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</p:sldMasterIdLst>
  <p:sldIdLst>
    <p:sldId id="256" r:id="rId2"/>
    <p:sldId id="263" r:id="rId3"/>
    <p:sldId id="258" r:id="rId4"/>
    <p:sldId id="257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6" d="100"/>
          <a:sy n="86" d="100"/>
        </p:scale>
        <p:origin x="114" y="53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08/01/2019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90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08/01/2019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7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08/01/2019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67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08/01/2019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8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08/01/2019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85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08/01/2019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2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08/01/2019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11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08/01/2019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1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08/01/2019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91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08/01/2019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7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08/01/2019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87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08/01/2019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21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1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2019 계절학기 OSSP중간보고</a:t>
            </a:r>
            <a:endParaRPr lang="ko-KR" altLang="en-US" sz="54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TDMb 데이터셋 활용 영화추천 프로그램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8161654" y="5643880"/>
            <a:ext cx="311721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20144800천승현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1A5A9-DD08-4A78-930D-66AE0CDC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/>
              <a:t>주제</a:t>
            </a:r>
            <a:r>
              <a:rPr lang="en-US" altLang="ko-KR" sz="6000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87EB6-E383-4F80-A56B-3DD5A0346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영화의 정보들을 모아둔 데이터를 사용하여 사용자에게 영화를 추천해주는 프로그램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데이터셋을 가공하여 영화별로 가중치를 계산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사용자가 영화를 선택하면 해당 영화와 비슷한 키워드를 가진 영화를 선별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가중치와 키워드를 조합하여 비슷한 영화들을 리스트로 작성하여 추천</a:t>
            </a:r>
          </a:p>
        </p:txBody>
      </p:sp>
    </p:spTree>
    <p:extLst>
      <p:ext uri="{BB962C8B-B14F-4D97-AF65-F5344CB8AC3E}">
        <p14:creationId xmlns:p14="http://schemas.microsoft.com/office/powerpoint/2010/main" val="276852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Kernel 설명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chosun/AppData/Roaming/PolarisOffice/ETemp/4044_13577408/fImage5351431026334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3509" y="2276872"/>
            <a:ext cx="4624616" cy="2505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텍스트 상자 3"/>
          <p:cNvSpPr txBox="1">
            <a:spLocks/>
          </p:cNvSpPr>
          <p:nvPr/>
        </p:nvSpPr>
        <p:spPr>
          <a:xfrm>
            <a:off x="629602" y="5321809"/>
            <a:ext cx="10993755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latin typeface="&quot;Atlas Grotesk&quot;" charset="0"/>
                <a:ea typeface="&quot;Atlas Grotesk&quot;" charset="0"/>
              </a:rPr>
              <a:t>Getting Started with a Movie Recommendation System - Python notebook using</a:t>
            </a:r>
            <a:endParaRPr lang="ko-KR" altLang="en-US" sz="2400" b="1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5" name="내용 개체 틀 2" descr="C:/Users/chosun/AppData/Roaming/PolarisOffice/ETemp/4044_13577408/fImage789551066500.png">
            <a:extLst>
              <a:ext uri="{FF2B5EF4-FFF2-40B4-BE49-F238E27FC236}">
                <a16:creationId xmlns:a16="http://schemas.microsoft.com/office/drawing/2014/main" id="{6E9546E7-F14A-4641-ACE2-9DA13FF844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276871"/>
            <a:ext cx="3458058" cy="25054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9FE0E3E-DB9E-4CCA-90F3-07A764980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auto" latinLnBrk="0">
              <a:spcAft>
                <a:spcPts val="0"/>
              </a:spcAft>
            </a:pPr>
            <a:r>
              <a:rPr lang="en-US" altLang="ko-KR" b="0" strike="noStrike" cap="none" dirty="0"/>
              <a:t>Dataset </a:t>
            </a:r>
            <a:r>
              <a:rPr lang="ko-KR" altLang="en-US" b="0" strike="noStrike" cap="none" dirty="0"/>
              <a:t>설명</a:t>
            </a:r>
            <a:endParaRPr lang="en-US" altLang="ko-KR" b="0" strike="noStrike" cap="none" dirty="0"/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4151784" y="642257"/>
            <a:ext cx="7408845" cy="33201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0" indent="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  <a:buNone/>
            </a:pPr>
            <a:r>
              <a:rPr lang="en-US" altLang="ko-KR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IDMB</a:t>
            </a:r>
            <a:r>
              <a:rPr lang="ko-KR" altLang="en-US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제공했던 데이터셋의 원본 버전을 대체한 유사 데이터 필드 </a:t>
            </a:r>
            <a:endParaRPr lang="en-US" altLang="ko-KR" b="0" strike="noStrike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  <a:buNone/>
            </a:pPr>
            <a:r>
              <a:rPr lang="en-US" altLang="ko-KR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5000</a:t>
            </a:r>
            <a:r>
              <a:rPr lang="ko-KR" altLang="en-US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각각 영화에 대한 제목</a:t>
            </a:r>
            <a:r>
              <a:rPr lang="en-US" altLang="ko-KR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배우</a:t>
            </a:r>
            <a:r>
              <a:rPr lang="en-US" altLang="ko-KR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감독</a:t>
            </a:r>
            <a:r>
              <a:rPr lang="en-US" altLang="ko-KR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수익</a:t>
            </a:r>
            <a:r>
              <a:rPr lang="en-US" altLang="ko-KR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줄거리</a:t>
            </a:r>
            <a:r>
              <a:rPr lang="en-US" altLang="ko-KR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개봉일등의 컬럼을 가지고 있음</a:t>
            </a:r>
            <a:endParaRPr lang="en-US" altLang="ko-KR" b="0" strike="noStrike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  <a:buNone/>
            </a:pPr>
            <a:endParaRPr lang="en-US" altLang="ko-KR" b="0" strike="noStrike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  <a:buNone/>
            </a:pPr>
            <a:r>
              <a:rPr lang="en-US" altLang="ko-KR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tmdb_5000_credits.csv : </a:t>
            </a:r>
            <a:r>
              <a:rPr lang="ko-KR" altLang="en-US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영화에 등장한 모든 배우들의 이름</a:t>
            </a:r>
            <a:r>
              <a:rPr lang="en-US" altLang="ko-KR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극중 배역</a:t>
            </a:r>
            <a:r>
              <a:rPr lang="en-US" altLang="ko-KR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  <a:endParaRPr lang="en-US" altLang="ko-KR" b="0" strike="noStrike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  <a:buNone/>
            </a:pPr>
            <a:r>
              <a:rPr lang="en-US" altLang="ko-KR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tmdb_5000_movies.csv : </a:t>
            </a:r>
            <a:r>
              <a:rPr lang="ko-KR" altLang="en-US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영화의 제목</a:t>
            </a:r>
            <a:r>
              <a:rPr lang="en-US" altLang="ko-KR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배우</a:t>
            </a:r>
            <a:r>
              <a:rPr lang="en-US" altLang="ko-KR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주인공</a:t>
            </a:r>
            <a:r>
              <a:rPr lang="en-US" altLang="ko-KR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줄거리</a:t>
            </a:r>
            <a:r>
              <a:rPr lang="en-US" altLang="ko-KR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개봉일</a:t>
            </a:r>
            <a:r>
              <a:rPr lang="en-US" altLang="ko-KR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</a:t>
            </a:r>
            <a:endParaRPr lang="en-US" altLang="ko-KR" b="0" strike="noStrike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2F80EA3F-828B-4AD5-A994-1CA08A0B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6DF436B6-6370-4500-8980-2E5D5C707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내용 개체 틀 2" descr="C:/Users/chosun/AppData/Roaming/PolarisOffice/ETemp/4044_13577408/fImage73253998467.png">
            <a:extLst>
              <a:ext uri="{FF2B5EF4-FFF2-40B4-BE49-F238E27FC236}">
                <a16:creationId xmlns:a16="http://schemas.microsoft.com/office/drawing/2014/main" id="{BC8C337E-A847-429C-8ABE-BB77A76D28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5440" y="4170308"/>
            <a:ext cx="5843953" cy="1656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내용 개체 틀 2" descr="C:/Users/chosun/AppData/Roaming/PolarisOffice/ETemp/4044_13577408/fImage2919041074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" r="1213"/>
          <a:stretch/>
        </p:blipFill>
        <p:spPr>
          <a:xfrm>
            <a:off x="5634038" y="2834315"/>
            <a:ext cx="5843953" cy="1656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5EEDF8D-062F-4562-9EBF-5DB7FFFF31D7}"/>
              </a:ext>
            </a:extLst>
          </p:cNvPr>
          <p:cNvSpPr/>
          <p:nvPr/>
        </p:nvSpPr>
        <p:spPr>
          <a:xfrm>
            <a:off x="6880322" y="5457005"/>
            <a:ext cx="41139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/>
            <a:r>
              <a:rPr lang="en-US" altLang="ko-KR" sz="1600" dirty="0">
                <a:latin typeface="맑은 고딕" charset="0"/>
                <a:ea typeface="맑은 고딕" charset="0"/>
              </a:rPr>
              <a:t>tmdb_5000_credits.csv </a:t>
            </a:r>
            <a:r>
              <a:rPr lang="en-US" altLang="ko-KR" sz="1600" dirty="0" err="1">
                <a:latin typeface="맑은 고딕" charset="0"/>
                <a:ea typeface="맑은 고딕" charset="0"/>
              </a:rPr>
              <a:t>파일을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latin typeface="맑은 고딕" charset="0"/>
                <a:ea typeface="맑은 고딕" charset="0"/>
              </a:rPr>
              <a:t>열람한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latin typeface="맑은 고딕" charset="0"/>
                <a:ea typeface="맑은 고딕" charset="0"/>
              </a:rPr>
              <a:t>모습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055440" y="340514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문제점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988840"/>
            <a:ext cx="10974070" cy="41389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프로그램은 특정 영화에 가까운 영화만 제안 할 수 있음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사용자의 입맛을 사로잡거나 장르에 걸쳐 추천이 불가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또한 개인적인 취향과 성향을 반영하지 않는다는 점 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-&gt; 단순한 1차원적 추천 시스템. 고차원적 알고리즘을 사용해야함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-&gt; 협업 필터링 사용 (User-based, Item-based)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-&gt; 역시 단점이 존재한다. 1.확장성 2.돌발성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개선 목표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916832"/>
            <a:ext cx="10974070" cy="4210918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SVD(Sigular Value Decomposition, 특이값 분해)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-&gt;차원 축소 알고리즘 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Surprise 라이브러리에서 제공하는 SVD를 사용한다.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사용자의 성향을 분석하여 영화를 추천해주는 프로그램을 구현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229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"Atlas Grotesk"</vt:lpstr>
      <vt:lpstr>맑은 고딕</vt:lpstr>
      <vt:lpstr>Calibri</vt:lpstr>
      <vt:lpstr>Calibri Light</vt:lpstr>
      <vt:lpstr>추억</vt:lpstr>
      <vt:lpstr>2019 계절학기 OSSP중간보고</vt:lpstr>
      <vt:lpstr>주제  </vt:lpstr>
      <vt:lpstr>Kernel 설명</vt:lpstr>
      <vt:lpstr>Dataset 설명</vt:lpstr>
      <vt:lpstr>문제점</vt:lpstr>
      <vt:lpstr>개선 목표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계절학기 OSSP중간보고</dc:title>
  <dc:creator> </dc:creator>
  <cp:lastModifiedBy> </cp:lastModifiedBy>
  <cp:revision>9</cp:revision>
  <dcterms:created xsi:type="dcterms:W3CDTF">2019-01-08T10:02:18Z</dcterms:created>
  <dcterms:modified xsi:type="dcterms:W3CDTF">2019-01-08T11:06:32Z</dcterms:modified>
</cp:coreProperties>
</file>