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13" r:id="rId13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71" r:id="rId21"/>
    <p:sldId id="262" r:id="rId22"/>
    <p:sldId id="263" r:id="rId23"/>
    <p:sldId id="264" r:id="rId24"/>
    <p:sldId id="265" r:id="rId25"/>
    <p:sldId id="266" r:id="rId26"/>
    <p:sldId id="269" r:id="rId27"/>
    <p:sldId id="270" r:id="rId28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viewProps" Target="viewProps.xml"></Relationship><Relationship Id="rId30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1/17/2019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1/17/2019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1/17/2019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1/17/2019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1/17/2019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1/17/2019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1/17/2019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1/17/2019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1/17/2019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1/17/2019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1/17/2019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1/17/2019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최종발표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소제목, 학번, 이름 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SVD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대각행렬을 축소 -&gt; 데이터양을 줄임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결측치 예상 -&gt; 점수예상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추측한 점수에 맞는 아이템 추천 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609600" y="274320"/>
            <a:ext cx="10974070" cy="1144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Surprise 모듈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609600" y="1600200"/>
            <a:ext cx="10974070" cy="45275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surprise모듈을 이용한다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데이터셋을 준비-&gt;가공-&gt;RMSE계산-&gt;학습-&gt;추천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실행화면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609600" y="274320"/>
            <a:ext cx="10974070" cy="1144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개선방안 구현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609600" y="1600200"/>
            <a:ext cx="10974070" cy="45275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쥬피터노트북 캡처화면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609600" y="274320"/>
            <a:ext cx="10974070" cy="1144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결론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609600" y="1600200"/>
            <a:ext cx="10974070" cy="45275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추천 알고리즘에 대한 이해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기존 방안의 문제점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문제점 개선방안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609600" y="274320"/>
            <a:ext cx="10974070" cy="1144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Q&amp;A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개요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609600" y="1600200"/>
            <a:ext cx="10974070" cy="45275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발표주제 및 개선 목표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프로젝트 소개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SVD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실행화면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주제	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609600" y="1600200"/>
            <a:ext cx="10974070" cy="45275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영화 추천 프로그램 구현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필요성 및 기대효과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예시 ( 넷플릭스, 아마존...)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목표	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609600" y="1600200"/>
            <a:ext cx="10974070" cy="45275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Kernel 소개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데이터셋 소개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Kernel 문제점 파악, 개선방안 모색 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추천 알고리즘-인구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609600" y="1600200"/>
            <a:ext cx="10974070" cy="45275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영화 평가 점수 계산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계산된 점수로 영화를 정렬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통계적으로 선호하는 영화를 추천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단순하고 1차원적 거의 의미가없음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추천 알고리즘-컨텐츠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609600" y="1600200"/>
            <a:ext cx="10974070" cy="45275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TF-IDF 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코사인 유사도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배우, 장르, 키워드 기반 추천 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사용자들의 성향, 취향을 파악못함 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추천 알고리즘-협업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유저 기반 필터링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아이템 기반 필터링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둘다 단점이 있다. 그것을 개선시키기 위한 협업 필터링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그러나 협업 필터링도 완벽하지는 않다.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어떻게 개선시킬 수 있을까?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차원 축소 알고리즘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최대한 간략한 알고리즘 설명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수학적 설명 지양 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그림을 이용한 설명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SVD를 이용 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14</Pages>
  <Paragraphs>0</Paragraphs>
  <Words>15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Cheon seung hyun</dc:creator>
  <cp:lastModifiedBy>Cheon seung hyun</cp:lastModifiedBy>
</cp:coreProperties>
</file>