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AFCB-20BF-409A-9F30-DA61F00BBAAC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B2C0-AB2A-4667-B731-F7C92BC7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5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AFCB-20BF-409A-9F30-DA61F00BBAAC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B2C0-AB2A-4667-B731-F7C92BC7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30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AFCB-20BF-409A-9F30-DA61F00BBAAC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B2C0-AB2A-4667-B731-F7C92BC7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08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AFCB-20BF-409A-9F30-DA61F00BBAAC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B2C0-AB2A-4667-B731-F7C92BC760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2205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AFCB-20BF-409A-9F30-DA61F00BBAAC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B2C0-AB2A-4667-B731-F7C92BC7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8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AFCB-20BF-409A-9F30-DA61F00BBAAC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B2C0-AB2A-4667-B731-F7C92BC7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52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AFCB-20BF-409A-9F30-DA61F00BBAAC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B2C0-AB2A-4667-B731-F7C92BC7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39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AFCB-20BF-409A-9F30-DA61F00BBAAC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B2C0-AB2A-4667-B731-F7C92BC7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774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AFCB-20BF-409A-9F30-DA61F00BBAAC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B2C0-AB2A-4667-B731-F7C92BC7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0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AFCB-20BF-409A-9F30-DA61F00BBAAC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B2C0-AB2A-4667-B731-F7C92BC7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4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AFCB-20BF-409A-9F30-DA61F00BBAAC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B2C0-AB2A-4667-B731-F7C92BC7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53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AFCB-20BF-409A-9F30-DA61F00BBAAC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B2C0-AB2A-4667-B731-F7C92BC7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45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AFCB-20BF-409A-9F30-DA61F00BBAAC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B2C0-AB2A-4667-B731-F7C92BC7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1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AFCB-20BF-409A-9F30-DA61F00BBAAC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B2C0-AB2A-4667-B731-F7C92BC7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03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AFCB-20BF-409A-9F30-DA61F00BBAAC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B2C0-AB2A-4667-B731-F7C92BC7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5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AFCB-20BF-409A-9F30-DA61F00BBAAC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B2C0-AB2A-4667-B731-F7C92BC7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46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AFCB-20BF-409A-9F30-DA61F00BBAAC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B2C0-AB2A-4667-B731-F7C92BC7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66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D4AFCB-20BF-409A-9F30-DA61F00BBAAC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6B2C0-AB2A-4667-B731-F7C92BC7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757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6756" y="867497"/>
            <a:ext cx="7828584" cy="782193"/>
          </a:xfrm>
        </p:spPr>
        <p:txBody>
          <a:bodyPr/>
          <a:lstStyle/>
          <a:p>
            <a:r>
              <a:rPr lang="ko-KR" altLang="en-US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현재 </a:t>
            </a:r>
            <a:r>
              <a:rPr lang="ko-KR" altLang="en-US" sz="3600" b="1" dirty="0">
                <a:latin typeface="+mn-ea"/>
                <a:ea typeface="+mn-ea"/>
              </a:rPr>
              <a:t>‘</a:t>
            </a:r>
            <a:r>
              <a:rPr lang="ko-KR" altLang="en-US" sz="3600" b="1" dirty="0" err="1">
                <a:latin typeface="+mn-ea"/>
                <a:ea typeface="+mn-ea"/>
              </a:rPr>
              <a:t>나</a:t>
            </a:r>
            <a:r>
              <a:rPr lang="ko-KR" altLang="en-US" sz="3600" b="1" dirty="0" err="1" smtClean="0">
                <a:latin typeface="+mn-ea"/>
                <a:ea typeface="+mn-ea"/>
              </a:rPr>
              <a:t>’</a:t>
            </a:r>
            <a:r>
              <a:rPr lang="ko-KR" altLang="en-US" sz="36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의</a:t>
            </a:r>
            <a:r>
              <a:rPr lang="ko-KR" altLang="en-US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ko-KR" altLang="en-US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상황과 능력을 중심으로</a:t>
            </a:r>
            <a:endParaRPr lang="ko-KR" alt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26003" y="2232029"/>
            <a:ext cx="5118378" cy="38671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/>
              <a:t>구체적으로 쓰라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ko-KR" altLang="en-US" sz="2800" dirty="0" err="1" smtClean="0"/>
              <a:t>동사형으로</a:t>
            </a:r>
            <a:r>
              <a:rPr lang="ko-KR" altLang="en-US" sz="2800" dirty="0" smtClean="0"/>
              <a:t> 쓰라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ko-KR" altLang="en-US" sz="2800" dirty="0" smtClean="0"/>
              <a:t>의미를 부여하라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ko-KR" altLang="en-US" sz="2800" dirty="0" smtClean="0"/>
              <a:t>나만의 비밀병기를 직시하라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ko-KR" altLang="en-US" sz="2800" dirty="0" smtClean="0"/>
              <a:t>문장에 신경 쓰라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100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황록색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20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Century Gothic</vt:lpstr>
      <vt:lpstr>Wingdings 3</vt:lpstr>
      <vt:lpstr>이온</vt:lpstr>
      <vt:lpstr>현재 ‘나’의 상황과 능력을 중심으로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현재 ‘나＇의 상황과 능력을 중심으로</dc:title>
  <dc:creator>최선호</dc:creator>
  <cp:lastModifiedBy>최선호</cp:lastModifiedBy>
  <cp:revision>3</cp:revision>
  <dcterms:created xsi:type="dcterms:W3CDTF">2021-03-21T10:58:03Z</dcterms:created>
  <dcterms:modified xsi:type="dcterms:W3CDTF">2022-12-31T01:53:55Z</dcterms:modified>
</cp:coreProperties>
</file>