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5FD74-3503-42C4-9560-DF4A4E63C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E69780-346D-401F-9EDA-B8B0D247D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C4D5D-87E2-4143-9CDD-94E05BA7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A73-6744-476B-AC5C-E4DED11EC03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CA354-4273-4B64-865D-65643163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C9D72-E2E4-4152-8740-F264C238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C23-4E19-4922-8033-944F23D6E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0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529E2-E082-416A-906C-0478427E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640572-04F2-4696-9429-11389775D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E5C3-FCE8-434C-B5B5-0F2BD4C5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A73-6744-476B-AC5C-E4DED11EC03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74C6C-ECDE-4764-99A3-EC76E3E2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2AFC2-15BC-4A71-BE6B-646672CA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C23-4E19-4922-8033-944F23D6E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62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A8D0E5-C33B-468C-878F-934520639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298E4E-0546-4170-9590-EA1F0779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38CB0-38B4-4F7A-9B11-13484947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A73-6744-476B-AC5C-E4DED11EC03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A368C-6271-4152-8D93-38C6583E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5B3C7-411D-43FF-BA28-172EF243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C23-4E19-4922-8033-944F23D6E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8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10C27-79EA-4ACF-99FD-60E32EFA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50607-AEB3-42B5-AC3D-372284140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5466-7F86-4E04-A531-58C281DD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A73-6744-476B-AC5C-E4DED11EC03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286B1-47C8-4D17-86E9-D502A46D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E670C-8CF0-4A07-83B0-EDB211DD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C23-4E19-4922-8033-944F23D6E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0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2F15D-7766-4F6C-B761-93451FE6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20213-75AB-4AC2-86A7-EBFE4A41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46526-177A-4431-93C2-B98920C5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A73-6744-476B-AC5C-E4DED11EC03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F1030-FC59-4FDE-82A4-1E618F28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C856B-F247-40B0-AA10-125ECFE4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C23-4E19-4922-8033-944F23D6E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6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01FD7-3B87-4BB2-9993-5AF88A66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EA507-8FF1-4CE3-BBCB-1A57315FB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93540-033F-4EC0-8B29-B2A134DD4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C0A3E-FE8D-4B40-B4CD-642CDE20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A73-6744-476B-AC5C-E4DED11EC03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0F9C9-1E19-43D4-BFA9-310D9865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1EB5A-4598-4261-A1D0-19311753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C23-4E19-4922-8033-944F23D6E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8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0C5D-DC1C-44DE-BB2B-B2352B0E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09CF3-78EB-4FA3-AD2F-0EE314647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5CF9A8-FE4D-4C9F-9330-882FCF1B7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4B601-E3C3-4CF8-95C5-1FA272A56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51FCEB-52E7-4CFD-BB9D-9783302B4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AA9F9-8B16-403F-B2C9-A85F1D8C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A73-6744-476B-AC5C-E4DED11EC03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F39C3E-4875-4D40-BC0D-0FC55A87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D41679-95BA-4914-93E5-1F39E842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C23-4E19-4922-8033-944F23D6E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7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8758A-FFC8-490B-B681-955B1353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E1EAEF-AFF8-4AE2-843A-60ED71E3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A73-6744-476B-AC5C-E4DED11EC03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AEE397-5E10-4BD9-A54F-BBF38414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01E181-01EB-42D5-893A-C0F899EC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C23-4E19-4922-8033-944F23D6E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5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7D2792-388F-418E-BC20-13D9145F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A73-6744-476B-AC5C-E4DED11EC03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8D707B-70F7-4B65-8C8D-975123B6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4CCF59-2B8B-4CD8-B746-7C00CE74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C23-4E19-4922-8033-944F23D6E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3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929B1-CFF0-48A1-AB4F-9E0369BA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53BF2-B688-41A0-9D3A-99C234AD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678D75-6E35-4B27-9DCB-827C2EAA1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13ECAE-1E08-4A4F-8B4F-31A82053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A73-6744-476B-AC5C-E4DED11EC03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460B1-40E4-4BF9-8CF2-7D676197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69556-06AD-4960-8E2A-2E17F51D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C23-4E19-4922-8033-944F23D6E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8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E8814-0A7C-4054-884A-C07B4F8B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798E4F-932C-43AA-8F26-A5A7EBEF1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6D0A1D-50AB-4392-827E-43650EC4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AF7DC-CADB-4C32-92C9-9DC4D3F9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A73-6744-476B-AC5C-E4DED11EC03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959BE-9B88-465E-9540-B946BC77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09745-DA5F-4282-A406-519502AC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C23-4E19-4922-8033-944F23D6E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5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06522C-1E5B-4F8A-B5A9-8D44E196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40EC4-89B3-4C29-84D2-4BE27593D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C7141-5E52-49FD-8203-400F8B73B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BA73-6744-476B-AC5C-E4DED11EC03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C1CE0-A79E-4C03-95F0-EA0166B6E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BFCB7-93EF-47BA-B099-3652A27D0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44C23-4E19-4922-8033-944F23D6E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72C7C2-D8C1-42A9-BC46-45FCA8C3F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9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794C78-9254-4D4A-9863-629027745F00}"/>
              </a:ext>
            </a:extLst>
          </p:cNvPr>
          <p:cNvSpPr txBox="1"/>
          <p:nvPr/>
        </p:nvSpPr>
        <p:spPr>
          <a:xfrm>
            <a:off x="618309" y="30480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장점</a:t>
            </a:r>
            <a:r>
              <a:rPr lang="en-US" altLang="ko-KR" dirty="0"/>
              <a:t>, </a:t>
            </a:r>
            <a:r>
              <a:rPr lang="ko-KR" altLang="en-US" dirty="0"/>
              <a:t>단점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20C0-DD99-4FE8-9EBF-67BAAA4D82F7}"/>
              </a:ext>
            </a:extLst>
          </p:cNvPr>
          <p:cNvSpPr txBox="1"/>
          <p:nvPr/>
        </p:nvSpPr>
        <p:spPr>
          <a:xfrm>
            <a:off x="2445544" y="152779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1CBB7-BD32-4184-8C63-04A5385D1C00}"/>
              </a:ext>
            </a:extLst>
          </p:cNvPr>
          <p:cNvSpPr txBox="1"/>
          <p:nvPr/>
        </p:nvSpPr>
        <p:spPr>
          <a:xfrm>
            <a:off x="5158264" y="152779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3C684-2B94-4C4C-96EC-BDA883E6A121}"/>
              </a:ext>
            </a:extLst>
          </p:cNvPr>
          <p:cNvSpPr txBox="1"/>
          <p:nvPr/>
        </p:nvSpPr>
        <p:spPr>
          <a:xfrm>
            <a:off x="7853351" y="1527797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7FF39-4BD7-436D-97D5-8C9CBAF87EBF}"/>
              </a:ext>
            </a:extLst>
          </p:cNvPr>
          <p:cNvSpPr txBox="1"/>
          <p:nvPr/>
        </p:nvSpPr>
        <p:spPr>
          <a:xfrm>
            <a:off x="2454068" y="189712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순서가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2EFB83-FBD2-479A-BD25-02FB2B7E118F}"/>
              </a:ext>
            </a:extLst>
          </p:cNvPr>
          <p:cNvSpPr txBox="1"/>
          <p:nvPr/>
        </p:nvSpPr>
        <p:spPr>
          <a:xfrm>
            <a:off x="5166711" y="189712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순서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AF581-71C2-4760-B5B1-B1E6473B4D01}"/>
              </a:ext>
            </a:extLst>
          </p:cNvPr>
          <p:cNvSpPr txBox="1"/>
          <p:nvPr/>
        </p:nvSpPr>
        <p:spPr>
          <a:xfrm>
            <a:off x="7861798" y="1897129"/>
            <a:ext cx="83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순서</a:t>
            </a:r>
            <a:r>
              <a:rPr lang="en-US" altLang="ko-KR" dirty="0"/>
              <a:t> x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A0327-931D-46E3-B8C6-009B14299D72}"/>
              </a:ext>
            </a:extLst>
          </p:cNvPr>
          <p:cNvSpPr txBox="1"/>
          <p:nvPr/>
        </p:nvSpPr>
        <p:spPr>
          <a:xfrm>
            <a:off x="5166711" y="2180158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 존재 유무</a:t>
            </a:r>
            <a:endParaRPr lang="en-US" altLang="ko-KR" dirty="0"/>
          </a:p>
          <a:p>
            <a:r>
              <a:rPr lang="ko-KR" altLang="en-US" dirty="0"/>
              <a:t>정렬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ABEBB9-0952-4B2F-907D-491BD3D25B71}"/>
              </a:ext>
            </a:extLst>
          </p:cNvPr>
          <p:cNvSpPr txBox="1"/>
          <p:nvPr/>
        </p:nvSpPr>
        <p:spPr>
          <a:xfrm>
            <a:off x="7861798" y="2180158"/>
            <a:ext cx="237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값으로 담는다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8BE00B03-9675-40FA-88C0-924D88B7D354}"/>
              </a:ext>
            </a:extLst>
          </p:cNvPr>
          <p:cNvSpPr/>
          <p:nvPr/>
        </p:nvSpPr>
        <p:spPr>
          <a:xfrm>
            <a:off x="2255520" y="1410789"/>
            <a:ext cx="287383" cy="26996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2C4B75E4-8538-4A12-A8AD-99DCDE653E9E}"/>
              </a:ext>
            </a:extLst>
          </p:cNvPr>
          <p:cNvSpPr/>
          <p:nvPr/>
        </p:nvSpPr>
        <p:spPr>
          <a:xfrm>
            <a:off x="7709659" y="1442498"/>
            <a:ext cx="287383" cy="26996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83A87F-1B2A-47C6-8F84-BF323B9F66BD}"/>
              </a:ext>
            </a:extLst>
          </p:cNvPr>
          <p:cNvSpPr txBox="1"/>
          <p:nvPr/>
        </p:nvSpPr>
        <p:spPr>
          <a:xfrm>
            <a:off x="1402080" y="293478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303228-AF59-4551-9437-78E85E0DD2DA}"/>
              </a:ext>
            </a:extLst>
          </p:cNvPr>
          <p:cNvSpPr txBox="1"/>
          <p:nvPr/>
        </p:nvSpPr>
        <p:spPr>
          <a:xfrm>
            <a:off x="2809508" y="2934788"/>
            <a:ext cx="85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Linked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607EC-4026-4298-BB55-965CE130AEAB}"/>
              </a:ext>
            </a:extLst>
          </p:cNvPr>
          <p:cNvSpPr txBox="1"/>
          <p:nvPr/>
        </p:nvSpPr>
        <p:spPr>
          <a:xfrm>
            <a:off x="7890525" y="293478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HashMap</a:t>
            </a:r>
          </a:p>
        </p:txBody>
      </p:sp>
    </p:spTree>
    <p:extLst>
      <p:ext uri="{BB962C8B-B14F-4D97-AF65-F5344CB8AC3E}">
        <p14:creationId xmlns:p14="http://schemas.microsoft.com/office/powerpoint/2010/main" val="272779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72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FB8678-4B74-4405-BDEE-6FEF2F1C7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4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B3C119-17AC-40D4-9DAE-24C62A86706E}"/>
              </a:ext>
            </a:extLst>
          </p:cNvPr>
          <p:cNvSpPr/>
          <p:nvPr/>
        </p:nvSpPr>
        <p:spPr>
          <a:xfrm>
            <a:off x="1327133" y="793536"/>
            <a:ext cx="2426261" cy="446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954E4A-6FD3-454B-A320-EFA363B603F1}"/>
              </a:ext>
            </a:extLst>
          </p:cNvPr>
          <p:cNvSpPr/>
          <p:nvPr/>
        </p:nvSpPr>
        <p:spPr>
          <a:xfrm>
            <a:off x="3753394" y="793536"/>
            <a:ext cx="2426261" cy="446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93518-C1CF-45D2-9F5A-073AD6BC1ADF}"/>
              </a:ext>
            </a:extLst>
          </p:cNvPr>
          <p:cNvSpPr txBox="1"/>
          <p:nvPr/>
        </p:nvSpPr>
        <p:spPr>
          <a:xfrm>
            <a:off x="3177755" y="26996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RAM</a:t>
            </a:r>
            <a:r>
              <a:rPr lang="ko-KR" altLang="en-US" dirty="0"/>
              <a:t>공간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010857-02ED-4D30-A90A-5D795E9F9798}"/>
              </a:ext>
            </a:extLst>
          </p:cNvPr>
          <p:cNvSpPr/>
          <p:nvPr/>
        </p:nvSpPr>
        <p:spPr>
          <a:xfrm>
            <a:off x="1327133" y="5259976"/>
            <a:ext cx="4852522" cy="1227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8A8DD-BCC0-4137-BC63-8F1F990482B3}"/>
              </a:ext>
            </a:extLst>
          </p:cNvPr>
          <p:cNvSpPr txBox="1"/>
          <p:nvPr/>
        </p:nvSpPr>
        <p:spPr>
          <a:xfrm>
            <a:off x="2090057" y="103632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AF2DF-B316-4800-9343-2BB543F15E68}"/>
              </a:ext>
            </a:extLst>
          </p:cNvPr>
          <p:cNvSpPr txBox="1"/>
          <p:nvPr/>
        </p:nvSpPr>
        <p:spPr>
          <a:xfrm>
            <a:off x="4679742" y="103632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1CA26-D426-421F-B439-AC7EB685BB29}"/>
              </a:ext>
            </a:extLst>
          </p:cNvPr>
          <p:cNvSpPr txBox="1"/>
          <p:nvPr/>
        </p:nvSpPr>
        <p:spPr>
          <a:xfrm>
            <a:off x="1443886" y="535834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F3E478-0E5C-4287-B5B5-D3F8E8EDA7D4}"/>
              </a:ext>
            </a:extLst>
          </p:cNvPr>
          <p:cNvSpPr txBox="1"/>
          <p:nvPr/>
        </p:nvSpPr>
        <p:spPr>
          <a:xfrm>
            <a:off x="7186419" y="2484429"/>
            <a:ext cx="4326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AAA </a:t>
            </a:r>
            <a:r>
              <a:rPr lang="en-US" altLang="ko-KR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obj1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AAA();</a:t>
            </a:r>
            <a:endParaRPr lang="en-US" altLang="ko-K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AAA{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은 프로그램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시작시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자동시작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AAA.C = 10;</a:t>
            </a: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프로그램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종료시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종료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2AA6B-09BB-4122-8346-18DAF6BA65B2}"/>
              </a:ext>
            </a:extLst>
          </p:cNvPr>
          <p:cNvSpPr/>
          <p:nvPr/>
        </p:nvSpPr>
        <p:spPr>
          <a:xfrm>
            <a:off x="4274193" y="1950721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a =0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6ADB7A-CA18-43F9-BFB8-9CDA42F3E31E}"/>
              </a:ext>
            </a:extLst>
          </p:cNvPr>
          <p:cNvSpPr/>
          <p:nvPr/>
        </p:nvSpPr>
        <p:spPr>
          <a:xfrm>
            <a:off x="4274193" y="2331721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b =0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815B22-F2CE-44A8-9AF7-0FA620F1E29E}"/>
              </a:ext>
            </a:extLst>
          </p:cNvPr>
          <p:cNvSpPr txBox="1"/>
          <p:nvPr/>
        </p:nvSpPr>
        <p:spPr>
          <a:xfrm>
            <a:off x="4274193" y="150427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AAA</a:t>
            </a:r>
            <a:r>
              <a:rPr lang="ko-KR" altLang="en-US" dirty="0"/>
              <a:t>생성주소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A4C0F-204D-4DB3-AF2F-D3A5ED70B47C}"/>
              </a:ext>
            </a:extLst>
          </p:cNvPr>
          <p:cNvSpPr/>
          <p:nvPr/>
        </p:nvSpPr>
        <p:spPr>
          <a:xfrm>
            <a:off x="1847931" y="1994959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133F42-4893-4C37-8ACF-E4A7EDDE5AEB}"/>
              </a:ext>
            </a:extLst>
          </p:cNvPr>
          <p:cNvSpPr/>
          <p:nvPr/>
        </p:nvSpPr>
        <p:spPr>
          <a:xfrm>
            <a:off x="1847930" y="3180052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A9D486-72B0-4687-88CF-CE2990A4DFC3}"/>
              </a:ext>
            </a:extLst>
          </p:cNvPr>
          <p:cNvSpPr/>
          <p:nvPr/>
        </p:nvSpPr>
        <p:spPr>
          <a:xfrm>
            <a:off x="4274191" y="3180052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a =0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B19953-0104-477A-AAFE-64B407854D57}"/>
              </a:ext>
            </a:extLst>
          </p:cNvPr>
          <p:cNvSpPr/>
          <p:nvPr/>
        </p:nvSpPr>
        <p:spPr>
          <a:xfrm>
            <a:off x="4274191" y="3561052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b =0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B720DD2-7DAA-48B7-911F-D04E7D1C2CB2}"/>
              </a:ext>
            </a:extLst>
          </p:cNvPr>
          <p:cNvCxnSpPr>
            <a:stCxn id="17" idx="3"/>
          </p:cNvCxnSpPr>
          <p:nvPr/>
        </p:nvCxnSpPr>
        <p:spPr>
          <a:xfrm>
            <a:off x="3232594" y="2185459"/>
            <a:ext cx="1041597" cy="14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8F6E3E9-CB7B-400C-A02A-D6F67D8A97D6}"/>
              </a:ext>
            </a:extLst>
          </p:cNvPr>
          <p:cNvCxnSpPr>
            <a:stCxn id="18" idx="3"/>
          </p:cNvCxnSpPr>
          <p:nvPr/>
        </p:nvCxnSpPr>
        <p:spPr>
          <a:xfrm>
            <a:off x="3232593" y="3370552"/>
            <a:ext cx="1041598" cy="16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03C075-804B-4544-B0AC-C3AA6DE83DEF}"/>
              </a:ext>
            </a:extLst>
          </p:cNvPr>
          <p:cNvSpPr/>
          <p:nvPr/>
        </p:nvSpPr>
        <p:spPr>
          <a:xfrm>
            <a:off x="2944369" y="5769039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c = 10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8E54FD-625D-4ADB-9A5B-CB25F40410D2}"/>
              </a:ext>
            </a:extLst>
          </p:cNvPr>
          <p:cNvCxnSpPr/>
          <p:nvPr/>
        </p:nvCxnSpPr>
        <p:spPr>
          <a:xfrm flipH="1">
            <a:off x="4329032" y="4641669"/>
            <a:ext cx="2942625" cy="13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0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AD7FC5-CD68-48F5-8EAD-410ACC351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624" y="2179701"/>
            <a:ext cx="4937306" cy="29382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2C92E10-2BDF-4FEC-9A85-AB4F79C7D3C1}"/>
              </a:ext>
            </a:extLst>
          </p:cNvPr>
          <p:cNvCxnSpPr/>
          <p:nvPr/>
        </p:nvCxnSpPr>
        <p:spPr>
          <a:xfrm>
            <a:off x="2621279" y="2364367"/>
            <a:ext cx="894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A2494B-A684-43C2-B634-C4E31253D572}"/>
              </a:ext>
            </a:extLst>
          </p:cNvPr>
          <p:cNvCxnSpPr/>
          <p:nvPr/>
        </p:nvCxnSpPr>
        <p:spPr>
          <a:xfrm>
            <a:off x="2621279" y="3065407"/>
            <a:ext cx="894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B2046A-D742-44F4-B9C1-8E5BFD53F862}"/>
              </a:ext>
            </a:extLst>
          </p:cNvPr>
          <p:cNvSpPr txBox="1"/>
          <p:nvPr/>
        </p:nvSpPr>
        <p:spPr>
          <a:xfrm>
            <a:off x="1283889" y="217970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private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243C1-F22C-4BB3-B349-12B988F49B3B}"/>
              </a:ext>
            </a:extLst>
          </p:cNvPr>
          <p:cNvSpPr txBox="1"/>
          <p:nvPr/>
        </p:nvSpPr>
        <p:spPr>
          <a:xfrm>
            <a:off x="1359229" y="288074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4132CA-C8F8-4435-95B7-4D8FB7FF6AA2}"/>
              </a:ext>
            </a:extLst>
          </p:cNvPr>
          <p:cNvCxnSpPr>
            <a:cxnSpLocks/>
          </p:cNvCxnSpPr>
          <p:nvPr/>
        </p:nvCxnSpPr>
        <p:spPr>
          <a:xfrm>
            <a:off x="4511040" y="1802674"/>
            <a:ext cx="0" cy="37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F542F0-3CA9-4166-84B6-DD4099AC59CE}"/>
              </a:ext>
            </a:extLst>
          </p:cNvPr>
          <p:cNvSpPr txBox="1"/>
          <p:nvPr/>
        </p:nvSpPr>
        <p:spPr>
          <a:xfrm>
            <a:off x="4066046" y="1348033"/>
            <a:ext cx="140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Return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28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FEC2C3-F3D1-4FDC-916B-615B157700C9}"/>
              </a:ext>
            </a:extLst>
          </p:cNvPr>
          <p:cNvSpPr txBox="1"/>
          <p:nvPr/>
        </p:nvSpPr>
        <p:spPr>
          <a:xfrm>
            <a:off x="548640" y="269966"/>
            <a:ext cx="11370420" cy="7525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/>
              <a:t>싱글톤</a:t>
            </a:r>
            <a:r>
              <a:rPr lang="ko-KR" altLang="en-US" sz="1500" dirty="0"/>
              <a:t> </a:t>
            </a:r>
            <a:r>
              <a:rPr lang="en-US" altLang="ko-KR" sz="1500" dirty="0"/>
              <a:t>– </a:t>
            </a:r>
            <a:r>
              <a:rPr lang="ko-KR" altLang="en-US" sz="1500" dirty="0"/>
              <a:t>인스턴스 생성을 </a:t>
            </a:r>
            <a:r>
              <a:rPr lang="en-US" altLang="ko-KR" sz="1500" dirty="0"/>
              <a:t>1</a:t>
            </a:r>
            <a:r>
              <a:rPr lang="ko-KR" altLang="en-US" sz="1500" dirty="0"/>
              <a:t>회로 제한하는 방법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인스턴스는 </a:t>
            </a:r>
            <a:r>
              <a:rPr lang="en-US" altLang="ko-KR" sz="1500" dirty="0"/>
              <a:t>new</a:t>
            </a:r>
            <a:r>
              <a:rPr lang="ko-KR" altLang="en-US" sz="1500" dirty="0"/>
              <a:t>을 통해 </a:t>
            </a:r>
            <a:r>
              <a:rPr lang="ko-KR" altLang="en-US" sz="1500" dirty="0" err="1"/>
              <a:t>힙메모리에</a:t>
            </a:r>
            <a:r>
              <a:rPr lang="ko-KR" altLang="en-US" sz="1500" dirty="0"/>
              <a:t> 방을 만들고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ClassName</a:t>
            </a:r>
            <a:r>
              <a:rPr lang="en-US" altLang="ko-KR" sz="1500" dirty="0"/>
              <a:t>()</a:t>
            </a:r>
            <a:r>
              <a:rPr lang="ko-KR" altLang="en-US" sz="1500" dirty="0"/>
              <a:t>과 오버로딩인 생성자를 불러와 방에 생성한다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인스턴스는 </a:t>
            </a:r>
            <a:r>
              <a:rPr lang="en-US" altLang="ko-KR" sz="1500" dirty="0"/>
              <a:t>new</a:t>
            </a:r>
            <a:r>
              <a:rPr lang="ko-KR" altLang="en-US" sz="1500" dirty="0"/>
              <a:t>를 통해 새로운 인스턴스를 계속 만들 수 있다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500" dirty="0"/>
              <a:t>첫번째로 </a:t>
            </a:r>
            <a:r>
              <a:rPr lang="en-US" altLang="ko-KR" sz="1500" dirty="0"/>
              <a:t>New</a:t>
            </a:r>
            <a:r>
              <a:rPr lang="ko-KR" altLang="en-US" sz="1500" dirty="0"/>
              <a:t>로 인스턴스 생성을 막는다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TestSomeClass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  <a:endParaRPr lang="ko-KR" altLang="en-US" sz="15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500" dirty="0"/>
              <a:t>두번째로 </a:t>
            </a:r>
            <a:r>
              <a:rPr lang="en-US" altLang="ko-KR" sz="1500" dirty="0"/>
              <a:t>new </a:t>
            </a:r>
            <a:r>
              <a:rPr lang="ko-KR" altLang="en-US" sz="1500" dirty="0"/>
              <a:t>대신 인스턴스를 생성해야 한다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ko-KR" altLang="en-US" sz="1500" dirty="0"/>
              <a:t>클래스를 사용하는 방법 </a:t>
            </a:r>
            <a:r>
              <a:rPr lang="en-US" altLang="ko-KR" sz="1500" dirty="0"/>
              <a:t>2</a:t>
            </a:r>
            <a:r>
              <a:rPr lang="ko-KR" altLang="en-US" sz="1500" dirty="0"/>
              <a:t>가지 </a:t>
            </a:r>
            <a:r>
              <a:rPr lang="en-US" altLang="ko-KR" sz="1500" dirty="0"/>
              <a:t>(</a:t>
            </a:r>
            <a:r>
              <a:rPr lang="ko-KR" altLang="en-US" sz="1500" dirty="0"/>
              <a:t>인스턴스 생성</a:t>
            </a:r>
            <a:r>
              <a:rPr lang="en-US" altLang="ko-KR" sz="1500" dirty="0"/>
              <a:t>, Static) </a:t>
            </a:r>
            <a:r>
              <a:rPr lang="ko-KR" altLang="en-US" sz="1500" dirty="0"/>
              <a:t>중 </a:t>
            </a:r>
            <a:r>
              <a:rPr lang="en-US" altLang="ko-KR" sz="1500" dirty="0"/>
              <a:t>Static</a:t>
            </a:r>
            <a:r>
              <a:rPr lang="ko-KR" altLang="en-US" sz="1500" dirty="0"/>
              <a:t>을 활용해 인스턴스를 생성하고</a:t>
            </a:r>
            <a:r>
              <a:rPr lang="en-US" altLang="ko-KR" sz="1500" dirty="0"/>
              <a:t>, </a:t>
            </a:r>
            <a:r>
              <a:rPr lang="ko-KR" altLang="en-US" sz="1500" dirty="0"/>
              <a:t>인스턴스의 주소를 리턴</a:t>
            </a:r>
            <a:br>
              <a:rPr lang="en-US" altLang="ko-KR" sz="1500" dirty="0"/>
            </a:b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TestSomeClass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TestSomeClass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ko-KR" alt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TestSomeClass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500" dirty="0"/>
              <a:t>세번째로 </a:t>
            </a:r>
            <a:r>
              <a:rPr lang="en-US" altLang="ko-KR" sz="1500" dirty="0"/>
              <a:t>static method</a:t>
            </a:r>
            <a:r>
              <a:rPr lang="ko-KR" altLang="en-US" sz="1500" dirty="0"/>
              <a:t>를 불러올 때마다 새로운 인스턴스가 계속 생성되는 문제 발생 </a:t>
            </a:r>
            <a:r>
              <a:rPr lang="en-US" altLang="ko-KR" sz="1500" dirty="0"/>
              <a:t>if</a:t>
            </a:r>
            <a:r>
              <a:rPr lang="ko-KR" altLang="en-US" sz="1500" dirty="0"/>
              <a:t>문을 통해 해결</a:t>
            </a:r>
            <a:br>
              <a:rPr lang="en-US" altLang="ko-KR" sz="1500" dirty="0"/>
            </a:b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TestSomeClass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TestSomeClass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b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5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500" i="1" dirty="0">
                <a:solidFill>
                  <a:srgbClr val="0000C0"/>
                </a:solidFill>
                <a:latin typeface="Consolas" panose="020B0609020204030204" pitchFamily="49" charset="0"/>
              </a:rPr>
              <a:t>		instance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TestSomeClass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b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500" dirty="0"/>
              <a:t>네번째로 </a:t>
            </a:r>
            <a:r>
              <a:rPr lang="en-US" altLang="ko-KR" sz="1500" dirty="0"/>
              <a:t>instance</a:t>
            </a:r>
            <a:r>
              <a:rPr lang="ko-KR" altLang="en-US" sz="1500" dirty="0"/>
              <a:t>를 </a:t>
            </a:r>
            <a:r>
              <a:rPr lang="en-US" altLang="ko-KR" sz="1500" dirty="0" err="1"/>
              <a:t>TestSomeClass</a:t>
            </a:r>
            <a:r>
              <a:rPr lang="ko-KR" altLang="en-US" sz="1500" dirty="0"/>
              <a:t>의 필드로 사용하고</a:t>
            </a:r>
            <a:r>
              <a:rPr lang="en-US" altLang="ko-KR" sz="1500" dirty="0"/>
              <a:t>, </a:t>
            </a:r>
            <a:r>
              <a:rPr lang="ko-KR" altLang="en-US" sz="1500" dirty="0"/>
              <a:t>수정하지 못하게 </a:t>
            </a:r>
            <a:r>
              <a:rPr lang="en-US" altLang="ko-KR" sz="1500" dirty="0"/>
              <a:t>private static</a:t>
            </a:r>
            <a:r>
              <a:rPr lang="ko-KR" altLang="en-US" sz="1500" dirty="0"/>
              <a:t>을 선언해준다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r>
              <a:rPr lang="en-US" altLang="ko-KR" sz="1500" dirty="0"/>
              <a:t>Static</a:t>
            </a:r>
            <a:r>
              <a:rPr lang="ko-KR" altLang="en-US" sz="1500" dirty="0"/>
              <a:t> </a:t>
            </a:r>
            <a:r>
              <a:rPr lang="en-US" altLang="ko-KR" sz="1500" dirty="0"/>
              <a:t>method</a:t>
            </a:r>
            <a:r>
              <a:rPr lang="ko-KR" altLang="en-US" sz="1500" dirty="0"/>
              <a:t> 내부에서 필드를 사용하기 위해서</a:t>
            </a:r>
            <a:r>
              <a:rPr lang="en-US" altLang="ko-KR" sz="1500" dirty="0"/>
              <a:t>, </a:t>
            </a:r>
            <a:r>
              <a:rPr lang="ko-KR" altLang="en-US" sz="1500" dirty="0"/>
              <a:t>안 그러면 인스턴스를 생성하고 사용해야 하는데 </a:t>
            </a:r>
            <a:r>
              <a:rPr lang="ko-KR" altLang="en-US" sz="1500" dirty="0" err="1"/>
              <a:t>싱글톤과</a:t>
            </a:r>
            <a:r>
              <a:rPr lang="ko-KR" altLang="en-US" sz="1500" dirty="0"/>
              <a:t> 맞지 않음</a:t>
            </a:r>
            <a:br>
              <a:rPr lang="en-US" altLang="ko-KR" sz="1500" dirty="0"/>
            </a:b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TestSomeClass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5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최근 </a:t>
            </a:r>
            <a:r>
              <a:rPr lang="ko-KR" altLang="en-US" sz="15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싱글톤은</a:t>
            </a:r>
            <a:r>
              <a:rPr lang="ko-KR" alt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클래스의 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ko-KR" alt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필드가 처음부터 인스턴스를 생성하고 이 값을 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private final</a:t>
            </a:r>
            <a:r>
              <a:rPr lang="ko-KR" alt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을 통해 수정불가로 만들고 </a:t>
            </a:r>
            <a:b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주소 값만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리턴해주는</a:t>
            </a:r>
            <a:r>
              <a:rPr lang="ko-KR" alt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방법으로 활용할 수도 있다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TestSomeClass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new</a:t>
            </a:r>
            <a:r>
              <a:rPr lang="ko-KR" alt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TestSomeClass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TestSomeClass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ko-KR" sz="15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br>
              <a:rPr lang="en-US" altLang="ko-KR" sz="1500" dirty="0"/>
            </a:br>
            <a:br>
              <a:rPr lang="en-US" altLang="ko-KR" sz="1500" dirty="0"/>
            </a:br>
            <a:endParaRPr lang="en-US" altLang="ko-KR" sz="1500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500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33066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B3C119-17AC-40D4-9DAE-24C62A86706E}"/>
              </a:ext>
            </a:extLst>
          </p:cNvPr>
          <p:cNvSpPr/>
          <p:nvPr/>
        </p:nvSpPr>
        <p:spPr>
          <a:xfrm>
            <a:off x="1327133" y="793536"/>
            <a:ext cx="2426261" cy="446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954E4A-6FD3-454B-A320-EFA363B603F1}"/>
              </a:ext>
            </a:extLst>
          </p:cNvPr>
          <p:cNvSpPr/>
          <p:nvPr/>
        </p:nvSpPr>
        <p:spPr>
          <a:xfrm>
            <a:off x="3753394" y="793536"/>
            <a:ext cx="2426261" cy="446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93518-C1CF-45D2-9F5A-073AD6BC1ADF}"/>
              </a:ext>
            </a:extLst>
          </p:cNvPr>
          <p:cNvSpPr txBox="1"/>
          <p:nvPr/>
        </p:nvSpPr>
        <p:spPr>
          <a:xfrm>
            <a:off x="3177755" y="26996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RAM</a:t>
            </a:r>
            <a:r>
              <a:rPr lang="ko-KR" altLang="en-US" dirty="0"/>
              <a:t>공간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010857-02ED-4D30-A90A-5D795E9F9798}"/>
              </a:ext>
            </a:extLst>
          </p:cNvPr>
          <p:cNvSpPr/>
          <p:nvPr/>
        </p:nvSpPr>
        <p:spPr>
          <a:xfrm>
            <a:off x="1327133" y="5259976"/>
            <a:ext cx="4852522" cy="1227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8A8DD-BCC0-4137-BC63-8F1F990482B3}"/>
              </a:ext>
            </a:extLst>
          </p:cNvPr>
          <p:cNvSpPr txBox="1"/>
          <p:nvPr/>
        </p:nvSpPr>
        <p:spPr>
          <a:xfrm>
            <a:off x="2090057" y="103632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AF2DF-B316-4800-9343-2BB543F15E68}"/>
              </a:ext>
            </a:extLst>
          </p:cNvPr>
          <p:cNvSpPr txBox="1"/>
          <p:nvPr/>
        </p:nvSpPr>
        <p:spPr>
          <a:xfrm>
            <a:off x="4679742" y="103632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1CA26-D426-421F-B439-AC7EB685BB29}"/>
              </a:ext>
            </a:extLst>
          </p:cNvPr>
          <p:cNvSpPr txBox="1"/>
          <p:nvPr/>
        </p:nvSpPr>
        <p:spPr>
          <a:xfrm>
            <a:off x="1443886" y="535834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F3E478-0E5C-4287-B5B5-D3F8E8EDA7D4}"/>
              </a:ext>
            </a:extLst>
          </p:cNvPr>
          <p:cNvSpPr txBox="1"/>
          <p:nvPr/>
        </p:nvSpPr>
        <p:spPr>
          <a:xfrm>
            <a:off x="6886897" y="1662346"/>
            <a:ext cx="43263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AAA </a:t>
            </a:r>
            <a:r>
              <a:rPr lang="en-US" altLang="ko-KR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obj1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AAA();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AAA </a:t>
            </a:r>
            <a:r>
              <a:rPr lang="en-US" altLang="ko-KR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obj2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AAA();</a:t>
            </a:r>
            <a:endParaRPr lang="en-US" altLang="ko-K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AAA{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 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testA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() {}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BBB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AAA{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 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testB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() {}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2AA6B-09BB-4122-8346-18DAF6BA65B2}"/>
              </a:ext>
            </a:extLst>
          </p:cNvPr>
          <p:cNvSpPr/>
          <p:nvPr/>
        </p:nvSpPr>
        <p:spPr>
          <a:xfrm>
            <a:off x="4274193" y="1950721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a =0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6ADB7A-CA18-43F9-BFB8-9CDA42F3E31E}"/>
              </a:ext>
            </a:extLst>
          </p:cNvPr>
          <p:cNvSpPr/>
          <p:nvPr/>
        </p:nvSpPr>
        <p:spPr>
          <a:xfrm>
            <a:off x="4274193" y="2331721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b =0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815B22-F2CE-44A8-9AF7-0FA620F1E29E}"/>
              </a:ext>
            </a:extLst>
          </p:cNvPr>
          <p:cNvSpPr txBox="1"/>
          <p:nvPr/>
        </p:nvSpPr>
        <p:spPr>
          <a:xfrm>
            <a:off x="4274193" y="150427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AAA</a:t>
            </a:r>
            <a:r>
              <a:rPr lang="ko-KR" altLang="en-US" dirty="0"/>
              <a:t>생성주소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A4C0F-204D-4DB3-AF2F-D3A5ED70B47C}"/>
              </a:ext>
            </a:extLst>
          </p:cNvPr>
          <p:cNvSpPr/>
          <p:nvPr/>
        </p:nvSpPr>
        <p:spPr>
          <a:xfrm>
            <a:off x="1847931" y="1994959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133F42-4893-4C37-8ACF-E4A7EDDE5AEB}"/>
              </a:ext>
            </a:extLst>
          </p:cNvPr>
          <p:cNvSpPr/>
          <p:nvPr/>
        </p:nvSpPr>
        <p:spPr>
          <a:xfrm>
            <a:off x="1847930" y="3180052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A9D486-72B0-4687-88CF-CE2990A4DFC3}"/>
              </a:ext>
            </a:extLst>
          </p:cNvPr>
          <p:cNvSpPr/>
          <p:nvPr/>
        </p:nvSpPr>
        <p:spPr>
          <a:xfrm>
            <a:off x="4274191" y="3180052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a1 =0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B19953-0104-477A-AAFE-64B407854D57}"/>
              </a:ext>
            </a:extLst>
          </p:cNvPr>
          <p:cNvSpPr/>
          <p:nvPr/>
        </p:nvSpPr>
        <p:spPr>
          <a:xfrm>
            <a:off x="4274191" y="3561052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b1 =0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B720DD2-7DAA-48B7-911F-D04E7D1C2CB2}"/>
              </a:ext>
            </a:extLst>
          </p:cNvPr>
          <p:cNvCxnSpPr>
            <a:stCxn id="17" idx="3"/>
          </p:cNvCxnSpPr>
          <p:nvPr/>
        </p:nvCxnSpPr>
        <p:spPr>
          <a:xfrm>
            <a:off x="3232594" y="2185459"/>
            <a:ext cx="1041597" cy="14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8F6E3E9-CB7B-400C-A02A-D6F67D8A97D6}"/>
              </a:ext>
            </a:extLst>
          </p:cNvPr>
          <p:cNvCxnSpPr>
            <a:stCxn id="18" idx="3"/>
          </p:cNvCxnSpPr>
          <p:nvPr/>
        </p:nvCxnSpPr>
        <p:spPr>
          <a:xfrm>
            <a:off x="3232593" y="3370552"/>
            <a:ext cx="1041598" cy="16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E18F5F-70A9-4F8B-AF72-57E914F1BC95}"/>
              </a:ext>
            </a:extLst>
          </p:cNvPr>
          <p:cNvSpPr txBox="1"/>
          <p:nvPr/>
        </p:nvSpPr>
        <p:spPr>
          <a:xfrm>
            <a:off x="7011841" y="898461"/>
            <a:ext cx="35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상속시</a:t>
            </a:r>
            <a:r>
              <a:rPr lang="ko-KR" altLang="en-US" dirty="0"/>
              <a:t> 메모리 상황</a:t>
            </a:r>
            <a:r>
              <a:rPr lang="en-US" altLang="ko-KR" dirty="0"/>
              <a:t>(super. </a:t>
            </a:r>
            <a:r>
              <a:rPr lang="ko-KR" altLang="en-US" dirty="0"/>
              <a:t>고려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04DD2B-3505-42F0-9CD2-83C53599A1E2}"/>
              </a:ext>
            </a:extLst>
          </p:cNvPr>
          <p:cNvSpPr/>
          <p:nvPr/>
        </p:nvSpPr>
        <p:spPr>
          <a:xfrm>
            <a:off x="4282900" y="3942052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a2 =0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C86C8C-A7BF-42C4-8FD5-5CEFD22BF8C8}"/>
              </a:ext>
            </a:extLst>
          </p:cNvPr>
          <p:cNvSpPr/>
          <p:nvPr/>
        </p:nvSpPr>
        <p:spPr>
          <a:xfrm>
            <a:off x="4282900" y="4323052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b2 =0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2B2F8-C5C1-4555-9F63-D20AA984BA20}"/>
              </a:ext>
            </a:extLst>
          </p:cNvPr>
          <p:cNvSpPr txBox="1"/>
          <p:nvPr/>
        </p:nvSpPr>
        <p:spPr>
          <a:xfrm>
            <a:off x="4248470" y="278984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BBB</a:t>
            </a:r>
            <a:r>
              <a:rPr lang="ko-KR" altLang="en-US" dirty="0"/>
              <a:t>생성주소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1707B4-87E3-464E-B7DC-AEA4EADCC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036" y="5186396"/>
            <a:ext cx="218152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2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B3C119-17AC-40D4-9DAE-24C62A86706E}"/>
              </a:ext>
            </a:extLst>
          </p:cNvPr>
          <p:cNvSpPr/>
          <p:nvPr/>
        </p:nvSpPr>
        <p:spPr>
          <a:xfrm>
            <a:off x="1327133" y="793536"/>
            <a:ext cx="2426261" cy="446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954E4A-6FD3-454B-A320-EFA363B603F1}"/>
              </a:ext>
            </a:extLst>
          </p:cNvPr>
          <p:cNvSpPr/>
          <p:nvPr/>
        </p:nvSpPr>
        <p:spPr>
          <a:xfrm>
            <a:off x="3753394" y="793536"/>
            <a:ext cx="2426261" cy="446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93518-C1CF-45D2-9F5A-073AD6BC1ADF}"/>
              </a:ext>
            </a:extLst>
          </p:cNvPr>
          <p:cNvSpPr txBox="1"/>
          <p:nvPr/>
        </p:nvSpPr>
        <p:spPr>
          <a:xfrm>
            <a:off x="3177755" y="26996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RAM</a:t>
            </a:r>
            <a:r>
              <a:rPr lang="ko-KR" altLang="en-US" dirty="0"/>
              <a:t>공간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010857-02ED-4D30-A90A-5D795E9F9798}"/>
              </a:ext>
            </a:extLst>
          </p:cNvPr>
          <p:cNvSpPr/>
          <p:nvPr/>
        </p:nvSpPr>
        <p:spPr>
          <a:xfrm>
            <a:off x="1327133" y="5259976"/>
            <a:ext cx="4852522" cy="1227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8A8DD-BCC0-4137-BC63-8F1F990482B3}"/>
              </a:ext>
            </a:extLst>
          </p:cNvPr>
          <p:cNvSpPr txBox="1"/>
          <p:nvPr/>
        </p:nvSpPr>
        <p:spPr>
          <a:xfrm>
            <a:off x="2090057" y="103632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AF2DF-B316-4800-9343-2BB543F15E68}"/>
              </a:ext>
            </a:extLst>
          </p:cNvPr>
          <p:cNvSpPr txBox="1"/>
          <p:nvPr/>
        </p:nvSpPr>
        <p:spPr>
          <a:xfrm>
            <a:off x="4679742" y="103632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1CA26-D426-421F-B439-AC7EB685BB29}"/>
              </a:ext>
            </a:extLst>
          </p:cNvPr>
          <p:cNvSpPr txBox="1"/>
          <p:nvPr/>
        </p:nvSpPr>
        <p:spPr>
          <a:xfrm>
            <a:off x="1443886" y="535834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F3E478-0E5C-4287-B5B5-D3F8E8EDA7D4}"/>
              </a:ext>
            </a:extLst>
          </p:cNvPr>
          <p:cNvSpPr txBox="1"/>
          <p:nvPr/>
        </p:nvSpPr>
        <p:spPr>
          <a:xfrm>
            <a:off x="6755294" y="1255050"/>
            <a:ext cx="43263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AAA </a:t>
            </a:r>
            <a:r>
              <a:rPr lang="en-US" altLang="ko-KR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obj1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BBB();</a:t>
            </a:r>
          </a:p>
          <a:p>
            <a:pPr algn="l"/>
            <a:r>
              <a:rPr lang="en-US" altLang="ko-K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Obj1.test();</a:t>
            </a:r>
            <a:endParaRPr lang="en-US" altLang="ko-KR" sz="18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AAA{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 test() {}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BBB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AAA{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 test() {	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syso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(“B</a:t>
            </a:r>
            <a:r>
              <a:rPr lang="ko-KR" alt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”}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133F42-4893-4C37-8ACF-E4A7EDDE5AEB}"/>
              </a:ext>
            </a:extLst>
          </p:cNvPr>
          <p:cNvSpPr/>
          <p:nvPr/>
        </p:nvSpPr>
        <p:spPr>
          <a:xfrm>
            <a:off x="1793092" y="1873726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A9D486-72B0-4687-88CF-CE2990A4DFC3}"/>
              </a:ext>
            </a:extLst>
          </p:cNvPr>
          <p:cNvSpPr/>
          <p:nvPr/>
        </p:nvSpPr>
        <p:spPr>
          <a:xfrm>
            <a:off x="4291069" y="2064226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b1 =0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B19953-0104-477A-AAFE-64B407854D57}"/>
              </a:ext>
            </a:extLst>
          </p:cNvPr>
          <p:cNvSpPr/>
          <p:nvPr/>
        </p:nvSpPr>
        <p:spPr>
          <a:xfrm>
            <a:off x="4291069" y="2445226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b2 =0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8F6E3E9-CB7B-400C-A02A-D6F67D8A97D6}"/>
              </a:ext>
            </a:extLst>
          </p:cNvPr>
          <p:cNvCxnSpPr>
            <a:stCxn id="18" idx="3"/>
          </p:cNvCxnSpPr>
          <p:nvPr/>
        </p:nvCxnSpPr>
        <p:spPr>
          <a:xfrm>
            <a:off x="3177755" y="2064226"/>
            <a:ext cx="1041598" cy="16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E18F5F-70A9-4F8B-AF72-57E914F1BC95}"/>
              </a:ext>
            </a:extLst>
          </p:cNvPr>
          <p:cNvSpPr txBox="1"/>
          <p:nvPr/>
        </p:nvSpPr>
        <p:spPr>
          <a:xfrm>
            <a:off x="6755294" y="75202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오버라이드</a:t>
            </a:r>
            <a:r>
              <a:rPr lang="ko-KR" altLang="en-US" dirty="0"/>
              <a:t> 메모리 상황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04DD2B-3505-42F0-9CD2-83C53599A1E2}"/>
              </a:ext>
            </a:extLst>
          </p:cNvPr>
          <p:cNvSpPr/>
          <p:nvPr/>
        </p:nvSpPr>
        <p:spPr>
          <a:xfrm>
            <a:off x="4292319" y="3212192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a1 =0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C86C8C-A7BF-42C4-8FD5-5CEFD22BF8C8}"/>
              </a:ext>
            </a:extLst>
          </p:cNvPr>
          <p:cNvSpPr/>
          <p:nvPr/>
        </p:nvSpPr>
        <p:spPr>
          <a:xfrm>
            <a:off x="4292319" y="3593192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a2 =0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2B2F8-C5C1-4555-9F63-D20AA984BA20}"/>
              </a:ext>
            </a:extLst>
          </p:cNvPr>
          <p:cNvSpPr txBox="1"/>
          <p:nvPr/>
        </p:nvSpPr>
        <p:spPr>
          <a:xfrm>
            <a:off x="4265348" y="167401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BBB</a:t>
            </a:r>
            <a:r>
              <a:rPr lang="ko-KR" altLang="en-US" dirty="0"/>
              <a:t>생성주소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44CCCD1-4DA6-428C-AB22-15E2F16E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878" y="5664223"/>
            <a:ext cx="2152950" cy="590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67721-10F1-44BC-9403-642FEDFA0FCE}"/>
              </a:ext>
            </a:extLst>
          </p:cNvPr>
          <p:cNvSpPr txBox="1"/>
          <p:nvPr/>
        </p:nvSpPr>
        <p:spPr>
          <a:xfrm>
            <a:off x="6572356" y="4884196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문법적 </a:t>
            </a:r>
            <a:r>
              <a:rPr lang="ko-KR" altLang="en-US" dirty="0" err="1"/>
              <a:t>오버라이딩</a:t>
            </a:r>
            <a:r>
              <a:rPr lang="en-US" altLang="ko-KR" dirty="0"/>
              <a:t>:</a:t>
            </a:r>
            <a:r>
              <a:rPr lang="ko-KR" altLang="en-US" dirty="0"/>
              <a:t> 상속받은 클래스에서 </a:t>
            </a:r>
            <a:br>
              <a:rPr lang="en-US" altLang="ko-KR" dirty="0"/>
            </a:br>
            <a:r>
              <a:rPr lang="ko-KR" altLang="en-US" dirty="0"/>
              <a:t>리턴 타입과 매개변수까지 모두 동일하면 발생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68983F-75A6-4E5C-A947-BCB317FE51A5}"/>
              </a:ext>
            </a:extLst>
          </p:cNvPr>
          <p:cNvSpPr/>
          <p:nvPr/>
        </p:nvSpPr>
        <p:spPr>
          <a:xfrm>
            <a:off x="4285726" y="2826226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Test()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AFFA593-6F1B-40DA-B367-4F92F1ACFDE3}"/>
              </a:ext>
            </a:extLst>
          </p:cNvPr>
          <p:cNvCxnSpPr>
            <a:stCxn id="27" idx="3"/>
          </p:cNvCxnSpPr>
          <p:nvPr/>
        </p:nvCxnSpPr>
        <p:spPr>
          <a:xfrm flipV="1">
            <a:off x="5670389" y="1852847"/>
            <a:ext cx="1046941" cy="116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0B560C-55F3-4630-8276-03F755E2186E}"/>
              </a:ext>
            </a:extLst>
          </p:cNvPr>
          <p:cNvSpPr/>
          <p:nvPr/>
        </p:nvSpPr>
        <p:spPr>
          <a:xfrm>
            <a:off x="4285725" y="3980905"/>
            <a:ext cx="138466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20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CAC80-FF71-4E73-BF38-D478E05A9FAF}"/>
              </a:ext>
            </a:extLst>
          </p:cNvPr>
          <p:cNvSpPr txBox="1"/>
          <p:nvPr/>
        </p:nvSpPr>
        <p:spPr>
          <a:xfrm>
            <a:off x="252549" y="174171"/>
            <a:ext cx="529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(interface) – </a:t>
            </a:r>
            <a:r>
              <a:rPr lang="ko-KR" altLang="en-US" dirty="0"/>
              <a:t>각각의  </a:t>
            </a:r>
            <a:r>
              <a:rPr lang="en-US" altLang="ko-KR" dirty="0"/>
              <a:t>Tv</a:t>
            </a:r>
            <a:r>
              <a:rPr lang="ko-KR" altLang="en-US" dirty="0"/>
              <a:t>는 표준을 강제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EC55E7-76EA-428E-8C98-D6D6DC5E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60" y="917363"/>
            <a:ext cx="4820526" cy="3275946"/>
          </a:xfrm>
          <a:prstGeom prst="rect">
            <a:avLst/>
          </a:prstGeom>
        </p:spPr>
      </p:pic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9A36976E-E5A5-42CB-B9C1-F4426BEB6D91}"/>
              </a:ext>
            </a:extLst>
          </p:cNvPr>
          <p:cNvCxnSpPr/>
          <p:nvPr/>
        </p:nvCxnSpPr>
        <p:spPr>
          <a:xfrm flipV="1">
            <a:off x="1375954" y="1219200"/>
            <a:ext cx="3405052" cy="226423"/>
          </a:xfrm>
          <a:prstGeom prst="curvedConnector3">
            <a:avLst>
              <a:gd name="adj1" fmla="val 48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823D34E-DE6A-4FF2-AFB1-4B414FCD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83" y="4318352"/>
            <a:ext cx="4029637" cy="2105319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A29B848-1950-4100-9791-F5E9F079C3B0}"/>
              </a:ext>
            </a:extLst>
          </p:cNvPr>
          <p:cNvSpPr/>
          <p:nvPr/>
        </p:nvSpPr>
        <p:spPr>
          <a:xfrm>
            <a:off x="5630385" y="3575173"/>
            <a:ext cx="665911" cy="8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5B31626-4505-44B8-9EAE-F899A8E6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294" y="917363"/>
            <a:ext cx="4820526" cy="32759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177B0F-69DD-47D3-9DBD-75902B72D8B8}"/>
              </a:ext>
            </a:extLst>
          </p:cNvPr>
          <p:cNvSpPr txBox="1"/>
          <p:nvPr/>
        </p:nvSpPr>
        <p:spPr>
          <a:xfrm>
            <a:off x="4971417" y="54350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의존도 낮추기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7F5E00D-1D92-4505-8AB6-E9F68D96D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94" y="4380239"/>
            <a:ext cx="4029637" cy="21095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7137CB-3C91-4C20-A976-3203A26CC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654" y="1913279"/>
            <a:ext cx="821187" cy="1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6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CAC80-FF71-4E73-BF38-D478E05A9FAF}"/>
              </a:ext>
            </a:extLst>
          </p:cNvPr>
          <p:cNvSpPr txBox="1"/>
          <p:nvPr/>
        </p:nvSpPr>
        <p:spPr>
          <a:xfrm>
            <a:off x="252549" y="174171"/>
            <a:ext cx="529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(interface) – </a:t>
            </a:r>
            <a:r>
              <a:rPr lang="ko-KR" altLang="en-US" dirty="0"/>
              <a:t>각각의  </a:t>
            </a:r>
            <a:r>
              <a:rPr lang="en-US" altLang="ko-KR" dirty="0"/>
              <a:t>Tv</a:t>
            </a:r>
            <a:r>
              <a:rPr lang="ko-KR" altLang="en-US" dirty="0"/>
              <a:t>는 표준을 강제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EC55E7-76EA-428E-8C98-D6D6DC5E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36" y="1332411"/>
            <a:ext cx="4820526" cy="32759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177B0F-69DD-47D3-9DBD-75902B72D8B8}"/>
              </a:ext>
            </a:extLst>
          </p:cNvPr>
          <p:cNvSpPr txBox="1"/>
          <p:nvPr/>
        </p:nvSpPr>
        <p:spPr>
          <a:xfrm>
            <a:off x="4971417" y="543503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의존도 낮추기 </a:t>
            </a:r>
            <a:r>
              <a:rPr lang="en-US" altLang="ko-KR" dirty="0"/>
              <a:t>+ </a:t>
            </a:r>
            <a:r>
              <a:rPr lang="ko-KR" altLang="en-US" dirty="0"/>
              <a:t>컨테이너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AF55D9-759C-4F53-976F-8D6402BA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261" y="1541417"/>
            <a:ext cx="6061868" cy="3969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4E5779-B837-4DDD-8537-7C33B6508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36" y="4716587"/>
            <a:ext cx="4643499" cy="15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4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528</Words>
  <Application>Microsoft Office PowerPoint</Application>
  <PresentationFormat>와이드스크린</PresentationFormat>
  <Paragraphs>106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Consolas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김청룡</dc:creator>
  <cp:lastModifiedBy>김청룡</cp:lastModifiedBy>
  <cp:revision>14</cp:revision>
  <dcterms:created xsi:type="dcterms:W3CDTF">2021-12-21T05:39:52Z</dcterms:created>
  <dcterms:modified xsi:type="dcterms:W3CDTF">2021-12-23T14:55:43Z</dcterms:modified>
</cp:coreProperties>
</file>