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5" r:id="rId5"/>
    <p:sldId id="259" r:id="rId6"/>
    <p:sldId id="260" r:id="rId7"/>
    <p:sldId id="277" r:id="rId8"/>
    <p:sldId id="278" r:id="rId9"/>
    <p:sldId id="266" r:id="rId10"/>
    <p:sldId id="268" r:id="rId11"/>
    <p:sldId id="267" r:id="rId12"/>
    <p:sldId id="273" r:id="rId13"/>
    <p:sldId id="272" r:id="rId14"/>
    <p:sldId id="276" r:id="rId15"/>
    <p:sldId id="270" r:id="rId16"/>
    <p:sldId id="271" r:id="rId17"/>
    <p:sldId id="275" r:id="rId18"/>
    <p:sldId id="279" r:id="rId19"/>
    <p:sldId id="28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D2BDB-9A87-1F2E-39A3-4C181A89F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C8CB9D-82DC-6048-4EFC-E9F5FE44A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270B-45F2-620F-90C1-86B0F908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AE743-C698-EF1A-3B63-C580E4A0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7698-143C-76D9-A495-6B7371DD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16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E3F80-A1AB-D67A-48AC-0F84C92E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890E2-7C36-1C61-F2F8-64082D39D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F9991-54D1-7494-B5B3-2F78F5FE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0B3BB-1BDA-94D9-5D71-BAB17FA6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3BFB4-0B7B-FD27-4A2B-258905DF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51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47AA15-F9EF-F079-B697-066562BFE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8D5E7A-B971-0AD8-920E-8AAEDA7D2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C089C-C2DB-B970-A01E-1F5D93CA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B7CE5-F03D-13B1-5BC5-0BA6B862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2CC83-BACA-DE61-3765-479577C5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8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7BDEA-7A5A-E7A4-64CF-6F72BA79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9975B8-709E-98C2-761A-46B48E6A3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2B534-9C86-0524-38F7-E275354A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E9558-70F3-41A9-0845-4E577DF7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9983D5-0FBF-6089-1164-6726E64E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8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6ED64-670C-94D9-BC43-3032CDBE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CAED9-0992-A38E-027C-F163152AF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22A48-9D97-7E19-10CF-446A1AB7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0559F-8817-C3FA-5B16-26542A54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44A1B-68DC-AEB2-D827-960AB345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3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B3058-49E1-BFA8-A8DF-6B2BD11A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3E91F-193D-EB13-9833-5527CE813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5468AF-69FB-CB4C-1AEE-A7BEC2960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16E4AD-45CB-011F-2D49-19F98CD5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55403A-DB6E-9621-5425-BAC953A5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65381-5025-EA83-814D-36B6189E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8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B0BFD-2631-E1D9-35D6-C0C765F0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32B8D-48A1-32BD-D854-15E62DBDB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B341B0-975B-B633-268D-580181CF8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E22854-0388-47FA-EA1F-60805A156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F2E9CF-D138-4912-A592-DD0922E01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54C957-5666-A798-AE71-190CB607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A37B26-8200-4056-0B77-A534D4DB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2D4796-1ACF-E95A-ADD8-E7A5CD20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96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362EA-5B5D-64C4-A992-F8AF5218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9D06DC-9AA9-3770-D5F5-A2CADE8D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292164-0ABE-D736-9AFF-3793AFA2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725CD3-36DA-D3F0-8448-278E8852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50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96D269-77B2-136B-C928-24B0441D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A9B970-8568-F220-A9B7-67579A49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85F024-970F-5B70-DDC2-527DA9B8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2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338DE-F8D0-11F7-8A63-10F2CEB5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282B8-797D-C807-661F-78CB5FC30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2CFE2-2480-6EBA-CA85-5A5CB3F5A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06652-C9A2-90E0-B6DB-A4CE38EC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3C32BB-3B01-A202-A257-4ADBC628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0ED4F0-F249-9C3A-A9EB-67493D3D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83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0C41B-06E3-649C-92E9-17FED0A7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F34947-9D8C-C9E3-3AB0-7A14EA660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F919AA-A589-B46B-99B6-94050AE12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0767C-8AF7-5D7B-7E9F-42FF6612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AF34F9-04DC-BA23-9DEB-43EDC241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0147A8-DDF3-43E5-EDFC-E00A0CF6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31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A759D6-E8DF-67BF-B1DB-7AF9E695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4B16D3-4E63-4FE4-F2B9-EDEE155F1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AE243-1260-D7B4-9986-DCC0197BF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47D0B-5089-4B30-A7F9-0E274C569803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976EB-5083-FABF-4B78-432C5CC50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D0191-B3F6-EAAE-80E2-5B594B058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76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B01A0-0606-4346-08EA-05E3D069C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타로 상세 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BDE980-6506-349A-A3A2-BF23DFEAC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3569"/>
            <a:ext cx="9144000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최종 수정일 </a:t>
            </a:r>
            <a:r>
              <a:rPr lang="en-US" altLang="ko-KR" dirty="0"/>
              <a:t>: 2023.07.10</a:t>
            </a:r>
          </a:p>
        </p:txBody>
      </p:sp>
    </p:spTree>
    <p:extLst>
      <p:ext uri="{BB962C8B-B14F-4D97-AF65-F5344CB8AC3E}">
        <p14:creationId xmlns:p14="http://schemas.microsoft.com/office/powerpoint/2010/main" val="59165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3D7506-90DE-60EE-AAB7-35E2325326AA}"/>
              </a:ext>
            </a:extLst>
          </p:cNvPr>
          <p:cNvSpPr txBox="1"/>
          <p:nvPr/>
        </p:nvSpPr>
        <p:spPr>
          <a:xfrm>
            <a:off x="838200" y="2806263"/>
            <a:ext cx="8903271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각각의 화면 모두 유저 컨트롤로 구현한다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주 화면이 되는 컨트롤은 </a:t>
            </a:r>
            <a:r>
              <a:rPr lang="en-US" altLang="ko-KR" dirty="0"/>
              <a:t>Screens </a:t>
            </a:r>
            <a:r>
              <a:rPr lang="ko-KR" altLang="en-US" dirty="0"/>
              <a:t>폴더에 보관하며</a:t>
            </a:r>
            <a:r>
              <a:rPr lang="en-US" altLang="ko-KR" dirty="0"/>
              <a:t>, </a:t>
            </a:r>
            <a:r>
              <a:rPr lang="ko-KR" altLang="en-US" dirty="0"/>
              <a:t>클래스 명 뒤에 </a:t>
            </a:r>
            <a:r>
              <a:rPr lang="en-US" altLang="ko-KR" dirty="0"/>
              <a:t>Screen</a:t>
            </a:r>
            <a:r>
              <a:rPr lang="ko-KR" altLang="en-US" dirty="0"/>
              <a:t>을 붙인다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화면의 일부가 되어지는 컨트롤은 </a:t>
            </a:r>
            <a:r>
              <a:rPr lang="en-US" altLang="ko-KR" dirty="0"/>
              <a:t>Controls </a:t>
            </a:r>
            <a:r>
              <a:rPr lang="ko-KR" altLang="en-US" dirty="0"/>
              <a:t>폴더에 보관하며 </a:t>
            </a:r>
            <a:r>
              <a:rPr lang="en-US" altLang="ko-KR" dirty="0"/>
              <a:t>Control</a:t>
            </a:r>
            <a:r>
              <a:rPr lang="ko-KR" altLang="en-US" dirty="0"/>
              <a:t>을 붙인다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406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D6850-8629-08EE-29A6-E3E8C1C7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CardControl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31BB4-0B26-6B9E-93BA-4C5AE906266E}"/>
              </a:ext>
            </a:extLst>
          </p:cNvPr>
          <p:cNvSpPr txBox="1"/>
          <p:nvPr/>
        </p:nvSpPr>
        <p:spPr>
          <a:xfrm>
            <a:off x="838199" y="2806263"/>
            <a:ext cx="6382407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Image </a:t>
            </a:r>
            <a:r>
              <a:rPr lang="ko-KR" altLang="en-US" dirty="0"/>
              <a:t>컨트롤을 포함하며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카드 설명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뒤집혀 있는지 여부 </a:t>
            </a:r>
            <a:r>
              <a:rPr lang="en-US" altLang="ko-KR" dirty="0"/>
              <a:t>( </a:t>
            </a:r>
            <a:r>
              <a:rPr lang="ko-KR" altLang="en-US" dirty="0"/>
              <a:t>정해지지 않은 카드 여부 </a:t>
            </a:r>
            <a:r>
              <a:rPr lang="en-US" altLang="ko-KR" dirty="0"/>
              <a:t>)</a:t>
            </a:r>
            <a:r>
              <a:rPr lang="ko-KR" altLang="en-US" dirty="0"/>
              <a:t>을 변수로 저장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SetDegree</a:t>
            </a:r>
            <a:r>
              <a:rPr lang="ko-KR" altLang="en-US" dirty="0"/>
              <a:t>를 통해 각도 조절 메서드 제공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E0BD28-05A4-7975-9D1C-9B97ABDB62E0}"/>
              </a:ext>
            </a:extLst>
          </p:cNvPr>
          <p:cNvSpPr/>
          <p:nvPr/>
        </p:nvSpPr>
        <p:spPr>
          <a:xfrm>
            <a:off x="7470650" y="1883481"/>
            <a:ext cx="1673792" cy="22998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064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D6850-8629-08EE-29A6-E3E8C1C7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TaroForm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ko-KR" altLang="en-US" dirty="0" err="1"/>
              <a:t>메인폼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6C859-926E-D72A-17DA-64AA25EB0430}"/>
              </a:ext>
            </a:extLst>
          </p:cNvPr>
          <p:cNvSpPr txBox="1"/>
          <p:nvPr/>
        </p:nvSpPr>
        <p:spPr>
          <a:xfrm>
            <a:off x="838199" y="2806263"/>
            <a:ext cx="9645870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프로그램의 전체 틀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StudioScreen</a:t>
            </a:r>
            <a:r>
              <a:rPr lang="ko-KR" altLang="en-US" dirty="0"/>
              <a:t>을 배치할 패널</a:t>
            </a:r>
            <a:r>
              <a:rPr lang="en-US" altLang="ko-KR" dirty="0"/>
              <a:t>, </a:t>
            </a:r>
            <a:r>
              <a:rPr lang="ko-KR" altLang="en-US" dirty="0" err="1"/>
              <a:t>툴바가</a:t>
            </a:r>
            <a:r>
              <a:rPr lang="ko-KR" altLang="en-US" dirty="0"/>
              <a:t> 들어가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프로그램이 시작할 때 </a:t>
            </a:r>
            <a:r>
              <a:rPr lang="en-US" altLang="ko-KR" dirty="0" err="1"/>
              <a:t>XMLParser</a:t>
            </a:r>
            <a:r>
              <a:rPr lang="ko-KR" altLang="en-US" dirty="0"/>
              <a:t>로 현재 존재하는 </a:t>
            </a:r>
            <a:r>
              <a:rPr lang="ko-KR" altLang="en-US" dirty="0" err="1"/>
              <a:t>덱의</a:t>
            </a:r>
            <a:r>
              <a:rPr lang="ko-KR" altLang="en-US" dirty="0"/>
              <a:t> 이름만 읽어 </a:t>
            </a:r>
            <a:r>
              <a:rPr lang="en-US" altLang="ko-KR" dirty="0"/>
              <a:t>List</a:t>
            </a:r>
            <a:r>
              <a:rPr lang="ko-KR" altLang="en-US" dirty="0"/>
              <a:t>로 </a:t>
            </a:r>
            <a:r>
              <a:rPr lang="en-US" altLang="ko-KR" dirty="0" err="1"/>
              <a:t>CardCach</a:t>
            </a:r>
            <a:r>
              <a:rPr lang="ko-KR" altLang="en-US" dirty="0"/>
              <a:t>에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저장한다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StudioScreen</a:t>
            </a:r>
            <a:r>
              <a:rPr lang="ko-KR" altLang="en-US" dirty="0"/>
              <a:t>을 생성하여 패널에 배치하고</a:t>
            </a:r>
            <a:r>
              <a:rPr lang="en-US" altLang="ko-KR" dirty="0"/>
              <a:t>, </a:t>
            </a:r>
            <a:r>
              <a:rPr lang="ko-KR" altLang="en-US" dirty="0" err="1"/>
              <a:t>툴바의</a:t>
            </a:r>
            <a:r>
              <a:rPr lang="ko-KR" altLang="en-US" dirty="0"/>
              <a:t> 작업이 </a:t>
            </a:r>
            <a:r>
              <a:rPr lang="en-US" altLang="ko-KR" dirty="0"/>
              <a:t>Studio</a:t>
            </a:r>
            <a:r>
              <a:rPr lang="ko-KR" altLang="en-US" dirty="0"/>
              <a:t>에 영향을 끼쳐야 되면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StudioScreen</a:t>
            </a:r>
            <a:r>
              <a:rPr lang="ko-KR" altLang="en-US" dirty="0"/>
              <a:t>의 메서드를 호출하여 상호작용한다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9247A1-26E2-5A64-278D-AB6ABCDF55BD}"/>
              </a:ext>
            </a:extLst>
          </p:cNvPr>
          <p:cNvSpPr/>
          <p:nvPr/>
        </p:nvSpPr>
        <p:spPr>
          <a:xfrm>
            <a:off x="6881748" y="646847"/>
            <a:ext cx="4472052" cy="30365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D3A9E9-222D-56DF-0868-99482FCBE5BB}"/>
              </a:ext>
            </a:extLst>
          </p:cNvPr>
          <p:cNvSpPr/>
          <p:nvPr/>
        </p:nvSpPr>
        <p:spPr>
          <a:xfrm>
            <a:off x="6881748" y="646847"/>
            <a:ext cx="4472052" cy="1899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B4C292-88BC-5597-B3EC-A3B20E25411E}"/>
              </a:ext>
            </a:extLst>
          </p:cNvPr>
          <p:cNvSpPr/>
          <p:nvPr/>
        </p:nvSpPr>
        <p:spPr>
          <a:xfrm>
            <a:off x="6881748" y="836763"/>
            <a:ext cx="4472052" cy="1899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28C386-7BAF-35C4-E7FE-45599ACC48F0}"/>
              </a:ext>
            </a:extLst>
          </p:cNvPr>
          <p:cNvSpPr/>
          <p:nvPr/>
        </p:nvSpPr>
        <p:spPr>
          <a:xfrm>
            <a:off x="6881748" y="837990"/>
            <a:ext cx="571475" cy="1899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파일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86DE98-9595-3A98-CC4C-27058E366E31}"/>
              </a:ext>
            </a:extLst>
          </p:cNvPr>
          <p:cNvSpPr/>
          <p:nvPr/>
        </p:nvSpPr>
        <p:spPr>
          <a:xfrm>
            <a:off x="10782325" y="652500"/>
            <a:ext cx="571475" cy="1899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 err="1"/>
              <a:t>ㅁ</a:t>
            </a:r>
            <a:r>
              <a:rPr lang="ko-KR" altLang="en-US" sz="1000" dirty="0"/>
              <a:t> </a:t>
            </a:r>
            <a:r>
              <a:rPr lang="en-US" altLang="ko-KR" sz="1000" dirty="0"/>
              <a:t>X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EF96B3-9EE0-4A91-07D1-2FC27D3E81D6}"/>
              </a:ext>
            </a:extLst>
          </p:cNvPr>
          <p:cNvSpPr/>
          <p:nvPr/>
        </p:nvSpPr>
        <p:spPr>
          <a:xfrm>
            <a:off x="7453223" y="837990"/>
            <a:ext cx="571475" cy="1899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덱</a:t>
            </a:r>
            <a:r>
              <a:rPr lang="ko-KR" altLang="en-US" sz="900" dirty="0"/>
              <a:t> 로드</a:t>
            </a:r>
          </a:p>
        </p:txBody>
      </p:sp>
    </p:spTree>
    <p:extLst>
      <p:ext uri="{BB962C8B-B14F-4D97-AF65-F5344CB8AC3E}">
        <p14:creationId xmlns:p14="http://schemas.microsoft.com/office/powerpoint/2010/main" val="35848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D6850-8629-08EE-29A6-E3E8C1C7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StudioScreenBase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6C859-926E-D72A-17DA-64AA25EB0430}"/>
              </a:ext>
            </a:extLst>
          </p:cNvPr>
          <p:cNvSpPr txBox="1"/>
          <p:nvPr/>
        </p:nvSpPr>
        <p:spPr>
          <a:xfrm>
            <a:off x="838200" y="2301767"/>
            <a:ext cx="9645870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StudioLargerScreen</a:t>
            </a:r>
            <a:r>
              <a:rPr lang="ko-KR" altLang="en-US" dirty="0"/>
              <a:t>과 </a:t>
            </a:r>
            <a:r>
              <a:rPr lang="en-US" altLang="ko-KR" dirty="0" err="1"/>
              <a:t>StudioSmallScreen</a:t>
            </a:r>
            <a:r>
              <a:rPr lang="ko-KR" altLang="en-US" dirty="0"/>
              <a:t>은 이 클래스를 상속받는다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공통적인 기능 포함함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두 클래스가 똑같은 동작을 할 경우 </a:t>
            </a:r>
            <a:r>
              <a:rPr lang="en-US" altLang="ko-KR" dirty="0"/>
              <a:t>Base</a:t>
            </a:r>
            <a:r>
              <a:rPr lang="ko-KR" altLang="en-US" dirty="0"/>
              <a:t>클래스에서 정의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달라져야 하는 동작은 </a:t>
            </a:r>
            <a:r>
              <a:rPr lang="en-US" altLang="ko-KR" dirty="0"/>
              <a:t>virtual </a:t>
            </a:r>
            <a:r>
              <a:rPr lang="ko-KR" altLang="en-US" dirty="0"/>
              <a:t>메서드로 만든 후</a:t>
            </a:r>
            <a:r>
              <a:rPr lang="en-US" altLang="ko-KR" dirty="0"/>
              <a:t>, </a:t>
            </a:r>
            <a:r>
              <a:rPr lang="ko-KR" altLang="en-US" dirty="0"/>
              <a:t>자식 클래스에서 정의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우클릭을</a:t>
            </a:r>
            <a:r>
              <a:rPr lang="ko-KR" altLang="en-US" dirty="0"/>
              <a:t> 눌러 컨텍스트 메뉴를 통해 카드를 추가 제거할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CardControl</a:t>
            </a:r>
            <a:r>
              <a:rPr lang="ko-KR" altLang="en-US" dirty="0"/>
              <a:t>을 보유하며</a:t>
            </a:r>
            <a:r>
              <a:rPr lang="en-US" altLang="ko-KR" dirty="0"/>
              <a:t>, </a:t>
            </a:r>
            <a:r>
              <a:rPr lang="ko-KR" altLang="en-US" dirty="0"/>
              <a:t>카드의 이벤트를 관리한다</a:t>
            </a:r>
            <a:r>
              <a:rPr lang="en-US" altLang="ko-KR" dirty="0"/>
              <a:t>. ( </a:t>
            </a:r>
            <a:r>
              <a:rPr lang="ko-KR" altLang="en-US" dirty="0" err="1"/>
              <a:t>우클릭</a:t>
            </a:r>
            <a:r>
              <a:rPr lang="en-US" altLang="ko-KR" dirty="0"/>
              <a:t>, </a:t>
            </a:r>
            <a:r>
              <a:rPr lang="ko-KR" altLang="en-US" dirty="0" err="1"/>
              <a:t>좌클릭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4216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D6850-8629-08EE-29A6-E3E8C1C7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StudioScreenBase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6C859-926E-D72A-17DA-64AA25EB0430}"/>
              </a:ext>
            </a:extLst>
          </p:cNvPr>
          <p:cNvSpPr txBox="1"/>
          <p:nvPr/>
        </p:nvSpPr>
        <p:spPr>
          <a:xfrm>
            <a:off x="838200" y="2301767"/>
            <a:ext cx="11135264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공통 기능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err="1"/>
              <a:t>우클릭을</a:t>
            </a:r>
            <a:r>
              <a:rPr lang="ko-KR" altLang="en-US" dirty="0"/>
              <a:t> 통한 컨텍스트 메뉴 및 세부 동작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err="1"/>
              <a:t>그외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r>
              <a:rPr lang="en-US" altLang="ko-KR" dirty="0"/>
              <a:t>..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다른 기능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카드 추가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카드 추가 프로세스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공통</a:t>
            </a:r>
            <a:r>
              <a:rPr lang="en-US" altLang="ko-KR" dirty="0"/>
              <a:t>]	(</a:t>
            </a:r>
            <a:r>
              <a:rPr lang="ko-KR" altLang="en-US" dirty="0"/>
              <a:t>컨텍스트 메뉴</a:t>
            </a:r>
            <a:r>
              <a:rPr lang="en-US" altLang="ko-KR" dirty="0"/>
              <a:t>) : </a:t>
            </a:r>
            <a:r>
              <a:rPr lang="ko-KR" altLang="en-US" dirty="0"/>
              <a:t>추가</a:t>
            </a:r>
            <a:r>
              <a:rPr lang="en-US" altLang="ko-KR" dirty="0"/>
              <a:t>-&gt;</a:t>
            </a:r>
            <a:r>
              <a:rPr lang="ko-KR" altLang="en-US" dirty="0"/>
              <a:t>카드</a:t>
            </a:r>
            <a:r>
              <a:rPr lang="en-US" altLang="ko-KR" dirty="0"/>
              <a:t>-&gt;</a:t>
            </a:r>
            <a:r>
              <a:rPr lang="ko-KR" altLang="en-US" dirty="0" err="1"/>
              <a:t>덱선택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공통</a:t>
            </a:r>
            <a:r>
              <a:rPr lang="en-US" altLang="ko-KR" dirty="0"/>
              <a:t>]	(</a:t>
            </a:r>
            <a:r>
              <a:rPr lang="en-US" altLang="ko-KR" dirty="0" err="1"/>
              <a:t>CardAdd</a:t>
            </a:r>
            <a:r>
              <a:rPr lang="en-US" altLang="ko-KR" dirty="0"/>
              <a:t> </a:t>
            </a:r>
            <a:r>
              <a:rPr lang="ko-KR" altLang="en-US" dirty="0"/>
              <a:t>메서드</a:t>
            </a:r>
            <a:r>
              <a:rPr lang="en-US" altLang="ko-KR" dirty="0"/>
              <a:t>) : </a:t>
            </a:r>
            <a:r>
              <a:rPr lang="ko-KR" altLang="en-US" dirty="0"/>
              <a:t>다이얼로그에서 카드 선택</a:t>
            </a:r>
            <a:r>
              <a:rPr lang="en-US" altLang="ko-KR" dirty="0"/>
              <a:t>-&gt; </a:t>
            </a:r>
            <a:r>
              <a:rPr lang="en-US" altLang="ko-KR" dirty="0" err="1"/>
              <a:t>XMLParser</a:t>
            </a:r>
            <a:r>
              <a:rPr lang="ko-KR" altLang="en-US" dirty="0"/>
              <a:t>가 </a:t>
            </a:r>
            <a:r>
              <a:rPr lang="en-US" altLang="ko-KR" dirty="0" err="1"/>
              <a:t>CardData</a:t>
            </a:r>
            <a:r>
              <a:rPr lang="en-US" altLang="ko-KR" dirty="0"/>
              <a:t> </a:t>
            </a:r>
            <a:r>
              <a:rPr lang="ko-KR" altLang="en-US" dirty="0"/>
              <a:t>반환</a:t>
            </a:r>
            <a:r>
              <a:rPr lang="en-US" altLang="ko-KR" dirty="0"/>
              <a:t>. </a:t>
            </a:r>
            <a:r>
              <a:rPr lang="en-US" altLang="ko-KR" dirty="0" err="1"/>
              <a:t>CardControl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[virtual]	(</a:t>
            </a:r>
            <a:r>
              <a:rPr lang="en-US" altLang="ko-KR" dirty="0" err="1"/>
              <a:t>CardDrop</a:t>
            </a:r>
            <a:r>
              <a:rPr lang="en-US" altLang="ko-KR" dirty="0"/>
              <a:t>?) </a:t>
            </a:r>
            <a:r>
              <a:rPr lang="ko-KR" altLang="en-US" dirty="0"/>
              <a:t>자식클래스는 이 메서드를 재정의 하여 실제 배치될 곳을 정한다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666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D6850-8629-08EE-29A6-E3E8C1C7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StudioLargeScreen</a:t>
            </a:r>
            <a:r>
              <a:rPr lang="en-US" altLang="ko-KR" dirty="0"/>
              <a:t> ( </a:t>
            </a:r>
            <a:r>
              <a:rPr lang="ko-KR" altLang="en-US" dirty="0"/>
              <a:t>이름 미정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780DF7-A6D0-9985-2C70-8C566ED64D0D}"/>
              </a:ext>
            </a:extLst>
          </p:cNvPr>
          <p:cNvSpPr/>
          <p:nvPr/>
        </p:nvSpPr>
        <p:spPr>
          <a:xfrm>
            <a:off x="659945" y="1690688"/>
            <a:ext cx="11006537" cy="49781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F020ED-EA86-B85A-839F-D7AD69B1030B}"/>
              </a:ext>
            </a:extLst>
          </p:cNvPr>
          <p:cNvSpPr/>
          <p:nvPr/>
        </p:nvSpPr>
        <p:spPr>
          <a:xfrm>
            <a:off x="6237688" y="2845456"/>
            <a:ext cx="804483" cy="11670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Card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9B5E36-52CD-44DE-9E22-335DFECC08D8}"/>
              </a:ext>
            </a:extLst>
          </p:cNvPr>
          <p:cNvSpPr/>
          <p:nvPr/>
        </p:nvSpPr>
        <p:spPr>
          <a:xfrm>
            <a:off x="9170074" y="2845456"/>
            <a:ext cx="804483" cy="11670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Card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7676DE-F779-9FB9-4015-BC82BEC4BD83}"/>
              </a:ext>
            </a:extLst>
          </p:cNvPr>
          <p:cNvSpPr/>
          <p:nvPr/>
        </p:nvSpPr>
        <p:spPr>
          <a:xfrm>
            <a:off x="3163413" y="2845456"/>
            <a:ext cx="804483" cy="11670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701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D6850-8629-08EE-29A6-E3E8C1C7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StudioLargeScreen</a:t>
            </a:r>
            <a:r>
              <a:rPr lang="en-US" altLang="ko-KR" dirty="0"/>
              <a:t> ( </a:t>
            </a:r>
            <a:r>
              <a:rPr lang="ko-KR" altLang="en-US" dirty="0"/>
              <a:t>이름 미정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6C859-926E-D72A-17DA-64AA25EB0430}"/>
              </a:ext>
            </a:extLst>
          </p:cNvPr>
          <p:cNvSpPr txBox="1"/>
          <p:nvPr/>
        </p:nvSpPr>
        <p:spPr>
          <a:xfrm>
            <a:off x="838199" y="2806263"/>
            <a:ext cx="964587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메인이</a:t>
            </a:r>
            <a:r>
              <a:rPr lang="ko-KR" altLang="en-US" dirty="0"/>
              <a:t> 되는 화면이다</a:t>
            </a:r>
            <a:r>
              <a:rPr lang="en-US" altLang="ko-KR" dirty="0"/>
              <a:t>. </a:t>
            </a:r>
            <a:r>
              <a:rPr lang="ko-KR" altLang="en-US" dirty="0"/>
              <a:t>여기서 송출될 화면을 구성한다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u="sng" dirty="0"/>
              <a:t> </a:t>
            </a:r>
            <a:r>
              <a:rPr lang="en-US" altLang="ko-KR" u="sng" dirty="0" err="1"/>
              <a:t>CardControl</a:t>
            </a:r>
            <a:r>
              <a:rPr lang="ko-KR" altLang="en-US" u="sng" dirty="0"/>
              <a:t>을 원하는 곳으로 이동할 수 있으며</a:t>
            </a:r>
            <a:r>
              <a:rPr lang="en-US" altLang="ko-KR" u="sng" dirty="0"/>
              <a:t>, </a:t>
            </a:r>
            <a:r>
              <a:rPr lang="ko-KR" altLang="en-US" u="sng" dirty="0"/>
              <a:t>사이즈 조절 가능</a:t>
            </a:r>
            <a:endParaRPr lang="en-US" altLang="ko-KR" u="sng" dirty="0"/>
          </a:p>
        </p:txBody>
      </p:sp>
    </p:spTree>
    <p:extLst>
      <p:ext uri="{BB962C8B-B14F-4D97-AF65-F5344CB8AC3E}">
        <p14:creationId xmlns:p14="http://schemas.microsoft.com/office/powerpoint/2010/main" val="288381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D6850-8629-08EE-29A6-E3E8C1C7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StudioSmallScreen</a:t>
            </a:r>
            <a:r>
              <a:rPr lang="en-US" altLang="ko-KR" dirty="0"/>
              <a:t> ( </a:t>
            </a:r>
            <a:r>
              <a:rPr lang="ko-KR" altLang="en-US" dirty="0"/>
              <a:t>이름 미정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780DF7-A6D0-9985-2C70-8C566ED64D0D}"/>
              </a:ext>
            </a:extLst>
          </p:cNvPr>
          <p:cNvSpPr/>
          <p:nvPr/>
        </p:nvSpPr>
        <p:spPr>
          <a:xfrm>
            <a:off x="659946" y="1690688"/>
            <a:ext cx="1783710" cy="27078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9B5E36-52CD-44DE-9E22-335DFECC08D8}"/>
              </a:ext>
            </a:extLst>
          </p:cNvPr>
          <p:cNvSpPr/>
          <p:nvPr/>
        </p:nvSpPr>
        <p:spPr>
          <a:xfrm>
            <a:off x="659945" y="1690688"/>
            <a:ext cx="1783710" cy="27078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Card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A96B1-429E-E429-8A2A-2B5DCCCD06C6}"/>
              </a:ext>
            </a:extLst>
          </p:cNvPr>
          <p:cNvSpPr txBox="1"/>
          <p:nvPr/>
        </p:nvSpPr>
        <p:spPr>
          <a:xfrm>
            <a:off x="538656" y="4619297"/>
            <a:ext cx="964587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메인이</a:t>
            </a:r>
            <a:r>
              <a:rPr lang="ko-KR" altLang="en-US" dirty="0"/>
              <a:t> 되는 화면이다</a:t>
            </a:r>
            <a:r>
              <a:rPr lang="en-US" altLang="ko-KR" dirty="0"/>
              <a:t>. </a:t>
            </a:r>
            <a:r>
              <a:rPr lang="ko-KR" altLang="en-US" dirty="0"/>
              <a:t>여기서 송출될 화면을 구성한다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u="sng" dirty="0"/>
              <a:t>단 하나의 카드만 추가할 수 있다</a:t>
            </a:r>
            <a:r>
              <a:rPr lang="en-US" altLang="ko-KR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8109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D6850-8629-08EE-29A6-E3E8C1C7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ShowingSmallScreen</a:t>
            </a:r>
            <a:r>
              <a:rPr lang="en-US" altLang="ko-KR" dirty="0"/>
              <a:t> ( </a:t>
            </a:r>
            <a:r>
              <a:rPr lang="ko-KR" altLang="en-US" dirty="0"/>
              <a:t>이름 미정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FC469-5354-D4C4-854C-DF5946D57158}"/>
              </a:ext>
            </a:extLst>
          </p:cNvPr>
          <p:cNvSpPr txBox="1"/>
          <p:nvPr/>
        </p:nvSpPr>
        <p:spPr>
          <a:xfrm>
            <a:off x="838199" y="2806263"/>
            <a:ext cx="679617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현재 선택된 카드의 설명을 보여주는 컨트롤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4626A5-CCC6-DFD3-4C66-2F055FDF355A}"/>
              </a:ext>
            </a:extLst>
          </p:cNvPr>
          <p:cNvSpPr/>
          <p:nvPr/>
        </p:nvSpPr>
        <p:spPr>
          <a:xfrm>
            <a:off x="9079326" y="1561292"/>
            <a:ext cx="1783710" cy="27078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Card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0B6E9-8DC8-FC06-D40D-0DE5D1253494}"/>
              </a:ext>
            </a:extLst>
          </p:cNvPr>
          <p:cNvSpPr txBox="1"/>
          <p:nvPr/>
        </p:nvSpPr>
        <p:spPr>
          <a:xfrm>
            <a:off x="9636659" y="4364073"/>
            <a:ext cx="66904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u="sng" dirty="0"/>
              <a:t>설명</a:t>
            </a:r>
            <a:endParaRPr lang="en-US" altLang="ko-KR" u="sng" dirty="0"/>
          </a:p>
        </p:txBody>
      </p:sp>
    </p:spTree>
    <p:extLst>
      <p:ext uri="{BB962C8B-B14F-4D97-AF65-F5344CB8AC3E}">
        <p14:creationId xmlns:p14="http://schemas.microsoft.com/office/powerpoint/2010/main" val="2061954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D6850-8629-08EE-29A6-E3E8C1C7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ShowingLargeScreen</a:t>
            </a:r>
            <a:r>
              <a:rPr lang="en-US" altLang="ko-KR" dirty="0"/>
              <a:t> ( </a:t>
            </a:r>
            <a:r>
              <a:rPr lang="ko-KR" altLang="en-US" dirty="0"/>
              <a:t>이름 미정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FC469-5354-D4C4-854C-DF5946D57158}"/>
              </a:ext>
            </a:extLst>
          </p:cNvPr>
          <p:cNvSpPr txBox="1"/>
          <p:nvPr/>
        </p:nvSpPr>
        <p:spPr>
          <a:xfrm>
            <a:off x="838199" y="2806263"/>
            <a:ext cx="679617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현재 선택된 카드의 설명을 보여주는 컨트롤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4626A5-CCC6-DFD3-4C66-2F055FDF355A}"/>
              </a:ext>
            </a:extLst>
          </p:cNvPr>
          <p:cNvSpPr/>
          <p:nvPr/>
        </p:nvSpPr>
        <p:spPr>
          <a:xfrm>
            <a:off x="7159925" y="1561292"/>
            <a:ext cx="5032075" cy="31401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15DB9E-D0E3-6288-496A-51ACD1F86FCE}"/>
              </a:ext>
            </a:extLst>
          </p:cNvPr>
          <p:cNvSpPr/>
          <p:nvPr/>
        </p:nvSpPr>
        <p:spPr>
          <a:xfrm>
            <a:off x="8832176" y="1860295"/>
            <a:ext cx="536111" cy="8397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Card</a:t>
            </a: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57E304-688C-EAF9-3F02-5960DDD436F8}"/>
              </a:ext>
            </a:extLst>
          </p:cNvPr>
          <p:cNvSpPr/>
          <p:nvPr/>
        </p:nvSpPr>
        <p:spPr>
          <a:xfrm>
            <a:off x="10376304" y="1936382"/>
            <a:ext cx="536111" cy="8397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Card</a:t>
            </a:r>
            <a:endParaRPr lang="ko-KR" altLang="en-US" sz="10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2DCDFF-D888-0D98-8F58-BD5A31DA0C3F}"/>
              </a:ext>
            </a:extLst>
          </p:cNvPr>
          <p:cNvSpPr/>
          <p:nvPr/>
        </p:nvSpPr>
        <p:spPr>
          <a:xfrm>
            <a:off x="11366431" y="2466968"/>
            <a:ext cx="536111" cy="8397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Card</a:t>
            </a:r>
            <a:endParaRPr lang="ko-KR" altLang="en-US" sz="10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3A0C6B-816D-43B4-1BEE-FA55750FE8AC}"/>
              </a:ext>
            </a:extLst>
          </p:cNvPr>
          <p:cNvSpPr/>
          <p:nvPr/>
        </p:nvSpPr>
        <p:spPr>
          <a:xfrm>
            <a:off x="7191884" y="1828589"/>
            <a:ext cx="985958" cy="12510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Showing</a:t>
            </a:r>
          </a:p>
          <a:p>
            <a:pPr algn="ctr"/>
            <a:r>
              <a:rPr lang="en-US" altLang="ko-KR" sz="1050" dirty="0"/>
              <a:t>Small</a:t>
            </a:r>
          </a:p>
          <a:p>
            <a:pPr algn="ctr"/>
            <a:r>
              <a:rPr lang="en-US" altLang="ko-KR" sz="1050" dirty="0"/>
              <a:t>Screen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1108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CE100-4D3E-CFE0-C356-EC822402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 정의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A6E2EAD-0DAC-43FB-C7A6-13C811D14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70172" cy="5032375"/>
          </a:xfrm>
        </p:spPr>
        <p:txBody>
          <a:bodyPr>
            <a:normAutofit/>
          </a:bodyPr>
          <a:lstStyle/>
          <a:p>
            <a:r>
              <a:rPr lang="ko-KR" altLang="en-US" dirty="0"/>
              <a:t>스프레드 </a:t>
            </a:r>
            <a:r>
              <a:rPr lang="en-US" altLang="ko-KR" dirty="0"/>
              <a:t>: </a:t>
            </a:r>
            <a:r>
              <a:rPr lang="ko-KR" altLang="en-US" dirty="0"/>
              <a:t>카드 배치도</a:t>
            </a:r>
            <a:r>
              <a:rPr lang="en-US" altLang="ko-KR" dirty="0"/>
              <a:t>. </a:t>
            </a:r>
            <a:r>
              <a:rPr lang="ko-KR" altLang="en-US" dirty="0"/>
              <a:t>뒤집혀진 카드가 템플릿처럼 배치되어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있으며</a:t>
            </a:r>
            <a:r>
              <a:rPr lang="en-US" altLang="ko-KR" dirty="0"/>
              <a:t>, </a:t>
            </a:r>
            <a:r>
              <a:rPr lang="ko-KR" altLang="en-US" dirty="0"/>
              <a:t>클릭을 하여 카드를 변경할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24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0F902-56FF-CE83-0E0D-6EA344E4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흐름 </a:t>
            </a:r>
            <a:r>
              <a:rPr lang="en-US" altLang="ko-KR" dirty="0"/>
              <a:t>– </a:t>
            </a:r>
            <a:r>
              <a:rPr lang="ko-KR" altLang="en-US" dirty="0"/>
              <a:t>카드 컨트롤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7D33D6-E5F4-8737-3AA4-8A995A532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70172" cy="5032375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프로그램 시작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XMLParser</a:t>
            </a:r>
            <a:r>
              <a:rPr lang="ko-KR" altLang="en-US" dirty="0"/>
              <a:t>로 </a:t>
            </a:r>
            <a:r>
              <a:rPr lang="ko-KR" altLang="en-US" dirty="0" err="1"/>
              <a:t>덱</a:t>
            </a:r>
            <a:r>
              <a:rPr lang="ko-KR" altLang="en-US" dirty="0"/>
              <a:t> 목록을 </a:t>
            </a:r>
            <a:r>
              <a:rPr lang="ko-KR" altLang="en-US" dirty="0" err="1"/>
              <a:t>로드하여</a:t>
            </a:r>
            <a:r>
              <a:rPr lang="ko-KR" altLang="en-US" dirty="0"/>
              <a:t> 리스트 형태로 저장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사용자가 스튜디오 화면에서 </a:t>
            </a:r>
            <a:r>
              <a:rPr lang="ko-KR" altLang="en-US" dirty="0" err="1"/>
              <a:t>우클릭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여러 컨텍스트 메뉴가 나옴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 [</a:t>
            </a:r>
            <a:r>
              <a:rPr lang="ko-KR" altLang="en-US" dirty="0"/>
              <a:t>추가</a:t>
            </a:r>
            <a:r>
              <a:rPr lang="en-US" altLang="ko-KR" dirty="0"/>
              <a:t>] -&gt; [</a:t>
            </a:r>
            <a:r>
              <a:rPr lang="ko-KR" altLang="en-US" dirty="0"/>
              <a:t>카드</a:t>
            </a:r>
            <a:r>
              <a:rPr lang="en-US" altLang="ko-KR" dirty="0"/>
              <a:t>] </a:t>
            </a:r>
            <a:r>
              <a:rPr lang="ko-KR" altLang="en-US" dirty="0" err="1"/>
              <a:t>클릭시</a:t>
            </a:r>
            <a:r>
              <a:rPr lang="ko-KR" altLang="en-US" dirty="0"/>
              <a:t> 컨텍스트 메뉴 형태로 </a:t>
            </a:r>
            <a:r>
              <a:rPr lang="ko-KR" altLang="en-US" dirty="0" err="1"/>
              <a:t>덱</a:t>
            </a:r>
            <a:r>
              <a:rPr lang="ko-KR" altLang="en-US" dirty="0"/>
              <a:t> 리스트 표시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 err="1"/>
              <a:t>덱</a:t>
            </a:r>
            <a:r>
              <a:rPr lang="ko-KR" altLang="en-US" dirty="0"/>
              <a:t> 이름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en-US" altLang="ko-KR" dirty="0" err="1"/>
              <a:t>XMLParser</a:t>
            </a:r>
            <a:r>
              <a:rPr lang="ko-KR" altLang="en-US" dirty="0"/>
              <a:t>로 해당 이름의 </a:t>
            </a:r>
            <a:r>
              <a:rPr lang="ko-KR" altLang="en-US" dirty="0" err="1"/>
              <a:t>덱을</a:t>
            </a:r>
            <a:r>
              <a:rPr lang="ko-KR" altLang="en-US" dirty="0"/>
              <a:t> 찾아 로드</a:t>
            </a:r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다이얼 로그 형태로 카드를 선택할 수 있는 윈도우 띄움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만약 다이얼 로그에서 </a:t>
            </a:r>
            <a:r>
              <a:rPr lang="en-US" altLang="ko-KR" dirty="0"/>
              <a:t>(</a:t>
            </a:r>
            <a:r>
              <a:rPr lang="ko-KR" altLang="en-US" dirty="0" err="1"/>
              <a:t>빈카드</a:t>
            </a:r>
            <a:r>
              <a:rPr lang="en-US" altLang="ko-KR" dirty="0"/>
              <a:t>) </a:t>
            </a:r>
            <a:r>
              <a:rPr lang="ko-KR" altLang="en-US" dirty="0" err="1"/>
              <a:t>선택시</a:t>
            </a:r>
            <a:r>
              <a:rPr lang="ko-KR" altLang="en-US" dirty="0"/>
              <a:t> 사용자는 빈카드를 클릭 후 다이얼 로그를 다시 띄워 카드를 다시 고를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09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CE100-4D3E-CFE0-C356-EC822402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611" y="2556234"/>
            <a:ext cx="3207589" cy="1325563"/>
          </a:xfrm>
        </p:spPr>
        <p:txBody>
          <a:bodyPr/>
          <a:lstStyle/>
          <a:p>
            <a:r>
              <a:rPr lang="ko-KR" altLang="en-US" dirty="0"/>
              <a:t>클래스 설계</a:t>
            </a:r>
          </a:p>
        </p:txBody>
      </p:sp>
    </p:spTree>
    <p:extLst>
      <p:ext uri="{BB962C8B-B14F-4D97-AF65-F5344CB8AC3E}">
        <p14:creationId xmlns:p14="http://schemas.microsoft.com/office/powerpoint/2010/main" val="134449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2D1BFF-456F-338A-12A8-17ED7E37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UtilityClass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BAC2E-1336-2FFE-8F36-B09DF5FEE548}"/>
              </a:ext>
            </a:extLst>
          </p:cNvPr>
          <p:cNvSpPr txBox="1"/>
          <p:nvPr/>
        </p:nvSpPr>
        <p:spPr>
          <a:xfrm>
            <a:off x="838200" y="2806263"/>
            <a:ext cx="6266459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여러 곳에서 공통적으로 사용되는 메소드들을 모은 클래스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멤버변수가 없으며 모든 메소드들은 </a:t>
            </a:r>
            <a:r>
              <a:rPr lang="en-US" altLang="ko-KR" dirty="0"/>
              <a:t>static</a:t>
            </a:r>
            <a:r>
              <a:rPr lang="ko-KR" altLang="en-US" dirty="0"/>
              <a:t>으로 선언한다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public final class</a:t>
            </a:r>
            <a:r>
              <a:rPr lang="ko-KR" altLang="en-US" dirty="0"/>
              <a:t>로 상속을 막으며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Private </a:t>
            </a:r>
            <a:r>
              <a:rPr lang="en-US" altLang="ko-KR" dirty="0" err="1"/>
              <a:t>UtilityClass</a:t>
            </a:r>
            <a:r>
              <a:rPr lang="en-US" altLang="ko-KR" dirty="0"/>
              <a:t>(){} </a:t>
            </a:r>
            <a:r>
              <a:rPr lang="ko-KR" altLang="en-US" dirty="0"/>
              <a:t>로 생성을 막는다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449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2D1BFF-456F-338A-12A8-17ED7E37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JsonParser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2A1D45-74B2-347C-F7E2-92FBC5B3F8E8}"/>
              </a:ext>
            </a:extLst>
          </p:cNvPr>
          <p:cNvSpPr txBox="1"/>
          <p:nvPr/>
        </p:nvSpPr>
        <p:spPr>
          <a:xfrm>
            <a:off x="838200" y="2806263"/>
            <a:ext cx="8642559" cy="3778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Json </a:t>
            </a:r>
            <a:r>
              <a:rPr lang="ko-KR" altLang="en-US" dirty="0"/>
              <a:t>데이터를 파싱 하여 반환하는 클래스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스프레드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ko-KR" altLang="en-US" dirty="0" err="1"/>
              <a:t>덱의</a:t>
            </a:r>
            <a:r>
              <a:rPr lang="ko-KR" altLang="en-US" dirty="0"/>
              <a:t> 이름만 읽어 리스트로 반환하거나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상세 정보를 반환하는 메서드를 제공한다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성공 결과를 반환하고 </a:t>
            </a:r>
            <a:r>
              <a:rPr lang="en-US" altLang="ko-KR" dirty="0"/>
              <a:t>out</a:t>
            </a:r>
            <a:r>
              <a:rPr lang="ko-KR" altLang="en-US" dirty="0"/>
              <a:t>으로 객체를 반환한다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Ex) bool result = </a:t>
            </a:r>
            <a:r>
              <a:rPr lang="en-US" altLang="ko-KR" dirty="0" err="1"/>
              <a:t>JsonParser.ParseCard</a:t>
            </a:r>
            <a:r>
              <a:rPr lang="en-US" altLang="ko-KR" dirty="0"/>
              <a:t>(“Universal </a:t>
            </a:r>
            <a:r>
              <a:rPr lang="en-US" altLang="ko-KR" dirty="0" err="1"/>
              <a:t>Waite”,”The</a:t>
            </a:r>
            <a:r>
              <a:rPr lang="en-US" altLang="ko-KR" dirty="0"/>
              <a:t> Fool”, out </a:t>
            </a:r>
            <a:r>
              <a:rPr lang="en-US" altLang="ko-KR" dirty="0" err="1"/>
              <a:t>uniDeck</a:t>
            </a:r>
            <a:r>
              <a:rPr lang="en-US" altLang="ko-KR" dirty="0"/>
              <a:t>);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멤버변수가 없으며 모든 메소드들은 </a:t>
            </a:r>
            <a:r>
              <a:rPr lang="en-US" altLang="ko-KR" dirty="0"/>
              <a:t>static</a:t>
            </a:r>
            <a:r>
              <a:rPr lang="ko-KR" altLang="en-US" dirty="0"/>
              <a:t>으로 선언한다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public final class</a:t>
            </a:r>
            <a:r>
              <a:rPr lang="ko-KR" altLang="en-US" dirty="0"/>
              <a:t>로 상속을 막으며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Private </a:t>
            </a:r>
            <a:r>
              <a:rPr lang="en-US" altLang="ko-KR" dirty="0" err="1"/>
              <a:t>JsonParser</a:t>
            </a:r>
            <a:r>
              <a:rPr lang="en-US" altLang="ko-KR" dirty="0"/>
              <a:t> (){} </a:t>
            </a:r>
            <a:r>
              <a:rPr lang="ko-KR" altLang="en-US" dirty="0"/>
              <a:t>로 생성을 막는다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866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2D1BFF-456F-338A-12A8-17ED7E37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CardData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2A1D45-74B2-347C-F7E2-92FBC5B3F8E8}"/>
              </a:ext>
            </a:extLst>
          </p:cNvPr>
          <p:cNvSpPr txBox="1"/>
          <p:nvPr/>
        </p:nvSpPr>
        <p:spPr>
          <a:xfrm>
            <a:off x="838200" y="2806263"/>
            <a:ext cx="3845925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카드의 이름</a:t>
            </a:r>
            <a:r>
              <a:rPr lang="en-US" altLang="ko-KR" dirty="0"/>
              <a:t>, </a:t>
            </a: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설명 </a:t>
            </a:r>
            <a:r>
              <a:rPr lang="ko-KR" altLang="en-US" dirty="0" err="1"/>
              <a:t>들어가있음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CardControl</a:t>
            </a:r>
            <a:r>
              <a:rPr lang="en-US" altLang="ko-KR" dirty="0"/>
              <a:t> </a:t>
            </a:r>
            <a:r>
              <a:rPr lang="ko-KR" altLang="en-US" dirty="0"/>
              <a:t>초기화시 사용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IDispose</a:t>
            </a:r>
            <a:r>
              <a:rPr lang="en-US" altLang="ko-KR" dirty="0"/>
              <a:t> </a:t>
            </a:r>
            <a:r>
              <a:rPr lang="ko-KR" altLang="en-US" dirty="0"/>
              <a:t>인터페이스 상속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88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2D1BFF-456F-338A-12A8-17ED7E37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CachClass</a:t>
            </a:r>
            <a:r>
              <a:rPr lang="en-US" altLang="ko-KR" dirty="0"/>
              <a:t> (</a:t>
            </a:r>
            <a:r>
              <a:rPr lang="ko-KR" altLang="en-US" dirty="0"/>
              <a:t>이름 미정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2A1D45-74B2-347C-F7E2-92FBC5B3F8E8}"/>
              </a:ext>
            </a:extLst>
          </p:cNvPr>
          <p:cNvSpPr txBox="1"/>
          <p:nvPr/>
        </p:nvSpPr>
        <p:spPr>
          <a:xfrm>
            <a:off x="838200" y="2806263"/>
            <a:ext cx="7040710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프로그램이 처음부터 끝까지 가져야 할 데이터를 저장하는 클래스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싱글톤으로</a:t>
            </a:r>
            <a:r>
              <a:rPr lang="ko-KR" altLang="en-US" dirty="0"/>
              <a:t> 구현하지 않는다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필요할 때 필요한 변수만 넘기거나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ScreenStudio</a:t>
            </a:r>
            <a:r>
              <a:rPr lang="en-US" altLang="ko-KR" dirty="0"/>
              <a:t> </a:t>
            </a:r>
            <a:r>
              <a:rPr lang="ko-KR" altLang="en-US" dirty="0"/>
              <a:t>처럼 지속적으로 접근해야 할 경우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CachClass</a:t>
            </a:r>
            <a:r>
              <a:rPr lang="en-US" altLang="ko-KR" dirty="0"/>
              <a:t> </a:t>
            </a:r>
            <a:r>
              <a:rPr lang="ko-KR" altLang="en-US" dirty="0"/>
              <a:t>객체를 넘긴다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340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901BCB2-977D-1C0B-9873-27A565CADCCD}"/>
              </a:ext>
            </a:extLst>
          </p:cNvPr>
          <p:cNvSpPr txBox="1">
            <a:spLocks/>
          </p:cNvSpPr>
          <p:nvPr/>
        </p:nvSpPr>
        <p:spPr>
          <a:xfrm>
            <a:off x="4428227" y="2556234"/>
            <a:ext cx="3335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컨트롤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6732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611</Words>
  <Application>Microsoft Office PowerPoint</Application>
  <PresentationFormat>와이드스크린</PresentationFormat>
  <Paragraphs>115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타로 상세 설계서</vt:lpstr>
      <vt:lpstr>용어 정의</vt:lpstr>
      <vt:lpstr>프로그램 흐름 – 카드 컨트롤 추가</vt:lpstr>
      <vt:lpstr>클래스 설계</vt:lpstr>
      <vt:lpstr>UtilityClass</vt:lpstr>
      <vt:lpstr>JsonParser</vt:lpstr>
      <vt:lpstr>CardData</vt:lpstr>
      <vt:lpstr>CachClass (이름 미정) </vt:lpstr>
      <vt:lpstr>PowerPoint 프레젠테이션</vt:lpstr>
      <vt:lpstr>PowerPoint 프레젠테이션</vt:lpstr>
      <vt:lpstr>CardControl</vt:lpstr>
      <vt:lpstr>TaroForm ( 메인폼 )</vt:lpstr>
      <vt:lpstr>StudioScreenBase</vt:lpstr>
      <vt:lpstr>StudioScreenBase</vt:lpstr>
      <vt:lpstr>StudioLargeScreen ( 이름 미정 )</vt:lpstr>
      <vt:lpstr>StudioLargeScreen ( 이름 미정 )</vt:lpstr>
      <vt:lpstr>StudioSmallScreen ( 이름 미정 )</vt:lpstr>
      <vt:lpstr>ShowingSmallScreen ( 이름 미정 )</vt:lpstr>
      <vt:lpstr>ShowingLargeScreen ( 이름 미정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타로 상세 설계섯</dc:title>
  <dc:creator>태양 이</dc:creator>
  <cp:lastModifiedBy>태양 이</cp:lastModifiedBy>
  <cp:revision>23</cp:revision>
  <dcterms:created xsi:type="dcterms:W3CDTF">2023-07-01T13:29:31Z</dcterms:created>
  <dcterms:modified xsi:type="dcterms:W3CDTF">2023-08-08T06:26:04Z</dcterms:modified>
</cp:coreProperties>
</file>