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D2BDB-9A87-1F2E-39A3-4C181A89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8CB9D-82DC-6048-4EFC-E9F5FE44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270B-45F2-620F-90C1-86B0F90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AE743-C698-EF1A-3B63-C580E4A0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7698-143C-76D9-A495-6B7371DD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E3F80-A1AB-D67A-48AC-0F84C92E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890E2-7C36-1C61-F2F8-64082D39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F9991-54D1-7494-B5B3-2F78F5FE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0B3BB-1BDA-94D9-5D71-BAB17FA6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3BFB4-0B7B-FD27-4A2B-258905DF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7AA15-F9EF-F079-B697-066562BFE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D5E7A-B971-0AD8-920E-8AAEDA7D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C089C-C2DB-B970-A01E-1F5D93CA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B7CE5-F03D-13B1-5BC5-0BA6B86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CC83-BACA-DE61-3765-479577C5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BDEA-7A5A-E7A4-64CF-6F72BA79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975B8-709E-98C2-761A-46B48E6A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B534-9C86-0524-38F7-E275354A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E9558-70F3-41A9-0845-4E577DF7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983D5-0FBF-6089-1164-6726E64E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ED64-670C-94D9-BC43-3032CDB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CAED9-0992-A38E-027C-F163152A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22A48-9D97-7E19-10CF-446A1AB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559F-8817-C3FA-5B16-26542A54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44A1B-68DC-AEB2-D827-960AB345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3058-49E1-BFA8-A8DF-6B2BD11A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3E91F-193D-EB13-9833-5527CE813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468AF-69FB-CB4C-1AEE-A7BEC296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6E4AD-45CB-011F-2D49-19F98CD5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5403A-DB6E-9621-5425-BAC953A5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65381-5025-EA83-814D-36B6189E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0BFD-2631-E1D9-35D6-C0C765F0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2B8D-48A1-32BD-D854-15E62DBD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341B0-975B-B633-268D-580181CF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22854-0388-47FA-EA1F-60805A15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2E9CF-D138-4912-A592-DD0922E01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4C957-5666-A798-AE71-190CB60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A37B26-8200-4056-0B77-A534D4D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D4796-1ACF-E95A-ADD8-E7A5CD2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62EA-5B5D-64C4-A992-F8AF5218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D06DC-9AA9-3770-D5F5-A2CADE8D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92164-0ABE-D736-9AFF-3793AFA2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25CD3-36DA-D3F0-8448-278E8852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0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6D269-77B2-136B-C928-24B0441D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9B970-8568-F220-A9B7-67579A49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5F024-970F-5B70-DDC2-527DA9B8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38DE-F8D0-11F7-8A63-10F2CEB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282B8-797D-C807-661F-78CB5FC3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2CFE2-2480-6EBA-CA85-5A5CB3F5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06652-C9A2-90E0-B6DB-A4CE38EC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C32BB-3B01-A202-A257-4ADBC62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ED4F0-F249-9C3A-A9EB-67493D3D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3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0C41B-06E3-649C-92E9-17FED0A7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34947-9D8C-C9E3-3AB0-7A14EA66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919AA-A589-B46B-99B6-94050AE1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0767C-8AF7-5D7B-7E9F-42FF6612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F34F9-04DC-BA23-9DEB-43EDC241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147A8-DDF3-43E5-EDFC-E00A0CF6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759D6-E8DF-67BF-B1DB-7AF9E695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B16D3-4E63-4FE4-F2B9-EDEE155F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AE243-1260-D7B4-9986-DCC0197BF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7D0B-5089-4B30-A7F9-0E274C569803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976EB-5083-FABF-4B78-432C5CC5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D0191-B3F6-EAAE-80E2-5B594B05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B01A0-0606-4346-08EA-05E3D069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타로 상세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E980-6506-349A-A3A2-BF23DFEAC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3569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최종 수정일 </a:t>
            </a:r>
            <a:r>
              <a:rPr lang="en-US" altLang="ko-KR" dirty="0"/>
              <a:t>: 2023.07.03</a:t>
            </a:r>
          </a:p>
        </p:txBody>
      </p:sp>
    </p:spTree>
    <p:extLst>
      <p:ext uri="{BB962C8B-B14F-4D97-AF65-F5344CB8AC3E}">
        <p14:creationId xmlns:p14="http://schemas.microsoft.com/office/powerpoint/2010/main" val="5916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D7506-90DE-60EE-AAB7-35E2325326AA}"/>
              </a:ext>
            </a:extLst>
          </p:cNvPr>
          <p:cNvSpPr txBox="1"/>
          <p:nvPr/>
        </p:nvSpPr>
        <p:spPr>
          <a:xfrm>
            <a:off x="838200" y="2806263"/>
            <a:ext cx="8903271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각각의 화면 모두 유저 컨트롤로 구현한다</a:t>
            </a:r>
            <a:r>
              <a:rPr lang="en-US" altLang="ko-KR" dirty="0"/>
              <a:t>. Ex) </a:t>
            </a:r>
            <a:r>
              <a:rPr lang="ko-KR" altLang="en-US" dirty="0"/>
              <a:t>메인 페이지</a:t>
            </a:r>
            <a:r>
              <a:rPr lang="en-US" altLang="ko-KR" dirty="0"/>
              <a:t>, </a:t>
            </a:r>
            <a:r>
              <a:rPr lang="ko-KR" altLang="en-US" dirty="0"/>
              <a:t>설정 페이지 등등</a:t>
            </a:r>
            <a:r>
              <a:rPr lang="en-US" altLang="ko-KR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메인이</a:t>
            </a:r>
            <a:r>
              <a:rPr lang="ko-KR" altLang="en-US" dirty="0"/>
              <a:t> 되는 </a:t>
            </a:r>
            <a:r>
              <a:rPr lang="ko-KR" altLang="en-US" dirty="0" err="1"/>
              <a:t>윈폼에</a:t>
            </a:r>
            <a:r>
              <a:rPr lang="ko-KR" altLang="en-US" dirty="0"/>
              <a:t> </a:t>
            </a:r>
            <a:r>
              <a:rPr lang="en-US" altLang="ko-KR" dirty="0"/>
              <a:t>Panel </a:t>
            </a:r>
            <a:r>
              <a:rPr lang="ko-KR" altLang="en-US" dirty="0"/>
              <a:t>하나를 넣은 뒤</a:t>
            </a:r>
            <a:r>
              <a:rPr lang="en-US" altLang="ko-KR" dirty="0"/>
              <a:t>, </a:t>
            </a:r>
            <a:r>
              <a:rPr lang="ko-KR" altLang="en-US" dirty="0"/>
              <a:t>화면전환이 필요할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Panel.Controls.Clear</a:t>
            </a:r>
            <a:r>
              <a:rPr lang="en-US" altLang="ko-KR" dirty="0"/>
              <a:t>() </a:t>
            </a:r>
            <a:r>
              <a:rPr lang="ko-KR" altLang="en-US" dirty="0"/>
              <a:t>호출 후</a:t>
            </a:r>
            <a:r>
              <a:rPr lang="en-US" altLang="ko-KR" dirty="0"/>
              <a:t>, </a:t>
            </a:r>
            <a:r>
              <a:rPr lang="en-US" altLang="ko-KR" dirty="0" err="1"/>
              <a:t>Panel.Controls.Add</a:t>
            </a:r>
            <a:r>
              <a:rPr lang="en-US" altLang="ko-KR" dirty="0"/>
              <a:t>( </a:t>
            </a:r>
            <a:r>
              <a:rPr lang="ko-KR" altLang="en-US" dirty="0"/>
              <a:t>메인 페이지 </a:t>
            </a:r>
            <a:r>
              <a:rPr lang="en-US" altLang="ko-KR" dirty="0"/>
              <a:t>) </a:t>
            </a:r>
            <a:r>
              <a:rPr lang="ko-KR" altLang="en-US" dirty="0"/>
              <a:t>를 통해 전환한다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 화면이 되는 컨트롤은 </a:t>
            </a:r>
            <a:r>
              <a:rPr lang="en-US" altLang="ko-KR" dirty="0"/>
              <a:t>Screens </a:t>
            </a:r>
            <a:r>
              <a:rPr lang="ko-KR" altLang="en-US" dirty="0"/>
              <a:t>폴더에 보관하며</a:t>
            </a:r>
            <a:r>
              <a:rPr lang="en-US" altLang="ko-KR" dirty="0"/>
              <a:t>, </a:t>
            </a:r>
            <a:r>
              <a:rPr lang="ko-KR" altLang="en-US" dirty="0"/>
              <a:t>클래스 명 뒤에 </a:t>
            </a:r>
            <a:r>
              <a:rPr lang="en-US" altLang="ko-KR" dirty="0"/>
              <a:t>Screen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화면의 일부가 되어지는 컨트롤은 </a:t>
            </a:r>
            <a:r>
              <a:rPr lang="en-US" altLang="ko-KR" dirty="0"/>
              <a:t>Controls </a:t>
            </a:r>
            <a:r>
              <a:rPr lang="ko-KR" altLang="en-US" dirty="0"/>
              <a:t>폴더에 보관하며 </a:t>
            </a:r>
            <a:r>
              <a:rPr lang="en-US" altLang="ko-KR" dirty="0"/>
              <a:t>Control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06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CardControl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31BB4-0B26-6B9E-93BA-4C5AE906266E}"/>
              </a:ext>
            </a:extLst>
          </p:cNvPr>
          <p:cNvSpPr txBox="1"/>
          <p:nvPr/>
        </p:nvSpPr>
        <p:spPr>
          <a:xfrm>
            <a:off x="838200" y="2806263"/>
            <a:ext cx="571816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Image </a:t>
            </a:r>
            <a:r>
              <a:rPr lang="ko-KR" altLang="en-US" dirty="0"/>
              <a:t>컨트롤을 </a:t>
            </a:r>
            <a:r>
              <a:rPr lang="ko-KR" altLang="en-US" dirty="0" err="1"/>
              <a:t>갖고있음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CardData</a:t>
            </a:r>
            <a:r>
              <a:rPr lang="ko-KR" altLang="en-US" dirty="0"/>
              <a:t>로 초기화하며 모든 값을 멤버변수로 가져옴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이미지는 </a:t>
            </a:r>
            <a:r>
              <a:rPr lang="en-US" altLang="ko-KR" dirty="0"/>
              <a:t>Clone</a:t>
            </a:r>
            <a:r>
              <a:rPr lang="ko-KR" altLang="en-US" dirty="0"/>
              <a:t>으로 가져옴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0BD28-05A4-7975-9D1C-9B97ABDB62E0}"/>
              </a:ext>
            </a:extLst>
          </p:cNvPr>
          <p:cNvSpPr/>
          <p:nvPr/>
        </p:nvSpPr>
        <p:spPr>
          <a:xfrm>
            <a:off x="7470650" y="1883481"/>
            <a:ext cx="1673792" cy="22998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06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E100-4D3E-CFE0-C356-EC822402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덱</a:t>
            </a:r>
            <a:r>
              <a:rPr lang="ko-KR" altLang="en-US" dirty="0"/>
              <a:t> 폴더 구조</a:t>
            </a:r>
          </a:p>
        </p:txBody>
      </p:sp>
    </p:spTree>
    <p:extLst>
      <p:ext uri="{BB962C8B-B14F-4D97-AF65-F5344CB8AC3E}">
        <p14:creationId xmlns:p14="http://schemas.microsoft.com/office/powerpoint/2010/main" val="10272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E100-4D3E-CFE0-C356-EC822402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611" y="2556234"/>
            <a:ext cx="3207589" cy="1325563"/>
          </a:xfrm>
        </p:spPr>
        <p:txBody>
          <a:bodyPr/>
          <a:lstStyle/>
          <a:p>
            <a:r>
              <a:rPr lang="ko-KR" altLang="en-US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34449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UtilityClass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AC2E-1336-2FFE-8F36-B09DF5FEE548}"/>
              </a:ext>
            </a:extLst>
          </p:cNvPr>
          <p:cNvSpPr txBox="1"/>
          <p:nvPr/>
        </p:nvSpPr>
        <p:spPr>
          <a:xfrm>
            <a:off x="838200" y="2806263"/>
            <a:ext cx="6266459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곳에서 공통적으로 사용되는 메소드들을 모은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멤버변수가 없으며 모든 메소드들은 </a:t>
            </a:r>
            <a:r>
              <a:rPr lang="en-US" altLang="ko-KR" dirty="0"/>
              <a:t>static</a:t>
            </a:r>
            <a:r>
              <a:rPr lang="ko-KR" altLang="en-US" dirty="0"/>
              <a:t>으로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final class</a:t>
            </a:r>
            <a:r>
              <a:rPr lang="ko-KR" altLang="en-US" dirty="0"/>
              <a:t>로 상속을 막으며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</a:t>
            </a:r>
            <a:r>
              <a:rPr lang="en-US" altLang="ko-KR" dirty="0" err="1"/>
              <a:t>UtilityClass</a:t>
            </a:r>
            <a:r>
              <a:rPr lang="en-US" altLang="ko-KR" dirty="0"/>
              <a:t>(){} </a:t>
            </a:r>
            <a:r>
              <a:rPr lang="ko-KR" altLang="en-US" dirty="0"/>
              <a:t>로 생성을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49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JsonParser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8089074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Json </a:t>
            </a:r>
            <a:r>
              <a:rPr lang="ko-KR" altLang="en-US" dirty="0"/>
              <a:t>데이터를 파싱 하여 반환하는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파싱 된 데이터 </a:t>
            </a:r>
            <a:r>
              <a:rPr lang="en-US" altLang="ko-KR" dirty="0"/>
              <a:t>(</a:t>
            </a:r>
            <a:r>
              <a:rPr lang="ko-KR" altLang="en-US" dirty="0"/>
              <a:t>카드 </a:t>
            </a:r>
            <a:r>
              <a:rPr lang="ko-KR" altLang="en-US" dirty="0" err="1"/>
              <a:t>덱</a:t>
            </a:r>
            <a:r>
              <a:rPr lang="en-US" altLang="ko-KR" dirty="0"/>
              <a:t>, </a:t>
            </a:r>
            <a:r>
              <a:rPr lang="ko-KR" altLang="en-US" dirty="0"/>
              <a:t>스프레드</a:t>
            </a:r>
            <a:r>
              <a:rPr lang="en-US" altLang="ko-KR" dirty="0"/>
              <a:t>)</a:t>
            </a:r>
            <a:r>
              <a:rPr lang="ko-KR" altLang="en-US" dirty="0"/>
              <a:t>객체를 제공하는 메서드를 각각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성공 결과를 반환하고 </a:t>
            </a:r>
            <a:r>
              <a:rPr lang="en-US" altLang="ko-KR" dirty="0"/>
              <a:t>out</a:t>
            </a:r>
            <a:r>
              <a:rPr lang="ko-KR" altLang="en-US" dirty="0"/>
              <a:t>으로 객체를 반환한다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bool result = </a:t>
            </a:r>
            <a:r>
              <a:rPr lang="en-US" altLang="ko-KR" dirty="0" err="1"/>
              <a:t>JsonParser.ParseDeck</a:t>
            </a:r>
            <a:r>
              <a:rPr lang="en-US" altLang="ko-KR" dirty="0"/>
              <a:t>(“Universal </a:t>
            </a:r>
            <a:r>
              <a:rPr lang="en-US" altLang="ko-KR" dirty="0" err="1"/>
              <a:t>Waite”,out</a:t>
            </a:r>
            <a:r>
              <a:rPr lang="en-US" altLang="ko-KR" dirty="0"/>
              <a:t> </a:t>
            </a:r>
            <a:r>
              <a:rPr lang="en-US" altLang="ko-KR" dirty="0" err="1"/>
              <a:t>uniDeck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멤버변수가 없으며 모든 메소드들은 </a:t>
            </a:r>
            <a:r>
              <a:rPr lang="en-US" altLang="ko-KR" dirty="0"/>
              <a:t>static</a:t>
            </a:r>
            <a:r>
              <a:rPr lang="ko-KR" altLang="en-US" dirty="0"/>
              <a:t>으로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final class</a:t>
            </a:r>
            <a:r>
              <a:rPr lang="ko-KR" altLang="en-US" dirty="0"/>
              <a:t>로 상속을 막으며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</a:t>
            </a:r>
            <a:r>
              <a:rPr lang="en-US" altLang="ko-KR" dirty="0" err="1"/>
              <a:t>JsonParser</a:t>
            </a:r>
            <a:r>
              <a:rPr lang="en-US" altLang="ko-KR" dirty="0"/>
              <a:t> (){} </a:t>
            </a:r>
            <a:r>
              <a:rPr lang="ko-KR" altLang="en-US" dirty="0"/>
              <a:t>로 생성을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6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DeckData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9259586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불러들인 </a:t>
            </a:r>
            <a:r>
              <a:rPr lang="ko-KR" altLang="en-US" dirty="0" err="1"/>
              <a:t>덱을</a:t>
            </a:r>
            <a:r>
              <a:rPr lang="ko-KR" altLang="en-US" dirty="0"/>
              <a:t> 저장하는 객체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카드 이름을 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CardData</a:t>
            </a:r>
            <a:r>
              <a:rPr lang="ko-KR" altLang="en-US" dirty="0"/>
              <a:t>객체와 수량을 구조체로 묶어서</a:t>
            </a:r>
            <a:r>
              <a:rPr lang="en-US" altLang="ko-KR" dirty="0"/>
              <a:t> Dictionary </a:t>
            </a:r>
            <a:r>
              <a:rPr lang="ko-KR" altLang="en-US" dirty="0"/>
              <a:t>구조체로 보관  </a:t>
            </a:r>
            <a:r>
              <a:rPr lang="en-US" altLang="ko-KR" dirty="0"/>
              <a:t>( </a:t>
            </a:r>
            <a:r>
              <a:rPr lang="ko-KR" altLang="en-US" dirty="0"/>
              <a:t>자료구조 고민중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카드 컨트롤</a:t>
            </a:r>
            <a:r>
              <a:rPr lang="en-US" altLang="ko-KR" dirty="0"/>
              <a:t>(UI)</a:t>
            </a:r>
            <a:r>
              <a:rPr lang="ko-KR" altLang="en-US" dirty="0"/>
              <a:t>를 생성할 때 갖고 있는 </a:t>
            </a:r>
            <a:r>
              <a:rPr lang="en-US" altLang="ko-KR" dirty="0" err="1"/>
              <a:t>CardData</a:t>
            </a:r>
            <a:r>
              <a:rPr lang="ko-KR" altLang="en-US" dirty="0"/>
              <a:t>를 넘겨서 초기화 시킴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(※</a:t>
            </a:r>
            <a:r>
              <a:rPr lang="ko-KR" altLang="en-US" dirty="0"/>
              <a:t>카드 컨트롤에서는 이미지를 </a:t>
            </a:r>
            <a:r>
              <a:rPr lang="en-US" altLang="ko-KR" dirty="0"/>
              <a:t>Clone</a:t>
            </a:r>
            <a:r>
              <a:rPr lang="ko-KR" altLang="en-US" dirty="0"/>
              <a:t>으로 복사해서 가져 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인터페이스를 상속받아 메모리 관리를 쉽게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788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CardData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6040436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카드의 이름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기본 수량</a:t>
            </a:r>
            <a:r>
              <a:rPr lang="en-US" altLang="ko-KR" dirty="0"/>
              <a:t>, </a:t>
            </a:r>
            <a:r>
              <a:rPr lang="ko-KR" altLang="en-US" dirty="0"/>
              <a:t>설명을 변수로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생성 후 값을 변경하지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Card</a:t>
            </a:r>
            <a:r>
              <a:rPr lang="ko-KR" altLang="en-US" dirty="0"/>
              <a:t>컨트롤에서 초기화를 위해 사용하는 값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따로 멤버변수로 보관하지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 상속받아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 관리 메모리인 이미지를 해제한다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59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SpreadData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9990171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카드 배치의 정보를 갖고 있는 객체</a:t>
            </a:r>
            <a:r>
              <a:rPr lang="en-US" altLang="ko-KR" dirty="0"/>
              <a:t>. Spread</a:t>
            </a:r>
            <a:r>
              <a:rPr lang="ko-KR" altLang="en-US" dirty="0"/>
              <a:t>컨트롤을 초기화할 때 사용한다</a:t>
            </a:r>
            <a:r>
              <a:rPr lang="en-US" altLang="ko-KR" dirty="0"/>
              <a:t>. </a:t>
            </a:r>
            <a:r>
              <a:rPr lang="ko-KR" altLang="en-US" dirty="0"/>
              <a:t>따로 보관하지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스프레드의 이름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List&lt;</a:t>
            </a:r>
            <a:r>
              <a:rPr lang="en-US" altLang="ko-KR" dirty="0" err="1"/>
              <a:t>SpreadSlotData</a:t>
            </a:r>
            <a:r>
              <a:rPr lang="en-US" altLang="ko-KR" dirty="0"/>
              <a:t>&gt;</a:t>
            </a:r>
            <a:r>
              <a:rPr lang="ko-KR" altLang="en-US" dirty="0"/>
              <a:t>를 보관한다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SpreadSlotData</a:t>
            </a:r>
            <a:r>
              <a:rPr lang="ko-KR" altLang="en-US" dirty="0"/>
              <a:t>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슬롯의 좌표 </a:t>
            </a:r>
            <a:r>
              <a:rPr lang="en-US" altLang="ko-KR" dirty="0"/>
              <a:t>(Point)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슬롯의 설명 </a:t>
            </a:r>
            <a:r>
              <a:rPr lang="en-US" altLang="ko-KR" dirty="0"/>
              <a:t>ex) </a:t>
            </a:r>
            <a:r>
              <a:rPr lang="ko-KR" altLang="en-US" dirty="0"/>
              <a:t>과거</a:t>
            </a:r>
            <a:r>
              <a:rPr lang="en-US" altLang="ko-KR" dirty="0"/>
              <a:t>, </a:t>
            </a:r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미래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/>
              <a:t>각도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8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901BCB2-977D-1C0B-9873-27A565CADCCD}"/>
              </a:ext>
            </a:extLst>
          </p:cNvPr>
          <p:cNvSpPr txBox="1">
            <a:spLocks/>
          </p:cNvSpPr>
          <p:nvPr/>
        </p:nvSpPr>
        <p:spPr>
          <a:xfrm>
            <a:off x="4428227" y="2556234"/>
            <a:ext cx="3335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컨트롤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73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344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타로 상세 설계서</vt:lpstr>
      <vt:lpstr>카드 덱 폴더 구조</vt:lpstr>
      <vt:lpstr>클래스 설계</vt:lpstr>
      <vt:lpstr>UtilityClass</vt:lpstr>
      <vt:lpstr>JsonParser</vt:lpstr>
      <vt:lpstr>DeckData</vt:lpstr>
      <vt:lpstr>CardData</vt:lpstr>
      <vt:lpstr>SpreadData</vt:lpstr>
      <vt:lpstr>PowerPoint 프레젠테이션</vt:lpstr>
      <vt:lpstr>PowerPoint 프레젠테이션</vt:lpstr>
      <vt:lpstr>CardControl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타로 상세 설계섯</dc:title>
  <dc:creator>태양 이</dc:creator>
  <cp:lastModifiedBy>태양 이</cp:lastModifiedBy>
  <cp:revision>12</cp:revision>
  <dcterms:created xsi:type="dcterms:W3CDTF">2023-07-01T13:29:31Z</dcterms:created>
  <dcterms:modified xsi:type="dcterms:W3CDTF">2023-07-04T12:11:00Z</dcterms:modified>
</cp:coreProperties>
</file>