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81100" y="2565400"/>
            <a:ext cx="3730188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데이터베이스</a:t>
            </a:r>
            <a:r>
              <a:rPr lang="en-US" altLang="zh-CN" sz="3182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zh-CN" sz="3182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2760" y="1582420"/>
            <a:ext cx="8341360" cy="378459"/>
          </a:xfrm>
          <a:custGeom>
            <a:avLst/>
            <a:gdLst>
              <a:gd name="connsiteX0" fmla="*/ 6350 w 8341360"/>
              <a:gd name="connsiteY0" fmla="*/ 372109 h 378459"/>
              <a:gd name="connsiteX1" fmla="*/ 8335010 w 8341360"/>
              <a:gd name="connsiteY1" fmla="*/ 372109 h 378459"/>
              <a:gd name="connsiteX2" fmla="*/ 8335010 w 8341360"/>
              <a:gd name="connsiteY2" fmla="*/ 6350 h 378459"/>
              <a:gd name="connsiteX3" fmla="*/ 6350 w 8341360"/>
              <a:gd name="connsiteY3" fmla="*/ 6350 h 378459"/>
              <a:gd name="connsiteX4" fmla="*/ 6350 w 8341360"/>
              <a:gd name="connsiteY4" fmla="*/ 372109 h 378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41360" h="378459">
                <a:moveTo>
                  <a:pt x="6350" y="372109"/>
                </a:moveTo>
                <a:lnTo>
                  <a:pt x="8335010" y="372109"/>
                </a:lnTo>
                <a:lnTo>
                  <a:pt x="8335010" y="6350"/>
                </a:lnTo>
                <a:lnTo>
                  <a:pt x="6350" y="6350"/>
                </a:lnTo>
                <a:lnTo>
                  <a:pt x="6350" y="3721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0380" y="2047240"/>
            <a:ext cx="8333740" cy="1971039"/>
          </a:xfrm>
          <a:custGeom>
            <a:avLst/>
            <a:gdLst>
              <a:gd name="connsiteX0" fmla="*/ 6350 w 8333740"/>
              <a:gd name="connsiteY0" fmla="*/ 1964689 h 1971039"/>
              <a:gd name="connsiteX1" fmla="*/ 8327390 w 8333740"/>
              <a:gd name="connsiteY1" fmla="*/ 1964689 h 1971039"/>
              <a:gd name="connsiteX2" fmla="*/ 8327390 w 8333740"/>
              <a:gd name="connsiteY2" fmla="*/ 6350 h 1971039"/>
              <a:gd name="connsiteX3" fmla="*/ 6350 w 8333740"/>
              <a:gd name="connsiteY3" fmla="*/ 6350 h 1971039"/>
              <a:gd name="connsiteX4" fmla="*/ 6350 w 8333740"/>
              <a:gd name="connsiteY4" fmla="*/ 1964689 h 1971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33740" h="1971039">
                <a:moveTo>
                  <a:pt x="6350" y="1964689"/>
                </a:moveTo>
                <a:lnTo>
                  <a:pt x="8327390" y="1964689"/>
                </a:lnTo>
                <a:lnTo>
                  <a:pt x="8327390" y="6350"/>
                </a:lnTo>
                <a:lnTo>
                  <a:pt x="6350" y="6350"/>
                </a:lnTo>
                <a:lnTo>
                  <a:pt x="6350" y="19646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057400"/>
            <a:ext cx="8318500" cy="1955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32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환경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구축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1104900"/>
            <a:ext cx="1181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서버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시작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84200" y="1676400"/>
            <a:ext cx="3505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manage.py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runserver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2760" y="1521460"/>
            <a:ext cx="8341360" cy="378459"/>
          </a:xfrm>
          <a:custGeom>
            <a:avLst/>
            <a:gdLst>
              <a:gd name="connsiteX0" fmla="*/ 6350 w 8341360"/>
              <a:gd name="connsiteY0" fmla="*/ 372109 h 378459"/>
              <a:gd name="connsiteX1" fmla="*/ 8335010 w 8341360"/>
              <a:gd name="connsiteY1" fmla="*/ 372109 h 378459"/>
              <a:gd name="connsiteX2" fmla="*/ 8335010 w 8341360"/>
              <a:gd name="connsiteY2" fmla="*/ 6350 h 378459"/>
              <a:gd name="connsiteX3" fmla="*/ 6350 w 8341360"/>
              <a:gd name="connsiteY3" fmla="*/ 6350 h 378459"/>
              <a:gd name="connsiteX4" fmla="*/ 6350 w 8341360"/>
              <a:gd name="connsiteY4" fmla="*/ 372109 h 378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41360" h="378459">
                <a:moveTo>
                  <a:pt x="6350" y="372109"/>
                </a:moveTo>
                <a:lnTo>
                  <a:pt x="8335010" y="372109"/>
                </a:lnTo>
                <a:lnTo>
                  <a:pt x="8335010" y="6350"/>
                </a:lnTo>
                <a:lnTo>
                  <a:pt x="6350" y="6350"/>
                </a:lnTo>
                <a:lnTo>
                  <a:pt x="6350" y="3721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23440" y="2672080"/>
            <a:ext cx="6710680" cy="934720"/>
          </a:xfrm>
          <a:custGeom>
            <a:avLst/>
            <a:gdLst>
              <a:gd name="connsiteX0" fmla="*/ 6350 w 6710680"/>
              <a:gd name="connsiteY0" fmla="*/ 928370 h 934720"/>
              <a:gd name="connsiteX1" fmla="*/ 6704330 w 6710680"/>
              <a:gd name="connsiteY1" fmla="*/ 928370 h 934720"/>
              <a:gd name="connsiteX2" fmla="*/ 6704330 w 6710680"/>
              <a:gd name="connsiteY2" fmla="*/ 6350 h 934720"/>
              <a:gd name="connsiteX3" fmla="*/ 6350 w 6710680"/>
              <a:gd name="connsiteY3" fmla="*/ 6350 h 934720"/>
              <a:gd name="connsiteX4" fmla="*/ 6350 w 6710680"/>
              <a:gd name="connsiteY4" fmla="*/ 928370 h 934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0680" h="934720">
                <a:moveTo>
                  <a:pt x="6350" y="928370"/>
                </a:moveTo>
                <a:lnTo>
                  <a:pt x="6704330" y="928370"/>
                </a:lnTo>
                <a:lnTo>
                  <a:pt x="6704330" y="6350"/>
                </a:lnTo>
                <a:lnTo>
                  <a:pt x="6350" y="6350"/>
                </a:lnTo>
                <a:lnTo>
                  <a:pt x="6350" y="9283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854960" y="3830320"/>
            <a:ext cx="5979160" cy="2565400"/>
          </a:xfrm>
          <a:custGeom>
            <a:avLst/>
            <a:gdLst>
              <a:gd name="connsiteX0" fmla="*/ 6350 w 5979160"/>
              <a:gd name="connsiteY0" fmla="*/ 2559050 h 2565400"/>
              <a:gd name="connsiteX1" fmla="*/ 5972810 w 5979160"/>
              <a:gd name="connsiteY1" fmla="*/ 2559050 h 2565400"/>
              <a:gd name="connsiteX2" fmla="*/ 5972810 w 5979160"/>
              <a:gd name="connsiteY2" fmla="*/ 6350 h 2565400"/>
              <a:gd name="connsiteX3" fmla="*/ 6350 w 5979160"/>
              <a:gd name="connsiteY3" fmla="*/ 6350 h 2565400"/>
              <a:gd name="connsiteX4" fmla="*/ 6350 w 5979160"/>
              <a:gd name="connsiteY4" fmla="*/ 2559050 h 256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79160" h="2565400">
                <a:moveTo>
                  <a:pt x="6350" y="2559050"/>
                </a:moveTo>
                <a:lnTo>
                  <a:pt x="5972810" y="2559050"/>
                </a:lnTo>
                <a:lnTo>
                  <a:pt x="5972810" y="6350"/>
                </a:lnTo>
                <a:lnTo>
                  <a:pt x="6350" y="6350"/>
                </a:lnTo>
                <a:lnTo>
                  <a:pt x="6350" y="25590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9900" y="2641600"/>
            <a:ext cx="1485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모듈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임포트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69900" y="3797300"/>
            <a:ext cx="217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데이터베이스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설정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2100" y="342900"/>
            <a:ext cx="38481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292100" algn="l"/>
              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환경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데이터베이스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클라이언트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install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pymysql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settings.py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수정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209800" y="2794000"/>
            <a:ext cx="3505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import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pymysql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pymysql.install_as_MySQLdb()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46400" y="4000500"/>
            <a:ext cx="50038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  <a:tab pos="889000" algn="l"/>
                <a:tab pos="1828800" algn="l"/>
              </a:tabLst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DATABASES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444500" algn="l"/>
                <a:tab pos="8890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'default':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444500" algn="l"/>
                <a:tab pos="8890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'ENGINE':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'django.db.backends.mysql',</a:t>
            </a:r>
          </a:p>
          <a:p>
            <a:pPr>
              <a:lnSpc>
                <a:spcPts val="1900"/>
              </a:lnSpc>
              <a:tabLst>
                <a:tab pos="444500" algn="l"/>
                <a:tab pos="8890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'NAME':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'django_demo',</a:t>
            </a:r>
          </a:p>
          <a:p>
            <a:pPr>
              <a:lnSpc>
                <a:spcPts val="1900"/>
              </a:lnSpc>
              <a:tabLst>
                <a:tab pos="444500" algn="l"/>
                <a:tab pos="8890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'USER':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'devuser',</a:t>
            </a:r>
          </a:p>
          <a:p>
            <a:pPr>
              <a:lnSpc>
                <a:spcPts val="1900"/>
              </a:lnSpc>
              <a:tabLst>
                <a:tab pos="444500" algn="l"/>
                <a:tab pos="8890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'PASSWORD':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'mysql',</a:t>
            </a:r>
          </a:p>
          <a:p>
            <a:pPr>
              <a:lnSpc>
                <a:spcPts val="1900"/>
              </a:lnSpc>
              <a:tabLst>
                <a:tab pos="444500" algn="l"/>
                <a:tab pos="8890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'HOST':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'localhost',</a:t>
            </a:r>
          </a:p>
          <a:p>
            <a:pPr>
              <a:lnSpc>
                <a:spcPts val="1900"/>
              </a:lnSpc>
              <a:tabLst>
                <a:tab pos="444500" algn="l"/>
                <a:tab pos="8890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'PORT':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'3306',</a:t>
            </a:r>
          </a:p>
          <a:p>
            <a:pPr>
              <a:lnSpc>
                <a:spcPts val="1900"/>
              </a:lnSpc>
              <a:tabLst>
                <a:tab pos="444500" algn="l"/>
                <a:tab pos="8890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444500" algn="l"/>
                <a:tab pos="889000" algn="l"/>
                <a:tab pos="1828800" algn="l"/>
              </a:tabLst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2760" y="1521459"/>
            <a:ext cx="8341360" cy="934720"/>
          </a:xfrm>
          <a:custGeom>
            <a:avLst/>
            <a:gdLst>
              <a:gd name="connsiteX0" fmla="*/ 6350 w 8341360"/>
              <a:gd name="connsiteY0" fmla="*/ 928370 h 934720"/>
              <a:gd name="connsiteX1" fmla="*/ 8335010 w 8341360"/>
              <a:gd name="connsiteY1" fmla="*/ 928370 h 934720"/>
              <a:gd name="connsiteX2" fmla="*/ 8335010 w 8341360"/>
              <a:gd name="connsiteY2" fmla="*/ 6350 h 934720"/>
              <a:gd name="connsiteX3" fmla="*/ 6350 w 8341360"/>
              <a:gd name="connsiteY3" fmla="*/ 6350 h 934720"/>
              <a:gd name="connsiteX4" fmla="*/ 6350 w 8341360"/>
              <a:gd name="connsiteY4" fmla="*/ 928370 h 934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41360" h="934720">
                <a:moveTo>
                  <a:pt x="6350" y="928370"/>
                </a:moveTo>
                <a:lnTo>
                  <a:pt x="8335010" y="928370"/>
                </a:lnTo>
                <a:lnTo>
                  <a:pt x="8335010" y="6350"/>
                </a:lnTo>
                <a:lnTo>
                  <a:pt x="6350" y="6350"/>
                </a:lnTo>
                <a:lnTo>
                  <a:pt x="6350" y="9283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3022600"/>
            <a:ext cx="2921000" cy="3581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32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환경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구축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2100" y="1104900"/>
            <a:ext cx="494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anaconda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명령행에서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데이터베이스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이전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실행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2641600"/>
            <a:ext cx="2095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데이터베이스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확인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84200" y="1612900"/>
            <a:ext cx="412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manage.py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makemigrations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2159000"/>
            <a:ext cx="325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manage.py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migrate</a:t>
            </a: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44220" y="1894840"/>
            <a:ext cx="8089900" cy="2321559"/>
          </a:xfrm>
          <a:custGeom>
            <a:avLst/>
            <a:gdLst>
              <a:gd name="connsiteX0" fmla="*/ 6350 w 8089900"/>
              <a:gd name="connsiteY0" fmla="*/ 2315209 h 2321559"/>
              <a:gd name="connsiteX1" fmla="*/ 8083550 w 8089900"/>
              <a:gd name="connsiteY1" fmla="*/ 2315209 h 2321559"/>
              <a:gd name="connsiteX2" fmla="*/ 8083550 w 8089900"/>
              <a:gd name="connsiteY2" fmla="*/ 6350 h 2321559"/>
              <a:gd name="connsiteX3" fmla="*/ 6350 w 8089900"/>
              <a:gd name="connsiteY3" fmla="*/ 6350 h 2321559"/>
              <a:gd name="connsiteX4" fmla="*/ 6350 w 8089900"/>
              <a:gd name="connsiteY4" fmla="*/ 2315209 h 2321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89900" h="2321559">
                <a:moveTo>
                  <a:pt x="6350" y="2315209"/>
                </a:moveTo>
                <a:lnTo>
                  <a:pt x="8083550" y="2315209"/>
                </a:lnTo>
                <a:lnTo>
                  <a:pt x="8083550" y="6350"/>
                </a:lnTo>
                <a:lnTo>
                  <a:pt x="6350" y="6350"/>
                </a:lnTo>
                <a:lnTo>
                  <a:pt x="6350" y="23152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828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331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프로젝트에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등록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9900" y="1498600"/>
            <a:ext cx="5054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settings.py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INSTALLED_APPS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항목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수정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38200" y="1981200"/>
            <a:ext cx="1993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INSTALLED_APPS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82700" y="2235200"/>
            <a:ext cx="2552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'django.contrib.admin',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'django.contrib.auth',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82700" y="2730500"/>
            <a:ext cx="33401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'django.contrib.contenttypes',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'django.contrib.sessions',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'django.contrib.messages',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82700" y="3454400"/>
            <a:ext cx="3225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'django.contrib.staticfiles',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'myapp',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8200" y="3937000"/>
            <a:ext cx="101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]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44220" y="1826260"/>
            <a:ext cx="8089900" cy="347979"/>
          </a:xfrm>
          <a:custGeom>
            <a:avLst/>
            <a:gdLst>
              <a:gd name="connsiteX0" fmla="*/ 6350 w 8089900"/>
              <a:gd name="connsiteY0" fmla="*/ 341629 h 347979"/>
              <a:gd name="connsiteX1" fmla="*/ 8083550 w 8089900"/>
              <a:gd name="connsiteY1" fmla="*/ 341629 h 347979"/>
              <a:gd name="connsiteX2" fmla="*/ 8083550 w 8089900"/>
              <a:gd name="connsiteY2" fmla="*/ 6350 h 347979"/>
              <a:gd name="connsiteX3" fmla="*/ 6350 w 8089900"/>
              <a:gd name="connsiteY3" fmla="*/ 6350 h 347979"/>
              <a:gd name="connsiteX4" fmla="*/ 6350 w 8089900"/>
              <a:gd name="connsiteY4" fmla="*/ 341629 h 347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89900" h="347979">
                <a:moveTo>
                  <a:pt x="6350" y="341629"/>
                </a:moveTo>
                <a:lnTo>
                  <a:pt x="8083550" y="341629"/>
                </a:lnTo>
                <a:lnTo>
                  <a:pt x="8083550" y="6350"/>
                </a:lnTo>
                <a:lnTo>
                  <a:pt x="6350" y="6350"/>
                </a:lnTo>
                <a:lnTo>
                  <a:pt x="6350" y="3416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235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인터페이스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5524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Django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기능을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위한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인터페이스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제공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9900" y="1498600"/>
            <a:ext cx="2019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계정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생성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36600" y="2260600"/>
            <a:ext cx="2032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표시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출력되는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38200" y="1917700"/>
            <a:ext cx="3771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manage.py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createsuperuser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44220" y="1826260"/>
            <a:ext cx="8089900" cy="347979"/>
          </a:xfrm>
          <a:custGeom>
            <a:avLst/>
            <a:gdLst>
              <a:gd name="connsiteX0" fmla="*/ 6350 w 8089900"/>
              <a:gd name="connsiteY0" fmla="*/ 341629 h 347979"/>
              <a:gd name="connsiteX1" fmla="*/ 8083550 w 8089900"/>
              <a:gd name="connsiteY1" fmla="*/ 341629 h 347979"/>
              <a:gd name="connsiteX2" fmla="*/ 8083550 w 8089900"/>
              <a:gd name="connsiteY2" fmla="*/ 6350 h 347979"/>
              <a:gd name="connsiteX3" fmla="*/ 6350 w 8089900"/>
              <a:gd name="connsiteY3" fmla="*/ 6350 h 347979"/>
              <a:gd name="connsiteX4" fmla="*/ 6350 w 8089900"/>
              <a:gd name="connsiteY4" fmla="*/ 341629 h 347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89900" h="347979">
                <a:moveTo>
                  <a:pt x="6350" y="341629"/>
                </a:moveTo>
                <a:lnTo>
                  <a:pt x="8083550" y="341629"/>
                </a:lnTo>
                <a:lnTo>
                  <a:pt x="8083550" y="6350"/>
                </a:lnTo>
                <a:lnTo>
                  <a:pt x="6350" y="6350"/>
                </a:lnTo>
                <a:lnTo>
                  <a:pt x="6350" y="3416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4220" y="3350259"/>
            <a:ext cx="8089900" cy="347980"/>
          </a:xfrm>
          <a:custGeom>
            <a:avLst/>
            <a:gdLst>
              <a:gd name="connsiteX0" fmla="*/ 6350 w 8089900"/>
              <a:gd name="connsiteY0" fmla="*/ 341630 h 347980"/>
              <a:gd name="connsiteX1" fmla="*/ 8083550 w 8089900"/>
              <a:gd name="connsiteY1" fmla="*/ 341630 h 347980"/>
              <a:gd name="connsiteX2" fmla="*/ 8083550 w 8089900"/>
              <a:gd name="connsiteY2" fmla="*/ 6350 h 347980"/>
              <a:gd name="connsiteX3" fmla="*/ 6350 w 8089900"/>
              <a:gd name="connsiteY3" fmla="*/ 6350 h 347980"/>
              <a:gd name="connsiteX4" fmla="*/ 6350 w 8089900"/>
              <a:gd name="connsiteY4" fmla="*/ 341630 h 3479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89900" h="347980">
                <a:moveTo>
                  <a:pt x="6350" y="341630"/>
                </a:moveTo>
                <a:lnTo>
                  <a:pt x="8083550" y="341630"/>
                </a:lnTo>
                <a:lnTo>
                  <a:pt x="8083550" y="6350"/>
                </a:lnTo>
                <a:lnTo>
                  <a:pt x="6350" y="6350"/>
                </a:lnTo>
                <a:lnTo>
                  <a:pt x="6350" y="34163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4220" y="4622800"/>
            <a:ext cx="8089900" cy="347979"/>
          </a:xfrm>
          <a:custGeom>
            <a:avLst/>
            <a:gdLst>
              <a:gd name="connsiteX0" fmla="*/ 6350 w 8089900"/>
              <a:gd name="connsiteY0" fmla="*/ 341629 h 347979"/>
              <a:gd name="connsiteX1" fmla="*/ 8083550 w 8089900"/>
              <a:gd name="connsiteY1" fmla="*/ 341629 h 347979"/>
              <a:gd name="connsiteX2" fmla="*/ 8083550 w 8089900"/>
              <a:gd name="connsiteY2" fmla="*/ 6350 h 347979"/>
              <a:gd name="connsiteX3" fmla="*/ 6350 w 8089900"/>
              <a:gd name="connsiteY3" fmla="*/ 6350 h 347979"/>
              <a:gd name="connsiteX4" fmla="*/ 6350 w 8089900"/>
              <a:gd name="connsiteY4" fmla="*/ 341629 h 347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89900" h="347979">
                <a:moveTo>
                  <a:pt x="6350" y="341629"/>
                </a:moveTo>
                <a:lnTo>
                  <a:pt x="8083550" y="341629"/>
                </a:lnTo>
                <a:lnTo>
                  <a:pt x="8083550" y="6350"/>
                </a:lnTo>
                <a:lnTo>
                  <a:pt x="6350" y="6350"/>
                </a:lnTo>
                <a:lnTo>
                  <a:pt x="6350" y="3416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235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인터페이스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1104900"/>
            <a:ext cx="5524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Django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기능을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위한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인터페이스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제공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69900" y="1498600"/>
            <a:ext cx="2019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계정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생성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2260600"/>
            <a:ext cx="6908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표시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출력되는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입력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요청에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적절하게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입력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아이디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이메일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등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9900" y="3022600"/>
            <a:ext cx="1257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서버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실행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9900" y="4191000"/>
            <a:ext cx="2019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화면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접속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38200" y="1917700"/>
            <a:ext cx="3771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manage.py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createsuperuser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38200" y="3441700"/>
            <a:ext cx="3111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manage.py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runserver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38200" y="4711700"/>
            <a:ext cx="4114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http://localhost:8000/admin/</a:t>
            </a: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84300"/>
            <a:ext cx="5689600" cy="4457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235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인터페이스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69900" y="1104900"/>
            <a:ext cx="939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로그인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1587500"/>
            <a:ext cx="8115300" cy="2908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235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인터페이스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69900" y="1104900"/>
            <a:ext cx="1485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화면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3830320"/>
            <a:ext cx="8318500" cy="1582420"/>
          </a:xfrm>
          <a:custGeom>
            <a:avLst/>
            <a:gdLst>
              <a:gd name="connsiteX0" fmla="*/ 6350 w 8318500"/>
              <a:gd name="connsiteY0" fmla="*/ 1576070 h 1582420"/>
              <a:gd name="connsiteX1" fmla="*/ 8312150 w 8318500"/>
              <a:gd name="connsiteY1" fmla="*/ 1576070 h 1582420"/>
              <a:gd name="connsiteX2" fmla="*/ 8312150 w 8318500"/>
              <a:gd name="connsiteY2" fmla="*/ 6350 h 1582420"/>
              <a:gd name="connsiteX3" fmla="*/ 6350 w 8318500"/>
              <a:gd name="connsiteY3" fmla="*/ 6350 h 1582420"/>
              <a:gd name="connsiteX4" fmla="*/ 6350 w 8318500"/>
              <a:gd name="connsiteY4" fmla="*/ 1576070 h 15824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1582420">
                <a:moveTo>
                  <a:pt x="6350" y="1576070"/>
                </a:moveTo>
                <a:lnTo>
                  <a:pt x="8312150" y="1576070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15760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698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7543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또는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요청을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받고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응답을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반환하는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파이썬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2100" y="1879600"/>
            <a:ext cx="7607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응답은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HTML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컨텐츠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리다이렉트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404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오류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XML,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image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등이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있다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2641600"/>
            <a:ext cx="2882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뷰는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views.py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생성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2100" y="3416300"/>
            <a:ext cx="1485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단순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예제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9600" y="3911600"/>
            <a:ext cx="210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def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index(request):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4165600"/>
            <a:ext cx="6883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HttpResponse("Hello,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Django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Web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Programming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World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!!!")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09600" y="4648200"/>
            <a:ext cx="210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def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hello(request):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54100" y="4902200"/>
            <a:ext cx="4762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text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"""&lt;h1&gt;Welcome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to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app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!!!&lt;/h1&gt;"""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HttpResponse(text)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3830320"/>
            <a:ext cx="8318500" cy="1826259"/>
          </a:xfrm>
          <a:custGeom>
            <a:avLst/>
            <a:gdLst>
              <a:gd name="connsiteX0" fmla="*/ 6350 w 8318500"/>
              <a:gd name="connsiteY0" fmla="*/ 1819909 h 1826259"/>
              <a:gd name="connsiteX1" fmla="*/ 8312150 w 8318500"/>
              <a:gd name="connsiteY1" fmla="*/ 1819909 h 1826259"/>
              <a:gd name="connsiteX2" fmla="*/ 8312150 w 8318500"/>
              <a:gd name="connsiteY2" fmla="*/ 6350 h 1826259"/>
              <a:gd name="connsiteX3" fmla="*/ 6350 w 8318500"/>
              <a:gd name="connsiteY3" fmla="*/ 6350 h 1826259"/>
              <a:gd name="connsiteX4" fmla="*/ 6350 w 8318500"/>
              <a:gd name="connsiteY4" fmla="*/ 1819909 h 1826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1826259">
                <a:moveTo>
                  <a:pt x="6350" y="1819909"/>
                </a:moveTo>
                <a:lnTo>
                  <a:pt x="8312150" y="1819909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18199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810000" y="3817619"/>
            <a:ext cx="876300" cy="342900"/>
          </a:xfrm>
          <a:custGeom>
            <a:avLst/>
            <a:gdLst>
              <a:gd name="connsiteX0" fmla="*/ 15240 w 876300"/>
              <a:gd name="connsiteY0" fmla="*/ 327660 h 342900"/>
              <a:gd name="connsiteX1" fmla="*/ 861060 w 876300"/>
              <a:gd name="connsiteY1" fmla="*/ 327660 h 342900"/>
              <a:gd name="connsiteX2" fmla="*/ 861060 w 876300"/>
              <a:gd name="connsiteY2" fmla="*/ 15240 h 342900"/>
              <a:gd name="connsiteX3" fmla="*/ 15240 w 876300"/>
              <a:gd name="connsiteY3" fmla="*/ 15240 h 342900"/>
              <a:gd name="connsiteX4" fmla="*/ 15240 w 876300"/>
              <a:gd name="connsiteY4" fmla="*/ 32766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300" h="342900">
                <a:moveTo>
                  <a:pt x="15240" y="327660"/>
                </a:moveTo>
                <a:lnTo>
                  <a:pt x="861060" y="327660"/>
                </a:lnTo>
                <a:lnTo>
                  <a:pt x="861060" y="15240"/>
                </a:lnTo>
                <a:lnTo>
                  <a:pt x="15240" y="15240"/>
                </a:lnTo>
                <a:lnTo>
                  <a:pt x="15240" y="3276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82980" y="5044440"/>
            <a:ext cx="4419600" cy="342900"/>
          </a:xfrm>
          <a:custGeom>
            <a:avLst/>
            <a:gdLst>
              <a:gd name="connsiteX0" fmla="*/ 15239 w 4419600"/>
              <a:gd name="connsiteY0" fmla="*/ 327660 h 342900"/>
              <a:gd name="connsiteX1" fmla="*/ 4404360 w 4419600"/>
              <a:gd name="connsiteY1" fmla="*/ 327660 h 342900"/>
              <a:gd name="connsiteX2" fmla="*/ 4404360 w 4419600"/>
              <a:gd name="connsiteY2" fmla="*/ 15240 h 342900"/>
              <a:gd name="connsiteX3" fmla="*/ 15239 w 4419600"/>
              <a:gd name="connsiteY3" fmla="*/ 15240 h 342900"/>
              <a:gd name="connsiteX4" fmla="*/ 15239 w 4419600"/>
              <a:gd name="connsiteY4" fmla="*/ 32766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19600" h="342900">
                <a:moveTo>
                  <a:pt x="15239" y="327660"/>
                </a:moveTo>
                <a:lnTo>
                  <a:pt x="4404360" y="327660"/>
                </a:lnTo>
                <a:lnTo>
                  <a:pt x="4404360" y="15240"/>
                </a:lnTo>
                <a:lnTo>
                  <a:pt x="15239" y="15240"/>
                </a:lnTo>
                <a:lnTo>
                  <a:pt x="15239" y="3276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981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Mapping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1104900"/>
            <a:ext cx="3733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특정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요청과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연결하는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기능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2100" y="1879600"/>
            <a:ext cx="5715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Django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고유한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Mapping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시스템을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갖추고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있음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9900" y="2260600"/>
            <a:ext cx="3886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프로젝트의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url.py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통해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구현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2100" y="3022600"/>
            <a:ext cx="2133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Mapping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예제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9900" y="3416300"/>
            <a:ext cx="3022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project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urls.py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수정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09600" y="3924300"/>
            <a:ext cx="4559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from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django.conf.urls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import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include,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from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django.contrib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import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admin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09600" y="4648200"/>
            <a:ext cx="1663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urlpatterns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54100" y="4889500"/>
            <a:ext cx="3657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url(r'^admin/',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admin.site.urls),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54100" y="5143500"/>
            <a:ext cx="4330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url(r'^myapp/',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include('myapp.urls')),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09600" y="5384800"/>
            <a:ext cx="101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]</a:t>
            </a: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2760" y="1521460"/>
            <a:ext cx="8341360" cy="378459"/>
          </a:xfrm>
          <a:custGeom>
            <a:avLst/>
            <a:gdLst>
              <a:gd name="connsiteX0" fmla="*/ 6350 w 8341360"/>
              <a:gd name="connsiteY0" fmla="*/ 372109 h 378459"/>
              <a:gd name="connsiteX1" fmla="*/ 8335010 w 8341360"/>
              <a:gd name="connsiteY1" fmla="*/ 372109 h 378459"/>
              <a:gd name="connsiteX2" fmla="*/ 8335010 w 8341360"/>
              <a:gd name="connsiteY2" fmla="*/ 6350 h 378459"/>
              <a:gd name="connsiteX3" fmla="*/ 6350 w 8341360"/>
              <a:gd name="connsiteY3" fmla="*/ 6350 h 378459"/>
              <a:gd name="connsiteX4" fmla="*/ 6350 w 8341360"/>
              <a:gd name="connsiteY4" fmla="*/ 372109 h 378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41360" h="378459">
                <a:moveTo>
                  <a:pt x="6350" y="372109"/>
                </a:moveTo>
                <a:lnTo>
                  <a:pt x="8335010" y="372109"/>
                </a:lnTo>
                <a:lnTo>
                  <a:pt x="8335010" y="6350"/>
                </a:lnTo>
                <a:lnTo>
                  <a:pt x="6350" y="6350"/>
                </a:lnTo>
                <a:lnTo>
                  <a:pt x="6350" y="3721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92760" y="2694940"/>
            <a:ext cx="8341360" cy="378459"/>
          </a:xfrm>
          <a:custGeom>
            <a:avLst/>
            <a:gdLst>
              <a:gd name="connsiteX0" fmla="*/ 6350 w 8341360"/>
              <a:gd name="connsiteY0" fmla="*/ 372109 h 378459"/>
              <a:gd name="connsiteX1" fmla="*/ 8335010 w 8341360"/>
              <a:gd name="connsiteY1" fmla="*/ 372109 h 378459"/>
              <a:gd name="connsiteX2" fmla="*/ 8335010 w 8341360"/>
              <a:gd name="connsiteY2" fmla="*/ 6350 h 378459"/>
              <a:gd name="connsiteX3" fmla="*/ 6350 w 8341360"/>
              <a:gd name="connsiteY3" fmla="*/ 6350 h 378459"/>
              <a:gd name="connsiteX4" fmla="*/ 6350 w 8341360"/>
              <a:gd name="connsiteY4" fmla="*/ 372109 h 378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41360" h="378459">
                <a:moveTo>
                  <a:pt x="6350" y="372109"/>
                </a:moveTo>
                <a:lnTo>
                  <a:pt x="8335010" y="372109"/>
                </a:lnTo>
                <a:lnTo>
                  <a:pt x="8335010" y="6350"/>
                </a:lnTo>
                <a:lnTo>
                  <a:pt x="6350" y="6350"/>
                </a:lnTo>
                <a:lnTo>
                  <a:pt x="6350" y="3721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32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환경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구축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2100" y="1104900"/>
            <a:ext cx="3848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데이터베이스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클라이언트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설치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2260600"/>
            <a:ext cx="3848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데이터베이스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클라이언트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84200" y="1612900"/>
            <a:ext cx="288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install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pymysql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2794000"/>
            <a:ext cx="173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import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pymysql</a:t>
            </a: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1910079"/>
            <a:ext cx="8318500" cy="2077720"/>
          </a:xfrm>
          <a:custGeom>
            <a:avLst/>
            <a:gdLst>
              <a:gd name="connsiteX0" fmla="*/ 6350 w 8318500"/>
              <a:gd name="connsiteY0" fmla="*/ 2071370 h 2077720"/>
              <a:gd name="connsiteX1" fmla="*/ 8312150 w 8318500"/>
              <a:gd name="connsiteY1" fmla="*/ 2071370 h 2077720"/>
              <a:gd name="connsiteX2" fmla="*/ 8312150 w 8318500"/>
              <a:gd name="connsiteY2" fmla="*/ 6350 h 2077720"/>
              <a:gd name="connsiteX3" fmla="*/ 6350 w 8318500"/>
              <a:gd name="connsiteY3" fmla="*/ 6350 h 2077720"/>
              <a:gd name="connsiteX4" fmla="*/ 6350 w 8318500"/>
              <a:gd name="connsiteY4" fmla="*/ 2071370 h 2077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2077720">
                <a:moveTo>
                  <a:pt x="6350" y="2071370"/>
                </a:moveTo>
                <a:lnTo>
                  <a:pt x="8312150" y="2071370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20713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8000" y="4615180"/>
            <a:ext cx="8326119" cy="1605279"/>
          </a:xfrm>
          <a:custGeom>
            <a:avLst/>
            <a:gdLst>
              <a:gd name="connsiteX0" fmla="*/ 6350 w 8326119"/>
              <a:gd name="connsiteY0" fmla="*/ 1598929 h 1605279"/>
              <a:gd name="connsiteX1" fmla="*/ 8319769 w 8326119"/>
              <a:gd name="connsiteY1" fmla="*/ 1598929 h 1605279"/>
              <a:gd name="connsiteX2" fmla="*/ 8319769 w 8326119"/>
              <a:gd name="connsiteY2" fmla="*/ 6350 h 1605279"/>
              <a:gd name="connsiteX3" fmla="*/ 6350 w 8326119"/>
              <a:gd name="connsiteY3" fmla="*/ 6350 h 1605279"/>
              <a:gd name="connsiteX4" fmla="*/ 6350 w 8326119"/>
              <a:gd name="connsiteY4" fmla="*/ 1598929 h 160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26119" h="1605279">
                <a:moveTo>
                  <a:pt x="6350" y="1598929"/>
                </a:moveTo>
                <a:lnTo>
                  <a:pt x="8319769" y="1598929"/>
                </a:lnTo>
                <a:lnTo>
                  <a:pt x="8319769" y="6350"/>
                </a:lnTo>
                <a:lnTo>
                  <a:pt x="6350" y="6350"/>
                </a:lnTo>
                <a:lnTo>
                  <a:pt x="6350" y="15989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4622800"/>
            <a:ext cx="8318500" cy="1587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981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Mapping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1104900"/>
            <a:ext cx="2806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Mapping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예제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계속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69900" y="1498600"/>
            <a:ext cx="5384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myapp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urls.py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만들고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구현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9900" y="4191000"/>
            <a:ext cx="217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브라우저에서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요청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09600" y="1993900"/>
            <a:ext cx="3556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from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django.conf.urls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import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09600" y="2489200"/>
            <a:ext cx="210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from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.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import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09600" y="2971800"/>
            <a:ext cx="1663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urlpatterns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54100" y="3225800"/>
            <a:ext cx="421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url(r'^$',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views.index,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name='index'),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54100" y="3467100"/>
            <a:ext cx="4762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url(r'^hello$',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views.hello,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name='hello'),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09600" y="3708400"/>
            <a:ext cx="101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]</a:t>
            </a: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90880" y="1910079"/>
            <a:ext cx="8143240" cy="843279"/>
          </a:xfrm>
          <a:custGeom>
            <a:avLst/>
            <a:gdLst>
              <a:gd name="connsiteX0" fmla="*/ 6350 w 8143240"/>
              <a:gd name="connsiteY0" fmla="*/ 836929 h 843279"/>
              <a:gd name="connsiteX1" fmla="*/ 8136890 w 8143240"/>
              <a:gd name="connsiteY1" fmla="*/ 836929 h 843279"/>
              <a:gd name="connsiteX2" fmla="*/ 8136890 w 8143240"/>
              <a:gd name="connsiteY2" fmla="*/ 6350 h 843279"/>
              <a:gd name="connsiteX3" fmla="*/ 6350 w 8143240"/>
              <a:gd name="connsiteY3" fmla="*/ 6350 h 843279"/>
              <a:gd name="connsiteX4" fmla="*/ 6350 w 8143240"/>
              <a:gd name="connsiteY4" fmla="*/ 836929 h 843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3240" h="843279">
                <a:moveTo>
                  <a:pt x="6350" y="836929"/>
                </a:moveTo>
                <a:lnTo>
                  <a:pt x="8136890" y="836929"/>
                </a:lnTo>
                <a:lnTo>
                  <a:pt x="8136890" y="6350"/>
                </a:lnTo>
                <a:lnTo>
                  <a:pt x="6350" y="6350"/>
                </a:lnTo>
                <a:lnTo>
                  <a:pt x="6350" y="8369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90880" y="3403600"/>
            <a:ext cx="8143240" cy="1338579"/>
          </a:xfrm>
          <a:custGeom>
            <a:avLst/>
            <a:gdLst>
              <a:gd name="connsiteX0" fmla="*/ 6350 w 8143240"/>
              <a:gd name="connsiteY0" fmla="*/ 1332229 h 1338579"/>
              <a:gd name="connsiteX1" fmla="*/ 8136890 w 8143240"/>
              <a:gd name="connsiteY1" fmla="*/ 1332229 h 1338579"/>
              <a:gd name="connsiteX2" fmla="*/ 8136890 w 8143240"/>
              <a:gd name="connsiteY2" fmla="*/ 6350 h 1338579"/>
              <a:gd name="connsiteX3" fmla="*/ 6350 w 8143240"/>
              <a:gd name="connsiteY3" fmla="*/ 6350 h 1338579"/>
              <a:gd name="connsiteX4" fmla="*/ 6350 w 8143240"/>
              <a:gd name="connsiteY4" fmla="*/ 1332229 h 1338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3240" h="1338579">
                <a:moveTo>
                  <a:pt x="6350" y="1332229"/>
                </a:moveTo>
                <a:lnTo>
                  <a:pt x="8136890" y="1332229"/>
                </a:lnTo>
                <a:lnTo>
                  <a:pt x="8136890" y="6350"/>
                </a:lnTo>
                <a:lnTo>
                  <a:pt x="6350" y="6350"/>
                </a:lnTo>
                <a:lnTo>
                  <a:pt x="6350" y="13322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83260" y="5384800"/>
            <a:ext cx="8150860" cy="1186180"/>
          </a:xfrm>
          <a:custGeom>
            <a:avLst/>
            <a:gdLst>
              <a:gd name="connsiteX0" fmla="*/ 6350 w 8150860"/>
              <a:gd name="connsiteY0" fmla="*/ 1179830 h 1186180"/>
              <a:gd name="connsiteX1" fmla="*/ 8144510 w 8150860"/>
              <a:gd name="connsiteY1" fmla="*/ 1179830 h 1186180"/>
              <a:gd name="connsiteX2" fmla="*/ 8144510 w 8150860"/>
              <a:gd name="connsiteY2" fmla="*/ 6350 h 1186180"/>
              <a:gd name="connsiteX3" fmla="*/ 6350 w 8150860"/>
              <a:gd name="connsiteY3" fmla="*/ 6350 h 1186180"/>
              <a:gd name="connsiteX4" fmla="*/ 6350 w 8150860"/>
              <a:gd name="connsiteY4" fmla="*/ 1179830 h 1186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860" h="1186180">
                <a:moveTo>
                  <a:pt x="6350" y="1179830"/>
                </a:moveTo>
                <a:lnTo>
                  <a:pt x="8144510" y="1179830"/>
                </a:lnTo>
                <a:lnTo>
                  <a:pt x="8144510" y="6350"/>
                </a:lnTo>
                <a:lnTo>
                  <a:pt x="6350" y="6350"/>
                </a:lnTo>
                <a:lnTo>
                  <a:pt x="6350" y="117983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15640" y="5379719"/>
            <a:ext cx="1447800" cy="342900"/>
          </a:xfrm>
          <a:custGeom>
            <a:avLst/>
            <a:gdLst>
              <a:gd name="connsiteX0" fmla="*/ 15239 w 1447800"/>
              <a:gd name="connsiteY0" fmla="*/ 327660 h 342900"/>
              <a:gd name="connsiteX1" fmla="*/ 1432560 w 1447800"/>
              <a:gd name="connsiteY1" fmla="*/ 327660 h 342900"/>
              <a:gd name="connsiteX2" fmla="*/ 1432560 w 1447800"/>
              <a:gd name="connsiteY2" fmla="*/ 15240 h 342900"/>
              <a:gd name="connsiteX3" fmla="*/ 15239 w 1447800"/>
              <a:gd name="connsiteY3" fmla="*/ 15240 h 342900"/>
              <a:gd name="connsiteX4" fmla="*/ 15239 w 1447800"/>
              <a:gd name="connsiteY4" fmla="*/ 32766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0" h="342900">
                <a:moveTo>
                  <a:pt x="15239" y="327660"/>
                </a:moveTo>
                <a:lnTo>
                  <a:pt x="1432560" y="327660"/>
                </a:lnTo>
                <a:lnTo>
                  <a:pt x="1432560" y="15240"/>
                </a:lnTo>
                <a:lnTo>
                  <a:pt x="15239" y="15240"/>
                </a:lnTo>
                <a:lnTo>
                  <a:pt x="15239" y="3276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84800"/>
            <a:ext cx="8140700" cy="1181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981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Mapping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2100" y="1104900"/>
            <a:ext cx="2209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전달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9900" y="1498600"/>
            <a:ext cx="6616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myapp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views.py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viewArticle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추가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9900" y="3022600"/>
            <a:ext cx="4343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매핑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추가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9900" y="4953000"/>
            <a:ext cx="217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브라우저에서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요청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74700" y="1993900"/>
            <a:ext cx="400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def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viewArticle(request,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articleId):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17600" y="2247900"/>
            <a:ext cx="5664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text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"Displaying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article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Number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: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%s"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articleId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HttpResponse(text)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74700" y="3492500"/>
            <a:ext cx="1663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urlpatterns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231900" y="3733800"/>
            <a:ext cx="421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url(r'^$',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views.index,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name='index'),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31900" y="3975100"/>
            <a:ext cx="4775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url(r'^hello$',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views.hello,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name='hello'),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31900" y="4229100"/>
            <a:ext cx="6553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url(r'^article/(\d+)$',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views.viewArticle,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name='article'),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74700" y="4470400"/>
            <a:ext cx="101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]</a:t>
            </a:r>
          </a:p>
        </p:txBody>
      </p:sp>
      <p:sp>
        <p:nvSpPr>
          <p:cNvPr id="2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83260" y="5316220"/>
            <a:ext cx="8150860" cy="1308099"/>
          </a:xfrm>
          <a:custGeom>
            <a:avLst/>
            <a:gdLst>
              <a:gd name="connsiteX0" fmla="*/ 6350 w 8150860"/>
              <a:gd name="connsiteY0" fmla="*/ 1301749 h 1308099"/>
              <a:gd name="connsiteX1" fmla="*/ 8144510 w 8150860"/>
              <a:gd name="connsiteY1" fmla="*/ 1301749 h 1308099"/>
              <a:gd name="connsiteX2" fmla="*/ 8144510 w 8150860"/>
              <a:gd name="connsiteY2" fmla="*/ 6350 h 1308099"/>
              <a:gd name="connsiteX3" fmla="*/ 6350 w 8150860"/>
              <a:gd name="connsiteY3" fmla="*/ 6350 h 1308099"/>
              <a:gd name="connsiteX4" fmla="*/ 6350 w 8150860"/>
              <a:gd name="connsiteY4" fmla="*/ 1301749 h 1308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860" h="1308099">
                <a:moveTo>
                  <a:pt x="6350" y="1301749"/>
                </a:moveTo>
                <a:lnTo>
                  <a:pt x="8144510" y="1301749"/>
                </a:lnTo>
                <a:lnTo>
                  <a:pt x="8144510" y="6350"/>
                </a:lnTo>
                <a:lnTo>
                  <a:pt x="6350" y="6350"/>
                </a:lnTo>
                <a:lnTo>
                  <a:pt x="6350" y="13017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90880" y="1910079"/>
            <a:ext cx="8143240" cy="843279"/>
          </a:xfrm>
          <a:custGeom>
            <a:avLst/>
            <a:gdLst>
              <a:gd name="connsiteX0" fmla="*/ 6350 w 8143240"/>
              <a:gd name="connsiteY0" fmla="*/ 836929 h 843279"/>
              <a:gd name="connsiteX1" fmla="*/ 8136890 w 8143240"/>
              <a:gd name="connsiteY1" fmla="*/ 836929 h 843279"/>
              <a:gd name="connsiteX2" fmla="*/ 8136890 w 8143240"/>
              <a:gd name="connsiteY2" fmla="*/ 6350 h 843279"/>
              <a:gd name="connsiteX3" fmla="*/ 6350 w 8143240"/>
              <a:gd name="connsiteY3" fmla="*/ 6350 h 843279"/>
              <a:gd name="connsiteX4" fmla="*/ 6350 w 8143240"/>
              <a:gd name="connsiteY4" fmla="*/ 836929 h 843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3240" h="843279">
                <a:moveTo>
                  <a:pt x="6350" y="836929"/>
                </a:moveTo>
                <a:lnTo>
                  <a:pt x="8136890" y="836929"/>
                </a:lnTo>
                <a:lnTo>
                  <a:pt x="8136890" y="6350"/>
                </a:lnTo>
                <a:lnTo>
                  <a:pt x="6350" y="6350"/>
                </a:lnTo>
                <a:lnTo>
                  <a:pt x="6350" y="8369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90880" y="3403600"/>
            <a:ext cx="8143240" cy="1490979"/>
          </a:xfrm>
          <a:custGeom>
            <a:avLst/>
            <a:gdLst>
              <a:gd name="connsiteX0" fmla="*/ 6350 w 8143240"/>
              <a:gd name="connsiteY0" fmla="*/ 1484629 h 1490979"/>
              <a:gd name="connsiteX1" fmla="*/ 8136890 w 8143240"/>
              <a:gd name="connsiteY1" fmla="*/ 1484629 h 1490979"/>
              <a:gd name="connsiteX2" fmla="*/ 8136890 w 8143240"/>
              <a:gd name="connsiteY2" fmla="*/ 6350 h 1490979"/>
              <a:gd name="connsiteX3" fmla="*/ 6350 w 8143240"/>
              <a:gd name="connsiteY3" fmla="*/ 6350 h 1490979"/>
              <a:gd name="connsiteX4" fmla="*/ 6350 w 8143240"/>
              <a:gd name="connsiteY4" fmla="*/ 1484629 h 1490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3240" h="1490979">
                <a:moveTo>
                  <a:pt x="6350" y="1484629"/>
                </a:moveTo>
                <a:lnTo>
                  <a:pt x="8136890" y="1484629"/>
                </a:lnTo>
                <a:lnTo>
                  <a:pt x="8136890" y="6350"/>
                </a:lnTo>
                <a:lnTo>
                  <a:pt x="6350" y="6350"/>
                </a:lnTo>
                <a:lnTo>
                  <a:pt x="6350" y="14846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343400" y="5326380"/>
            <a:ext cx="1021080" cy="342900"/>
          </a:xfrm>
          <a:custGeom>
            <a:avLst/>
            <a:gdLst>
              <a:gd name="connsiteX0" fmla="*/ 15240 w 1021080"/>
              <a:gd name="connsiteY0" fmla="*/ 327660 h 342900"/>
              <a:gd name="connsiteX1" fmla="*/ 1005840 w 1021080"/>
              <a:gd name="connsiteY1" fmla="*/ 327660 h 342900"/>
              <a:gd name="connsiteX2" fmla="*/ 1005840 w 1021080"/>
              <a:gd name="connsiteY2" fmla="*/ 15240 h 342900"/>
              <a:gd name="connsiteX3" fmla="*/ 15240 w 1021080"/>
              <a:gd name="connsiteY3" fmla="*/ 15240 h 342900"/>
              <a:gd name="connsiteX4" fmla="*/ 15240 w 1021080"/>
              <a:gd name="connsiteY4" fmla="*/ 32766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0" h="342900">
                <a:moveTo>
                  <a:pt x="15240" y="327660"/>
                </a:moveTo>
                <a:lnTo>
                  <a:pt x="1005840" y="327660"/>
                </a:lnTo>
                <a:lnTo>
                  <a:pt x="1005840" y="15240"/>
                </a:lnTo>
                <a:lnTo>
                  <a:pt x="15240" y="15240"/>
                </a:lnTo>
                <a:lnTo>
                  <a:pt x="15240" y="3276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82240" y="5737860"/>
            <a:ext cx="1021080" cy="342900"/>
          </a:xfrm>
          <a:custGeom>
            <a:avLst/>
            <a:gdLst>
              <a:gd name="connsiteX0" fmla="*/ 15239 w 1021080"/>
              <a:gd name="connsiteY0" fmla="*/ 327660 h 342900"/>
              <a:gd name="connsiteX1" fmla="*/ 1005839 w 1021080"/>
              <a:gd name="connsiteY1" fmla="*/ 327660 h 342900"/>
              <a:gd name="connsiteX2" fmla="*/ 1005839 w 1021080"/>
              <a:gd name="connsiteY2" fmla="*/ 15240 h 342900"/>
              <a:gd name="connsiteX3" fmla="*/ 15239 w 1021080"/>
              <a:gd name="connsiteY3" fmla="*/ 15240 h 342900"/>
              <a:gd name="connsiteX4" fmla="*/ 15239 w 1021080"/>
              <a:gd name="connsiteY4" fmla="*/ 32766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0" h="342900">
                <a:moveTo>
                  <a:pt x="15239" y="327660"/>
                </a:moveTo>
                <a:lnTo>
                  <a:pt x="1005839" y="327660"/>
                </a:lnTo>
                <a:lnTo>
                  <a:pt x="1005839" y="15240"/>
                </a:lnTo>
                <a:lnTo>
                  <a:pt x="15239" y="15240"/>
                </a:lnTo>
                <a:lnTo>
                  <a:pt x="15239" y="32766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21300"/>
            <a:ext cx="8140700" cy="1295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1104900"/>
            <a:ext cx="2882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전달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계속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9900" y="1498600"/>
            <a:ext cx="6616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myapp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views.py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viewArticle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추가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9900" y="3022600"/>
            <a:ext cx="4343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매핑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추가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9900" y="4953000"/>
            <a:ext cx="217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브라우저에서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요청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92100" y="279400"/>
            <a:ext cx="1981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URL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Mapping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74700" y="1993900"/>
            <a:ext cx="4330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def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viewArticles(request,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year,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month):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2247900"/>
            <a:ext cx="6108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text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"Displaying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articles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of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: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%s-%s"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(year,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month)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HttpResponse(text)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4700" y="3492500"/>
            <a:ext cx="156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urlpatterns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06500" y="3721100"/>
            <a:ext cx="3962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url(r'^$',</a:t>
            </a:r>
            <a:r>
              <a:rPr lang="en-US" altLang="zh-CN" sz="15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views.index,</a:t>
            </a:r>
            <a:r>
              <a:rPr lang="en-US" altLang="zh-CN" sz="15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name='index'),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06500" y="3949700"/>
            <a:ext cx="4483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url(r'^hello$',</a:t>
            </a:r>
            <a:r>
              <a:rPr lang="en-US" altLang="zh-CN" sz="15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views.hello,</a:t>
            </a:r>
            <a:r>
              <a:rPr lang="en-US" altLang="zh-CN" sz="15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name='hello'),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06500" y="4178300"/>
            <a:ext cx="6172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url(r'^article/(\d+)/',</a:t>
            </a:r>
            <a:r>
              <a:rPr lang="en-US" altLang="zh-CN" sz="15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views.viewArticle,</a:t>
            </a:r>
            <a:r>
              <a:rPr lang="en-US" altLang="zh-CN" sz="15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name='article'),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206500" y="4406900"/>
            <a:ext cx="7416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url(r'^article/(\d{4})/(\d{2})/',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views.viewArticles,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name='articles'),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74700" y="46355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]</a:t>
            </a:r>
          </a:p>
        </p:txBody>
      </p:sp>
      <p:sp>
        <p:nvSpPr>
          <p:cNvPr id="2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1117600"/>
            <a:ext cx="6235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Django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HTML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분리할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있도록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설계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python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영역에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구현하고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html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템플릿에서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2273300"/>
            <a:ext cx="26416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render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메서드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전달인자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Request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요청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정보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69900" y="3035300"/>
            <a:ext cx="5765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템플릿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경로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TEMPLATE_DIRS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옵션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상대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경로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전달인자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딕셔너리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템플릿에서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2100" y="4203700"/>
            <a:ext cx="5638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Django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템플릿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언어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(Django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Template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Language)</a:t>
            </a:r>
          </a:p>
          <a:p>
            <a:pPr>
              <a:lnSpc>
                <a:spcPts val="2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레이어에서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간단한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언어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279400"/>
            <a:ext cx="2489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Template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System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90880" y="3830319"/>
            <a:ext cx="8143240" cy="2687320"/>
          </a:xfrm>
          <a:custGeom>
            <a:avLst/>
            <a:gdLst>
              <a:gd name="connsiteX0" fmla="*/ 6350 w 8143240"/>
              <a:gd name="connsiteY0" fmla="*/ 2680970 h 2687320"/>
              <a:gd name="connsiteX1" fmla="*/ 8136890 w 8143240"/>
              <a:gd name="connsiteY1" fmla="*/ 2680970 h 2687320"/>
              <a:gd name="connsiteX2" fmla="*/ 8136890 w 8143240"/>
              <a:gd name="connsiteY2" fmla="*/ 6350 h 2687320"/>
              <a:gd name="connsiteX3" fmla="*/ 6350 w 8143240"/>
              <a:gd name="connsiteY3" fmla="*/ 6350 h 2687320"/>
              <a:gd name="connsiteX4" fmla="*/ 6350 w 8143240"/>
              <a:gd name="connsiteY4" fmla="*/ 2680970 h 2687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3240" h="2687320">
                <a:moveTo>
                  <a:pt x="6350" y="2680970"/>
                </a:moveTo>
                <a:lnTo>
                  <a:pt x="8136890" y="2680970"/>
                </a:lnTo>
                <a:lnTo>
                  <a:pt x="8136890" y="6350"/>
                </a:lnTo>
                <a:lnTo>
                  <a:pt x="6350" y="6350"/>
                </a:lnTo>
                <a:lnTo>
                  <a:pt x="6350" y="26809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90880" y="1856740"/>
            <a:ext cx="8143240" cy="1338579"/>
          </a:xfrm>
          <a:custGeom>
            <a:avLst/>
            <a:gdLst>
              <a:gd name="connsiteX0" fmla="*/ 6350 w 8143240"/>
              <a:gd name="connsiteY0" fmla="*/ 1332229 h 1338579"/>
              <a:gd name="connsiteX1" fmla="*/ 8136890 w 8143240"/>
              <a:gd name="connsiteY1" fmla="*/ 1332229 h 1338579"/>
              <a:gd name="connsiteX2" fmla="*/ 8136890 w 8143240"/>
              <a:gd name="connsiteY2" fmla="*/ 6350 h 1338579"/>
              <a:gd name="connsiteX3" fmla="*/ 6350 w 8143240"/>
              <a:gd name="connsiteY3" fmla="*/ 6350 h 1338579"/>
              <a:gd name="connsiteX4" fmla="*/ 6350 w 8143240"/>
              <a:gd name="connsiteY4" fmla="*/ 1332229 h 1338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3240" h="1338579">
                <a:moveTo>
                  <a:pt x="6350" y="1332229"/>
                </a:moveTo>
                <a:lnTo>
                  <a:pt x="8136890" y="1332229"/>
                </a:lnTo>
                <a:lnTo>
                  <a:pt x="8136890" y="6350"/>
                </a:lnTo>
                <a:lnTo>
                  <a:pt x="6350" y="6350"/>
                </a:lnTo>
                <a:lnTo>
                  <a:pt x="6350" y="13322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1104900"/>
            <a:ext cx="1943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템플릿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예제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9900" y="1498600"/>
            <a:ext cx="4737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수정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–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메서드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추가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69900" y="3416300"/>
            <a:ext cx="5016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메인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템플릿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페이지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작성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(main_template.html)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2100" y="279400"/>
            <a:ext cx="2489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Template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System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3924300"/>
            <a:ext cx="889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304800" algn="l"/>
              </a:tabLst>
            </a:pP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&lt;html&gt;</a:t>
            </a:r>
          </a:p>
          <a:p>
            <a:pPr>
              <a:lnSpc>
                <a:spcPts val="16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38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&lt;head&gt;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71600" y="4343400"/>
            <a:ext cx="685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&lt;title&gt;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76400" y="4559300"/>
            <a:ext cx="4038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38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block</a:t>
            </a:r>
            <a:r>
              <a:rPr lang="en-US" altLang="zh-CN" sz="138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title</a:t>
            </a:r>
            <a:r>
              <a:rPr lang="en-US" altLang="zh-CN" sz="138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%}Page</a:t>
            </a:r>
            <a:r>
              <a:rPr lang="en-US" altLang="zh-CN" sz="138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Title{%</a:t>
            </a:r>
            <a:r>
              <a:rPr lang="en-US" altLang="zh-CN" sz="138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endblock</a:t>
            </a:r>
            <a:r>
              <a:rPr lang="en-US" altLang="zh-CN" sz="138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71600" y="4775200"/>
            <a:ext cx="787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&lt;/title&gt;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79500" y="4991100"/>
            <a:ext cx="685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8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&lt;/head&gt;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&lt;body&gt;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71600" y="5410200"/>
            <a:ext cx="186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38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block</a:t>
            </a:r>
            <a:r>
              <a:rPr lang="en-US" altLang="zh-CN" sz="138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content</a:t>
            </a:r>
            <a:r>
              <a:rPr lang="en-US" altLang="zh-CN" sz="138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76400" y="5626100"/>
            <a:ext cx="1181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8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Body</a:t>
            </a:r>
            <a:r>
              <a:rPr lang="en-US" altLang="zh-CN" sz="138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content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71600" y="5842000"/>
            <a:ext cx="137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8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38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endblock</a:t>
            </a:r>
            <a:r>
              <a:rPr lang="en-US" altLang="zh-CN" sz="138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8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74700" y="6057900"/>
            <a:ext cx="977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&lt;/body&gt;</a:t>
            </a:r>
          </a:p>
          <a:p>
            <a:pPr>
              <a:lnSpc>
                <a:spcPts val="1600"/>
              </a:lnSpc>
              <a:tabLst>
                <a:tab pos="304800" algn="l"/>
              </a:tabLst>
            </a:pPr>
            <a:r>
              <a:rPr lang="en-US" altLang="zh-CN" sz="13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&lt;/html&gt;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74700" y="1943100"/>
            <a:ext cx="332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def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viewTemplateDemo(request):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03300" y="2197100"/>
            <a:ext cx="421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today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datetime.datetime.now().date()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03300" y="2451100"/>
            <a:ext cx="68834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612900" algn="l"/>
              </a:tabLst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daysOfWeek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['Mon',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'Tue',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'Wed',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'Thu',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'Fri',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'Sat',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'Sun']</a:t>
            </a:r>
          </a:p>
          <a:p>
            <a:pPr>
              <a:lnSpc>
                <a:spcPts val="1900"/>
              </a:lnSpc>
              <a:tabLst>
                <a:tab pos="1612900" algn="l"/>
              </a:tabLst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return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render(request,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"template-demo.html",</a:t>
            </a:r>
          </a:p>
          <a:p>
            <a:pPr>
              <a:lnSpc>
                <a:spcPts val="1900"/>
              </a:lnSpc>
              <a:tabLst>
                <a:tab pos="1612900" algn="l"/>
              </a:tabLst>
            </a:pPr>
            <a:r>
              <a:rPr lang="en-US" altLang="zh-CN" dirty="0" smtClean="0"/>
              <a:t>	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{"today"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: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today,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"days_of_week"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: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daysOfWeek})</a:t>
            </a:r>
          </a:p>
        </p:txBody>
      </p:sp>
      <p:sp>
        <p:nvSpPr>
          <p:cNvPr id="2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90880" y="1910079"/>
            <a:ext cx="8143240" cy="4538980"/>
          </a:xfrm>
          <a:custGeom>
            <a:avLst/>
            <a:gdLst>
              <a:gd name="connsiteX0" fmla="*/ 6350 w 8143240"/>
              <a:gd name="connsiteY0" fmla="*/ 4532630 h 4538980"/>
              <a:gd name="connsiteX1" fmla="*/ 8136890 w 8143240"/>
              <a:gd name="connsiteY1" fmla="*/ 4532630 h 4538980"/>
              <a:gd name="connsiteX2" fmla="*/ 8136890 w 8143240"/>
              <a:gd name="connsiteY2" fmla="*/ 6350 h 4538980"/>
              <a:gd name="connsiteX3" fmla="*/ 6350 w 8143240"/>
              <a:gd name="connsiteY3" fmla="*/ 6350 h 4538980"/>
              <a:gd name="connsiteX4" fmla="*/ 6350 w 8143240"/>
              <a:gd name="connsiteY4" fmla="*/ 4532630 h 45389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43240" h="4538980">
                <a:moveTo>
                  <a:pt x="6350" y="4532630"/>
                </a:moveTo>
                <a:lnTo>
                  <a:pt x="8136890" y="4532630"/>
                </a:lnTo>
                <a:lnTo>
                  <a:pt x="8136890" y="6350"/>
                </a:lnTo>
                <a:lnTo>
                  <a:pt x="6350" y="6350"/>
                </a:lnTo>
                <a:lnTo>
                  <a:pt x="6350" y="453263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1117600"/>
            <a:ext cx="2882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템플릿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예제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계속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페이지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작성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(hello.html)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279400"/>
            <a:ext cx="2489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Template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System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74700" y="1993900"/>
            <a:ext cx="3771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extends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"main_template.html"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2247900"/>
            <a:ext cx="4902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block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title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%}My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Hello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Page{%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endblock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block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content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743200"/>
            <a:ext cx="4330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Hello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World!!!&lt;p&gt;Today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{{today}}&lt;/p&gt;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We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3251200"/>
            <a:ext cx="25527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if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today.day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==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1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the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first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day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of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month.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elif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today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==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30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the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last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day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of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month.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else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4457700"/>
            <a:ext cx="14478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don't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know.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{%endif%}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&lt;p&gt;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5181600"/>
            <a:ext cx="3225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for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day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days_of_week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{{day}}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5664200"/>
            <a:ext cx="444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&lt;/p&gt;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74700" y="5905500"/>
            <a:ext cx="133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endfor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74700" y="6146800"/>
            <a:ext cx="1562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{%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endblock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%}</a:t>
            </a: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05180" y="1917700"/>
            <a:ext cx="6230620" cy="4622800"/>
          </a:xfrm>
          <a:custGeom>
            <a:avLst/>
            <a:gdLst>
              <a:gd name="connsiteX0" fmla="*/ 6350 w 6230620"/>
              <a:gd name="connsiteY0" fmla="*/ 4616450 h 4622800"/>
              <a:gd name="connsiteX1" fmla="*/ 6224270 w 6230620"/>
              <a:gd name="connsiteY1" fmla="*/ 4616450 h 4622800"/>
              <a:gd name="connsiteX2" fmla="*/ 6224270 w 6230620"/>
              <a:gd name="connsiteY2" fmla="*/ 6350 h 4622800"/>
              <a:gd name="connsiteX3" fmla="*/ 6350 w 6230620"/>
              <a:gd name="connsiteY3" fmla="*/ 6350 h 4622800"/>
              <a:gd name="connsiteX4" fmla="*/ 6350 w 6230620"/>
              <a:gd name="connsiteY4" fmla="*/ 4616450 h 4622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30620" h="4622800">
                <a:moveTo>
                  <a:pt x="6350" y="4616450"/>
                </a:moveTo>
                <a:lnTo>
                  <a:pt x="6224270" y="4616450"/>
                </a:lnTo>
                <a:lnTo>
                  <a:pt x="6224270" y="6350"/>
                </a:lnTo>
                <a:lnTo>
                  <a:pt x="6350" y="6350"/>
                </a:lnTo>
                <a:lnTo>
                  <a:pt x="6350" y="4616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1917700"/>
            <a:ext cx="6223000" cy="46228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1104900"/>
            <a:ext cx="2616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템플릿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예제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계속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9900" y="1498600"/>
            <a:ext cx="217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브라우저에서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확인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279400"/>
            <a:ext cx="2489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Template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System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21360" y="1932940"/>
            <a:ext cx="8112760" cy="1490979"/>
          </a:xfrm>
          <a:custGeom>
            <a:avLst/>
            <a:gdLst>
              <a:gd name="connsiteX0" fmla="*/ 6350 w 8112760"/>
              <a:gd name="connsiteY0" fmla="*/ 1484629 h 1490979"/>
              <a:gd name="connsiteX1" fmla="*/ 8106410 w 8112760"/>
              <a:gd name="connsiteY1" fmla="*/ 1484629 h 1490979"/>
              <a:gd name="connsiteX2" fmla="*/ 8106410 w 8112760"/>
              <a:gd name="connsiteY2" fmla="*/ 6350 h 1490979"/>
              <a:gd name="connsiteX3" fmla="*/ 6350 w 8112760"/>
              <a:gd name="connsiteY3" fmla="*/ 6350 h 1490979"/>
              <a:gd name="connsiteX4" fmla="*/ 6350 w 8112760"/>
              <a:gd name="connsiteY4" fmla="*/ 1484629 h 1490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12760" h="1490979">
                <a:moveTo>
                  <a:pt x="6350" y="1484629"/>
                </a:moveTo>
                <a:lnTo>
                  <a:pt x="8106410" y="1484629"/>
                </a:lnTo>
                <a:lnTo>
                  <a:pt x="8106410" y="6350"/>
                </a:lnTo>
                <a:lnTo>
                  <a:pt x="6350" y="6350"/>
                </a:lnTo>
                <a:lnTo>
                  <a:pt x="6350" y="14846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21360" y="4173219"/>
            <a:ext cx="8112760" cy="2321560"/>
          </a:xfrm>
          <a:custGeom>
            <a:avLst/>
            <a:gdLst>
              <a:gd name="connsiteX0" fmla="*/ 6350 w 8112760"/>
              <a:gd name="connsiteY0" fmla="*/ 2315210 h 2321560"/>
              <a:gd name="connsiteX1" fmla="*/ 8106410 w 8112760"/>
              <a:gd name="connsiteY1" fmla="*/ 2315210 h 2321560"/>
              <a:gd name="connsiteX2" fmla="*/ 8106410 w 8112760"/>
              <a:gd name="connsiteY2" fmla="*/ 6350 h 2321560"/>
              <a:gd name="connsiteX3" fmla="*/ 6350 w 8112760"/>
              <a:gd name="connsiteY3" fmla="*/ 6350 h 2321560"/>
              <a:gd name="connsiteX4" fmla="*/ 6350 w 8112760"/>
              <a:gd name="connsiteY4" fmla="*/ 2315210 h 2321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12760" h="2321560">
                <a:moveTo>
                  <a:pt x="6350" y="2315210"/>
                </a:moveTo>
                <a:lnTo>
                  <a:pt x="8106410" y="2315210"/>
                </a:lnTo>
                <a:lnTo>
                  <a:pt x="8106410" y="6350"/>
                </a:lnTo>
                <a:lnTo>
                  <a:pt x="6350" y="6350"/>
                </a:lnTo>
                <a:lnTo>
                  <a:pt x="6350" y="23152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32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구문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작성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2100" y="1104900"/>
            <a:ext cx="1714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구조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69900" y="1498600"/>
            <a:ext cx="1485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연결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만들기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69900" y="3797300"/>
            <a:ext cx="3657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구문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실행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(insert,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update,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delete)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12800" y="2032000"/>
            <a:ext cx="412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pymysql.connect(host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'',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695700" y="2311400"/>
            <a:ext cx="1003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user='',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70300" y="2578100"/>
            <a:ext cx="149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password='',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695700" y="2857500"/>
            <a:ext cx="749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db='',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95700" y="3124200"/>
            <a:ext cx="1879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charset='utf8')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12800" y="4267200"/>
            <a:ext cx="49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try: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81100" y="4559300"/>
            <a:ext cx="4013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223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with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conn.cursor()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cursor:</a:t>
            </a:r>
          </a:p>
          <a:p>
            <a:pPr>
              <a:lnSpc>
                <a:spcPts val="2100"/>
              </a:lnSpc>
              <a:tabLst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sql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"""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SQL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Statement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"""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03400" y="5092700"/>
            <a:ext cx="464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cursor.execute(sql,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(parameter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list))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81100" y="5638800"/>
            <a:ext cx="162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conn.commit()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12800" y="5918200"/>
            <a:ext cx="990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finally: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81100" y="6197600"/>
            <a:ext cx="149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conn.close()</a:t>
            </a:r>
          </a:p>
        </p:txBody>
      </p:sp>
      <p:sp>
        <p:nvSpPr>
          <p:cNvPr id="2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21360" y="1917700"/>
            <a:ext cx="8112760" cy="3152140"/>
          </a:xfrm>
          <a:custGeom>
            <a:avLst/>
            <a:gdLst>
              <a:gd name="connsiteX0" fmla="*/ 6350 w 8112760"/>
              <a:gd name="connsiteY0" fmla="*/ 3145790 h 3152140"/>
              <a:gd name="connsiteX1" fmla="*/ 8106410 w 8112760"/>
              <a:gd name="connsiteY1" fmla="*/ 3145790 h 3152140"/>
              <a:gd name="connsiteX2" fmla="*/ 8106410 w 8112760"/>
              <a:gd name="connsiteY2" fmla="*/ 6350 h 3152140"/>
              <a:gd name="connsiteX3" fmla="*/ 6350 w 8112760"/>
              <a:gd name="connsiteY3" fmla="*/ 6350 h 3152140"/>
              <a:gd name="connsiteX4" fmla="*/ 6350 w 8112760"/>
              <a:gd name="connsiteY4" fmla="*/ 3145790 h 3152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12760" h="3152140">
                <a:moveTo>
                  <a:pt x="6350" y="3145790"/>
                </a:moveTo>
                <a:lnTo>
                  <a:pt x="8106410" y="3145790"/>
                </a:lnTo>
                <a:lnTo>
                  <a:pt x="8106410" y="6350"/>
                </a:lnTo>
                <a:lnTo>
                  <a:pt x="6350" y="6350"/>
                </a:lnTo>
                <a:lnTo>
                  <a:pt x="6350" y="31457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32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구문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작성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1714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구조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9900" y="1498600"/>
            <a:ext cx="204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구문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실행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(select)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12800" y="2019300"/>
            <a:ext cx="49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try: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81100" y="2298700"/>
            <a:ext cx="4013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223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with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conn.cursor()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cursor:</a:t>
            </a:r>
          </a:p>
          <a:p>
            <a:pPr>
              <a:lnSpc>
                <a:spcPts val="2100"/>
              </a:lnSpc>
              <a:tabLst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sql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"""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SQL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Statement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"""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03400" y="2844800"/>
            <a:ext cx="464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cursor.execute(sql,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(parameter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list))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3390900"/>
            <a:ext cx="6019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list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cursor.fetchall()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#fetchone(),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fetchany()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03400" y="3937000"/>
            <a:ext cx="212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item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list: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11400" y="42164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print(item)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12800" y="4483100"/>
            <a:ext cx="990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finally: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81100" y="4762500"/>
            <a:ext cx="149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conn.close()</a:t>
            </a: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81100" y="2565400"/>
            <a:ext cx="1384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18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Django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041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Django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8077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빠른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개발과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깔끔하고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실용적인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디자인을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가능하게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하는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고수준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파이썬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웹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69900" y="1384300"/>
            <a:ext cx="1143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프레임워크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9900" y="1765300"/>
            <a:ext cx="6159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적은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양의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코드로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빠르게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좋은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웹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개발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가능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2540000"/>
            <a:ext cx="1181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철학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69900" y="2921000"/>
            <a:ext cx="1485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낮은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결합도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3302000"/>
            <a:ext cx="5791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프레임워크를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구성하는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각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요소는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다른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요소와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독립적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9900" y="3695700"/>
            <a:ext cx="1257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적은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코딩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9900" y="4089400"/>
            <a:ext cx="3175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Don’t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Repeat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Yourself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(DRY)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빠른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개발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9900" y="4838700"/>
            <a:ext cx="1714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깔끔한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디자인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3695700"/>
            <a:ext cx="5715000" cy="25781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219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아키텍처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92100" y="1104900"/>
            <a:ext cx="1219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MVC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패턴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9900" y="1511300"/>
            <a:ext cx="7861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애플리케이션을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모델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뷰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컨트롤러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컴포넌트를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기반으로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구성하는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패턴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모델은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업무로직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뷰는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인터페이스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컨트롤러는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사용자의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36600" y="2146300"/>
            <a:ext cx="650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요청을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수신하고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뷰와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모델간의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상호작용을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제어하는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역할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담당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2100" y="2933700"/>
            <a:ext cx="5207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Django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MVT(Model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View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Template)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패턴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지원</a:t>
            </a:r>
          </a:p>
          <a:p>
            <a:pPr>
              <a:lnSpc>
                <a:spcPts val="2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컨트롤러의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역할을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Django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프레임워크가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담당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2760" y="1582420"/>
            <a:ext cx="8341360" cy="660400"/>
          </a:xfrm>
          <a:custGeom>
            <a:avLst/>
            <a:gdLst>
              <a:gd name="connsiteX0" fmla="*/ 6350 w 8341360"/>
              <a:gd name="connsiteY0" fmla="*/ 654050 h 660400"/>
              <a:gd name="connsiteX1" fmla="*/ 8335010 w 8341360"/>
              <a:gd name="connsiteY1" fmla="*/ 654050 h 660400"/>
              <a:gd name="connsiteX2" fmla="*/ 8335010 w 8341360"/>
              <a:gd name="connsiteY2" fmla="*/ 6350 h 660400"/>
              <a:gd name="connsiteX3" fmla="*/ 6350 w 8341360"/>
              <a:gd name="connsiteY3" fmla="*/ 6350 h 660400"/>
              <a:gd name="connsiteX4" fmla="*/ 6350 w 8341360"/>
              <a:gd name="connsiteY4" fmla="*/ 654050 h 66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41360" h="660400">
                <a:moveTo>
                  <a:pt x="6350" y="654050"/>
                </a:moveTo>
                <a:lnTo>
                  <a:pt x="8335010" y="654050"/>
                </a:lnTo>
                <a:lnTo>
                  <a:pt x="8335010" y="6350"/>
                </a:lnTo>
                <a:lnTo>
                  <a:pt x="6350" y="6350"/>
                </a:lnTo>
                <a:lnTo>
                  <a:pt x="6350" y="6540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32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환경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구축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635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설치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1676400"/>
            <a:ext cx="212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activate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pyenv3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1955800"/>
            <a:ext cx="4635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install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–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conda-forge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django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2760" y="1582420"/>
            <a:ext cx="8341360" cy="378459"/>
          </a:xfrm>
          <a:custGeom>
            <a:avLst/>
            <a:gdLst>
              <a:gd name="connsiteX0" fmla="*/ 6350 w 8341360"/>
              <a:gd name="connsiteY0" fmla="*/ 372109 h 378459"/>
              <a:gd name="connsiteX1" fmla="*/ 8335010 w 8341360"/>
              <a:gd name="connsiteY1" fmla="*/ 372109 h 378459"/>
              <a:gd name="connsiteX2" fmla="*/ 8335010 w 8341360"/>
              <a:gd name="connsiteY2" fmla="*/ 6350 h 378459"/>
              <a:gd name="connsiteX3" fmla="*/ 6350 w 8341360"/>
              <a:gd name="connsiteY3" fmla="*/ 6350 h 378459"/>
              <a:gd name="connsiteX4" fmla="*/ 6350 w 8341360"/>
              <a:gd name="connsiteY4" fmla="*/ 372109 h 378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41360" h="378459">
                <a:moveTo>
                  <a:pt x="6350" y="372109"/>
                </a:moveTo>
                <a:lnTo>
                  <a:pt x="8335010" y="372109"/>
                </a:lnTo>
                <a:lnTo>
                  <a:pt x="8335010" y="6350"/>
                </a:lnTo>
                <a:lnTo>
                  <a:pt x="6350" y="6350"/>
                </a:lnTo>
                <a:lnTo>
                  <a:pt x="6350" y="3721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85140" y="2672080"/>
            <a:ext cx="8348980" cy="2313939"/>
          </a:xfrm>
          <a:custGeom>
            <a:avLst/>
            <a:gdLst>
              <a:gd name="connsiteX0" fmla="*/ 6350 w 8348980"/>
              <a:gd name="connsiteY0" fmla="*/ 2307589 h 2313939"/>
              <a:gd name="connsiteX1" fmla="*/ 8342630 w 8348980"/>
              <a:gd name="connsiteY1" fmla="*/ 2307589 h 2313939"/>
              <a:gd name="connsiteX2" fmla="*/ 8342630 w 8348980"/>
              <a:gd name="connsiteY2" fmla="*/ 6350 h 2313939"/>
              <a:gd name="connsiteX3" fmla="*/ 6350 w 8348980"/>
              <a:gd name="connsiteY3" fmla="*/ 6350 h 2313939"/>
              <a:gd name="connsiteX4" fmla="*/ 6350 w 8348980"/>
              <a:gd name="connsiteY4" fmla="*/ 2307589 h 23139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48980" h="2313939">
                <a:moveTo>
                  <a:pt x="6350" y="2307589"/>
                </a:moveTo>
                <a:lnTo>
                  <a:pt x="8342630" y="2307589"/>
                </a:lnTo>
                <a:lnTo>
                  <a:pt x="8342630" y="6350"/>
                </a:lnTo>
                <a:lnTo>
                  <a:pt x="6350" y="6350"/>
                </a:lnTo>
                <a:lnTo>
                  <a:pt x="6350" y="23075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458720" y="3075940"/>
            <a:ext cx="3159760" cy="355600"/>
          </a:xfrm>
          <a:custGeom>
            <a:avLst/>
            <a:gdLst>
              <a:gd name="connsiteX0" fmla="*/ 6350 w 3159760"/>
              <a:gd name="connsiteY0" fmla="*/ 349250 h 355600"/>
              <a:gd name="connsiteX1" fmla="*/ 3153410 w 3159760"/>
              <a:gd name="connsiteY1" fmla="*/ 349250 h 355600"/>
              <a:gd name="connsiteX2" fmla="*/ 3153410 w 3159760"/>
              <a:gd name="connsiteY2" fmla="*/ 6350 h 355600"/>
              <a:gd name="connsiteX3" fmla="*/ 6350 w 3159760"/>
              <a:gd name="connsiteY3" fmla="*/ 6350 h 355600"/>
              <a:gd name="connsiteX4" fmla="*/ 6350 w 3159760"/>
              <a:gd name="connsiteY4" fmla="*/ 34925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59760" h="355600">
                <a:moveTo>
                  <a:pt x="6350" y="349250"/>
                </a:moveTo>
                <a:lnTo>
                  <a:pt x="3153410" y="349250"/>
                </a:lnTo>
                <a:lnTo>
                  <a:pt x="3153410" y="6350"/>
                </a:lnTo>
                <a:lnTo>
                  <a:pt x="6350" y="6350"/>
                </a:lnTo>
                <a:lnTo>
                  <a:pt x="6350" y="349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931160" y="3975100"/>
            <a:ext cx="1704340" cy="355600"/>
          </a:xfrm>
          <a:custGeom>
            <a:avLst/>
            <a:gdLst>
              <a:gd name="connsiteX0" fmla="*/ 6350 w 1704340"/>
              <a:gd name="connsiteY0" fmla="*/ 349250 h 355600"/>
              <a:gd name="connsiteX1" fmla="*/ 1697990 w 1704340"/>
              <a:gd name="connsiteY1" fmla="*/ 349250 h 355600"/>
              <a:gd name="connsiteX2" fmla="*/ 1697990 w 1704340"/>
              <a:gd name="connsiteY2" fmla="*/ 6350 h 355600"/>
              <a:gd name="connsiteX3" fmla="*/ 6350 w 1704340"/>
              <a:gd name="connsiteY3" fmla="*/ 6350 h 355600"/>
              <a:gd name="connsiteX4" fmla="*/ 6350 w 1704340"/>
              <a:gd name="connsiteY4" fmla="*/ 34925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04340" h="355600">
                <a:moveTo>
                  <a:pt x="6350" y="349250"/>
                </a:moveTo>
                <a:lnTo>
                  <a:pt x="1697990" y="349250"/>
                </a:lnTo>
                <a:lnTo>
                  <a:pt x="1697990" y="6350"/>
                </a:lnTo>
                <a:lnTo>
                  <a:pt x="6350" y="6350"/>
                </a:lnTo>
                <a:lnTo>
                  <a:pt x="6350" y="349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931160" y="4424680"/>
            <a:ext cx="3449320" cy="355600"/>
          </a:xfrm>
          <a:custGeom>
            <a:avLst/>
            <a:gdLst>
              <a:gd name="connsiteX0" fmla="*/ 6350 w 3449320"/>
              <a:gd name="connsiteY0" fmla="*/ 349250 h 355600"/>
              <a:gd name="connsiteX1" fmla="*/ 3442970 w 3449320"/>
              <a:gd name="connsiteY1" fmla="*/ 349250 h 355600"/>
              <a:gd name="connsiteX2" fmla="*/ 3442970 w 3449320"/>
              <a:gd name="connsiteY2" fmla="*/ 6350 h 355600"/>
              <a:gd name="connsiteX3" fmla="*/ 6350 w 3449320"/>
              <a:gd name="connsiteY3" fmla="*/ 6350 h 355600"/>
              <a:gd name="connsiteX4" fmla="*/ 6350 w 3449320"/>
              <a:gd name="connsiteY4" fmla="*/ 34925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49320" h="355600">
                <a:moveTo>
                  <a:pt x="6350" y="349250"/>
                </a:moveTo>
                <a:lnTo>
                  <a:pt x="3442970" y="349250"/>
                </a:lnTo>
                <a:lnTo>
                  <a:pt x="3442970" y="6350"/>
                </a:lnTo>
                <a:lnTo>
                  <a:pt x="6350" y="6350"/>
                </a:lnTo>
                <a:lnTo>
                  <a:pt x="6350" y="349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2679700"/>
            <a:ext cx="8331200" cy="2298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132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환경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구축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2100" y="1104900"/>
            <a:ext cx="1638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프로젝트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생성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92100" y="2260600"/>
            <a:ext cx="1638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프로젝트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구조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84200" y="1676400"/>
            <a:ext cx="4635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django-admin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startproject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myproject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565400" y="3111500"/>
            <a:ext cx="293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명령행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기반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프로젝트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관리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모듈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24200" y="4000500"/>
            <a:ext cx="1295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프로젝트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설정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086100" y="4457700"/>
            <a:ext cx="3124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프로젝트의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모든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링크와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호출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9-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1119</Words>
  <Application>Microsoft Office PowerPoint</Application>
  <PresentationFormat>화면 슬라이드 쇼(4:3)</PresentationFormat>
  <Paragraphs>268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jespia</dc:creator>
  <cp:lastModifiedBy>SS</cp:lastModifiedBy>
  <cp:revision>8</cp:revision>
  <dcterms:created xsi:type="dcterms:W3CDTF">2006-08-16T00:00:00Z</dcterms:created>
  <dcterms:modified xsi:type="dcterms:W3CDTF">2019-03-28T07:42:46Z</dcterms:modified>
</cp:coreProperties>
</file>