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67" r:id="rId7"/>
    <p:sldId id="273" r:id="rId8"/>
    <p:sldId id="268" r:id="rId9"/>
    <p:sldId id="274" r:id="rId10"/>
    <p:sldId id="269" r:id="rId11"/>
    <p:sldId id="275" r:id="rId12"/>
    <p:sldId id="270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i="1" dirty="0"/>
              <a:t>Mezcalera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393493"/>
          </a:xfrm>
        </p:spPr>
        <p:txBody>
          <a:bodyPr>
            <a:normAutofit fontScale="70000" lnSpcReduction="20000"/>
          </a:bodyPr>
          <a:lstStyle/>
          <a:p>
            <a:r>
              <a:rPr lang="es-MX" sz="2000" b="1" dirty="0"/>
              <a:t>Tópicos avanzados de programación</a:t>
            </a:r>
          </a:p>
          <a:p>
            <a:pPr algn="r"/>
            <a:r>
              <a:rPr lang="es-MX" b="1" dirty="0"/>
              <a:t>Integrantes:</a:t>
            </a:r>
          </a:p>
          <a:p>
            <a:pPr algn="r"/>
            <a:r>
              <a:rPr lang="es-MX" i="1" dirty="0"/>
              <a:t>Chávez Sánchez Kevin Edilberto</a:t>
            </a:r>
          </a:p>
          <a:p>
            <a:pPr algn="r"/>
            <a:r>
              <a:rPr lang="es-MX" i="1" dirty="0"/>
              <a:t>García García José ángel</a:t>
            </a:r>
          </a:p>
        </p:txBody>
      </p:sp>
    </p:spTree>
    <p:extLst>
      <p:ext uri="{BB962C8B-B14F-4D97-AF65-F5344CB8AC3E}">
        <p14:creationId xmlns:p14="http://schemas.microsoft.com/office/powerpoint/2010/main" val="23700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696" y="2146300"/>
            <a:ext cx="9520158" cy="3320045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SELECCIÓN DEL MAGUEY</a:t>
            </a:r>
          </a:p>
          <a:p>
            <a:pPr marL="0" indent="0">
              <a:buNone/>
            </a:pPr>
            <a:r>
              <a:rPr lang="es-MX" sz="2800" dirty="0"/>
              <a:t>REGISTRO DE TANDAS</a:t>
            </a:r>
          </a:p>
          <a:p>
            <a:pPr marL="0" indent="0">
              <a:buNone/>
            </a:pPr>
            <a:r>
              <a:rPr lang="es-MX" sz="2400" dirty="0"/>
              <a:t>PROCESO DE LA ELABORACIÓN DEL MEZCAL</a:t>
            </a:r>
          </a:p>
          <a:p>
            <a:pPr marL="0" indent="0">
              <a:buNone/>
            </a:pPr>
            <a:r>
              <a:rPr lang="es-MX" sz="2800" b="1" dirty="0"/>
              <a:t>TRASLADO</a:t>
            </a:r>
          </a:p>
          <a:p>
            <a:pPr marL="0" indent="0">
              <a:buNone/>
            </a:pPr>
            <a:r>
              <a:rPr lang="es-MX" sz="2400" dirty="0"/>
              <a:t>INFORME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790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B0758F-5F7B-4D51-9C77-12E65D1B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922" y="0"/>
            <a:ext cx="8574156" cy="61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696" y="2146300"/>
            <a:ext cx="9520158" cy="3320045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SELECCIÓN DEL MAGUEY</a:t>
            </a:r>
          </a:p>
          <a:p>
            <a:pPr marL="0" indent="0">
              <a:buNone/>
            </a:pPr>
            <a:r>
              <a:rPr lang="es-MX" sz="2800" dirty="0"/>
              <a:t>REGISTRO DE TANDAS</a:t>
            </a:r>
          </a:p>
          <a:p>
            <a:pPr marL="0" indent="0">
              <a:buNone/>
            </a:pPr>
            <a:r>
              <a:rPr lang="es-MX" sz="2400" dirty="0"/>
              <a:t>PROCESO DE LA ELABORACIÓN DEL MEZCAL</a:t>
            </a:r>
          </a:p>
          <a:p>
            <a:pPr marL="0" indent="0">
              <a:buNone/>
            </a:pPr>
            <a:r>
              <a:rPr lang="es-MX" sz="2400" dirty="0"/>
              <a:t>TRASLADO</a:t>
            </a:r>
          </a:p>
          <a:p>
            <a:pPr marL="0" indent="0">
              <a:buNone/>
            </a:pPr>
            <a:r>
              <a:rPr lang="es-MX" sz="2800" b="1" dirty="0"/>
              <a:t>INFORME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950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125E37D-2D94-452F-8989-EE8680CB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82" y="0"/>
            <a:ext cx="8594636" cy="61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5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42" y="0"/>
            <a:ext cx="7564315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/>
          <p:cNvSpPr txBox="1"/>
          <p:nvPr/>
        </p:nvSpPr>
        <p:spPr>
          <a:xfrm>
            <a:off x="401053" y="2743200"/>
            <a:ext cx="128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BASE </a:t>
            </a:r>
          </a:p>
          <a:p>
            <a:pPr algn="ctr"/>
            <a:r>
              <a:rPr lang="es-MX" sz="2400" dirty="0"/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366280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8655" y="2006154"/>
            <a:ext cx="6726689" cy="4130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uadroTexto 4"/>
          <p:cNvSpPr txBox="1"/>
          <p:nvPr/>
        </p:nvSpPr>
        <p:spPr>
          <a:xfrm>
            <a:off x="1534696" y="3517900"/>
            <a:ext cx="46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Desarrollar e implementar el ahorro de tiempo, del mismo modo, el manejo de grandes cantidades de datos a través de una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4229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 ESPECÍFICOS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711700" y="3517900"/>
            <a:ext cx="5177929" cy="1550989"/>
          </a:xfrm>
        </p:spPr>
        <p:txBody>
          <a:bodyPr/>
          <a:lstStyle/>
          <a:p>
            <a:r>
              <a:rPr lang="es-MX" sz="1800" dirty="0"/>
              <a:t>Identificar e implementar interfaces amigables.</a:t>
            </a:r>
          </a:p>
          <a:p>
            <a:r>
              <a:rPr lang="es-MX" sz="1800" dirty="0"/>
              <a:t>Conexión a base de datos.</a:t>
            </a:r>
          </a:p>
          <a:p>
            <a:r>
              <a:rPr lang="es-MX" sz="1800" dirty="0"/>
              <a:t>El uso y manejo de hilos.</a:t>
            </a:r>
          </a:p>
          <a:p>
            <a:endParaRPr lang="es-MX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3345" y="1998905"/>
            <a:ext cx="6726689" cy="4130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71022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696" y="2146300"/>
            <a:ext cx="9520158" cy="3320045"/>
          </a:xfrm>
        </p:spPr>
        <p:txBody>
          <a:bodyPr/>
          <a:lstStyle/>
          <a:p>
            <a:pPr marL="0" indent="0">
              <a:buNone/>
            </a:pPr>
            <a:r>
              <a:rPr lang="es-MX" sz="2800" b="1" dirty="0"/>
              <a:t>SELECCIÓN DEL MAGUEY</a:t>
            </a:r>
          </a:p>
          <a:p>
            <a:pPr marL="0" indent="0">
              <a:buNone/>
            </a:pPr>
            <a:r>
              <a:rPr lang="es-MX" sz="2400" dirty="0"/>
              <a:t>REGISTRO DE TANDAS</a:t>
            </a:r>
          </a:p>
          <a:p>
            <a:pPr marL="0" indent="0">
              <a:buNone/>
            </a:pPr>
            <a:r>
              <a:rPr lang="es-MX" sz="2400" dirty="0"/>
              <a:t>PROCESO DE LA ELABORACIÓN DEL MEZCAL</a:t>
            </a:r>
          </a:p>
          <a:p>
            <a:pPr marL="0" indent="0">
              <a:buNone/>
            </a:pPr>
            <a:r>
              <a:rPr lang="es-MX" sz="2400" dirty="0"/>
              <a:t>TRASLADO</a:t>
            </a:r>
          </a:p>
          <a:p>
            <a:pPr marL="0" indent="0">
              <a:buNone/>
            </a:pPr>
            <a:r>
              <a:rPr lang="es-MX" sz="2400" dirty="0"/>
              <a:t>INFORME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0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387BF6-EB2E-49F2-9A25-C93097F2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078" y="0"/>
            <a:ext cx="6665843" cy="6102285"/>
          </a:xfrm>
        </p:spPr>
      </p:pic>
    </p:spTree>
    <p:extLst>
      <p:ext uri="{BB962C8B-B14F-4D97-AF65-F5344CB8AC3E}">
        <p14:creationId xmlns:p14="http://schemas.microsoft.com/office/powerpoint/2010/main" val="42389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696" y="2146300"/>
            <a:ext cx="9520158" cy="3320045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SELECCIÓN DEL MAGUEY</a:t>
            </a:r>
          </a:p>
          <a:p>
            <a:pPr marL="0" indent="0">
              <a:buNone/>
            </a:pPr>
            <a:r>
              <a:rPr lang="es-MX" sz="2800" b="1" dirty="0"/>
              <a:t>REGISTRO DE TANDAS</a:t>
            </a:r>
          </a:p>
          <a:p>
            <a:pPr marL="0" indent="0">
              <a:buNone/>
            </a:pPr>
            <a:r>
              <a:rPr lang="es-MX" sz="2400" dirty="0"/>
              <a:t>PROCESO DE LA ELABORACIÓN DEL MEZCAL</a:t>
            </a:r>
          </a:p>
          <a:p>
            <a:pPr marL="0" indent="0">
              <a:buNone/>
            </a:pPr>
            <a:r>
              <a:rPr lang="es-MX" sz="2400" dirty="0"/>
              <a:t>TRASLADO</a:t>
            </a:r>
          </a:p>
          <a:p>
            <a:pPr marL="0" indent="0">
              <a:buNone/>
            </a:pPr>
            <a:r>
              <a:rPr lang="es-MX" sz="2400" dirty="0"/>
              <a:t>INFORME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956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CBCDC35-8C75-47AD-A4B3-992CF6DE6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69" y="0"/>
            <a:ext cx="8295861" cy="59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4696" y="2146300"/>
            <a:ext cx="9520158" cy="3320045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SELECCIÓN DEL MAGUEY</a:t>
            </a:r>
          </a:p>
          <a:p>
            <a:pPr marL="0" indent="0">
              <a:buNone/>
            </a:pPr>
            <a:r>
              <a:rPr lang="es-MX" sz="2800" dirty="0"/>
              <a:t>REGISTRO DE TANDAS</a:t>
            </a:r>
          </a:p>
          <a:p>
            <a:pPr marL="0" indent="0">
              <a:buNone/>
            </a:pPr>
            <a:r>
              <a:rPr lang="es-MX" sz="2800" b="1" dirty="0"/>
              <a:t>PROCESO DE LA ELABORACIÓN DEL MEZCAL</a:t>
            </a:r>
          </a:p>
          <a:p>
            <a:pPr marL="0" indent="0">
              <a:buNone/>
            </a:pPr>
            <a:r>
              <a:rPr lang="es-MX" sz="2400" dirty="0"/>
              <a:t>TRASLADO</a:t>
            </a:r>
          </a:p>
          <a:p>
            <a:pPr marL="0" indent="0">
              <a:buNone/>
            </a:pPr>
            <a:r>
              <a:rPr lang="es-MX" sz="2400" dirty="0"/>
              <a:t>INFORME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971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FA8B22-1B14-4F12-9529-6EC3BEAB5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044" y="0"/>
            <a:ext cx="8613912" cy="61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64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268</TotalTime>
  <Words>140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Palatino Linotype</vt:lpstr>
      <vt:lpstr>Gallery</vt:lpstr>
      <vt:lpstr>Mezcalera</vt:lpstr>
      <vt:lpstr>OBJETIVO</vt:lpstr>
      <vt:lpstr>OBJETIVOS ESPECÍFICOS </vt:lpstr>
      <vt:lpstr>FUNCIONES</vt:lpstr>
      <vt:lpstr>Presentación de PowerPoint</vt:lpstr>
      <vt:lpstr>FUNCIONES</vt:lpstr>
      <vt:lpstr>Presentación de PowerPoint</vt:lpstr>
      <vt:lpstr>FUNCIONES</vt:lpstr>
      <vt:lpstr>Presentación de PowerPoint</vt:lpstr>
      <vt:lpstr>FUNCIONES</vt:lpstr>
      <vt:lpstr>Presentación de PowerPoint</vt:lpstr>
      <vt:lpstr>FUNCIONES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Mezcalera</dc:title>
  <dc:creator>Edilberto</dc:creator>
  <cp:lastModifiedBy>Chepe Aicrag</cp:lastModifiedBy>
  <cp:revision>12</cp:revision>
  <dcterms:created xsi:type="dcterms:W3CDTF">2020-06-15T02:40:11Z</dcterms:created>
  <dcterms:modified xsi:type="dcterms:W3CDTF">2020-06-15T13:46:08Z</dcterms:modified>
</cp:coreProperties>
</file>