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51206400" cy="38404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32115-BCCA-44A5-A36F-2E183E24BD54}" v="1144" dt="2020-06-26T17:13:53.60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434" autoAdjust="0"/>
  </p:normalViewPr>
  <p:slideViewPr>
    <p:cSldViewPr snapToGrid="0">
      <p:cViewPr>
        <p:scale>
          <a:sx n="38" d="100"/>
          <a:sy n="38" d="100"/>
        </p:scale>
        <p:origin x="680" y="-4088"/>
      </p:cViewPr>
      <p:guideLst>
        <p:guide orient="horz" pos="12096"/>
        <p:guide pos="161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40620418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934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3839632" y="11930658"/>
            <a:ext cx="43527131" cy="8231584"/>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71"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7681385" y="21762443"/>
            <a:ext cx="35843632" cy="9815114"/>
          </a:xfrm>
          <a:prstGeom prst="rect">
            <a:avLst/>
          </a:prstGeom>
          <a:noFill/>
          <a:ln>
            <a:noFill/>
          </a:ln>
        </p:spPr>
        <p:txBody>
          <a:bodyPr lIns="91425" tIns="91425" rIns="91425" bIns="91425" anchor="t" anchorCtr="0"/>
          <a:lstStyle>
            <a:lvl1pPr marL="0" marR="0" lvl="0" indent="0" algn="ctr" rtl="0">
              <a:spcBef>
                <a:spcPts val="2459"/>
              </a:spcBef>
              <a:spcAft>
                <a:spcPts val="0"/>
              </a:spcAft>
              <a:buClr>
                <a:schemeClr val="dk1"/>
              </a:buClr>
              <a:buFont typeface="Arial"/>
              <a:buNone/>
              <a:defRPr sz="12294" b="0" i="0" u="none" strike="noStrike" cap="none">
                <a:solidFill>
                  <a:schemeClr val="dk1"/>
                </a:solidFill>
                <a:latin typeface="Arial"/>
                <a:ea typeface="Arial"/>
                <a:cs typeface="Arial"/>
                <a:sym typeface="Arial"/>
              </a:defRPr>
            </a:lvl1pPr>
            <a:lvl2pPr marL="364215" marR="0" lvl="1" indent="-10908" algn="ctr" rtl="0">
              <a:spcBef>
                <a:spcPts val="2154"/>
              </a:spcBef>
              <a:spcAft>
                <a:spcPts val="0"/>
              </a:spcAft>
              <a:buClr>
                <a:schemeClr val="dk1"/>
              </a:buClr>
              <a:buFont typeface="Arial"/>
              <a:buNone/>
              <a:defRPr sz="10769" b="0" i="0" u="none" strike="noStrike" cap="none">
                <a:solidFill>
                  <a:schemeClr val="dk1"/>
                </a:solidFill>
                <a:latin typeface="Arial"/>
                <a:ea typeface="Arial"/>
                <a:cs typeface="Arial"/>
                <a:sym typeface="Arial"/>
              </a:defRPr>
            </a:lvl2pPr>
            <a:lvl3pPr marL="728431" marR="0" lvl="2" indent="-10422" algn="ctr" rtl="0">
              <a:spcBef>
                <a:spcPts val="1849"/>
              </a:spcBef>
              <a:spcAft>
                <a:spcPts val="0"/>
              </a:spcAft>
              <a:buClr>
                <a:schemeClr val="dk1"/>
              </a:buClr>
              <a:buFont typeface="Arial"/>
              <a:buNone/>
              <a:defRPr sz="9243" b="0" i="0" u="none" strike="noStrike" cap="none">
                <a:solidFill>
                  <a:schemeClr val="dk1"/>
                </a:solidFill>
                <a:latin typeface="Arial"/>
                <a:ea typeface="Arial"/>
                <a:cs typeface="Arial"/>
                <a:sym typeface="Arial"/>
              </a:defRPr>
            </a:lvl3pPr>
            <a:lvl4pPr marL="1092646" marR="0" lvl="3" indent="-9932" algn="ctr" rtl="0">
              <a:spcBef>
                <a:spcPts val="1526"/>
              </a:spcBef>
              <a:spcAft>
                <a:spcPts val="0"/>
              </a:spcAft>
              <a:buClr>
                <a:schemeClr val="dk1"/>
              </a:buClr>
              <a:buFont typeface="Arial"/>
              <a:buNone/>
              <a:defRPr sz="7628" b="0" i="0" u="none" strike="noStrike" cap="none">
                <a:solidFill>
                  <a:schemeClr val="dk1"/>
                </a:solidFill>
                <a:latin typeface="Arial"/>
                <a:ea typeface="Arial"/>
                <a:cs typeface="Arial"/>
                <a:sym typeface="Arial"/>
              </a:defRPr>
            </a:lvl4pPr>
            <a:lvl5pPr marL="1456862" marR="0" lvl="4" indent="-9446" algn="ctr" rtl="0">
              <a:spcBef>
                <a:spcPts val="1526"/>
              </a:spcBef>
              <a:spcAft>
                <a:spcPts val="0"/>
              </a:spcAft>
              <a:buClr>
                <a:schemeClr val="dk1"/>
              </a:buClr>
              <a:buFont typeface="Arial"/>
              <a:buNone/>
              <a:defRPr sz="7628" b="0" i="0" u="none" strike="noStrike" cap="none">
                <a:solidFill>
                  <a:schemeClr val="dk1"/>
                </a:solidFill>
                <a:latin typeface="Arial"/>
                <a:ea typeface="Arial"/>
                <a:cs typeface="Arial"/>
                <a:sym typeface="Arial"/>
              </a:defRPr>
            </a:lvl5pPr>
            <a:lvl6pPr marL="1821078" marR="0" lvl="5" indent="-8957" algn="ctr" rtl="0">
              <a:spcBef>
                <a:spcPts val="1526"/>
              </a:spcBef>
              <a:spcAft>
                <a:spcPts val="0"/>
              </a:spcAft>
              <a:buClr>
                <a:schemeClr val="dk1"/>
              </a:buClr>
              <a:buFont typeface="Arial"/>
              <a:buNone/>
              <a:defRPr sz="7628" b="0" i="0" u="none" strike="noStrike" cap="none">
                <a:solidFill>
                  <a:schemeClr val="dk1"/>
                </a:solidFill>
                <a:latin typeface="Arial"/>
                <a:ea typeface="Arial"/>
                <a:cs typeface="Arial"/>
                <a:sym typeface="Arial"/>
              </a:defRPr>
            </a:lvl6pPr>
            <a:lvl7pPr marL="2185294" marR="0" lvl="6" indent="-8470" algn="ctr" rtl="0">
              <a:spcBef>
                <a:spcPts val="1526"/>
              </a:spcBef>
              <a:spcAft>
                <a:spcPts val="0"/>
              </a:spcAft>
              <a:buClr>
                <a:schemeClr val="dk1"/>
              </a:buClr>
              <a:buFont typeface="Arial"/>
              <a:buNone/>
              <a:defRPr sz="7628" b="0" i="0" u="none" strike="noStrike" cap="none">
                <a:solidFill>
                  <a:schemeClr val="dk1"/>
                </a:solidFill>
                <a:latin typeface="Arial"/>
                <a:ea typeface="Arial"/>
                <a:cs typeface="Arial"/>
                <a:sym typeface="Arial"/>
              </a:defRPr>
            </a:lvl7pPr>
            <a:lvl8pPr marL="2549509" marR="0" lvl="7" indent="-7982" algn="ctr" rtl="0">
              <a:spcBef>
                <a:spcPts val="1526"/>
              </a:spcBef>
              <a:spcAft>
                <a:spcPts val="0"/>
              </a:spcAft>
              <a:buClr>
                <a:schemeClr val="dk1"/>
              </a:buClr>
              <a:buFont typeface="Arial"/>
              <a:buNone/>
              <a:defRPr sz="7628" b="0" i="0" u="none" strike="noStrike" cap="none">
                <a:solidFill>
                  <a:schemeClr val="dk1"/>
                </a:solidFill>
                <a:latin typeface="Arial"/>
                <a:ea typeface="Arial"/>
                <a:cs typeface="Arial"/>
                <a:sym typeface="Arial"/>
              </a:defRPr>
            </a:lvl8pPr>
            <a:lvl9pPr marL="2913725" marR="0" lvl="8" indent="-7495" algn="ctr" rtl="0">
              <a:spcBef>
                <a:spcPts val="1526"/>
              </a:spcBef>
              <a:spcAft>
                <a:spcPts val="0"/>
              </a:spcAft>
              <a:buClr>
                <a:schemeClr val="dk1"/>
              </a:buClr>
              <a:buFont typeface="Arial"/>
              <a:buNone/>
              <a:defRPr sz="7628"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2559513" y="1537218"/>
            <a:ext cx="46087368" cy="6401036"/>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71"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rot="5400000">
            <a:off x="12930059" y="-1409376"/>
            <a:ext cx="25346283" cy="46087368"/>
          </a:xfrm>
          <a:prstGeom prst="rect">
            <a:avLst/>
          </a:prstGeom>
          <a:noFill/>
          <a:ln>
            <a:noFill/>
          </a:ln>
        </p:spPr>
        <p:txBody>
          <a:bodyPr lIns="91425" tIns="91425" rIns="91425" bIns="91425" anchor="t" anchorCtr="0"/>
          <a:lstStyle>
            <a:lvl1pPr marL="1309229" marR="0" lvl="0" indent="-528535" algn="l" rtl="0">
              <a:spcBef>
                <a:spcPts val="2459"/>
              </a:spcBef>
              <a:spcAft>
                <a:spcPts val="0"/>
              </a:spcAft>
              <a:buClr>
                <a:schemeClr val="dk1"/>
              </a:buClr>
              <a:buSzPct val="100000"/>
              <a:buFont typeface="Arial"/>
              <a:buChar char="•"/>
              <a:defRPr sz="12294" b="0" i="0" u="none" strike="noStrike" cap="none">
                <a:solidFill>
                  <a:schemeClr val="dk1"/>
                </a:solidFill>
                <a:latin typeface="Arial"/>
                <a:ea typeface="Arial"/>
                <a:cs typeface="Arial"/>
                <a:sym typeface="Arial"/>
              </a:defRPr>
            </a:lvl1pPr>
            <a:lvl2pPr marL="2840697" marR="0" lvl="1" indent="-413141" algn="l" rtl="0">
              <a:spcBef>
                <a:spcPts val="2154"/>
              </a:spcBef>
              <a:spcAft>
                <a:spcPts val="0"/>
              </a:spcAft>
              <a:buClr>
                <a:schemeClr val="dk1"/>
              </a:buClr>
              <a:buSzPct val="100000"/>
              <a:buFont typeface="Arial"/>
              <a:buChar char="–"/>
              <a:defRPr sz="10769" b="0" i="0" u="none" strike="noStrike" cap="none">
                <a:solidFill>
                  <a:schemeClr val="dk1"/>
                </a:solidFill>
                <a:latin typeface="Arial"/>
                <a:ea typeface="Arial"/>
                <a:cs typeface="Arial"/>
                <a:sym typeface="Arial"/>
              </a:defRPr>
            </a:lvl2pPr>
            <a:lvl3pPr marL="4369318" marR="0" lvl="2" indent="-294896" algn="l" rtl="0">
              <a:spcBef>
                <a:spcPts val="1849"/>
              </a:spcBef>
              <a:spcAft>
                <a:spcPts val="0"/>
              </a:spcAft>
              <a:buClr>
                <a:schemeClr val="dk1"/>
              </a:buClr>
              <a:buSzPct val="100000"/>
              <a:buFont typeface="Arial"/>
              <a:buChar char="•"/>
              <a:defRPr sz="9243" b="0" i="0" u="none" strike="noStrike" cap="none">
                <a:solidFill>
                  <a:schemeClr val="dk1"/>
                </a:solidFill>
                <a:latin typeface="Arial"/>
                <a:ea typeface="Arial"/>
                <a:cs typeface="Arial"/>
                <a:sym typeface="Arial"/>
              </a:defRPr>
            </a:lvl3pPr>
            <a:lvl4pPr marL="6118754" marR="0" lvl="3" indent="-391772"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4pPr>
            <a:lvl5pPr marL="7866765" marR="0" lvl="4" indent="-396045"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5pPr>
            <a:lvl6pPr marL="8231525" marR="0" lvl="5" indent="-396101"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6pPr>
            <a:lvl7pPr marL="8595741" marR="0" lvl="6" indent="-395613"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7pPr>
            <a:lvl8pPr marL="8959957" marR="0" lvl="7" indent="-395126"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8pPr>
            <a:lvl9pPr marL="9324172" marR="0" lvl="8" indent="-394637"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26502155" y="12161871"/>
            <a:ext cx="32769375" cy="11521016"/>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71"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body" idx="1"/>
          </p:nvPr>
        </p:nvSpPr>
        <p:spPr>
          <a:xfrm rot="5400000">
            <a:off x="3356406" y="740337"/>
            <a:ext cx="32769375" cy="34364085"/>
          </a:xfrm>
          <a:prstGeom prst="rect">
            <a:avLst/>
          </a:prstGeom>
          <a:noFill/>
          <a:ln>
            <a:noFill/>
          </a:ln>
        </p:spPr>
        <p:txBody>
          <a:bodyPr lIns="91425" tIns="91425" rIns="91425" bIns="91425" anchor="t" anchorCtr="0"/>
          <a:lstStyle>
            <a:lvl1pPr marL="1309229" marR="0" lvl="0" indent="-528535" algn="l" rtl="0">
              <a:spcBef>
                <a:spcPts val="2459"/>
              </a:spcBef>
              <a:spcAft>
                <a:spcPts val="0"/>
              </a:spcAft>
              <a:buClr>
                <a:schemeClr val="dk1"/>
              </a:buClr>
              <a:buSzPct val="100000"/>
              <a:buFont typeface="Arial"/>
              <a:buChar char="•"/>
              <a:defRPr sz="12294" b="0" i="0" u="none" strike="noStrike" cap="none">
                <a:solidFill>
                  <a:schemeClr val="dk1"/>
                </a:solidFill>
                <a:latin typeface="Arial"/>
                <a:ea typeface="Arial"/>
                <a:cs typeface="Arial"/>
                <a:sym typeface="Arial"/>
              </a:defRPr>
            </a:lvl1pPr>
            <a:lvl2pPr marL="2840697" marR="0" lvl="1" indent="-413141" algn="l" rtl="0">
              <a:spcBef>
                <a:spcPts val="2154"/>
              </a:spcBef>
              <a:spcAft>
                <a:spcPts val="0"/>
              </a:spcAft>
              <a:buClr>
                <a:schemeClr val="dk1"/>
              </a:buClr>
              <a:buSzPct val="100000"/>
              <a:buFont typeface="Arial"/>
              <a:buChar char="–"/>
              <a:defRPr sz="10769" b="0" i="0" u="none" strike="noStrike" cap="none">
                <a:solidFill>
                  <a:schemeClr val="dk1"/>
                </a:solidFill>
                <a:latin typeface="Arial"/>
                <a:ea typeface="Arial"/>
                <a:cs typeface="Arial"/>
                <a:sym typeface="Arial"/>
              </a:defRPr>
            </a:lvl2pPr>
            <a:lvl3pPr marL="4369318" marR="0" lvl="2" indent="-294896" algn="l" rtl="0">
              <a:spcBef>
                <a:spcPts val="1849"/>
              </a:spcBef>
              <a:spcAft>
                <a:spcPts val="0"/>
              </a:spcAft>
              <a:buClr>
                <a:schemeClr val="dk1"/>
              </a:buClr>
              <a:buSzPct val="100000"/>
              <a:buFont typeface="Arial"/>
              <a:buChar char="•"/>
              <a:defRPr sz="9243" b="0" i="0" u="none" strike="noStrike" cap="none">
                <a:solidFill>
                  <a:schemeClr val="dk1"/>
                </a:solidFill>
                <a:latin typeface="Arial"/>
                <a:ea typeface="Arial"/>
                <a:cs typeface="Arial"/>
                <a:sym typeface="Arial"/>
              </a:defRPr>
            </a:lvl3pPr>
            <a:lvl4pPr marL="6118754" marR="0" lvl="3" indent="-391772"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4pPr>
            <a:lvl5pPr marL="7866765" marR="0" lvl="4" indent="-396045"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5pPr>
            <a:lvl6pPr marL="8231525" marR="0" lvl="5" indent="-396101"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6pPr>
            <a:lvl7pPr marL="8595741" marR="0" lvl="6" indent="-395613"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7pPr>
            <a:lvl8pPr marL="8959957" marR="0" lvl="7" indent="-395126"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8pPr>
            <a:lvl9pPr marL="9324172" marR="0" lvl="8" indent="-394637"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2559513" y="1537218"/>
            <a:ext cx="46087368" cy="6401036"/>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71"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23" name="Shape 23"/>
          <p:cNvSpPr txBox="1">
            <a:spLocks noGrp="1"/>
          </p:cNvSpPr>
          <p:nvPr>
            <p:ph type="body" idx="1"/>
          </p:nvPr>
        </p:nvSpPr>
        <p:spPr>
          <a:xfrm>
            <a:off x="2559513" y="8961168"/>
            <a:ext cx="46087368" cy="25346283"/>
          </a:xfrm>
          <a:prstGeom prst="rect">
            <a:avLst/>
          </a:prstGeom>
          <a:noFill/>
          <a:ln>
            <a:noFill/>
          </a:ln>
        </p:spPr>
        <p:txBody>
          <a:bodyPr lIns="91425" tIns="91425" rIns="91425" bIns="91425" anchor="t" anchorCtr="0"/>
          <a:lstStyle>
            <a:lvl1pPr marL="1309229" marR="0" lvl="0" indent="-528535" algn="l" rtl="0">
              <a:spcBef>
                <a:spcPts val="2459"/>
              </a:spcBef>
              <a:spcAft>
                <a:spcPts val="0"/>
              </a:spcAft>
              <a:buClr>
                <a:schemeClr val="dk1"/>
              </a:buClr>
              <a:buSzPct val="100000"/>
              <a:buFont typeface="Arial"/>
              <a:buChar char="•"/>
              <a:defRPr sz="12294" b="0" i="0" u="none" strike="noStrike" cap="none">
                <a:solidFill>
                  <a:schemeClr val="dk1"/>
                </a:solidFill>
                <a:latin typeface="Arial"/>
                <a:ea typeface="Arial"/>
                <a:cs typeface="Arial"/>
                <a:sym typeface="Arial"/>
              </a:defRPr>
            </a:lvl1pPr>
            <a:lvl2pPr marL="2840697" marR="0" lvl="1" indent="-413141" algn="l" rtl="0">
              <a:spcBef>
                <a:spcPts val="2154"/>
              </a:spcBef>
              <a:spcAft>
                <a:spcPts val="0"/>
              </a:spcAft>
              <a:buClr>
                <a:schemeClr val="dk1"/>
              </a:buClr>
              <a:buSzPct val="100000"/>
              <a:buFont typeface="Arial"/>
              <a:buChar char="–"/>
              <a:defRPr sz="10769" b="0" i="0" u="none" strike="noStrike" cap="none">
                <a:solidFill>
                  <a:schemeClr val="dk1"/>
                </a:solidFill>
                <a:latin typeface="Arial"/>
                <a:ea typeface="Arial"/>
                <a:cs typeface="Arial"/>
                <a:sym typeface="Arial"/>
              </a:defRPr>
            </a:lvl2pPr>
            <a:lvl3pPr marL="4369318" marR="0" lvl="2" indent="-294896" algn="l" rtl="0">
              <a:spcBef>
                <a:spcPts val="1849"/>
              </a:spcBef>
              <a:spcAft>
                <a:spcPts val="0"/>
              </a:spcAft>
              <a:buClr>
                <a:schemeClr val="dk1"/>
              </a:buClr>
              <a:buSzPct val="100000"/>
              <a:buFont typeface="Arial"/>
              <a:buChar char="•"/>
              <a:defRPr sz="9243" b="0" i="0" u="none" strike="noStrike" cap="none">
                <a:solidFill>
                  <a:schemeClr val="dk1"/>
                </a:solidFill>
                <a:latin typeface="Arial"/>
                <a:ea typeface="Arial"/>
                <a:cs typeface="Arial"/>
                <a:sym typeface="Arial"/>
              </a:defRPr>
            </a:lvl3pPr>
            <a:lvl4pPr marL="6118754" marR="0" lvl="3" indent="-391772"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4pPr>
            <a:lvl5pPr marL="7866765" marR="0" lvl="4" indent="-396045"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5pPr>
            <a:lvl6pPr marL="8231525" marR="0" lvl="5" indent="-396101"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6pPr>
            <a:lvl7pPr marL="8595741" marR="0" lvl="6" indent="-395613"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7pPr>
            <a:lvl8pPr marL="8959957" marR="0" lvl="7" indent="-395126"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8pPr>
            <a:lvl9pPr marL="9324172" marR="0" lvl="8" indent="-394637" algn="l" rtl="0">
              <a:spcBef>
                <a:spcPts val="1526"/>
              </a:spcBef>
              <a:spcAft>
                <a:spcPts val="0"/>
              </a:spcAft>
              <a:buClr>
                <a:schemeClr val="dk1"/>
              </a:buClr>
              <a:buSzPct val="100000"/>
              <a:buFont typeface="Arial"/>
              <a:buChar char="»"/>
              <a:defRPr sz="7628"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044952" y="24678084"/>
            <a:ext cx="43525016" cy="7628731"/>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231"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29" name="Shape 29"/>
          <p:cNvSpPr txBox="1">
            <a:spLocks noGrp="1"/>
          </p:cNvSpPr>
          <p:nvPr>
            <p:ph type="body" idx="1"/>
          </p:nvPr>
        </p:nvSpPr>
        <p:spPr>
          <a:xfrm>
            <a:off x="4044952" y="16277034"/>
            <a:ext cx="43525016" cy="8401049"/>
          </a:xfrm>
          <a:prstGeom prst="rect">
            <a:avLst/>
          </a:prstGeom>
          <a:noFill/>
          <a:ln>
            <a:noFill/>
          </a:ln>
        </p:spPr>
        <p:txBody>
          <a:bodyPr lIns="91425" tIns="91425" rIns="91425" bIns="91425" anchor="b" anchorCtr="0"/>
          <a:lstStyle>
            <a:lvl1pPr marL="0" marR="0" lvl="0" indent="0" algn="l" rtl="0">
              <a:spcBef>
                <a:spcPts val="323"/>
              </a:spcBef>
              <a:spcAft>
                <a:spcPts val="0"/>
              </a:spcAft>
              <a:buClr>
                <a:schemeClr val="dk1"/>
              </a:buClr>
              <a:buFont typeface="Arial"/>
              <a:buNone/>
              <a:defRPr sz="1615" b="0" i="0" u="none" strike="noStrike" cap="none">
                <a:solidFill>
                  <a:schemeClr val="dk1"/>
                </a:solidFill>
                <a:latin typeface="Arial"/>
                <a:ea typeface="Arial"/>
                <a:cs typeface="Arial"/>
                <a:sym typeface="Arial"/>
              </a:defRPr>
            </a:lvl1pPr>
            <a:lvl2pPr marL="364215" marR="0" lvl="1" indent="-10908" algn="l" rtl="0">
              <a:spcBef>
                <a:spcPts val="287"/>
              </a:spcBef>
              <a:spcAft>
                <a:spcPts val="0"/>
              </a:spcAft>
              <a:buClr>
                <a:schemeClr val="dk1"/>
              </a:buClr>
              <a:buFont typeface="Arial"/>
              <a:buNone/>
              <a:defRPr sz="1436" b="0" i="0" u="none" strike="noStrike" cap="none">
                <a:solidFill>
                  <a:schemeClr val="dk1"/>
                </a:solidFill>
                <a:latin typeface="Arial"/>
                <a:ea typeface="Arial"/>
                <a:cs typeface="Arial"/>
                <a:sym typeface="Arial"/>
              </a:defRPr>
            </a:lvl2pPr>
            <a:lvl3pPr marL="728431" marR="0" lvl="2" indent="-10422" algn="l" rtl="0">
              <a:spcBef>
                <a:spcPts val="251"/>
              </a:spcBef>
              <a:spcAft>
                <a:spcPts val="0"/>
              </a:spcAft>
              <a:buClr>
                <a:schemeClr val="dk1"/>
              </a:buClr>
              <a:buFont typeface="Arial"/>
              <a:buNone/>
              <a:defRPr sz="1256" b="0" i="0" u="none" strike="noStrike" cap="none">
                <a:solidFill>
                  <a:schemeClr val="dk1"/>
                </a:solidFill>
                <a:latin typeface="Arial"/>
                <a:ea typeface="Arial"/>
                <a:cs typeface="Arial"/>
                <a:sym typeface="Arial"/>
              </a:defRPr>
            </a:lvl3pPr>
            <a:lvl4pPr marL="1092646" marR="0" lvl="3" indent="-9932" algn="l" rtl="0">
              <a:spcBef>
                <a:spcPts val="215"/>
              </a:spcBef>
              <a:spcAft>
                <a:spcPts val="0"/>
              </a:spcAft>
              <a:buClr>
                <a:schemeClr val="dk1"/>
              </a:buClr>
              <a:buFont typeface="Arial"/>
              <a:buNone/>
              <a:defRPr sz="1077" b="0" i="0" u="none" strike="noStrike" cap="none">
                <a:solidFill>
                  <a:schemeClr val="dk1"/>
                </a:solidFill>
                <a:latin typeface="Arial"/>
                <a:ea typeface="Arial"/>
                <a:cs typeface="Arial"/>
                <a:sym typeface="Arial"/>
              </a:defRPr>
            </a:lvl4pPr>
            <a:lvl5pPr marL="1456862" marR="0" lvl="4" indent="-9446" algn="l" rtl="0">
              <a:spcBef>
                <a:spcPts val="215"/>
              </a:spcBef>
              <a:spcAft>
                <a:spcPts val="0"/>
              </a:spcAft>
              <a:buClr>
                <a:schemeClr val="dk1"/>
              </a:buClr>
              <a:buFont typeface="Arial"/>
              <a:buNone/>
              <a:defRPr sz="1077" b="0" i="0" u="none" strike="noStrike" cap="none">
                <a:solidFill>
                  <a:schemeClr val="dk1"/>
                </a:solidFill>
                <a:latin typeface="Arial"/>
                <a:ea typeface="Arial"/>
                <a:cs typeface="Arial"/>
                <a:sym typeface="Arial"/>
              </a:defRPr>
            </a:lvl5pPr>
            <a:lvl6pPr marL="1821078" marR="0" lvl="5" indent="-8957" algn="l" rtl="0">
              <a:spcBef>
                <a:spcPts val="215"/>
              </a:spcBef>
              <a:spcAft>
                <a:spcPts val="0"/>
              </a:spcAft>
              <a:buClr>
                <a:schemeClr val="dk1"/>
              </a:buClr>
              <a:buFont typeface="Arial"/>
              <a:buNone/>
              <a:defRPr sz="1077" b="0" i="0" u="none" strike="noStrike" cap="none">
                <a:solidFill>
                  <a:schemeClr val="dk1"/>
                </a:solidFill>
                <a:latin typeface="Arial"/>
                <a:ea typeface="Arial"/>
                <a:cs typeface="Arial"/>
                <a:sym typeface="Arial"/>
              </a:defRPr>
            </a:lvl6pPr>
            <a:lvl7pPr marL="2185294" marR="0" lvl="6" indent="-8470" algn="l" rtl="0">
              <a:spcBef>
                <a:spcPts val="215"/>
              </a:spcBef>
              <a:spcAft>
                <a:spcPts val="0"/>
              </a:spcAft>
              <a:buClr>
                <a:schemeClr val="dk1"/>
              </a:buClr>
              <a:buFont typeface="Arial"/>
              <a:buNone/>
              <a:defRPr sz="1077" b="0" i="0" u="none" strike="noStrike" cap="none">
                <a:solidFill>
                  <a:schemeClr val="dk1"/>
                </a:solidFill>
                <a:latin typeface="Arial"/>
                <a:ea typeface="Arial"/>
                <a:cs typeface="Arial"/>
                <a:sym typeface="Arial"/>
              </a:defRPr>
            </a:lvl7pPr>
            <a:lvl8pPr marL="2549509" marR="0" lvl="7" indent="-7982" algn="l" rtl="0">
              <a:spcBef>
                <a:spcPts val="215"/>
              </a:spcBef>
              <a:spcAft>
                <a:spcPts val="0"/>
              </a:spcAft>
              <a:buClr>
                <a:schemeClr val="dk1"/>
              </a:buClr>
              <a:buFont typeface="Arial"/>
              <a:buNone/>
              <a:defRPr sz="1077" b="0" i="0" u="none" strike="noStrike" cap="none">
                <a:solidFill>
                  <a:schemeClr val="dk1"/>
                </a:solidFill>
                <a:latin typeface="Arial"/>
                <a:ea typeface="Arial"/>
                <a:cs typeface="Arial"/>
                <a:sym typeface="Arial"/>
              </a:defRPr>
            </a:lvl8pPr>
            <a:lvl9pPr marL="2913725" marR="0" lvl="8" indent="-7495" algn="l" rtl="0">
              <a:spcBef>
                <a:spcPts val="215"/>
              </a:spcBef>
              <a:spcAft>
                <a:spcPts val="0"/>
              </a:spcAft>
              <a:buClr>
                <a:schemeClr val="dk1"/>
              </a:buClr>
              <a:buFont typeface="Arial"/>
              <a:buNone/>
              <a:defRPr sz="1077"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559513" y="1537218"/>
            <a:ext cx="46087368" cy="6401036"/>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71"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35" name="Shape 35"/>
          <p:cNvSpPr txBox="1">
            <a:spLocks noGrp="1"/>
          </p:cNvSpPr>
          <p:nvPr>
            <p:ph type="body" idx="1"/>
          </p:nvPr>
        </p:nvSpPr>
        <p:spPr>
          <a:xfrm>
            <a:off x="2559049" y="8960843"/>
            <a:ext cx="22942551" cy="25346222"/>
          </a:xfrm>
          <a:prstGeom prst="rect">
            <a:avLst/>
          </a:prstGeom>
          <a:noFill/>
          <a:ln>
            <a:noFill/>
          </a:ln>
        </p:spPr>
        <p:txBody>
          <a:bodyPr lIns="91425" tIns="91425" rIns="91425" bIns="91425" anchor="t" anchorCtr="0"/>
          <a:lstStyle>
            <a:lvl1pPr marL="1309229" marR="0" lvl="0" indent="-1166766" algn="l" rtl="0">
              <a:spcBef>
                <a:spcPts val="449"/>
              </a:spcBef>
              <a:spcAft>
                <a:spcPts val="0"/>
              </a:spcAft>
              <a:buClr>
                <a:schemeClr val="dk1"/>
              </a:buClr>
              <a:buSzPct val="100000"/>
              <a:buFont typeface="Arial"/>
              <a:buChar char="•"/>
              <a:defRPr sz="2244" b="0" i="0" u="none" strike="noStrike" cap="none">
                <a:solidFill>
                  <a:schemeClr val="dk1"/>
                </a:solidFill>
                <a:latin typeface="Arial"/>
                <a:ea typeface="Arial"/>
                <a:cs typeface="Arial"/>
                <a:sym typeface="Arial"/>
              </a:defRPr>
            </a:lvl1pPr>
            <a:lvl2pPr marL="2840697" marR="0" lvl="1" indent="-977291" algn="l" rtl="0">
              <a:spcBef>
                <a:spcPts val="377"/>
              </a:spcBef>
              <a:spcAft>
                <a:spcPts val="0"/>
              </a:spcAft>
              <a:buClr>
                <a:schemeClr val="dk1"/>
              </a:buClr>
              <a:buSzPct val="100000"/>
              <a:buFont typeface="Arial"/>
              <a:buChar char="–"/>
              <a:defRPr sz="1885" b="0" i="0" u="none" strike="noStrike" cap="none">
                <a:solidFill>
                  <a:schemeClr val="dk1"/>
                </a:solidFill>
                <a:latin typeface="Arial"/>
                <a:ea typeface="Arial"/>
                <a:cs typeface="Arial"/>
                <a:sym typeface="Arial"/>
              </a:defRPr>
            </a:lvl2pPr>
            <a:lvl3pPr marL="4369318" marR="0" lvl="2" indent="-779268"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3pPr>
            <a:lvl4pPr marL="6118754" marR="0" lvl="3" indent="-784967"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4pPr>
            <a:lvl5pPr marL="7866765" marR="0" lvl="4" indent="-789241"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5pPr>
            <a:lvl6pPr marL="8231525" marR="0" lvl="5" indent="-789297"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6pPr>
            <a:lvl7pPr marL="8595741" marR="0" lvl="6" indent="-788808"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7pPr>
            <a:lvl8pPr marL="8959957" marR="0" lvl="7" indent="-788322"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8pPr>
            <a:lvl9pPr marL="9324172" marR="0" lvl="8" indent="-787833"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2"/>
          </p:nvPr>
        </p:nvSpPr>
        <p:spPr>
          <a:xfrm>
            <a:off x="25704803" y="8960843"/>
            <a:ext cx="22942551" cy="25346222"/>
          </a:xfrm>
          <a:prstGeom prst="rect">
            <a:avLst/>
          </a:prstGeom>
          <a:noFill/>
          <a:ln>
            <a:noFill/>
          </a:ln>
        </p:spPr>
        <p:txBody>
          <a:bodyPr lIns="91425" tIns="91425" rIns="91425" bIns="91425" anchor="t" anchorCtr="0"/>
          <a:lstStyle>
            <a:lvl1pPr marL="1309229" marR="0" lvl="0" indent="-1166766" algn="l" rtl="0">
              <a:spcBef>
                <a:spcPts val="449"/>
              </a:spcBef>
              <a:spcAft>
                <a:spcPts val="0"/>
              </a:spcAft>
              <a:buClr>
                <a:schemeClr val="dk1"/>
              </a:buClr>
              <a:buSzPct val="100000"/>
              <a:buFont typeface="Arial"/>
              <a:buChar char="•"/>
              <a:defRPr sz="2244" b="0" i="0" u="none" strike="noStrike" cap="none">
                <a:solidFill>
                  <a:schemeClr val="dk1"/>
                </a:solidFill>
                <a:latin typeface="Arial"/>
                <a:ea typeface="Arial"/>
                <a:cs typeface="Arial"/>
                <a:sym typeface="Arial"/>
              </a:defRPr>
            </a:lvl1pPr>
            <a:lvl2pPr marL="2840697" marR="0" lvl="1" indent="-977291" algn="l" rtl="0">
              <a:spcBef>
                <a:spcPts val="377"/>
              </a:spcBef>
              <a:spcAft>
                <a:spcPts val="0"/>
              </a:spcAft>
              <a:buClr>
                <a:schemeClr val="dk1"/>
              </a:buClr>
              <a:buSzPct val="100000"/>
              <a:buFont typeface="Arial"/>
              <a:buChar char="–"/>
              <a:defRPr sz="1885" b="0" i="0" u="none" strike="noStrike" cap="none">
                <a:solidFill>
                  <a:schemeClr val="dk1"/>
                </a:solidFill>
                <a:latin typeface="Arial"/>
                <a:ea typeface="Arial"/>
                <a:cs typeface="Arial"/>
                <a:sym typeface="Arial"/>
              </a:defRPr>
            </a:lvl2pPr>
            <a:lvl3pPr marL="4369318" marR="0" lvl="2" indent="-779268"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3pPr>
            <a:lvl4pPr marL="6118754" marR="0" lvl="3" indent="-784967"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4pPr>
            <a:lvl5pPr marL="7866765" marR="0" lvl="4" indent="-789241"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5pPr>
            <a:lvl6pPr marL="8231525" marR="0" lvl="5" indent="-789297"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6pPr>
            <a:lvl7pPr marL="8595741" marR="0" lvl="6" indent="-788808"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7pPr>
            <a:lvl8pPr marL="8959957" marR="0" lvl="7" indent="-788322"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8pPr>
            <a:lvl9pPr marL="9324172" marR="0" lvl="8" indent="-787833"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2561166" y="1537692"/>
            <a:ext cx="46084067" cy="64007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71"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42" name="Shape 42"/>
          <p:cNvSpPr txBox="1">
            <a:spLocks noGrp="1"/>
          </p:cNvSpPr>
          <p:nvPr>
            <p:ph type="body" idx="1"/>
          </p:nvPr>
        </p:nvSpPr>
        <p:spPr>
          <a:xfrm>
            <a:off x="2561165" y="8596908"/>
            <a:ext cx="22625051" cy="3582391"/>
          </a:xfrm>
          <a:prstGeom prst="rect">
            <a:avLst/>
          </a:prstGeom>
          <a:noFill/>
          <a:ln>
            <a:noFill/>
          </a:ln>
        </p:spPr>
        <p:txBody>
          <a:bodyPr lIns="91425" tIns="91425" rIns="91425" bIns="91425" anchor="b" anchorCtr="0"/>
          <a:lstStyle>
            <a:lvl1pPr marL="0" marR="0" lvl="0" indent="0" algn="l" rtl="0">
              <a:spcBef>
                <a:spcPts val="377"/>
              </a:spcBef>
              <a:spcAft>
                <a:spcPts val="0"/>
              </a:spcAft>
              <a:buClr>
                <a:schemeClr val="dk1"/>
              </a:buClr>
              <a:buFont typeface="Arial"/>
              <a:buNone/>
              <a:defRPr sz="1885" b="1" i="0" u="none" strike="noStrike" cap="none">
                <a:solidFill>
                  <a:schemeClr val="dk1"/>
                </a:solidFill>
                <a:latin typeface="Arial"/>
                <a:ea typeface="Arial"/>
                <a:cs typeface="Arial"/>
                <a:sym typeface="Arial"/>
              </a:defRPr>
            </a:lvl1pPr>
            <a:lvl2pPr marL="364215" marR="0" lvl="1" indent="-10908" algn="l" rtl="0">
              <a:spcBef>
                <a:spcPts val="323"/>
              </a:spcBef>
              <a:spcAft>
                <a:spcPts val="0"/>
              </a:spcAft>
              <a:buClr>
                <a:schemeClr val="dk1"/>
              </a:buClr>
              <a:buFont typeface="Arial"/>
              <a:buNone/>
              <a:defRPr sz="1615" b="1" i="0" u="none" strike="noStrike" cap="none">
                <a:solidFill>
                  <a:schemeClr val="dk1"/>
                </a:solidFill>
                <a:latin typeface="Arial"/>
                <a:ea typeface="Arial"/>
                <a:cs typeface="Arial"/>
                <a:sym typeface="Arial"/>
              </a:defRPr>
            </a:lvl2pPr>
            <a:lvl3pPr marL="728431" marR="0" lvl="2" indent="-10422" algn="l" rtl="0">
              <a:spcBef>
                <a:spcPts val="287"/>
              </a:spcBef>
              <a:spcAft>
                <a:spcPts val="0"/>
              </a:spcAft>
              <a:buClr>
                <a:schemeClr val="dk1"/>
              </a:buClr>
              <a:buFont typeface="Arial"/>
              <a:buNone/>
              <a:defRPr sz="1436" b="1" i="0" u="none" strike="noStrike" cap="none">
                <a:solidFill>
                  <a:schemeClr val="dk1"/>
                </a:solidFill>
                <a:latin typeface="Arial"/>
                <a:ea typeface="Arial"/>
                <a:cs typeface="Arial"/>
                <a:sym typeface="Arial"/>
              </a:defRPr>
            </a:lvl3pPr>
            <a:lvl4pPr marL="1092646" marR="0" lvl="3" indent="-9932"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4pPr>
            <a:lvl5pPr marL="1456862" marR="0" lvl="4" indent="-9446"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5pPr>
            <a:lvl6pPr marL="1821078" marR="0" lvl="5" indent="-8957"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6pPr>
            <a:lvl7pPr marL="2185294" marR="0" lvl="6" indent="-8470"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7pPr>
            <a:lvl8pPr marL="2549509" marR="0" lvl="7" indent="-7982"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8pPr>
            <a:lvl9pPr marL="2913725" marR="0" lvl="8" indent="-7495"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2"/>
          </p:nvPr>
        </p:nvSpPr>
        <p:spPr>
          <a:xfrm>
            <a:off x="2561165" y="12179300"/>
            <a:ext cx="22625051" cy="22127765"/>
          </a:xfrm>
          <a:prstGeom prst="rect">
            <a:avLst/>
          </a:prstGeom>
          <a:noFill/>
          <a:ln>
            <a:noFill/>
          </a:ln>
        </p:spPr>
        <p:txBody>
          <a:bodyPr lIns="91425" tIns="91425" rIns="91425" bIns="91425" anchor="t" anchorCtr="0"/>
          <a:lstStyle>
            <a:lvl1pPr marL="1309229" marR="0" lvl="0" indent="-1189560" algn="l" rtl="0">
              <a:spcBef>
                <a:spcPts val="377"/>
              </a:spcBef>
              <a:spcAft>
                <a:spcPts val="0"/>
              </a:spcAft>
              <a:buClr>
                <a:schemeClr val="dk1"/>
              </a:buClr>
              <a:buSzPct val="100000"/>
              <a:buFont typeface="Arial"/>
              <a:buChar char="•"/>
              <a:defRPr sz="1885" b="0" i="0" u="none" strike="noStrike" cap="none">
                <a:solidFill>
                  <a:schemeClr val="dk1"/>
                </a:solidFill>
                <a:latin typeface="Arial"/>
                <a:ea typeface="Arial"/>
                <a:cs typeface="Arial"/>
                <a:sym typeface="Arial"/>
              </a:defRPr>
            </a:lvl1pPr>
            <a:lvl2pPr marL="2840697" marR="0" lvl="1" indent="-994387"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2pPr>
            <a:lvl3pPr marL="4369318" marR="0" lvl="2" indent="-790665"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3pPr>
            <a:lvl4pPr marL="6118754" marR="0" lvl="3" indent="-796364"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4pPr>
            <a:lvl5pPr marL="7866765" marR="0" lvl="4" indent="-800638"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5pPr>
            <a:lvl6pPr marL="8231525" marR="0" lvl="5" indent="-800693"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6pPr>
            <a:lvl7pPr marL="8595741" marR="0" lvl="6" indent="-800205"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7pPr>
            <a:lvl8pPr marL="8959957" marR="0" lvl="7" indent="-799719"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8pPr>
            <a:lvl9pPr marL="9324172" marR="0" lvl="8" indent="-799230"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body" idx="3"/>
          </p:nvPr>
        </p:nvSpPr>
        <p:spPr>
          <a:xfrm>
            <a:off x="26011719" y="8596908"/>
            <a:ext cx="22633512" cy="3582391"/>
          </a:xfrm>
          <a:prstGeom prst="rect">
            <a:avLst/>
          </a:prstGeom>
          <a:noFill/>
          <a:ln>
            <a:noFill/>
          </a:ln>
        </p:spPr>
        <p:txBody>
          <a:bodyPr lIns="91425" tIns="91425" rIns="91425" bIns="91425" anchor="b" anchorCtr="0"/>
          <a:lstStyle>
            <a:lvl1pPr marL="0" marR="0" lvl="0" indent="0" algn="l" rtl="0">
              <a:spcBef>
                <a:spcPts val="377"/>
              </a:spcBef>
              <a:spcAft>
                <a:spcPts val="0"/>
              </a:spcAft>
              <a:buClr>
                <a:schemeClr val="dk1"/>
              </a:buClr>
              <a:buFont typeface="Arial"/>
              <a:buNone/>
              <a:defRPr sz="1885" b="1" i="0" u="none" strike="noStrike" cap="none">
                <a:solidFill>
                  <a:schemeClr val="dk1"/>
                </a:solidFill>
                <a:latin typeface="Arial"/>
                <a:ea typeface="Arial"/>
                <a:cs typeface="Arial"/>
                <a:sym typeface="Arial"/>
              </a:defRPr>
            </a:lvl1pPr>
            <a:lvl2pPr marL="364215" marR="0" lvl="1" indent="-10908" algn="l" rtl="0">
              <a:spcBef>
                <a:spcPts val="323"/>
              </a:spcBef>
              <a:spcAft>
                <a:spcPts val="0"/>
              </a:spcAft>
              <a:buClr>
                <a:schemeClr val="dk1"/>
              </a:buClr>
              <a:buFont typeface="Arial"/>
              <a:buNone/>
              <a:defRPr sz="1615" b="1" i="0" u="none" strike="noStrike" cap="none">
                <a:solidFill>
                  <a:schemeClr val="dk1"/>
                </a:solidFill>
                <a:latin typeface="Arial"/>
                <a:ea typeface="Arial"/>
                <a:cs typeface="Arial"/>
                <a:sym typeface="Arial"/>
              </a:defRPr>
            </a:lvl2pPr>
            <a:lvl3pPr marL="728431" marR="0" lvl="2" indent="-10422" algn="l" rtl="0">
              <a:spcBef>
                <a:spcPts val="287"/>
              </a:spcBef>
              <a:spcAft>
                <a:spcPts val="0"/>
              </a:spcAft>
              <a:buClr>
                <a:schemeClr val="dk1"/>
              </a:buClr>
              <a:buFont typeface="Arial"/>
              <a:buNone/>
              <a:defRPr sz="1436" b="1" i="0" u="none" strike="noStrike" cap="none">
                <a:solidFill>
                  <a:schemeClr val="dk1"/>
                </a:solidFill>
                <a:latin typeface="Arial"/>
                <a:ea typeface="Arial"/>
                <a:cs typeface="Arial"/>
                <a:sym typeface="Arial"/>
              </a:defRPr>
            </a:lvl3pPr>
            <a:lvl4pPr marL="1092646" marR="0" lvl="3" indent="-9932"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4pPr>
            <a:lvl5pPr marL="1456862" marR="0" lvl="4" indent="-9446"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5pPr>
            <a:lvl6pPr marL="1821078" marR="0" lvl="5" indent="-8957"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6pPr>
            <a:lvl7pPr marL="2185294" marR="0" lvl="6" indent="-8470"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7pPr>
            <a:lvl8pPr marL="2549509" marR="0" lvl="7" indent="-7982"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8pPr>
            <a:lvl9pPr marL="2913725" marR="0" lvl="8" indent="-7495" algn="l" rtl="0">
              <a:spcBef>
                <a:spcPts val="251"/>
              </a:spcBef>
              <a:spcAft>
                <a:spcPts val="0"/>
              </a:spcAft>
              <a:buClr>
                <a:schemeClr val="dk1"/>
              </a:buClr>
              <a:buFont typeface="Arial"/>
              <a:buNone/>
              <a:defRPr sz="1256" b="1"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body" idx="4"/>
          </p:nvPr>
        </p:nvSpPr>
        <p:spPr>
          <a:xfrm>
            <a:off x="26011719" y="12179300"/>
            <a:ext cx="22633512" cy="22127765"/>
          </a:xfrm>
          <a:prstGeom prst="rect">
            <a:avLst/>
          </a:prstGeom>
          <a:noFill/>
          <a:ln>
            <a:noFill/>
          </a:ln>
        </p:spPr>
        <p:txBody>
          <a:bodyPr lIns="91425" tIns="91425" rIns="91425" bIns="91425" anchor="t" anchorCtr="0"/>
          <a:lstStyle>
            <a:lvl1pPr marL="1309229" marR="0" lvl="0" indent="-1189560" algn="l" rtl="0">
              <a:spcBef>
                <a:spcPts val="377"/>
              </a:spcBef>
              <a:spcAft>
                <a:spcPts val="0"/>
              </a:spcAft>
              <a:buClr>
                <a:schemeClr val="dk1"/>
              </a:buClr>
              <a:buSzPct val="100000"/>
              <a:buFont typeface="Arial"/>
              <a:buChar char="•"/>
              <a:defRPr sz="1885" b="0" i="0" u="none" strike="noStrike" cap="none">
                <a:solidFill>
                  <a:schemeClr val="dk1"/>
                </a:solidFill>
                <a:latin typeface="Arial"/>
                <a:ea typeface="Arial"/>
                <a:cs typeface="Arial"/>
                <a:sym typeface="Arial"/>
              </a:defRPr>
            </a:lvl1pPr>
            <a:lvl2pPr marL="2840697" marR="0" lvl="1" indent="-994387"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2pPr>
            <a:lvl3pPr marL="4369318" marR="0" lvl="2" indent="-790665" algn="l" rtl="0">
              <a:spcBef>
                <a:spcPts val="287"/>
              </a:spcBef>
              <a:spcAft>
                <a:spcPts val="0"/>
              </a:spcAft>
              <a:buClr>
                <a:schemeClr val="dk1"/>
              </a:buClr>
              <a:buSzPct val="100000"/>
              <a:buFont typeface="Arial"/>
              <a:buChar char="•"/>
              <a:defRPr sz="1436" b="0" i="0" u="none" strike="noStrike" cap="none">
                <a:solidFill>
                  <a:schemeClr val="dk1"/>
                </a:solidFill>
                <a:latin typeface="Arial"/>
                <a:ea typeface="Arial"/>
                <a:cs typeface="Arial"/>
                <a:sym typeface="Arial"/>
              </a:defRPr>
            </a:lvl3pPr>
            <a:lvl4pPr marL="6118754" marR="0" lvl="3" indent="-796364"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4pPr>
            <a:lvl5pPr marL="7866765" marR="0" lvl="4" indent="-800638"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5pPr>
            <a:lvl6pPr marL="8231525" marR="0" lvl="5" indent="-800693"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6pPr>
            <a:lvl7pPr marL="8595741" marR="0" lvl="6" indent="-800205"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7pPr>
            <a:lvl8pPr marL="8959957" marR="0" lvl="7" indent="-799719"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8pPr>
            <a:lvl9pPr marL="9324172" marR="0" lvl="8" indent="-799230" algn="l" rtl="0">
              <a:spcBef>
                <a:spcPts val="251"/>
              </a:spcBef>
              <a:spcAft>
                <a:spcPts val="0"/>
              </a:spcAft>
              <a:buClr>
                <a:schemeClr val="dk1"/>
              </a:buClr>
              <a:buSzPct val="100000"/>
              <a:buFont typeface="Arial"/>
              <a:buChar char="»"/>
              <a:defRPr sz="1256"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559513" y="1537218"/>
            <a:ext cx="46087368" cy="6401036"/>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71"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51" name="Shape 51"/>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2561165" y="1529359"/>
            <a:ext cx="16846550" cy="650775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615"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60" name="Shape 60"/>
          <p:cNvSpPr txBox="1">
            <a:spLocks noGrp="1"/>
          </p:cNvSpPr>
          <p:nvPr>
            <p:ph type="body" idx="1"/>
          </p:nvPr>
        </p:nvSpPr>
        <p:spPr>
          <a:xfrm>
            <a:off x="20019435" y="1529358"/>
            <a:ext cx="28625796" cy="32777707"/>
          </a:xfrm>
          <a:prstGeom prst="rect">
            <a:avLst/>
          </a:prstGeom>
          <a:noFill/>
          <a:ln>
            <a:noFill/>
          </a:ln>
        </p:spPr>
        <p:txBody>
          <a:bodyPr lIns="91425" tIns="91425" rIns="91425" bIns="91425" anchor="t" anchorCtr="0"/>
          <a:lstStyle>
            <a:lvl1pPr marL="1309229" marR="0" lvl="0" indent="-1149671" algn="l" rtl="0">
              <a:spcBef>
                <a:spcPts val="503"/>
              </a:spcBef>
              <a:spcAft>
                <a:spcPts val="0"/>
              </a:spcAft>
              <a:buClr>
                <a:schemeClr val="dk1"/>
              </a:buClr>
              <a:buSzPct val="100000"/>
              <a:buFont typeface="Arial"/>
              <a:buChar char="•"/>
              <a:defRPr sz="2513" b="0" i="0" u="none" strike="noStrike" cap="none">
                <a:solidFill>
                  <a:schemeClr val="dk1"/>
                </a:solidFill>
                <a:latin typeface="Arial"/>
                <a:ea typeface="Arial"/>
                <a:cs typeface="Arial"/>
                <a:sym typeface="Arial"/>
              </a:defRPr>
            </a:lvl1pPr>
            <a:lvl2pPr marL="2840697" marR="0" lvl="1" indent="-954497" algn="l" rtl="0">
              <a:spcBef>
                <a:spcPts val="449"/>
              </a:spcBef>
              <a:spcAft>
                <a:spcPts val="0"/>
              </a:spcAft>
              <a:buClr>
                <a:schemeClr val="dk1"/>
              </a:buClr>
              <a:buSzPct val="100000"/>
              <a:buFont typeface="Arial"/>
              <a:buChar char="–"/>
              <a:defRPr sz="2244" b="0" i="0" u="none" strike="noStrike" cap="none">
                <a:solidFill>
                  <a:schemeClr val="dk1"/>
                </a:solidFill>
                <a:latin typeface="Arial"/>
                <a:ea typeface="Arial"/>
                <a:cs typeface="Arial"/>
                <a:sym typeface="Arial"/>
              </a:defRPr>
            </a:lvl2pPr>
            <a:lvl3pPr marL="4369318" marR="0" lvl="2" indent="-762173" algn="l" rtl="0">
              <a:spcBef>
                <a:spcPts val="377"/>
              </a:spcBef>
              <a:spcAft>
                <a:spcPts val="0"/>
              </a:spcAft>
              <a:buClr>
                <a:schemeClr val="dk1"/>
              </a:buClr>
              <a:buSzPct val="100000"/>
              <a:buFont typeface="Arial"/>
              <a:buChar char="•"/>
              <a:defRPr sz="1885" b="0" i="0" u="none" strike="noStrike" cap="none">
                <a:solidFill>
                  <a:schemeClr val="dk1"/>
                </a:solidFill>
                <a:latin typeface="Arial"/>
                <a:ea typeface="Arial"/>
                <a:cs typeface="Arial"/>
                <a:sym typeface="Arial"/>
              </a:defRPr>
            </a:lvl3pPr>
            <a:lvl4pPr marL="6118754" marR="0" lvl="3" indent="-773570"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4pPr>
            <a:lvl5pPr marL="7866765" marR="0" lvl="4" indent="-777844"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5pPr>
            <a:lvl6pPr marL="8231525" marR="0" lvl="5" indent="-777900"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6pPr>
            <a:lvl7pPr marL="8595741" marR="0" lvl="6" indent="-777411"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7pPr>
            <a:lvl8pPr marL="8959957" marR="0" lvl="7" indent="-776925"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8pPr>
            <a:lvl9pPr marL="9324172" marR="0" lvl="8" indent="-776436" algn="l" rtl="0">
              <a:spcBef>
                <a:spcPts val="323"/>
              </a:spcBef>
              <a:spcAft>
                <a:spcPts val="0"/>
              </a:spcAft>
              <a:buClr>
                <a:schemeClr val="dk1"/>
              </a:buClr>
              <a:buSzPct val="100000"/>
              <a:buFont typeface="Arial"/>
              <a:buChar char="»"/>
              <a:defRPr sz="1615"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2"/>
          </p:nvPr>
        </p:nvSpPr>
        <p:spPr>
          <a:xfrm>
            <a:off x="2561165" y="8037115"/>
            <a:ext cx="16846550" cy="26269950"/>
          </a:xfrm>
          <a:prstGeom prst="rect">
            <a:avLst/>
          </a:prstGeom>
          <a:noFill/>
          <a:ln>
            <a:noFill/>
          </a:ln>
        </p:spPr>
        <p:txBody>
          <a:bodyPr lIns="91425" tIns="91425" rIns="91425" bIns="91425" anchor="t" anchorCtr="0"/>
          <a:lstStyle>
            <a:lvl1pPr marL="0" marR="0" lvl="0" indent="0" algn="l" rtl="0">
              <a:spcBef>
                <a:spcPts val="215"/>
              </a:spcBef>
              <a:spcAft>
                <a:spcPts val="0"/>
              </a:spcAft>
              <a:buClr>
                <a:schemeClr val="dk1"/>
              </a:buClr>
              <a:buFont typeface="Arial"/>
              <a:buNone/>
              <a:defRPr sz="1077" b="0" i="0" u="none" strike="noStrike" cap="none">
                <a:solidFill>
                  <a:schemeClr val="dk1"/>
                </a:solidFill>
                <a:latin typeface="Arial"/>
                <a:ea typeface="Arial"/>
                <a:cs typeface="Arial"/>
                <a:sym typeface="Arial"/>
              </a:defRPr>
            </a:lvl1pPr>
            <a:lvl2pPr marL="364215" marR="0" lvl="1" indent="-10908" algn="l" rtl="0">
              <a:spcBef>
                <a:spcPts val="197"/>
              </a:spcBef>
              <a:spcAft>
                <a:spcPts val="0"/>
              </a:spcAft>
              <a:buClr>
                <a:schemeClr val="dk1"/>
              </a:buClr>
              <a:buFont typeface="Arial"/>
              <a:buNone/>
              <a:defRPr sz="987" b="0" i="0" u="none" strike="noStrike" cap="none">
                <a:solidFill>
                  <a:schemeClr val="dk1"/>
                </a:solidFill>
                <a:latin typeface="Arial"/>
                <a:ea typeface="Arial"/>
                <a:cs typeface="Arial"/>
                <a:sym typeface="Arial"/>
              </a:defRPr>
            </a:lvl2pPr>
            <a:lvl3pPr marL="728431" marR="0" lvl="2" indent="-10422" algn="l" rtl="0">
              <a:spcBef>
                <a:spcPts val="162"/>
              </a:spcBef>
              <a:spcAft>
                <a:spcPts val="0"/>
              </a:spcAft>
              <a:buClr>
                <a:schemeClr val="dk1"/>
              </a:buClr>
              <a:buFont typeface="Arial"/>
              <a:buNone/>
              <a:defRPr sz="808" b="0" i="0" u="none" strike="noStrike" cap="none">
                <a:solidFill>
                  <a:schemeClr val="dk1"/>
                </a:solidFill>
                <a:latin typeface="Arial"/>
                <a:ea typeface="Arial"/>
                <a:cs typeface="Arial"/>
                <a:sym typeface="Arial"/>
              </a:defRPr>
            </a:lvl3pPr>
            <a:lvl4pPr marL="1092646" marR="0" lvl="3" indent="-9932"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4pPr>
            <a:lvl5pPr marL="1456862" marR="0" lvl="4" indent="-9446"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5pPr>
            <a:lvl6pPr marL="1821078" marR="0" lvl="5" indent="-8957"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6pPr>
            <a:lvl7pPr marL="2185294" marR="0" lvl="6" indent="-8470"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7pPr>
            <a:lvl8pPr marL="2549509" marR="0" lvl="7" indent="-7982"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8pPr>
            <a:lvl9pPr marL="2913725" marR="0" lvl="8" indent="-7495"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0037233" y="26883917"/>
            <a:ext cx="30723415" cy="317261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615"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6871"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6871"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6871"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6871" b="0" i="0" u="none" strike="noStrike" cap="none">
                <a:solidFill>
                  <a:schemeClr val="dk2"/>
                </a:solidFill>
                <a:latin typeface="Arial"/>
                <a:ea typeface="Arial"/>
                <a:cs typeface="Arial"/>
                <a:sym typeface="Arial"/>
              </a:defRPr>
            </a:lvl5pPr>
            <a:lvl6pPr marL="364215" marR="0" lvl="5" indent="-10908" algn="ctr" rtl="0">
              <a:spcBef>
                <a:spcPts val="0"/>
              </a:spcBef>
              <a:spcAft>
                <a:spcPts val="0"/>
              </a:spcAft>
              <a:buNone/>
              <a:defRPr sz="16871" b="0" i="0" u="none" strike="noStrike" cap="none">
                <a:solidFill>
                  <a:schemeClr val="dk2"/>
                </a:solidFill>
                <a:latin typeface="Arial"/>
                <a:ea typeface="Arial"/>
                <a:cs typeface="Arial"/>
                <a:sym typeface="Arial"/>
              </a:defRPr>
            </a:lvl6pPr>
            <a:lvl7pPr marL="728431" marR="0" lvl="6" indent="-10422" algn="ctr" rtl="0">
              <a:spcBef>
                <a:spcPts val="0"/>
              </a:spcBef>
              <a:spcAft>
                <a:spcPts val="0"/>
              </a:spcAft>
              <a:buNone/>
              <a:defRPr sz="16871" b="0" i="0" u="none" strike="noStrike" cap="none">
                <a:solidFill>
                  <a:schemeClr val="dk2"/>
                </a:solidFill>
                <a:latin typeface="Arial"/>
                <a:ea typeface="Arial"/>
                <a:cs typeface="Arial"/>
                <a:sym typeface="Arial"/>
              </a:defRPr>
            </a:lvl7pPr>
            <a:lvl8pPr marL="1092646" marR="0" lvl="7" indent="-9932" algn="ctr" rtl="0">
              <a:spcBef>
                <a:spcPts val="0"/>
              </a:spcBef>
              <a:spcAft>
                <a:spcPts val="0"/>
              </a:spcAft>
              <a:buNone/>
              <a:defRPr sz="16871" b="0" i="0" u="none" strike="noStrike" cap="none">
                <a:solidFill>
                  <a:schemeClr val="dk2"/>
                </a:solidFill>
                <a:latin typeface="Arial"/>
                <a:ea typeface="Arial"/>
                <a:cs typeface="Arial"/>
                <a:sym typeface="Arial"/>
              </a:defRPr>
            </a:lvl8pPr>
            <a:lvl9pPr marL="1456862" marR="0" lvl="8" indent="-9446" algn="ctr" rtl="0">
              <a:spcBef>
                <a:spcPts val="0"/>
              </a:spcBef>
              <a:spcAft>
                <a:spcPts val="0"/>
              </a:spcAft>
              <a:buNone/>
              <a:defRPr sz="16871" b="0" i="0" u="none" strike="noStrike" cap="none">
                <a:solidFill>
                  <a:schemeClr val="dk2"/>
                </a:solidFill>
                <a:latin typeface="Arial"/>
                <a:ea typeface="Arial"/>
                <a:cs typeface="Arial"/>
                <a:sym typeface="Arial"/>
              </a:defRPr>
            </a:lvl9pPr>
          </a:lstStyle>
          <a:p>
            <a:endParaRPr/>
          </a:p>
        </p:txBody>
      </p:sp>
      <p:sp>
        <p:nvSpPr>
          <p:cNvPr id="67" name="Shape 67"/>
          <p:cNvSpPr>
            <a:spLocks noGrp="1"/>
          </p:cNvSpPr>
          <p:nvPr>
            <p:ph type="pic" idx="2"/>
          </p:nvPr>
        </p:nvSpPr>
        <p:spPr>
          <a:xfrm>
            <a:off x="10037233" y="3430984"/>
            <a:ext cx="30723415" cy="23043159"/>
          </a:xfrm>
          <a:prstGeom prst="rect">
            <a:avLst/>
          </a:prstGeom>
          <a:noFill/>
          <a:ln>
            <a:noFill/>
          </a:ln>
        </p:spPr>
        <p:txBody>
          <a:bodyPr lIns="91425" tIns="91425" rIns="91425" bIns="91425" anchor="t" anchorCtr="0"/>
          <a:lstStyle>
            <a:lvl1pPr marL="0" marR="0" lvl="0" indent="0" algn="l" rtl="0">
              <a:spcBef>
                <a:spcPts val="503"/>
              </a:spcBef>
              <a:spcAft>
                <a:spcPts val="0"/>
              </a:spcAft>
              <a:buClr>
                <a:schemeClr val="dk1"/>
              </a:buClr>
              <a:buFont typeface="Arial"/>
              <a:buNone/>
              <a:defRPr sz="2513" b="0" i="0" u="none" strike="noStrike" cap="none">
                <a:solidFill>
                  <a:schemeClr val="dk1"/>
                </a:solidFill>
                <a:latin typeface="Arial"/>
                <a:ea typeface="Arial"/>
                <a:cs typeface="Arial"/>
                <a:sym typeface="Arial"/>
              </a:defRPr>
            </a:lvl1pPr>
            <a:lvl2pPr marL="364215" marR="0" lvl="1" indent="-10908" algn="l" rtl="0">
              <a:spcBef>
                <a:spcPts val="449"/>
              </a:spcBef>
              <a:spcAft>
                <a:spcPts val="0"/>
              </a:spcAft>
              <a:buClr>
                <a:schemeClr val="dk1"/>
              </a:buClr>
              <a:buFont typeface="Arial"/>
              <a:buNone/>
              <a:defRPr sz="2244" b="0" i="0" u="none" strike="noStrike" cap="none">
                <a:solidFill>
                  <a:schemeClr val="dk1"/>
                </a:solidFill>
                <a:latin typeface="Arial"/>
                <a:ea typeface="Arial"/>
                <a:cs typeface="Arial"/>
                <a:sym typeface="Arial"/>
              </a:defRPr>
            </a:lvl2pPr>
            <a:lvl3pPr marL="728431" marR="0" lvl="2" indent="-10422" algn="l" rtl="0">
              <a:spcBef>
                <a:spcPts val="377"/>
              </a:spcBef>
              <a:spcAft>
                <a:spcPts val="0"/>
              </a:spcAft>
              <a:buClr>
                <a:schemeClr val="dk1"/>
              </a:buClr>
              <a:buFont typeface="Arial"/>
              <a:buNone/>
              <a:defRPr sz="1885" b="0" i="0" u="none" strike="noStrike" cap="none">
                <a:solidFill>
                  <a:schemeClr val="dk1"/>
                </a:solidFill>
                <a:latin typeface="Arial"/>
                <a:ea typeface="Arial"/>
                <a:cs typeface="Arial"/>
                <a:sym typeface="Arial"/>
              </a:defRPr>
            </a:lvl3pPr>
            <a:lvl4pPr marL="1092646" marR="0" lvl="3" indent="-9932" algn="l" rtl="0">
              <a:spcBef>
                <a:spcPts val="323"/>
              </a:spcBef>
              <a:spcAft>
                <a:spcPts val="0"/>
              </a:spcAft>
              <a:buClr>
                <a:schemeClr val="dk1"/>
              </a:buClr>
              <a:buFont typeface="Arial"/>
              <a:buNone/>
              <a:defRPr sz="1615" b="0" i="0" u="none" strike="noStrike" cap="none">
                <a:solidFill>
                  <a:schemeClr val="dk1"/>
                </a:solidFill>
                <a:latin typeface="Arial"/>
                <a:ea typeface="Arial"/>
                <a:cs typeface="Arial"/>
                <a:sym typeface="Arial"/>
              </a:defRPr>
            </a:lvl4pPr>
            <a:lvl5pPr marL="1456862" marR="0" lvl="4" indent="-9446" algn="l" rtl="0">
              <a:spcBef>
                <a:spcPts val="323"/>
              </a:spcBef>
              <a:spcAft>
                <a:spcPts val="0"/>
              </a:spcAft>
              <a:buClr>
                <a:schemeClr val="dk1"/>
              </a:buClr>
              <a:buFont typeface="Arial"/>
              <a:buNone/>
              <a:defRPr sz="1615" b="0" i="0" u="none" strike="noStrike" cap="none">
                <a:solidFill>
                  <a:schemeClr val="dk1"/>
                </a:solidFill>
                <a:latin typeface="Arial"/>
                <a:ea typeface="Arial"/>
                <a:cs typeface="Arial"/>
                <a:sym typeface="Arial"/>
              </a:defRPr>
            </a:lvl5pPr>
            <a:lvl6pPr marL="1821078" marR="0" lvl="5" indent="-8957" algn="l" rtl="0">
              <a:spcBef>
                <a:spcPts val="323"/>
              </a:spcBef>
              <a:spcAft>
                <a:spcPts val="0"/>
              </a:spcAft>
              <a:buClr>
                <a:schemeClr val="dk1"/>
              </a:buClr>
              <a:buFont typeface="Arial"/>
              <a:buNone/>
              <a:defRPr sz="1615" b="0" i="0" u="none" strike="noStrike" cap="none">
                <a:solidFill>
                  <a:schemeClr val="dk1"/>
                </a:solidFill>
                <a:latin typeface="Arial"/>
                <a:ea typeface="Arial"/>
                <a:cs typeface="Arial"/>
                <a:sym typeface="Arial"/>
              </a:defRPr>
            </a:lvl6pPr>
            <a:lvl7pPr marL="2185294" marR="0" lvl="6" indent="-8470" algn="l" rtl="0">
              <a:spcBef>
                <a:spcPts val="323"/>
              </a:spcBef>
              <a:spcAft>
                <a:spcPts val="0"/>
              </a:spcAft>
              <a:buClr>
                <a:schemeClr val="dk1"/>
              </a:buClr>
              <a:buFont typeface="Arial"/>
              <a:buNone/>
              <a:defRPr sz="1615" b="0" i="0" u="none" strike="noStrike" cap="none">
                <a:solidFill>
                  <a:schemeClr val="dk1"/>
                </a:solidFill>
                <a:latin typeface="Arial"/>
                <a:ea typeface="Arial"/>
                <a:cs typeface="Arial"/>
                <a:sym typeface="Arial"/>
              </a:defRPr>
            </a:lvl7pPr>
            <a:lvl8pPr marL="2549509" marR="0" lvl="7" indent="-7982" algn="l" rtl="0">
              <a:spcBef>
                <a:spcPts val="323"/>
              </a:spcBef>
              <a:spcAft>
                <a:spcPts val="0"/>
              </a:spcAft>
              <a:buClr>
                <a:schemeClr val="dk1"/>
              </a:buClr>
              <a:buFont typeface="Arial"/>
              <a:buNone/>
              <a:defRPr sz="1615" b="0" i="0" u="none" strike="noStrike" cap="none">
                <a:solidFill>
                  <a:schemeClr val="dk1"/>
                </a:solidFill>
                <a:latin typeface="Arial"/>
                <a:ea typeface="Arial"/>
                <a:cs typeface="Arial"/>
                <a:sym typeface="Arial"/>
              </a:defRPr>
            </a:lvl8pPr>
            <a:lvl9pPr marL="2913725" marR="0" lvl="8" indent="-7495" algn="l" rtl="0">
              <a:spcBef>
                <a:spcPts val="323"/>
              </a:spcBef>
              <a:spcAft>
                <a:spcPts val="0"/>
              </a:spcAft>
              <a:buClr>
                <a:schemeClr val="dk1"/>
              </a:buClr>
              <a:buFont typeface="Arial"/>
              <a:buNone/>
              <a:defRPr sz="1615"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1"/>
          </p:nvPr>
        </p:nvSpPr>
        <p:spPr>
          <a:xfrm>
            <a:off x="10037233" y="30056534"/>
            <a:ext cx="30723415" cy="4507507"/>
          </a:xfrm>
          <a:prstGeom prst="rect">
            <a:avLst/>
          </a:prstGeom>
          <a:noFill/>
          <a:ln>
            <a:noFill/>
          </a:ln>
        </p:spPr>
        <p:txBody>
          <a:bodyPr lIns="91425" tIns="91425" rIns="91425" bIns="91425" anchor="t" anchorCtr="0"/>
          <a:lstStyle>
            <a:lvl1pPr marL="0" marR="0" lvl="0" indent="0" algn="l" rtl="0">
              <a:spcBef>
                <a:spcPts val="215"/>
              </a:spcBef>
              <a:spcAft>
                <a:spcPts val="0"/>
              </a:spcAft>
              <a:buClr>
                <a:schemeClr val="dk1"/>
              </a:buClr>
              <a:buFont typeface="Arial"/>
              <a:buNone/>
              <a:defRPr sz="1077" b="0" i="0" u="none" strike="noStrike" cap="none">
                <a:solidFill>
                  <a:schemeClr val="dk1"/>
                </a:solidFill>
                <a:latin typeface="Arial"/>
                <a:ea typeface="Arial"/>
                <a:cs typeface="Arial"/>
                <a:sym typeface="Arial"/>
              </a:defRPr>
            </a:lvl1pPr>
            <a:lvl2pPr marL="364215" marR="0" lvl="1" indent="-10908" algn="l" rtl="0">
              <a:spcBef>
                <a:spcPts val="197"/>
              </a:spcBef>
              <a:spcAft>
                <a:spcPts val="0"/>
              </a:spcAft>
              <a:buClr>
                <a:schemeClr val="dk1"/>
              </a:buClr>
              <a:buFont typeface="Arial"/>
              <a:buNone/>
              <a:defRPr sz="987" b="0" i="0" u="none" strike="noStrike" cap="none">
                <a:solidFill>
                  <a:schemeClr val="dk1"/>
                </a:solidFill>
                <a:latin typeface="Arial"/>
                <a:ea typeface="Arial"/>
                <a:cs typeface="Arial"/>
                <a:sym typeface="Arial"/>
              </a:defRPr>
            </a:lvl2pPr>
            <a:lvl3pPr marL="728431" marR="0" lvl="2" indent="-10422" algn="l" rtl="0">
              <a:spcBef>
                <a:spcPts val="162"/>
              </a:spcBef>
              <a:spcAft>
                <a:spcPts val="0"/>
              </a:spcAft>
              <a:buClr>
                <a:schemeClr val="dk1"/>
              </a:buClr>
              <a:buFont typeface="Arial"/>
              <a:buNone/>
              <a:defRPr sz="808" b="0" i="0" u="none" strike="noStrike" cap="none">
                <a:solidFill>
                  <a:schemeClr val="dk1"/>
                </a:solidFill>
                <a:latin typeface="Arial"/>
                <a:ea typeface="Arial"/>
                <a:cs typeface="Arial"/>
                <a:sym typeface="Arial"/>
              </a:defRPr>
            </a:lvl3pPr>
            <a:lvl4pPr marL="1092646" marR="0" lvl="3" indent="-9932"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4pPr>
            <a:lvl5pPr marL="1456862" marR="0" lvl="4" indent="-9446"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5pPr>
            <a:lvl6pPr marL="1821078" marR="0" lvl="5" indent="-8957"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6pPr>
            <a:lvl7pPr marL="2185294" marR="0" lvl="6" indent="-8470"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7pPr>
            <a:lvl8pPr marL="2549509" marR="0" lvl="7" indent="-7982"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8pPr>
            <a:lvl9pPr marL="2913725" marR="0" lvl="8" indent="-7495" algn="l" rtl="0">
              <a:spcBef>
                <a:spcPts val="144"/>
              </a:spcBef>
              <a:spcAft>
                <a:spcPts val="0"/>
              </a:spcAft>
              <a:buClr>
                <a:schemeClr val="dk1"/>
              </a:buClr>
              <a:buFont typeface="Arial"/>
              <a:buNone/>
              <a:defRPr sz="718"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559513" y="1537218"/>
            <a:ext cx="46087368" cy="6401036"/>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88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188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188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188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18800" b="0" i="0" u="none" strike="noStrike" cap="none">
                <a:solidFill>
                  <a:schemeClr val="dk2"/>
                </a:solidFill>
                <a:latin typeface="Arial"/>
                <a:ea typeface="Arial"/>
                <a:cs typeface="Arial"/>
                <a:sym typeface="Arial"/>
              </a:defRPr>
            </a:lvl5pPr>
            <a:lvl6pPr marL="405856" marR="0" lvl="5" indent="-12155" algn="ctr" rtl="0">
              <a:spcBef>
                <a:spcPts val="0"/>
              </a:spcBef>
              <a:spcAft>
                <a:spcPts val="0"/>
              </a:spcAft>
              <a:buNone/>
              <a:defRPr sz="18800" b="0" i="0" u="none" strike="noStrike" cap="none">
                <a:solidFill>
                  <a:schemeClr val="dk2"/>
                </a:solidFill>
                <a:latin typeface="Arial"/>
                <a:ea typeface="Arial"/>
                <a:cs typeface="Arial"/>
                <a:sym typeface="Arial"/>
              </a:defRPr>
            </a:lvl6pPr>
            <a:lvl7pPr marL="811713" marR="0" lvl="6" indent="-11613" algn="ctr" rtl="0">
              <a:spcBef>
                <a:spcPts val="0"/>
              </a:spcBef>
              <a:spcAft>
                <a:spcPts val="0"/>
              </a:spcAft>
              <a:buNone/>
              <a:defRPr sz="18800" b="0" i="0" u="none" strike="noStrike" cap="none">
                <a:solidFill>
                  <a:schemeClr val="dk2"/>
                </a:solidFill>
                <a:latin typeface="Arial"/>
                <a:ea typeface="Arial"/>
                <a:cs typeface="Arial"/>
                <a:sym typeface="Arial"/>
              </a:defRPr>
            </a:lvl7pPr>
            <a:lvl8pPr marL="1217569" marR="0" lvl="7" indent="-11068" algn="ctr" rtl="0">
              <a:spcBef>
                <a:spcPts val="0"/>
              </a:spcBef>
              <a:spcAft>
                <a:spcPts val="0"/>
              </a:spcAft>
              <a:buNone/>
              <a:defRPr sz="18800" b="0" i="0" u="none" strike="noStrike" cap="none">
                <a:solidFill>
                  <a:schemeClr val="dk2"/>
                </a:solidFill>
                <a:latin typeface="Arial"/>
                <a:ea typeface="Arial"/>
                <a:cs typeface="Arial"/>
                <a:sym typeface="Arial"/>
              </a:defRPr>
            </a:lvl8pPr>
            <a:lvl9pPr marL="1623426" marR="0" lvl="8" indent="-10526" algn="ctr" rtl="0">
              <a:spcBef>
                <a:spcPts val="0"/>
              </a:spcBef>
              <a:spcAft>
                <a:spcPts val="0"/>
              </a:spcAft>
              <a:buNone/>
              <a:defRPr sz="18800" b="0" i="0" u="none" strike="noStrike" cap="none">
                <a:solidFill>
                  <a:schemeClr val="dk2"/>
                </a:solidFill>
                <a:latin typeface="Arial"/>
                <a:ea typeface="Arial"/>
                <a:cs typeface="Arial"/>
                <a:sym typeface="Arial"/>
              </a:defRPr>
            </a:lvl9pPr>
          </a:lstStyle>
          <a:p>
            <a:endParaRPr/>
          </a:p>
        </p:txBody>
      </p:sp>
      <p:sp>
        <p:nvSpPr>
          <p:cNvPr id="7" name="Shape 7"/>
          <p:cNvSpPr txBox="1">
            <a:spLocks noGrp="1"/>
          </p:cNvSpPr>
          <p:nvPr>
            <p:ph type="body" idx="1"/>
          </p:nvPr>
        </p:nvSpPr>
        <p:spPr>
          <a:xfrm>
            <a:off x="2559513" y="8961168"/>
            <a:ext cx="46087368" cy="25346283"/>
          </a:xfrm>
          <a:prstGeom prst="rect">
            <a:avLst/>
          </a:prstGeom>
          <a:noFill/>
          <a:ln>
            <a:noFill/>
          </a:ln>
        </p:spPr>
        <p:txBody>
          <a:bodyPr lIns="91425" tIns="91425" rIns="91425" bIns="91425" anchor="t" anchorCtr="0"/>
          <a:lstStyle>
            <a:lvl1pPr marL="1458913" marR="0" lvl="0" indent="-588963" algn="l" rtl="0">
              <a:spcBef>
                <a:spcPts val="2740"/>
              </a:spcBef>
              <a:spcAft>
                <a:spcPts val="0"/>
              </a:spcAft>
              <a:buClr>
                <a:schemeClr val="dk1"/>
              </a:buClr>
              <a:buSzPct val="100000"/>
              <a:buFont typeface="Arial"/>
              <a:buChar char="•"/>
              <a:defRPr sz="13700" b="0" i="0" u="none" strike="noStrike" cap="none">
                <a:solidFill>
                  <a:schemeClr val="dk1"/>
                </a:solidFill>
                <a:latin typeface="Arial"/>
                <a:ea typeface="Arial"/>
                <a:cs typeface="Arial"/>
                <a:sym typeface="Arial"/>
              </a:defRPr>
            </a:lvl1pPr>
            <a:lvl2pPr marL="3165475" marR="0" lvl="1" indent="-460375" algn="l" rtl="0">
              <a:spcBef>
                <a:spcPts val="2400"/>
              </a:spcBef>
              <a:spcAft>
                <a:spcPts val="0"/>
              </a:spcAft>
              <a:buClr>
                <a:schemeClr val="dk1"/>
              </a:buClr>
              <a:buSzPct val="100000"/>
              <a:buFont typeface="Arial"/>
              <a:buChar char="–"/>
              <a:defRPr sz="12000" b="0" i="0" u="none" strike="noStrike" cap="none">
                <a:solidFill>
                  <a:schemeClr val="dk1"/>
                </a:solidFill>
                <a:latin typeface="Arial"/>
                <a:ea typeface="Arial"/>
                <a:cs typeface="Arial"/>
                <a:sym typeface="Arial"/>
              </a:defRPr>
            </a:lvl2pPr>
            <a:lvl3pPr marL="4868863" marR="0" lvl="2" indent="-328612" algn="l" rtl="0">
              <a:spcBef>
                <a:spcPts val="2060"/>
              </a:spcBef>
              <a:spcAft>
                <a:spcPts val="0"/>
              </a:spcAft>
              <a:buClr>
                <a:schemeClr val="dk1"/>
              </a:buClr>
              <a:buSzPct val="100000"/>
              <a:buFont typeface="Arial"/>
              <a:buChar char="•"/>
              <a:defRPr sz="10300" b="0" i="0" u="none" strike="noStrike" cap="none">
                <a:solidFill>
                  <a:schemeClr val="dk1"/>
                </a:solidFill>
                <a:latin typeface="Arial"/>
                <a:ea typeface="Arial"/>
                <a:cs typeface="Arial"/>
                <a:sym typeface="Arial"/>
              </a:defRPr>
            </a:lvl3pPr>
            <a:lvl4pPr marL="6818313" marR="0" lvl="3" indent="-436563" algn="l" rtl="0">
              <a:spcBef>
                <a:spcPts val="1700"/>
              </a:spcBef>
              <a:spcAft>
                <a:spcPts val="0"/>
              </a:spcAft>
              <a:buClr>
                <a:schemeClr val="dk1"/>
              </a:buClr>
              <a:buSzPct val="100000"/>
              <a:buFont typeface="Arial"/>
              <a:buChar char="–"/>
              <a:defRPr sz="8500" b="0" i="0" u="none" strike="noStrike" cap="none">
                <a:solidFill>
                  <a:schemeClr val="dk1"/>
                </a:solidFill>
                <a:latin typeface="Arial"/>
                <a:ea typeface="Arial"/>
                <a:cs typeface="Arial"/>
                <a:sym typeface="Arial"/>
              </a:defRPr>
            </a:lvl4pPr>
            <a:lvl5pPr marL="8766175" marR="0" lvl="4" indent="-441325" algn="l" rtl="0">
              <a:spcBef>
                <a:spcPts val="1700"/>
              </a:spcBef>
              <a:spcAft>
                <a:spcPts val="0"/>
              </a:spcAft>
              <a:buClr>
                <a:schemeClr val="dk1"/>
              </a:buClr>
              <a:buSzPct val="100000"/>
              <a:buFont typeface="Arial"/>
              <a:buChar char="»"/>
              <a:defRPr sz="8500" b="0" i="0" u="none" strike="noStrike" cap="none">
                <a:solidFill>
                  <a:schemeClr val="dk1"/>
                </a:solidFill>
                <a:latin typeface="Arial"/>
                <a:ea typeface="Arial"/>
                <a:cs typeface="Arial"/>
                <a:sym typeface="Arial"/>
              </a:defRPr>
            </a:lvl5pPr>
            <a:lvl6pPr marL="9172638" marR="0" lvl="5" indent="-441387" algn="l" rtl="0">
              <a:spcBef>
                <a:spcPts val="1700"/>
              </a:spcBef>
              <a:spcAft>
                <a:spcPts val="0"/>
              </a:spcAft>
              <a:buClr>
                <a:schemeClr val="dk1"/>
              </a:buClr>
              <a:buSzPct val="100000"/>
              <a:buFont typeface="Arial"/>
              <a:buChar char="»"/>
              <a:defRPr sz="8500" b="0" i="0" u="none" strike="noStrike" cap="none">
                <a:solidFill>
                  <a:schemeClr val="dk1"/>
                </a:solidFill>
                <a:latin typeface="Arial"/>
                <a:ea typeface="Arial"/>
                <a:cs typeface="Arial"/>
                <a:sym typeface="Arial"/>
              </a:defRPr>
            </a:lvl6pPr>
            <a:lvl7pPr marL="9578494" marR="0" lvl="6" indent="-440843" algn="l" rtl="0">
              <a:spcBef>
                <a:spcPts val="1700"/>
              </a:spcBef>
              <a:spcAft>
                <a:spcPts val="0"/>
              </a:spcAft>
              <a:buClr>
                <a:schemeClr val="dk1"/>
              </a:buClr>
              <a:buSzPct val="100000"/>
              <a:buFont typeface="Arial"/>
              <a:buChar char="»"/>
              <a:defRPr sz="8500" b="0" i="0" u="none" strike="noStrike" cap="none">
                <a:solidFill>
                  <a:schemeClr val="dk1"/>
                </a:solidFill>
                <a:latin typeface="Arial"/>
                <a:ea typeface="Arial"/>
                <a:cs typeface="Arial"/>
                <a:sym typeface="Arial"/>
              </a:defRPr>
            </a:lvl7pPr>
            <a:lvl8pPr marL="9984351" marR="0" lvl="7" indent="-440301" algn="l" rtl="0">
              <a:spcBef>
                <a:spcPts val="1700"/>
              </a:spcBef>
              <a:spcAft>
                <a:spcPts val="0"/>
              </a:spcAft>
              <a:buClr>
                <a:schemeClr val="dk1"/>
              </a:buClr>
              <a:buSzPct val="100000"/>
              <a:buFont typeface="Arial"/>
              <a:buChar char="»"/>
              <a:defRPr sz="8500" b="0" i="0" u="none" strike="noStrike" cap="none">
                <a:solidFill>
                  <a:schemeClr val="dk1"/>
                </a:solidFill>
                <a:latin typeface="Arial"/>
                <a:ea typeface="Arial"/>
                <a:cs typeface="Arial"/>
                <a:sym typeface="Arial"/>
              </a:defRPr>
            </a:lvl8pPr>
            <a:lvl9pPr marL="10390207" marR="0" lvl="8" indent="-439756" algn="l" rtl="0">
              <a:spcBef>
                <a:spcPts val="1700"/>
              </a:spcBef>
              <a:spcAft>
                <a:spcPts val="0"/>
              </a:spcAft>
              <a:buClr>
                <a:schemeClr val="dk1"/>
              </a:buClr>
              <a:buSzPct val="100000"/>
              <a:buFont typeface="Arial"/>
              <a:buChar char="»"/>
              <a:defRPr sz="85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2559514" y="34974197"/>
            <a:ext cx="11951560" cy="266697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dirty="0"/>
          </a:p>
        </p:txBody>
      </p:sp>
      <p:sp>
        <p:nvSpPr>
          <p:cNvPr id="9" name="Shape 9"/>
          <p:cNvSpPr txBox="1">
            <a:spLocks noGrp="1"/>
          </p:cNvSpPr>
          <p:nvPr>
            <p:ph type="ftr" idx="11"/>
          </p:nvPr>
        </p:nvSpPr>
        <p:spPr>
          <a:xfrm>
            <a:off x="17494939" y="34974197"/>
            <a:ext cx="16216524" cy="266697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5295" b="0" i="0" u="none" strike="noStrike" cap="none">
                <a:solidFill>
                  <a:schemeClr val="dk1"/>
                </a:solidFill>
                <a:latin typeface="Arial"/>
                <a:ea typeface="Arial"/>
                <a:cs typeface="Arial"/>
                <a:sym typeface="Arial"/>
              </a:defRPr>
            </a:lvl1pPr>
            <a:lvl2pPr marL="363279" marR="0" lvl="1" indent="47011" algn="l" rtl="0">
              <a:spcBef>
                <a:spcPts val="0"/>
              </a:spcBef>
              <a:spcAft>
                <a:spcPts val="0"/>
              </a:spcAft>
              <a:buNone/>
              <a:defRPr sz="2782" b="0" i="0" u="none" strike="noStrike" cap="none">
                <a:solidFill>
                  <a:schemeClr val="dk1"/>
                </a:solidFill>
                <a:latin typeface="Arial"/>
                <a:ea typeface="Arial"/>
                <a:cs typeface="Arial"/>
                <a:sym typeface="Arial"/>
              </a:defRPr>
            </a:lvl2pPr>
            <a:lvl3pPr marL="727983" marR="0" lvl="2" indent="92600" algn="l" rtl="0">
              <a:spcBef>
                <a:spcPts val="0"/>
              </a:spcBef>
              <a:spcAft>
                <a:spcPts val="0"/>
              </a:spcAft>
              <a:buNone/>
              <a:defRPr sz="2782" b="0" i="0" u="none" strike="noStrike" cap="none">
                <a:solidFill>
                  <a:schemeClr val="dk1"/>
                </a:solidFill>
                <a:latin typeface="Arial"/>
                <a:ea typeface="Arial"/>
                <a:cs typeface="Arial"/>
                <a:sym typeface="Arial"/>
              </a:defRPr>
            </a:lvl3pPr>
            <a:lvl4pPr marL="1091261" marR="0" lvl="3" indent="139613" algn="l" rtl="0">
              <a:spcBef>
                <a:spcPts val="0"/>
              </a:spcBef>
              <a:spcAft>
                <a:spcPts val="0"/>
              </a:spcAft>
              <a:buNone/>
              <a:defRPr sz="2782" b="0" i="0" u="none" strike="noStrike" cap="none">
                <a:solidFill>
                  <a:schemeClr val="dk1"/>
                </a:solidFill>
                <a:latin typeface="Arial"/>
                <a:ea typeface="Arial"/>
                <a:cs typeface="Arial"/>
                <a:sym typeface="Arial"/>
              </a:defRPr>
            </a:lvl4pPr>
            <a:lvl5pPr marL="1455964" marR="0" lvl="4" indent="185201" algn="l" rtl="0">
              <a:spcBef>
                <a:spcPts val="0"/>
              </a:spcBef>
              <a:spcAft>
                <a:spcPts val="0"/>
              </a:spcAft>
              <a:buNone/>
              <a:defRPr sz="2782" b="0" i="0" u="none" strike="noStrike" cap="none">
                <a:solidFill>
                  <a:schemeClr val="dk1"/>
                </a:solidFill>
                <a:latin typeface="Arial"/>
                <a:ea typeface="Arial"/>
                <a:cs typeface="Arial"/>
                <a:sym typeface="Arial"/>
              </a:defRPr>
            </a:lvl5pPr>
            <a:lvl6pPr marL="2051456" marR="0" lvl="5" indent="0" algn="l" rtl="0">
              <a:spcBef>
                <a:spcPts val="0"/>
              </a:spcBef>
              <a:buNone/>
              <a:defRPr sz="2782" b="0" i="0" u="none" strike="noStrike" cap="none">
                <a:solidFill>
                  <a:schemeClr val="dk1"/>
                </a:solidFill>
                <a:latin typeface="Arial"/>
                <a:ea typeface="Arial"/>
                <a:cs typeface="Arial"/>
                <a:sym typeface="Arial"/>
              </a:defRPr>
            </a:lvl6pPr>
            <a:lvl7pPr marL="2461748" marR="0" lvl="6" indent="0" algn="l" rtl="0">
              <a:spcBef>
                <a:spcPts val="0"/>
              </a:spcBef>
              <a:buNone/>
              <a:defRPr sz="2782" b="0" i="0" u="none" strike="noStrike" cap="none">
                <a:solidFill>
                  <a:schemeClr val="dk1"/>
                </a:solidFill>
                <a:latin typeface="Arial"/>
                <a:ea typeface="Arial"/>
                <a:cs typeface="Arial"/>
                <a:sym typeface="Arial"/>
              </a:defRPr>
            </a:lvl7pPr>
            <a:lvl8pPr marL="2872039" marR="0" lvl="7" indent="0" algn="l" rtl="0">
              <a:spcBef>
                <a:spcPts val="0"/>
              </a:spcBef>
              <a:buNone/>
              <a:defRPr sz="2782" b="0" i="0" u="none" strike="noStrike" cap="none">
                <a:solidFill>
                  <a:schemeClr val="dk1"/>
                </a:solidFill>
                <a:latin typeface="Arial"/>
                <a:ea typeface="Arial"/>
                <a:cs typeface="Arial"/>
                <a:sym typeface="Arial"/>
              </a:defRPr>
            </a:lvl8pPr>
            <a:lvl9pPr marL="3282330" marR="0" lvl="8" indent="0" algn="l" rtl="0">
              <a:spcBef>
                <a:spcPts val="0"/>
              </a:spcBef>
              <a:buNone/>
              <a:defRPr sz="2782" b="0" i="0" u="none" strike="noStrike" cap="none">
                <a:solidFill>
                  <a:schemeClr val="dk1"/>
                </a:solidFill>
                <a:latin typeface="Arial"/>
                <a:ea typeface="Arial"/>
                <a:cs typeface="Arial"/>
                <a:sym typeface="Arial"/>
              </a:defRPr>
            </a:lvl9pPr>
          </a:lstStyle>
          <a:p>
            <a:endParaRPr dirty="0"/>
          </a:p>
        </p:txBody>
      </p:sp>
      <p:sp>
        <p:nvSpPr>
          <p:cNvPr id="10" name="Shape 10"/>
          <p:cNvSpPr txBox="1">
            <a:spLocks noGrp="1"/>
          </p:cNvSpPr>
          <p:nvPr>
            <p:ph type="sldNum" idx="12"/>
          </p:nvPr>
        </p:nvSpPr>
        <p:spPr>
          <a:xfrm>
            <a:off x="36695323" y="34974197"/>
            <a:ext cx="11951560" cy="2666979"/>
          </a:xfrm>
          <a:prstGeom prst="rect">
            <a:avLst/>
          </a:prstGeom>
          <a:noFill/>
          <a:ln>
            <a:noFill/>
          </a:ln>
        </p:spPr>
        <p:txBody>
          <a:bodyPr lIns="389600" tIns="194800" rIns="389600" bIns="194800" anchor="t" anchorCtr="0">
            <a:noAutofit/>
          </a:bodyPr>
          <a:lstStyle/>
          <a:p>
            <a:pPr algn="r">
              <a:buSzPct val="25000"/>
            </a:pPr>
            <a:fld id="{00000000-1234-1234-1234-123412341234}" type="slidenum">
              <a:rPr lang="en-US" sz="5295" smtClean="0">
                <a:solidFill>
                  <a:schemeClr val="dk1"/>
                </a:solidFill>
              </a:rPr>
              <a:pPr algn="r">
                <a:buSzPct val="25000"/>
              </a:pPr>
              <a:t>‹#›</a:t>
            </a:fld>
            <a:endParaRPr lang="en-US" sz="5295" dirty="0">
              <a:solidFill>
                <a:schemeClr val="dk1"/>
              </a:solidFill>
            </a:endParaRPr>
          </a:p>
        </p:txBody>
      </p:sp>
      <p:pic>
        <p:nvPicPr>
          <p:cNvPr id="11" name="Shape 11"/>
          <p:cNvPicPr preferRelativeResize="0"/>
          <p:nvPr/>
        </p:nvPicPr>
        <p:blipFill rotWithShape="1">
          <a:blip r:embed="rId13">
            <a:alphaModFix/>
          </a:blip>
          <a:srcRect/>
          <a:stretch/>
        </p:blipFill>
        <p:spPr>
          <a:xfrm rot="-5400000">
            <a:off x="-9538170" y="18581951"/>
            <a:ext cx="13790795" cy="2642771"/>
          </a:xfrm>
          <a:prstGeom prst="rect">
            <a:avLst/>
          </a:prstGeom>
          <a:noFill/>
          <a:ln>
            <a:noFill/>
          </a:ln>
        </p:spPr>
      </p:pic>
      <p:pic>
        <p:nvPicPr>
          <p:cNvPr id="12" name="Shape 12"/>
          <p:cNvPicPr preferRelativeResize="0"/>
          <p:nvPr/>
        </p:nvPicPr>
        <p:blipFill rotWithShape="1">
          <a:blip r:embed="rId13">
            <a:alphaModFix/>
          </a:blip>
          <a:srcRect/>
          <a:stretch/>
        </p:blipFill>
        <p:spPr>
          <a:xfrm rot="5400000">
            <a:off x="46953773" y="18581952"/>
            <a:ext cx="13790795" cy="2642771"/>
          </a:xfrm>
          <a:prstGeom prst="rect">
            <a:avLst/>
          </a:prstGeom>
          <a:noFill/>
          <a:ln>
            <a:noFill/>
          </a:ln>
        </p:spPr>
      </p:pic>
      <p:pic>
        <p:nvPicPr>
          <p:cNvPr id="13" name="Shape 13"/>
          <p:cNvPicPr preferRelativeResize="0"/>
          <p:nvPr/>
        </p:nvPicPr>
        <p:blipFill rotWithShape="1">
          <a:blip r:embed="rId14">
            <a:alphaModFix/>
          </a:blip>
          <a:srcRect/>
          <a:stretch/>
        </p:blipFill>
        <p:spPr>
          <a:xfrm>
            <a:off x="1" y="38860693"/>
            <a:ext cx="51206397" cy="1252938"/>
          </a:xfrm>
          <a:prstGeom prst="rect">
            <a:avLst/>
          </a:prstGeom>
          <a:noFill/>
          <a:ln>
            <a:noFill/>
          </a:ln>
        </p:spPr>
      </p:pic>
      <p:sp>
        <p:nvSpPr>
          <p:cNvPr id="14" name="Shape 14"/>
          <p:cNvSpPr/>
          <p:nvPr/>
        </p:nvSpPr>
        <p:spPr>
          <a:xfrm>
            <a:off x="0" y="39373574"/>
            <a:ext cx="25603201" cy="1139735"/>
          </a:xfrm>
          <a:prstGeom prst="rect">
            <a:avLst/>
          </a:prstGeom>
          <a:noFill/>
          <a:ln>
            <a:noFill/>
          </a:ln>
        </p:spPr>
        <p:txBody>
          <a:bodyPr lIns="82047" tIns="41013" rIns="82047" bIns="41013" anchor="ctr" anchorCtr="0">
            <a:noAutofit/>
          </a:bodyPr>
          <a:lstStyle/>
          <a:p>
            <a:pPr marL="0" marR="0" lvl="0" indent="0" algn="l" rtl="0">
              <a:spcBef>
                <a:spcPts val="0"/>
              </a:spcBef>
              <a:spcAft>
                <a:spcPts val="0"/>
              </a:spcAft>
              <a:buSzPct val="25000"/>
              <a:buNone/>
            </a:pPr>
            <a:r>
              <a:rPr lang="en-US" sz="3946" b="0" i="0" u="none" strike="noStrike" cap="none" dirty="0">
                <a:solidFill>
                  <a:srgbClr val="808080"/>
                </a:solidFill>
                <a:latin typeface="Arial"/>
                <a:ea typeface="Arial"/>
                <a:cs typeface="Arial"/>
                <a:sym typeface="Arial"/>
              </a:rPr>
              <a:t>Template ID: </a:t>
            </a:r>
            <a:r>
              <a:rPr lang="en-US" sz="3946" b="0" i="0" u="none" strike="noStrike" cap="none" dirty="0" err="1">
                <a:solidFill>
                  <a:srgbClr val="808080"/>
                </a:solidFill>
                <a:latin typeface="Arial"/>
                <a:ea typeface="Arial"/>
                <a:cs typeface="Arial"/>
                <a:sym typeface="Arial"/>
              </a:rPr>
              <a:t>simplestructure</a:t>
            </a:r>
            <a:r>
              <a:rPr lang="en-US" sz="3946" b="0" i="0" u="none" strike="noStrike" cap="none" dirty="0">
                <a:solidFill>
                  <a:srgbClr val="808080"/>
                </a:solidFill>
                <a:latin typeface="Arial"/>
                <a:ea typeface="Arial"/>
                <a:cs typeface="Arial"/>
                <a:sym typeface="Arial"/>
              </a:rPr>
              <a:t>  Size: a0</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56"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p:nvPr/>
        </p:nvSpPr>
        <p:spPr>
          <a:xfrm>
            <a:off x="0" y="0"/>
            <a:ext cx="51206400" cy="4053184"/>
          </a:xfrm>
          <a:prstGeom prst="rect">
            <a:avLst/>
          </a:prstGeom>
          <a:solidFill>
            <a:srgbClr val="0070C0"/>
          </a:solidFill>
          <a:ln w="9525" cap="flat" cmpd="sng">
            <a:solidFill>
              <a:schemeClr val="dk1"/>
            </a:solidFill>
            <a:prstDash val="solid"/>
            <a:miter/>
            <a:headEnd type="none" w="med" len="med"/>
            <a:tailEnd type="none" w="med" len="med"/>
          </a:ln>
        </p:spPr>
        <p:txBody>
          <a:bodyPr lIns="127480" tIns="63740" rIns="127480" bIns="63740" anchor="ctr" anchorCtr="0">
            <a:noAutofit/>
          </a:bodyPr>
          <a:lstStyle/>
          <a:p>
            <a:pPr lvl="0" algn="ctr">
              <a:buSzPct val="25000"/>
            </a:pPr>
            <a:r>
              <a:rPr lang="es-CO" sz="10000" b="1" dirty="0">
                <a:solidFill>
                  <a:schemeClr val="lt1"/>
                </a:solidFill>
              </a:rPr>
              <a:t>TRADUCCIÓN AUTOMÁTICA</a:t>
            </a:r>
          </a:p>
          <a:p>
            <a:pPr lvl="0" algn="ctr">
              <a:buSzPct val="25000"/>
            </a:pPr>
            <a:r>
              <a:rPr lang="es-CO" sz="5000" b="1" dirty="0">
                <a:solidFill>
                  <a:schemeClr val="lt1"/>
                </a:solidFill>
              </a:rPr>
              <a:t>Universidad Nacional de Colombia - Sede Medellín</a:t>
            </a:r>
          </a:p>
          <a:p>
            <a:pPr algn="ctr">
              <a:buSzPct val="25000"/>
            </a:pPr>
            <a:r>
              <a:rPr lang="es-CO" sz="3500" b="1" dirty="0">
                <a:solidFill>
                  <a:schemeClr val="lt1"/>
                </a:solidFill>
              </a:rPr>
              <a:t>Mateo González Ocampo – Juan Alejandro Uribe Ramírez</a:t>
            </a:r>
          </a:p>
          <a:p>
            <a:pPr algn="ctr">
              <a:buSzPct val="25000"/>
            </a:pPr>
            <a:r>
              <a:rPr lang="es-CO" sz="3000" b="1" i="1" dirty="0">
                <a:solidFill>
                  <a:schemeClr val="lt1"/>
                </a:solidFill>
              </a:rPr>
              <a:t>Facultad de Minas-Universidad Nacional de Colombia</a:t>
            </a:r>
          </a:p>
        </p:txBody>
      </p:sp>
      <p:sp>
        <p:nvSpPr>
          <p:cNvPr id="89" name="Shape 89"/>
          <p:cNvSpPr/>
          <p:nvPr/>
        </p:nvSpPr>
        <p:spPr>
          <a:xfrm>
            <a:off x="0" y="37230873"/>
            <a:ext cx="51206400" cy="1173928"/>
          </a:xfrm>
          <a:prstGeom prst="rect">
            <a:avLst/>
          </a:prstGeom>
          <a:solidFill>
            <a:srgbClr val="0070C0"/>
          </a:solidFill>
          <a:ln w="9525" cap="flat" cmpd="sng">
            <a:solidFill>
              <a:schemeClr val="dk1"/>
            </a:solidFill>
            <a:prstDash val="solid"/>
            <a:miter/>
            <a:headEnd type="none" w="med" len="med"/>
            <a:tailEnd type="none" w="med" len="med"/>
          </a:ln>
        </p:spPr>
        <p:txBody>
          <a:bodyPr lIns="72826" tIns="36413" rIns="72826" bIns="36413" anchor="ctr" anchorCtr="0">
            <a:noAutofit/>
          </a:bodyPr>
          <a:lstStyle/>
          <a:p>
            <a:endParaRPr lang="es-CO" sz="2782" dirty="0">
              <a:solidFill>
                <a:schemeClr val="dk1"/>
              </a:solidFill>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486" y="-12391150"/>
            <a:ext cx="965422" cy="1001178"/>
          </a:xfrm>
          <a:prstGeom prst="rect">
            <a:avLst/>
          </a:prstGeom>
        </p:spPr>
      </p:pic>
      <p:sp>
        <p:nvSpPr>
          <p:cNvPr id="16" name="CuadroTexto 15"/>
          <p:cNvSpPr txBox="1"/>
          <p:nvPr/>
        </p:nvSpPr>
        <p:spPr>
          <a:xfrm>
            <a:off x="31120581" y="27532439"/>
            <a:ext cx="184731" cy="285591"/>
          </a:xfrm>
          <a:prstGeom prst="rect">
            <a:avLst/>
          </a:prstGeom>
          <a:noFill/>
        </p:spPr>
        <p:txBody>
          <a:bodyPr wrap="none" rtlCol="0">
            <a:spAutoFit/>
          </a:bodyPr>
          <a:lstStyle/>
          <a:p>
            <a:endParaRPr lang="es-CO" sz="1256" dirty="0"/>
          </a:p>
        </p:txBody>
      </p:sp>
      <p:sp>
        <p:nvSpPr>
          <p:cNvPr id="21" name="AutoShape 2" descr="Resultado de imagen para carbono"/>
          <p:cNvSpPr>
            <a:spLocks noChangeAspect="1" noChangeArrowheads="1"/>
          </p:cNvSpPr>
          <p:nvPr/>
        </p:nvSpPr>
        <p:spPr bwMode="auto">
          <a:xfrm>
            <a:off x="12161449" y="-129645"/>
            <a:ext cx="273536" cy="2735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061" tIns="41030" rIns="82061" bIns="41030" numCol="1" anchor="t" anchorCtr="0" compatLnSpc="1">
            <a:prstTxWarp prst="textNoShape">
              <a:avLst/>
            </a:prstTxWarp>
          </a:bodyPr>
          <a:lstStyle/>
          <a:p>
            <a:endParaRPr lang="es-CO" sz="1256" dirty="0"/>
          </a:p>
        </p:txBody>
      </p:sp>
      <p:sp>
        <p:nvSpPr>
          <p:cNvPr id="25" name="AutoShape 6" descr="Resultado de imagen para grafeno"/>
          <p:cNvSpPr>
            <a:spLocks noChangeAspect="1" noChangeArrowheads="1"/>
          </p:cNvSpPr>
          <p:nvPr/>
        </p:nvSpPr>
        <p:spPr bwMode="auto">
          <a:xfrm>
            <a:off x="12024681" y="673810"/>
            <a:ext cx="5351056" cy="35645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061" tIns="41030" rIns="82061" bIns="41030" numCol="1" anchor="t" anchorCtr="0" compatLnSpc="1">
            <a:prstTxWarp prst="textNoShape">
              <a:avLst/>
            </a:prstTxWarp>
          </a:bodyPr>
          <a:lstStyle/>
          <a:p>
            <a:endParaRPr lang="es-CO" sz="1256" dirty="0"/>
          </a:p>
        </p:txBody>
      </p:sp>
      <p:pic>
        <p:nvPicPr>
          <p:cNvPr id="1026" name="Picture 2" descr="Universidad Nacional de Colombia - Wikipedia, la enciclopedia libre">
            <a:extLst>
              <a:ext uri="{FF2B5EF4-FFF2-40B4-BE49-F238E27FC236}">
                <a16:creationId xmlns:a16="http://schemas.microsoft.com/office/drawing/2014/main" id="{63469936-7D10-4B72-AB31-60DA72A27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570" y="387105"/>
            <a:ext cx="2556876" cy="3281323"/>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4DDE0CEC-1D81-4950-B23D-026544894D08}"/>
              </a:ext>
            </a:extLst>
          </p:cNvPr>
          <p:cNvGrpSpPr/>
          <p:nvPr/>
        </p:nvGrpSpPr>
        <p:grpSpPr>
          <a:xfrm>
            <a:off x="1549885" y="5211062"/>
            <a:ext cx="15238933" cy="12241062"/>
            <a:chOff x="12776907" y="4586009"/>
            <a:chExt cx="12447332" cy="10305356"/>
          </a:xfrm>
        </p:grpSpPr>
        <p:sp>
          <p:nvSpPr>
            <p:cNvPr id="90" name="Shape 90"/>
            <p:cNvSpPr/>
            <p:nvPr/>
          </p:nvSpPr>
          <p:spPr>
            <a:xfrm>
              <a:off x="12776907" y="4586009"/>
              <a:ext cx="12447332" cy="1467429"/>
            </a:xfrm>
            <a:prstGeom prst="rect">
              <a:avLst/>
            </a:prstGeom>
            <a:solidFill>
              <a:srgbClr val="0070C0"/>
            </a:solidFill>
            <a:ln w="9525" cap="flat" cmpd="sng">
              <a:noFill/>
              <a:prstDash val="solid"/>
              <a:miter/>
              <a:headEnd type="none" w="med" len="med"/>
              <a:tailEnd type="none" w="med" len="med"/>
            </a:ln>
          </p:spPr>
          <p:txBody>
            <a:bodyPr lIns="127480" tIns="63740" rIns="127480" bIns="63740" anchor="ctr" anchorCtr="0">
              <a:noAutofit/>
            </a:bodyPr>
            <a:lstStyle/>
            <a:p>
              <a:pPr algn="ctr">
                <a:buSzPct val="25000"/>
              </a:pPr>
              <a:r>
                <a:rPr lang="es-CO" sz="8000" b="1" dirty="0">
                  <a:solidFill>
                    <a:schemeClr val="lt1"/>
                  </a:solidFill>
                </a:rPr>
                <a:t>Descripción del problema</a:t>
              </a:r>
            </a:p>
          </p:txBody>
        </p:sp>
        <p:sp>
          <p:nvSpPr>
            <p:cNvPr id="20" name="CuadroTexto 19"/>
            <p:cNvSpPr txBox="1"/>
            <p:nvPr/>
          </p:nvSpPr>
          <p:spPr>
            <a:xfrm>
              <a:off x="12814195" y="6668328"/>
              <a:ext cx="12372754" cy="8223037"/>
            </a:xfrm>
            <a:prstGeom prst="rect">
              <a:avLst/>
            </a:prstGeom>
            <a:noFill/>
            <a:ln>
              <a:noFill/>
            </a:ln>
          </p:spPr>
          <p:txBody>
            <a:bodyPr wrap="square" rtlCol="0">
              <a:spAutoFit/>
            </a:bodyPr>
            <a:lstStyle/>
            <a:p>
              <a:pPr algn="just"/>
              <a:r>
                <a:rPr lang="es-CO" sz="5000" dirty="0"/>
                <a:t>El problema de la traducción automática consiste en usar texto u audio en un idioma dado como entrada para un programa de computadora y que este retorne un texto u audio en otro idioma previamente definido. Uno de los primeros resultados en este campo fue el experimento de Georgetown (1954), en el cual fue posible la traducción de mas de sesenta oraciones del ruso al inglés. A día de hoy, tenemos a nuestra disposición varias aplicaciones que hacen uso de algoritmos de traducción automática, posiblemente el mas conocido sea el traductor de Google.</a:t>
              </a:r>
            </a:p>
            <a:p>
              <a:pPr algn="just"/>
              <a:endParaRPr lang="es-CO" sz="2872" dirty="0"/>
            </a:p>
          </p:txBody>
        </p:sp>
      </p:grpSp>
      <p:pic>
        <p:nvPicPr>
          <p:cNvPr id="4" name="Picture 3" descr="A close up of a logo&#10;&#10;Description automatically generated">
            <a:extLst>
              <a:ext uri="{FF2B5EF4-FFF2-40B4-BE49-F238E27FC236}">
                <a16:creationId xmlns:a16="http://schemas.microsoft.com/office/drawing/2014/main" id="{AC4B2974-ABE1-4BD0-827C-E70A68550D84}"/>
              </a:ext>
            </a:extLst>
          </p:cNvPr>
          <p:cNvPicPr>
            <a:picLocks noChangeAspect="1"/>
          </p:cNvPicPr>
          <p:nvPr/>
        </p:nvPicPr>
        <p:blipFill>
          <a:blip r:embed="rId5"/>
          <a:stretch>
            <a:fillRect/>
          </a:stretch>
        </p:blipFill>
        <p:spPr>
          <a:xfrm>
            <a:off x="6870632" y="17366304"/>
            <a:ext cx="4214067" cy="2828673"/>
          </a:xfrm>
          <a:prstGeom prst="rect">
            <a:avLst/>
          </a:prstGeom>
        </p:spPr>
      </p:pic>
      <p:sp>
        <p:nvSpPr>
          <p:cNvPr id="92" name="Shape 92"/>
          <p:cNvSpPr/>
          <p:nvPr/>
        </p:nvSpPr>
        <p:spPr>
          <a:xfrm>
            <a:off x="18211513" y="18929408"/>
            <a:ext cx="15206004" cy="2051083"/>
          </a:xfrm>
          <a:prstGeom prst="rect">
            <a:avLst/>
          </a:prstGeom>
          <a:solidFill>
            <a:srgbClr val="0070C0"/>
          </a:solidFill>
          <a:ln w="9525" cap="flat" cmpd="sng">
            <a:noFill/>
            <a:prstDash val="solid"/>
            <a:miter/>
            <a:headEnd type="none" w="med" len="med"/>
            <a:tailEnd type="none" w="med" len="med"/>
          </a:ln>
        </p:spPr>
        <p:txBody>
          <a:bodyPr lIns="127480" tIns="63740" rIns="127480" bIns="63740" anchor="ctr" anchorCtr="0">
            <a:noAutofit/>
          </a:bodyPr>
          <a:lstStyle/>
          <a:p>
            <a:pPr lvl="0" algn="ctr">
              <a:buSzPct val="25000"/>
            </a:pPr>
            <a:r>
              <a:rPr lang="es-CO" sz="8000" b="1" dirty="0">
                <a:solidFill>
                  <a:schemeClr val="lt1"/>
                </a:solidFill>
              </a:rPr>
              <a:t>Traducción basada en reglas </a:t>
            </a:r>
          </a:p>
        </p:txBody>
      </p:sp>
      <p:sp>
        <p:nvSpPr>
          <p:cNvPr id="11" name="CuadroTexto 10"/>
          <p:cNvSpPr txBox="1"/>
          <p:nvPr/>
        </p:nvSpPr>
        <p:spPr>
          <a:xfrm>
            <a:off x="18153375" y="21806907"/>
            <a:ext cx="15308399" cy="6247864"/>
          </a:xfrm>
          <a:prstGeom prst="rect">
            <a:avLst/>
          </a:prstGeom>
          <a:noFill/>
        </p:spPr>
        <p:txBody>
          <a:bodyPr wrap="square" rtlCol="0">
            <a:spAutoFit/>
          </a:bodyPr>
          <a:lstStyle/>
          <a:p>
            <a:pPr marL="457200" indent="-457200" algn="just">
              <a:buFont typeface="Arial" panose="020B0604020202020204" pitchFamily="34" charset="0"/>
              <a:buChar char="•"/>
            </a:pPr>
            <a:r>
              <a:rPr lang="es-CO" sz="5000" dirty="0"/>
              <a:t>Uno de los primeros métodos usados.</a:t>
            </a:r>
          </a:p>
          <a:p>
            <a:pPr marL="457200" indent="-457200" algn="just">
              <a:buFont typeface="Arial" panose="020B0604020202020204" pitchFamily="34" charset="0"/>
              <a:buChar char="•"/>
            </a:pPr>
            <a:r>
              <a:rPr lang="es-CO" sz="5000" dirty="0"/>
              <a:t>Uso de reglas escritas a manos que definen como transformar oraciones de un lenguaje.</a:t>
            </a:r>
          </a:p>
          <a:p>
            <a:pPr marL="457200" indent="-457200" algn="just">
              <a:buFont typeface="Arial" panose="020B0604020202020204" pitchFamily="34" charset="0"/>
              <a:buChar char="•"/>
            </a:pPr>
            <a:r>
              <a:rPr lang="es-CO" sz="5000" dirty="0"/>
              <a:t>Uso de diccionarios.</a:t>
            </a:r>
          </a:p>
          <a:p>
            <a:pPr marL="457200" indent="-457200" algn="just">
              <a:buFont typeface="Arial" panose="020B0604020202020204" pitchFamily="34" charset="0"/>
              <a:buChar char="•"/>
            </a:pPr>
            <a:r>
              <a:rPr lang="es-CO" sz="5000" dirty="0"/>
              <a:t>No se requería ningún texto en el lenguaje destino, solo con el diccionario era suficiente.</a:t>
            </a:r>
          </a:p>
          <a:p>
            <a:pPr marL="457200" indent="-457200" algn="just">
              <a:buFont typeface="Arial" panose="020B0604020202020204" pitchFamily="34" charset="0"/>
              <a:buChar char="•"/>
            </a:pPr>
            <a:r>
              <a:rPr lang="es-CO" sz="5000" dirty="0"/>
              <a:t>Se tienen registros de sistemas con hasta 70000 reglas.</a:t>
            </a:r>
          </a:p>
        </p:txBody>
      </p:sp>
      <p:grpSp>
        <p:nvGrpSpPr>
          <p:cNvPr id="15" name="Group 14">
            <a:extLst>
              <a:ext uri="{FF2B5EF4-FFF2-40B4-BE49-F238E27FC236}">
                <a16:creationId xmlns:a16="http://schemas.microsoft.com/office/drawing/2014/main" id="{A9BE1A41-C4EF-4B0D-825E-EF73E58ADD8C}"/>
              </a:ext>
            </a:extLst>
          </p:cNvPr>
          <p:cNvGrpSpPr/>
          <p:nvPr/>
        </p:nvGrpSpPr>
        <p:grpSpPr>
          <a:xfrm>
            <a:off x="19447155" y="5601425"/>
            <a:ext cx="13524248" cy="11505068"/>
            <a:chOff x="1670291" y="17832622"/>
            <a:chExt cx="12552120" cy="10487835"/>
          </a:xfrm>
        </p:grpSpPr>
        <p:pic>
          <p:nvPicPr>
            <p:cNvPr id="1036" name="Picture 12">
              <a:extLst>
                <a:ext uri="{FF2B5EF4-FFF2-40B4-BE49-F238E27FC236}">
                  <a16:creationId xmlns:a16="http://schemas.microsoft.com/office/drawing/2014/main" id="{6C89DA01-C9E5-45A8-9DC6-9757B1A887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4193" y="17832622"/>
              <a:ext cx="6172198" cy="2831496"/>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B25F7E7E-D128-4FAB-9990-A843E2A72574}"/>
                </a:ext>
              </a:extLst>
            </p:cNvPr>
            <p:cNvGrpSpPr/>
            <p:nvPr/>
          </p:nvGrpSpPr>
          <p:grpSpPr>
            <a:xfrm>
              <a:off x="1670291" y="20011426"/>
              <a:ext cx="12552120" cy="8309031"/>
              <a:chOff x="2576754" y="20230877"/>
              <a:chExt cx="12552120" cy="8309031"/>
            </a:xfrm>
          </p:grpSpPr>
          <p:pic>
            <p:nvPicPr>
              <p:cNvPr id="1034" name="Picture 10">
                <a:extLst>
                  <a:ext uri="{FF2B5EF4-FFF2-40B4-BE49-F238E27FC236}">
                    <a16:creationId xmlns:a16="http://schemas.microsoft.com/office/drawing/2014/main" id="{2322A694-A667-47DD-8F50-50C67727CE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79201" y="21767067"/>
                <a:ext cx="5949673" cy="314589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2BA6CA5F-3D28-4A00-8A1A-CB771C56B63C}"/>
                  </a:ext>
                </a:extLst>
              </p:cNvPr>
              <p:cNvGrpSpPr/>
              <p:nvPr/>
            </p:nvGrpSpPr>
            <p:grpSpPr>
              <a:xfrm>
                <a:off x="2576754" y="20230877"/>
                <a:ext cx="8660002" cy="8309031"/>
                <a:chOff x="3446367" y="20260009"/>
                <a:chExt cx="8660002" cy="8309031"/>
              </a:xfrm>
            </p:grpSpPr>
            <p:pic>
              <p:nvPicPr>
                <p:cNvPr id="5" name="Picture 8">
                  <a:extLst>
                    <a:ext uri="{FF2B5EF4-FFF2-40B4-BE49-F238E27FC236}">
                      <a16:creationId xmlns:a16="http://schemas.microsoft.com/office/drawing/2014/main" id="{43E7B46F-175D-4DDA-97E9-0B28694560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8879" y="26197315"/>
                  <a:ext cx="7620000" cy="23717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3A5445-DBD0-4A79-8AA4-AC862F3794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6367" y="20260009"/>
                  <a:ext cx="8660002" cy="6555892"/>
                </a:xfrm>
                <a:prstGeom prst="rect">
                  <a:avLst/>
                </a:prstGeom>
                <a:noFill/>
                <a:extLst>
                  <a:ext uri="{909E8E84-426E-40DD-AFC4-6F175D3DCCD1}">
                    <a14:hiddenFill xmlns:a14="http://schemas.microsoft.com/office/drawing/2010/main">
                      <a:solidFill>
                        <a:srgbClr val="FFFFFF"/>
                      </a:solidFill>
                    </a14:hiddenFill>
                  </a:ext>
                </a:extLst>
              </p:spPr>
            </p:pic>
          </p:grpSp>
        </p:grpSp>
      </p:grpSp>
      <p:sp>
        <p:nvSpPr>
          <p:cNvPr id="41" name="Shape 92">
            <a:extLst>
              <a:ext uri="{FF2B5EF4-FFF2-40B4-BE49-F238E27FC236}">
                <a16:creationId xmlns:a16="http://schemas.microsoft.com/office/drawing/2014/main" id="{C8386509-9C7D-4EF6-859A-10746F12601D}"/>
              </a:ext>
            </a:extLst>
          </p:cNvPr>
          <p:cNvSpPr/>
          <p:nvPr/>
        </p:nvSpPr>
        <p:spPr>
          <a:xfrm>
            <a:off x="1630268" y="21599687"/>
            <a:ext cx="15238933" cy="2577877"/>
          </a:xfrm>
          <a:prstGeom prst="rect">
            <a:avLst/>
          </a:prstGeom>
          <a:solidFill>
            <a:srgbClr val="0070C0"/>
          </a:solidFill>
          <a:ln w="9525" cap="flat" cmpd="sng">
            <a:noFill/>
            <a:prstDash val="solid"/>
            <a:miter/>
            <a:headEnd type="none" w="med" len="med"/>
            <a:tailEnd type="none" w="med" len="med"/>
          </a:ln>
        </p:spPr>
        <p:txBody>
          <a:bodyPr lIns="127480" tIns="63740" rIns="127480" bIns="63740" anchor="ctr" anchorCtr="0">
            <a:noAutofit/>
          </a:bodyPr>
          <a:lstStyle/>
          <a:p>
            <a:pPr lvl="0" algn="ctr">
              <a:buSzPct val="25000"/>
            </a:pPr>
            <a:r>
              <a:rPr lang="es-CO" sz="8000" b="1" dirty="0">
                <a:solidFill>
                  <a:schemeClr val="lt1"/>
                </a:solidFill>
              </a:rPr>
              <a:t>Traducción basada en ejemplos</a:t>
            </a:r>
          </a:p>
        </p:txBody>
      </p:sp>
      <p:sp>
        <p:nvSpPr>
          <p:cNvPr id="47" name="CuadroTexto 10">
            <a:extLst>
              <a:ext uri="{FF2B5EF4-FFF2-40B4-BE49-F238E27FC236}">
                <a16:creationId xmlns:a16="http://schemas.microsoft.com/office/drawing/2014/main" id="{522480F9-0DE6-4DA6-A1FB-565D198D7E06}"/>
              </a:ext>
            </a:extLst>
          </p:cNvPr>
          <p:cNvSpPr txBox="1"/>
          <p:nvPr/>
        </p:nvSpPr>
        <p:spPr>
          <a:xfrm>
            <a:off x="1595536" y="25043356"/>
            <a:ext cx="15308399" cy="8556188"/>
          </a:xfrm>
          <a:prstGeom prst="rect">
            <a:avLst/>
          </a:prstGeom>
          <a:noFill/>
        </p:spPr>
        <p:txBody>
          <a:bodyPr wrap="square" rtlCol="0">
            <a:spAutoFit/>
          </a:bodyPr>
          <a:lstStyle/>
          <a:p>
            <a:pPr marL="457200" indent="-457200" algn="just">
              <a:buFont typeface="Arial" panose="020B0604020202020204" pitchFamily="34" charset="0"/>
              <a:buChar char="•"/>
            </a:pPr>
            <a:r>
              <a:rPr lang="es-CO" sz="5000" dirty="0"/>
              <a:t>Traducción por analogía siguiendo un razonamiento basado en casos.</a:t>
            </a:r>
          </a:p>
          <a:p>
            <a:pPr marL="457200" indent="-457200" algn="just">
              <a:buFont typeface="Arial" panose="020B0604020202020204" pitchFamily="34" charset="0"/>
              <a:buChar char="•"/>
            </a:pPr>
            <a:r>
              <a:rPr lang="es-CO" sz="5000" dirty="0"/>
              <a:t>También necesita un diccionario.</a:t>
            </a:r>
          </a:p>
          <a:p>
            <a:pPr marL="457200" indent="-457200" algn="just">
              <a:buFont typeface="Arial" panose="020B0604020202020204" pitchFamily="34" charset="0"/>
              <a:buChar char="•"/>
            </a:pPr>
            <a:r>
              <a:rPr lang="es-CO" sz="5000" dirty="0"/>
              <a:t>Basado en la idea de que el ser humano traduce partiendo una oración en varias frases, las cuales son traducidas por analogía, y luego a partir de estas traducciones se construye la nueva oración.</a:t>
            </a:r>
          </a:p>
          <a:p>
            <a:pPr marL="457200" indent="-457200" algn="just">
              <a:buFont typeface="Arial" panose="020B0604020202020204" pitchFamily="34" charset="0"/>
              <a:buChar char="•"/>
            </a:pPr>
            <a:r>
              <a:rPr lang="es-CO" sz="5000" dirty="0"/>
              <a:t>Requiere de textos tanto en el lenguaje original como en el destino.</a:t>
            </a:r>
          </a:p>
          <a:p>
            <a:pPr marL="457200" indent="-457200" algn="just">
              <a:buFont typeface="Arial" panose="020B0604020202020204" pitchFamily="34" charset="0"/>
              <a:buChar char="•"/>
            </a:pPr>
            <a:endParaRPr lang="es-CO" sz="5000" dirty="0"/>
          </a:p>
          <a:p>
            <a:pPr marL="457200" indent="-457200" algn="just">
              <a:buFont typeface="Arial" panose="020B0604020202020204" pitchFamily="34" charset="0"/>
              <a:buChar char="•"/>
            </a:pPr>
            <a:endParaRPr lang="es-CO" sz="5000" dirty="0"/>
          </a:p>
        </p:txBody>
      </p:sp>
      <p:pic>
        <p:nvPicPr>
          <p:cNvPr id="1038" name="Picture 14">
            <a:extLst>
              <a:ext uri="{FF2B5EF4-FFF2-40B4-BE49-F238E27FC236}">
                <a16:creationId xmlns:a16="http://schemas.microsoft.com/office/drawing/2014/main" id="{7F060F0A-89C8-4C5E-9218-C31191A7365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893" y="31979565"/>
            <a:ext cx="14137544" cy="4700734"/>
          </a:xfrm>
          <a:prstGeom prst="rect">
            <a:avLst/>
          </a:prstGeom>
          <a:noFill/>
          <a:extLst>
            <a:ext uri="{909E8E84-426E-40DD-AFC4-6F175D3DCCD1}">
              <a14:hiddenFill xmlns:a14="http://schemas.microsoft.com/office/drawing/2010/main">
                <a:solidFill>
                  <a:srgbClr val="FFFFFF"/>
                </a:solidFill>
              </a14:hiddenFill>
            </a:ext>
          </a:extLst>
        </p:spPr>
      </p:pic>
      <p:sp>
        <p:nvSpPr>
          <p:cNvPr id="53" name="Shape 92">
            <a:extLst>
              <a:ext uri="{FF2B5EF4-FFF2-40B4-BE49-F238E27FC236}">
                <a16:creationId xmlns:a16="http://schemas.microsoft.com/office/drawing/2014/main" id="{85233719-E85A-4D68-A235-0130AE6501D8}"/>
              </a:ext>
            </a:extLst>
          </p:cNvPr>
          <p:cNvSpPr/>
          <p:nvPr/>
        </p:nvSpPr>
        <p:spPr>
          <a:xfrm>
            <a:off x="34551401" y="5211062"/>
            <a:ext cx="15238933" cy="2780493"/>
          </a:xfrm>
          <a:prstGeom prst="rect">
            <a:avLst/>
          </a:prstGeom>
          <a:solidFill>
            <a:srgbClr val="0070C0"/>
          </a:solidFill>
          <a:ln w="9525" cap="flat" cmpd="sng">
            <a:noFill/>
            <a:prstDash val="solid"/>
            <a:miter/>
            <a:headEnd type="none" w="med" len="med"/>
            <a:tailEnd type="none" w="med" len="med"/>
          </a:ln>
        </p:spPr>
        <p:txBody>
          <a:bodyPr lIns="127480" tIns="63740" rIns="127480" bIns="63740" anchor="ctr" anchorCtr="0">
            <a:noAutofit/>
          </a:bodyPr>
          <a:lstStyle/>
          <a:p>
            <a:pPr lvl="0" algn="ctr">
              <a:buSzPct val="25000"/>
            </a:pPr>
            <a:r>
              <a:rPr lang="es-CO" sz="8000" b="1" dirty="0">
                <a:solidFill>
                  <a:schemeClr val="lt1"/>
                </a:solidFill>
              </a:rPr>
              <a:t>Traducción automática neuronal</a:t>
            </a:r>
          </a:p>
        </p:txBody>
      </p:sp>
      <p:sp>
        <p:nvSpPr>
          <p:cNvPr id="27" name="CuadroTexto 10">
            <a:extLst>
              <a:ext uri="{FF2B5EF4-FFF2-40B4-BE49-F238E27FC236}">
                <a16:creationId xmlns:a16="http://schemas.microsoft.com/office/drawing/2014/main" id="{0135CE70-901A-4A5B-826D-2D9059684A29}"/>
              </a:ext>
            </a:extLst>
          </p:cNvPr>
          <p:cNvSpPr txBox="1"/>
          <p:nvPr/>
        </p:nvSpPr>
        <p:spPr>
          <a:xfrm>
            <a:off x="34513721" y="8560463"/>
            <a:ext cx="15308399" cy="10095071"/>
          </a:xfrm>
          <a:prstGeom prst="rect">
            <a:avLst/>
          </a:prstGeom>
          <a:noFill/>
        </p:spPr>
        <p:txBody>
          <a:bodyPr wrap="square" rtlCol="0" anchor="t">
            <a:spAutoFit/>
          </a:bodyPr>
          <a:lstStyle/>
          <a:p>
            <a:pPr marL="457200" indent="-457200" algn="just">
              <a:buFont typeface="Arial" panose="020B0604020202020204" pitchFamily="34" charset="0"/>
              <a:buChar char="•"/>
            </a:pPr>
            <a:r>
              <a:rPr lang="es-CO" sz="5000"/>
              <a:t>Uso de redes neuronales, tipicamente de tipo recurrente.</a:t>
            </a:r>
            <a:endParaRPr lang="es-CO" sz="5000" dirty="0"/>
          </a:p>
          <a:p>
            <a:pPr marL="457200" indent="-457200" algn="just">
              <a:buFont typeface="Arial" panose="020B0604020202020204" pitchFamily="34" charset="0"/>
              <a:buChar char="•"/>
            </a:pPr>
            <a:r>
              <a:rPr lang="es-CO" sz="5000"/>
              <a:t>Una red neuronal recurrente, llamada encoder, para transformar el texto de entrada.</a:t>
            </a:r>
            <a:endParaRPr lang="es-CO" sz="5000" dirty="0"/>
          </a:p>
          <a:p>
            <a:pPr marL="457200" indent="-457200" algn="just">
              <a:buFont typeface="Arial" panose="020B0604020202020204" pitchFamily="34" charset="0"/>
              <a:buChar char="•"/>
            </a:pPr>
            <a:r>
              <a:rPr lang="es-CO" sz="5000"/>
              <a:t>Una red neuronal recurrente, llamada decoder, para transformar la salide del encoder en el texto de salida.</a:t>
            </a:r>
            <a:endParaRPr lang="es-CO" sz="5000" dirty="0"/>
          </a:p>
          <a:p>
            <a:pPr marL="457200" indent="-457200" algn="just">
              <a:buFont typeface="Arial" panose="020B0604020202020204" pitchFamily="34" charset="0"/>
              <a:buChar char="•"/>
            </a:pPr>
            <a:r>
              <a:rPr lang="es-CO" sz="5000"/>
              <a:t>Existen modificaciones a esta arquitectura, como por ejemplo Attention, que mejoran el desempeño.</a:t>
            </a:r>
            <a:endParaRPr lang="es-CO" sz="5000" dirty="0"/>
          </a:p>
          <a:p>
            <a:pPr marL="457200" indent="-457200" algn="just">
              <a:buFont typeface="Arial" panose="020B0604020202020204" pitchFamily="34" charset="0"/>
              <a:buChar char="•"/>
            </a:pPr>
            <a:r>
              <a:rPr lang="es-CO" sz="5000"/>
              <a:t>Requiere de textos en ambos idiomas para el entrenamiento.</a:t>
            </a:r>
          </a:p>
          <a:p>
            <a:pPr marL="457200" indent="-457200" algn="just">
              <a:buFont typeface="Arial" panose="020B0604020202020204" pitchFamily="34" charset="0"/>
              <a:buChar char="•"/>
            </a:pPr>
            <a:r>
              <a:rPr lang="es-CO" sz="5000"/>
              <a:t>Usado actualmente en servicios como Google Translate</a:t>
            </a:r>
          </a:p>
        </p:txBody>
      </p:sp>
      <p:pic>
        <p:nvPicPr>
          <p:cNvPr id="2" name="Picture 2" descr="A screenshot of a cell phone&#10;&#10;Description automatically generated">
            <a:extLst>
              <a:ext uri="{FF2B5EF4-FFF2-40B4-BE49-F238E27FC236}">
                <a16:creationId xmlns:a16="http://schemas.microsoft.com/office/drawing/2014/main" id="{72B86408-33DE-4392-B5E2-1790D558BB8B}"/>
              </a:ext>
            </a:extLst>
          </p:cNvPr>
          <p:cNvPicPr>
            <a:picLocks noChangeAspect="1"/>
          </p:cNvPicPr>
          <p:nvPr/>
        </p:nvPicPr>
        <p:blipFill>
          <a:blip r:embed="rId11"/>
          <a:stretch>
            <a:fillRect/>
          </a:stretch>
        </p:blipFill>
        <p:spPr>
          <a:xfrm>
            <a:off x="18688565" y="29074419"/>
            <a:ext cx="13829270" cy="5760308"/>
          </a:xfrm>
          <a:prstGeom prst="rect">
            <a:avLst/>
          </a:prstGeom>
        </p:spPr>
      </p:pic>
      <p:pic>
        <p:nvPicPr>
          <p:cNvPr id="3" name="Picture 6" descr="A close up of a logo&#10;&#10;Description automatically generated">
            <a:extLst>
              <a:ext uri="{FF2B5EF4-FFF2-40B4-BE49-F238E27FC236}">
                <a16:creationId xmlns:a16="http://schemas.microsoft.com/office/drawing/2014/main" id="{2FCD8D69-EF31-4D82-8A12-744FF112D912}"/>
              </a:ext>
            </a:extLst>
          </p:cNvPr>
          <p:cNvPicPr>
            <a:picLocks noChangeAspect="1"/>
          </p:cNvPicPr>
          <p:nvPr/>
        </p:nvPicPr>
        <p:blipFill>
          <a:blip r:embed="rId12"/>
          <a:stretch>
            <a:fillRect/>
          </a:stretch>
        </p:blipFill>
        <p:spPr>
          <a:xfrm>
            <a:off x="36683350" y="18752923"/>
            <a:ext cx="9818987" cy="9301548"/>
          </a:xfrm>
          <a:prstGeom prst="rect">
            <a:avLst/>
          </a:prstGeom>
        </p:spPr>
      </p:pic>
      <p:sp>
        <p:nvSpPr>
          <p:cNvPr id="7" name="Shape 90">
            <a:extLst>
              <a:ext uri="{FF2B5EF4-FFF2-40B4-BE49-F238E27FC236}">
                <a16:creationId xmlns:a16="http://schemas.microsoft.com/office/drawing/2014/main" id="{180297EF-6D57-48C6-BD47-6E4F5C1FA18B}"/>
              </a:ext>
            </a:extLst>
          </p:cNvPr>
          <p:cNvSpPr/>
          <p:nvPr/>
        </p:nvSpPr>
        <p:spPr>
          <a:xfrm>
            <a:off x="34521831" y="28693019"/>
            <a:ext cx="15238933" cy="1743063"/>
          </a:xfrm>
          <a:prstGeom prst="rect">
            <a:avLst/>
          </a:prstGeom>
          <a:solidFill>
            <a:srgbClr val="0070C0"/>
          </a:solidFill>
          <a:ln w="9525" cap="flat" cmpd="sng">
            <a:noFill/>
            <a:prstDash val="solid"/>
            <a:miter/>
            <a:headEnd type="none" w="med" len="med"/>
            <a:tailEnd type="none" w="med" len="med"/>
          </a:ln>
        </p:spPr>
        <p:txBody>
          <a:bodyPr lIns="127480" tIns="63740" rIns="127480" bIns="63740" anchor="ctr" anchorCtr="0">
            <a:noAutofit/>
          </a:bodyPr>
          <a:lstStyle/>
          <a:p>
            <a:pPr algn="ctr">
              <a:buSzPct val="25000"/>
            </a:pPr>
            <a:r>
              <a:rPr lang="es-CO" sz="8000" b="1">
                <a:solidFill>
                  <a:schemeClr val="lt1"/>
                </a:solidFill>
              </a:rPr>
              <a:t>Referencias</a:t>
            </a:r>
            <a:endParaRPr lang="es-CO" sz="8000" b="1" dirty="0">
              <a:solidFill>
                <a:schemeClr val="lt1"/>
              </a:solidFill>
            </a:endParaRPr>
          </a:p>
        </p:txBody>
      </p:sp>
      <p:sp>
        <p:nvSpPr>
          <p:cNvPr id="31" name="CuadroTexto 10">
            <a:extLst>
              <a:ext uri="{FF2B5EF4-FFF2-40B4-BE49-F238E27FC236}">
                <a16:creationId xmlns:a16="http://schemas.microsoft.com/office/drawing/2014/main" id="{4AE40975-6538-491A-A3FE-BCFFFF9853AB}"/>
              </a:ext>
            </a:extLst>
          </p:cNvPr>
          <p:cNvSpPr txBox="1"/>
          <p:nvPr/>
        </p:nvSpPr>
        <p:spPr>
          <a:xfrm>
            <a:off x="34563148" y="30802626"/>
            <a:ext cx="15258972" cy="5355312"/>
          </a:xfrm>
          <a:prstGeom prst="rect">
            <a:avLst/>
          </a:prstGeom>
          <a:noFill/>
        </p:spPr>
        <p:txBody>
          <a:bodyPr wrap="square" rtlCol="0" anchor="t">
            <a:spAutoFit/>
          </a:bodyPr>
          <a:lstStyle/>
          <a:p>
            <a:pPr marL="457200" indent="-457200" algn="just">
              <a:buFont typeface="Arial" panose="020B0604020202020204" pitchFamily="34" charset="0"/>
              <a:buChar char="•"/>
            </a:pPr>
            <a:r>
              <a:rPr lang="es-CO" sz="3800" dirty="0"/>
              <a:t>Stahlberg, Felix. "Neural Machine Translation: A Review." arXiv preprint arXiv:1912.02047 (2019).</a:t>
            </a:r>
          </a:p>
          <a:p>
            <a:pPr marL="457200" indent="-457200" algn="just">
              <a:buFont typeface="Arial" panose="020B0604020202020204" pitchFamily="34" charset="0"/>
              <a:buChar char="•"/>
            </a:pPr>
            <a:r>
              <a:rPr lang="es-CO" sz="3800" dirty="0"/>
              <a:t>Sumita, Eiichiro, Hitoshi Iida, and Hideo Kohyama. "Translating with examples: a new approach to machine translation." The Third International Conference on Theoretical and Methodological Issues in Machine Translation of Natural Language. No. 3. 1990.</a:t>
            </a:r>
          </a:p>
          <a:p>
            <a:pPr marL="457200" indent="-457200" algn="just">
              <a:buFont typeface="Arial" panose="020B0604020202020204" pitchFamily="34" charset="0"/>
              <a:buChar char="•"/>
            </a:pPr>
            <a:r>
              <a:rPr lang="es-CO" sz="3800" dirty="0"/>
              <a:t>M. Nagao, J. Tsujii and J. Nakamura, "Machine translation from japanese into english," in Proceedings of the IEEE, vol. 74, no. 7, pp. 993-1012, July 1986, doi: 10.1109/PROC.1986.13578.</a:t>
            </a:r>
          </a:p>
        </p:txBody>
      </p:sp>
      <p:sp>
        <p:nvSpPr>
          <p:cNvPr id="8" name="TextBox 7">
            <a:extLst>
              <a:ext uri="{FF2B5EF4-FFF2-40B4-BE49-F238E27FC236}">
                <a16:creationId xmlns:a16="http://schemas.microsoft.com/office/drawing/2014/main" id="{B7C27892-3C27-A74D-94A9-13BF986B9B2D}"/>
              </a:ext>
            </a:extLst>
          </p:cNvPr>
          <p:cNvSpPr txBox="1"/>
          <p:nvPr/>
        </p:nvSpPr>
        <p:spPr>
          <a:xfrm>
            <a:off x="19891615" y="17106494"/>
            <a:ext cx="13079788" cy="584775"/>
          </a:xfrm>
          <a:prstGeom prst="rect">
            <a:avLst/>
          </a:prstGeom>
          <a:noFill/>
        </p:spPr>
        <p:txBody>
          <a:bodyPr wrap="square" rtlCol="0">
            <a:spAutoFit/>
          </a:bodyPr>
          <a:lstStyle/>
          <a:p>
            <a:pPr algn="ctr"/>
            <a:r>
              <a:rPr lang="en-GB" sz="3200" dirty="0" err="1"/>
              <a:t>Tomado</a:t>
            </a:r>
            <a:r>
              <a:rPr lang="en-GB" sz="3200" dirty="0"/>
              <a:t> de: https://</a:t>
            </a:r>
            <a:r>
              <a:rPr lang="en-GB" sz="3200" dirty="0" err="1"/>
              <a:t>bit.ly</a:t>
            </a:r>
            <a:r>
              <a:rPr lang="en-GB" sz="3200" dirty="0"/>
              <a:t>/2Vk3QY8</a:t>
            </a:r>
            <a:endParaRPr lang="en-US" sz="3200" dirty="0"/>
          </a:p>
        </p:txBody>
      </p:sp>
      <p:sp>
        <p:nvSpPr>
          <p:cNvPr id="32" name="TextBox 31">
            <a:extLst>
              <a:ext uri="{FF2B5EF4-FFF2-40B4-BE49-F238E27FC236}">
                <a16:creationId xmlns:a16="http://schemas.microsoft.com/office/drawing/2014/main" id="{FABB31E5-EE6B-2244-8E73-BB8DECDB4F50}"/>
              </a:ext>
            </a:extLst>
          </p:cNvPr>
          <p:cNvSpPr txBox="1"/>
          <p:nvPr/>
        </p:nvSpPr>
        <p:spPr>
          <a:xfrm>
            <a:off x="19267680" y="34612821"/>
            <a:ext cx="13079788" cy="584775"/>
          </a:xfrm>
          <a:prstGeom prst="rect">
            <a:avLst/>
          </a:prstGeom>
          <a:noFill/>
        </p:spPr>
        <p:txBody>
          <a:bodyPr wrap="square" rtlCol="0">
            <a:spAutoFit/>
          </a:bodyPr>
          <a:lstStyle/>
          <a:p>
            <a:pPr algn="ctr"/>
            <a:r>
              <a:rPr lang="en-GB" sz="3200" dirty="0" err="1"/>
              <a:t>Tomado</a:t>
            </a:r>
            <a:r>
              <a:rPr lang="en-GB" sz="3200" dirty="0"/>
              <a:t> de: https://</a:t>
            </a:r>
            <a:r>
              <a:rPr lang="en-GB" sz="3200" dirty="0" err="1"/>
              <a:t>bit.ly</a:t>
            </a:r>
            <a:r>
              <a:rPr lang="en-GB" sz="3200" dirty="0"/>
              <a:t>/2Vk3QY8</a:t>
            </a:r>
            <a:endParaRPr lang="en-US" sz="3200" dirty="0"/>
          </a:p>
        </p:txBody>
      </p:sp>
      <p:sp>
        <p:nvSpPr>
          <p:cNvPr id="33" name="TextBox 32">
            <a:extLst>
              <a:ext uri="{FF2B5EF4-FFF2-40B4-BE49-F238E27FC236}">
                <a16:creationId xmlns:a16="http://schemas.microsoft.com/office/drawing/2014/main" id="{70DA3604-8428-C44D-AB8C-A32B52527805}"/>
              </a:ext>
            </a:extLst>
          </p:cNvPr>
          <p:cNvSpPr txBox="1"/>
          <p:nvPr/>
        </p:nvSpPr>
        <p:spPr>
          <a:xfrm>
            <a:off x="35052949" y="27818030"/>
            <a:ext cx="13079788" cy="584775"/>
          </a:xfrm>
          <a:prstGeom prst="rect">
            <a:avLst/>
          </a:prstGeom>
          <a:noFill/>
        </p:spPr>
        <p:txBody>
          <a:bodyPr wrap="square" rtlCol="0">
            <a:spAutoFit/>
          </a:bodyPr>
          <a:lstStyle/>
          <a:p>
            <a:pPr algn="ctr"/>
            <a:r>
              <a:rPr lang="en-GB" sz="3200" dirty="0" err="1"/>
              <a:t>Tomado</a:t>
            </a:r>
            <a:r>
              <a:rPr lang="en-GB" sz="3200" dirty="0"/>
              <a:t> de: https://</a:t>
            </a:r>
            <a:r>
              <a:rPr lang="en-GB" sz="3200" dirty="0" err="1"/>
              <a:t>bit.ly</a:t>
            </a:r>
            <a:r>
              <a:rPr lang="en-GB" sz="3200" dirty="0"/>
              <a:t>/381FGHg</a:t>
            </a:r>
            <a:endParaRPr lang="en-US" sz="3200" dirty="0"/>
          </a:p>
        </p:txBody>
      </p:sp>
      <p:sp>
        <p:nvSpPr>
          <p:cNvPr id="35" name="TextBox 34">
            <a:extLst>
              <a:ext uri="{FF2B5EF4-FFF2-40B4-BE49-F238E27FC236}">
                <a16:creationId xmlns:a16="http://schemas.microsoft.com/office/drawing/2014/main" id="{FA3875EC-808C-DB48-BB48-2571483C98E1}"/>
              </a:ext>
            </a:extLst>
          </p:cNvPr>
          <p:cNvSpPr txBox="1"/>
          <p:nvPr/>
        </p:nvSpPr>
        <p:spPr>
          <a:xfrm>
            <a:off x="2437771" y="35953398"/>
            <a:ext cx="13079788" cy="584775"/>
          </a:xfrm>
          <a:prstGeom prst="rect">
            <a:avLst/>
          </a:prstGeom>
          <a:noFill/>
        </p:spPr>
        <p:txBody>
          <a:bodyPr wrap="square" rtlCol="0">
            <a:spAutoFit/>
          </a:bodyPr>
          <a:lstStyle/>
          <a:p>
            <a:pPr algn="ctr"/>
            <a:r>
              <a:rPr lang="en-GB" sz="3200" dirty="0" err="1"/>
              <a:t>Tomado</a:t>
            </a:r>
            <a:r>
              <a:rPr lang="en-GB" sz="3200" dirty="0"/>
              <a:t> de: https://</a:t>
            </a:r>
            <a:r>
              <a:rPr lang="en-GB" sz="3200" dirty="0" err="1"/>
              <a:t>bit.ly</a:t>
            </a:r>
            <a:r>
              <a:rPr lang="en-GB" sz="3200" dirty="0"/>
              <a:t>/2Vk3QY8</a:t>
            </a:r>
            <a:endParaRPr lang="en-US" sz="3200" dirty="0"/>
          </a:p>
        </p:txBody>
      </p:sp>
    </p:spTree>
  </p:cSld>
  <p:clrMapOvr>
    <a:masterClrMapping/>
  </p:clrMapOvr>
</p:sld>
</file>

<file path=ppt/theme/theme1.xml><?xml version="1.0" encoding="utf-8"?>
<a:theme xmlns:a="http://schemas.openxmlformats.org/drawingml/2006/main" name="Default Design">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1455</TotalTime>
  <Words>488</Words>
  <Application>Microsoft Macintosh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SARA</dc:creator>
  <cp:lastModifiedBy>Juan Uribe</cp:lastModifiedBy>
  <cp:revision>206</cp:revision>
  <dcterms:modified xsi:type="dcterms:W3CDTF">2020-06-26T19:13:24Z</dcterms:modified>
</cp:coreProperties>
</file>