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19A-233C-4305-8A10-2915B412E715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3B6A-F426-481F-8D34-A87F948A75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19A-233C-4305-8A10-2915B412E715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3B6A-F426-481F-8D34-A87F948A75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19A-233C-4305-8A10-2915B412E715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3B6A-F426-481F-8D34-A87F948A75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19A-233C-4305-8A10-2915B412E715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3B6A-F426-481F-8D34-A87F948A75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19A-233C-4305-8A10-2915B412E715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3B6A-F426-481F-8D34-A87F948A75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19A-233C-4305-8A10-2915B412E715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3B6A-F426-481F-8D34-A87F948A75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19A-233C-4305-8A10-2915B412E715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3B6A-F426-481F-8D34-A87F948A75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19A-233C-4305-8A10-2915B412E715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3B6A-F426-481F-8D34-A87F948A75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19A-233C-4305-8A10-2915B412E715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3B6A-F426-481F-8D34-A87F948A75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19A-233C-4305-8A10-2915B412E715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3B6A-F426-481F-8D34-A87F948A75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B19A-233C-4305-8A10-2915B412E715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83B6A-F426-481F-8D34-A87F948A758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9B19A-233C-4305-8A10-2915B412E715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3B6A-F426-481F-8D34-A87F948A758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260648"/>
            <a:ext cx="7196336" cy="1065361"/>
          </a:xfrm>
        </p:spPr>
        <p:txBody>
          <a:bodyPr/>
          <a:lstStyle/>
          <a:p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Телеграм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бот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1412776"/>
            <a:ext cx="6400800" cy="17526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Семичев Артём Станиславович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88640"/>
            <a:ext cx="7196336" cy="1065361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Идея проекта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1556792"/>
            <a:ext cx="8280920" cy="3672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b="1" dirty="0" smtClean="0"/>
              <a:t>Цель проекта: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Создать бота </a:t>
            </a:r>
            <a:r>
              <a:rPr lang="ru-RU" sz="2400" dirty="0" smtClean="0"/>
              <a:t>для отслеживания выполнения своих </a:t>
            </a:r>
            <a:r>
              <a:rPr lang="ru-RU" sz="2400" dirty="0" smtClean="0"/>
              <a:t>задач, </a:t>
            </a:r>
            <a:r>
              <a:rPr lang="ru-RU" sz="2400" dirty="0" smtClean="0"/>
              <a:t>получения напоминаний о </a:t>
            </a:r>
            <a:r>
              <a:rPr lang="ru-RU" sz="2400" dirty="0" err="1" smtClean="0"/>
              <a:t>дедлайнах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>
              <a:spcBef>
                <a:spcPct val="0"/>
              </a:spcBef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88640"/>
            <a:ext cx="7196336" cy="1065361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Используемые библиотеки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95536" y="1268760"/>
            <a:ext cx="8280920" cy="3672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python-telegram-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pytz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aiohttp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sqlite3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datetime</a:t>
            </a:r>
            <a:endParaRPr lang="ru-RU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Mr Pen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564904"/>
            <a:ext cx="2967980" cy="35464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88640"/>
            <a:ext cx="6548264" cy="77732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интерфейса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908720"/>
            <a:ext cx="8280920" cy="244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PTEM\Videos\Captures\‎Task Tracker – (7452) 17.05.2025 14_36_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52736"/>
            <a:ext cx="8773898" cy="475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88640"/>
            <a:ext cx="7196336" cy="1065361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Примеры кода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95536" y="1268760"/>
            <a:ext cx="8280920" cy="4464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APTEM\Videos\Captures\PythonProject3 – C__Users_APTEM_PycharmProjects_PythonProject4_main.py 17.05.2025 14_40_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4769521" cy="4147542"/>
          </a:xfrm>
          <a:prstGeom prst="rect">
            <a:avLst/>
          </a:prstGeom>
          <a:noFill/>
        </p:spPr>
      </p:pic>
      <p:pic>
        <p:nvPicPr>
          <p:cNvPr id="2051" name="Picture 3" descr="C:\Users\APTEM\Videos\Captures\PythonProject3 – C__Users_APTEM_PycharmProjects_PythonProject4_main.py 17.05.2025 14_40_5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851" y="1340768"/>
            <a:ext cx="3892353" cy="48654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88640"/>
            <a:ext cx="7196336" cy="1065361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Трудности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39552" y="1412776"/>
            <a:ext cx="8280920" cy="3528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При создании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проекта возникли </a:t>
            </a:r>
            <a:r>
              <a:rPr lang="ru-RU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2 трудности</a:t>
            </a:r>
            <a:r>
              <a:rPr lang="en-US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: </a:t>
            </a:r>
            <a:r>
              <a:rPr lang="ru-RU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неудачный поиск хоста и неработающая </a:t>
            </a:r>
            <a:r>
              <a:rPr lang="en-US" sz="3200" dirty="0" err="1" smtClean="0"/>
              <a:t>openweathermap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Этим котикам тоже тяжело: 20 странных изображений котов от средневековых  художников: Идеи и вдохновение в журнале Ярмарки Мастеров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4293096"/>
            <a:ext cx="1749996" cy="2333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88640"/>
            <a:ext cx="7196336" cy="1065361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1556792"/>
            <a:ext cx="8280920" cy="3672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В заключение хочу сказать,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что </a:t>
            </a:r>
            <a:r>
              <a:rPr kumimoji="0" lang="ru-RU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телеграм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бота точно 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можно доработать и 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добавить элементы аналитики</a:t>
            </a:r>
            <a:r>
              <a:rPr lang="ru-RU" sz="3200" dirty="0" smtClean="0"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52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Телеграм бот</vt:lpstr>
      <vt:lpstr>Идея проекта</vt:lpstr>
      <vt:lpstr>Используемые библиотеки</vt:lpstr>
      <vt:lpstr>Демонстрация интерфейса</vt:lpstr>
      <vt:lpstr>Примеры кода</vt:lpstr>
      <vt:lpstr>Трудности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Музыкальные инструменты</dc:title>
  <dc:creator>APTEM</dc:creator>
  <cp:lastModifiedBy>APTEM</cp:lastModifiedBy>
  <cp:revision>11</cp:revision>
  <dcterms:created xsi:type="dcterms:W3CDTF">2024-11-09T21:31:50Z</dcterms:created>
  <dcterms:modified xsi:type="dcterms:W3CDTF">2025-05-17T11:46:07Z</dcterms:modified>
</cp:coreProperties>
</file>