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7" d="100"/>
          <a:sy n="157" d="100"/>
        </p:scale>
        <p:origin x="-2214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33681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quelito/theDailyDiv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hequelito.github.io/theDailyDiv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TheDailyDive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you should know to start your day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Visiting multiple websites and traversing ad-ridden content is exhausting.  I just want a convenient click to give me what I need to start the day. 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Location based information portal</a:t>
            </a:r>
            <a:endParaRPr dirty="0" smtClean="0"/>
          </a:p>
          <a:p>
            <a:pPr lvl="0"/>
            <a:r>
              <a:rPr lang="en" dirty="0" smtClean="0"/>
              <a:t>Visiting </a:t>
            </a:r>
            <a:r>
              <a:rPr lang="en" dirty="0"/>
              <a:t>multiple websites and traversing ad-ridden content is exhausting.  I just want a single click to give me what I need to start the day</a:t>
            </a:r>
            <a:r>
              <a:rPr lang="en" dirty="0" smtClean="0"/>
              <a:t>.</a:t>
            </a:r>
          </a:p>
          <a:p>
            <a:pPr lvl="0"/>
            <a:r>
              <a:rPr lang="en" dirty="0" smtClean="0"/>
              <a:t>As a user I want to visit a single page and view content that’s relevant and interesting.</a:t>
            </a:r>
          </a:p>
          <a:p>
            <a:pPr lvl="1"/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Technologies used</a:t>
            </a:r>
          </a:p>
          <a:p>
            <a:pPr marL="1314450" lvl="2" indent="-285750">
              <a:spcBef>
                <a:spcPts val="0"/>
              </a:spcBef>
              <a:buSzPts val="1800"/>
            </a:pPr>
            <a:r>
              <a:rPr lang="en" dirty="0" smtClean="0"/>
              <a:t>CSS, Bootstrap frontend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-US" dirty="0" smtClean="0"/>
              <a:t>N</a:t>
            </a:r>
            <a:r>
              <a:rPr lang="en" dirty="0" smtClean="0"/>
              <a:t>avigator geolocation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 smtClean="0"/>
              <a:t>Openweather 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-US" dirty="0" smtClean="0"/>
              <a:t>M</a:t>
            </a:r>
            <a:r>
              <a:rPr lang="en" dirty="0" smtClean="0"/>
              <a:t>oment JS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 smtClean="0"/>
              <a:t>Big Data Cloud</a:t>
            </a:r>
          </a:p>
          <a:p>
            <a:pPr lvl="3" indent="-342900">
              <a:spcBef>
                <a:spcPts val="0"/>
              </a:spcBef>
              <a:buSzPts val="1800"/>
            </a:pPr>
            <a:r>
              <a:rPr lang="en-US" dirty="0" smtClean="0"/>
              <a:t>R</a:t>
            </a:r>
            <a:r>
              <a:rPr lang="en" dirty="0" smtClean="0"/>
              <a:t>egional location data for local news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 smtClean="0"/>
              <a:t>Multiple New York Times APIs</a:t>
            </a:r>
          </a:p>
          <a:p>
            <a:pPr lvl="3" indent="-342900">
              <a:spcBef>
                <a:spcPts val="0"/>
              </a:spcBef>
              <a:buSzPts val="1800"/>
            </a:pPr>
            <a:r>
              <a:rPr lang="en" dirty="0" smtClean="0"/>
              <a:t>Technology and global news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 smtClean="0"/>
              <a:t>Write once, use many functionality to render </a:t>
            </a:r>
            <a:r>
              <a:rPr lang="en" smtClean="0"/>
              <a:t>news articles</a:t>
            </a:r>
            <a:endParaRPr lang="e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Roles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Zeke – frontend styling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Zach – frontend styling, weather presentation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Sam – News card generation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Jon – News card generation </a:t>
            </a:r>
            <a:r>
              <a:rPr lang="en-US" dirty="0" err="1" smtClean="0"/>
              <a:t>javascript</a:t>
            </a:r>
            <a:endParaRPr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Challenges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Github code pushes continuously broke presentation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 smtClean="0"/>
              <a:t>Breaking up tasks to keep team working on functionality</a:t>
            </a:r>
            <a:endParaRPr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Successes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Great teamwork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Everyone played a role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 smtClean="0"/>
              <a:t>Hard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821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09600" y="133350"/>
            <a:ext cx="8063400" cy="3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pic>
        <p:nvPicPr>
          <p:cNvPr id="2" name="Picture 2" descr="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593821"/>
            <a:ext cx="6477000" cy="450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 smtClean="0"/>
              <a:t>Ability to clone to personal repo and add content to users preference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Potential for further customization of news selections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Potential for customization of frontend styling for users preference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/>
              <a:t>Further work on responsive </a:t>
            </a:r>
            <a:r>
              <a:rPr lang="en-US" dirty="0" smtClean="0"/>
              <a:t>layouts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github.com/Chequelito/theDailyDive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https://chequelito.github.io/theDailyDive/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226</Words>
  <Application>Microsoft Office PowerPoint</Application>
  <PresentationFormat>On-screen Show (16:9)</PresentationFormat>
  <Paragraphs>40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TheDailyDive</vt:lpstr>
      <vt:lpstr>Visiting multiple websites and traversing ad-ridden content is exhausting.  I just want a convenient click to give me what I need to start the day.  </vt:lpstr>
      <vt:lpstr>Concept</vt:lpstr>
      <vt:lpstr>Process</vt:lpstr>
      <vt:lpstr>Process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TheDailyDive</dc:title>
  <dc:creator>jongregory75</dc:creator>
  <cp:lastModifiedBy>Windows User</cp:lastModifiedBy>
  <cp:revision>9</cp:revision>
  <dcterms:modified xsi:type="dcterms:W3CDTF">2021-05-10T03:12:43Z</dcterms:modified>
</cp:coreProperties>
</file>