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60BD5-3F87-479F-AA89-9BBAC1E7E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216D59-DE38-4AD6-AD0B-B168B72E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CF080-D458-408C-8F4B-65AE9DFB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151EF9-51E0-476C-8097-8E92BAED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12D3D-56C6-4861-8E45-9B538442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960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BF2E9-6136-45BC-9296-ECFA0C2F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61733F-8F4E-4D6E-8726-8A295444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DC5BA-1B74-49DD-BE0A-D9A5F180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B96F8-B5C0-4B91-9744-DD91E2E8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67E2A-8AB1-40FE-AEE5-C9665744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637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3A7069-7479-40D0-A203-3918AE4C0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4C5537-FBC5-41A0-828A-BDFAECADC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6526B-0BCC-4A58-8A14-A754029B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D6EF2-80B2-4AFB-AFBD-79A9846C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705112-6666-4F4E-9E37-C5C4393C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52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7956F-E209-406D-A3AC-CF416D04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3DF71-5541-48E3-A2B4-E13171B5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A8359-EFE2-401D-B0EA-7C2E65F8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DF92B-C453-48E4-AA9B-8829449A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BDF83-67BD-4A0C-9672-B73A4747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338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A1390-2B7D-4BE1-A089-DA7F637B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771321-1930-461C-ACB1-34F7D9B3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3FD87-30F3-40A5-8EA3-19EC832A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49198-AB7F-4A5D-B9A0-0810F92B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9C7C17-CE8E-43AF-B95D-D3E58C8B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68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D19BB-9E03-4929-ACEB-DACEE1CF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ED8AA-30FF-42E1-B608-A33E0715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DBE214-94C5-4426-81F7-52EFB23B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723085-AB1E-489D-AFF1-98DC66ED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75EAB-FAEF-4DC1-82ED-A48BCAB2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1A5158-1B84-434E-8C25-ECCC0145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952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5F8C8-4E57-42E8-9411-C0793DF1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A8D35-ECC5-495F-8942-96F92D14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765CF-2D71-433D-BB63-B4B845585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F8393C-E0A7-41C2-8BA1-8FF02DC58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CC7F4-9640-4366-B790-C1CBC764C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179AFC-DF3E-4B3C-ACA9-EF6B13AF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38468-559B-40D1-87FD-A92CFDB1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6A2CDB-EB06-40F2-AC00-D08D625B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8804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4731-DD4E-4B18-BC2B-CCE097F5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70A9AD-F471-4353-89FF-B2BBC01F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D03EF8-517B-4B96-9D1C-E90899F7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901A69-8409-4C98-B867-7F9130AA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133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0A5B61-C06A-4444-884F-9E35EECE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4B283E-81F5-4442-955F-9A405CA3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4279FE-B721-4F4C-850D-2F29A93B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782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7FF90-AC11-4C80-B6A4-F653E284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857C25-D731-4231-A7EC-EC53B3634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03CDB-B27B-4BC8-968D-0BD5DED50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9BB073-E8DF-4AAB-B15C-6FE3D4AB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D4F0A9-3A29-4791-9C55-C6904FC7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5EE97A-02F7-4F5E-8554-43EEF98A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057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49BF9-DBBD-47C4-9264-92D29AA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A8A138-7240-47CC-8184-1A721B3A8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580E0-BD29-47A0-8F52-1E98AF9AA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57218D-B208-4989-B9C4-C28897DD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69A948-D137-426B-AA6F-7BF8064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0F870-A98D-4D32-AFCE-EA0E57B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328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96FBE0-A05A-4E6F-A3D5-A51F4B63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7A432C-8C8E-4B6A-A22C-F2845A4D1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59708-72C4-4D00-B7C0-3EABDA165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42FA-9894-4035-9607-7BCA649AC40C}" type="datetimeFigureOut">
              <a:rPr lang="es-419" smtClean="0"/>
              <a:t>1/12/2020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EF051-3603-40F0-B8FA-6E1AAB7B1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06D945-1C05-4428-A504-16AFCA8C9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961D-FD9A-4D5C-AD48-38AB3AE6DA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61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7A90C-CC95-4FFE-96CF-F81151EA0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08F2F-E84D-4E07-A698-EAB706E89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0FA6B0-60CD-44F8-ACAD-B42A0286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714828"/>
            <a:ext cx="6400799" cy="51804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4DB4E0-4B23-45D5-B708-E32E35289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576" y="-9752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560D6-74EB-42FB-8B4F-4F4AD687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 que la actividad fue enviada después de tiempo pero tuve muchos problemas con mi computadora, ya que cada vez que quería hacer algo se trababa o se apagaba que quería irla a llevar a checar pero por el dinero no he podido y mi papa pues sin tanto trabajo menos pude mandarla a reparar así que tuve que pedir una computadora prestada y pude enviar los archivos faltantes, agradezco demasiado el curso que nos dio profe espero y entienda mi problema pero como dicen las ganas de crecer </a:t>
            </a:r>
            <a:r>
              <a:rPr lang="es-419"/>
              <a:t>lo crea uno mismo.</a:t>
            </a:r>
          </a:p>
        </p:txBody>
      </p:sp>
    </p:spTree>
    <p:extLst>
      <p:ext uri="{BB962C8B-B14F-4D97-AF65-F5344CB8AC3E}">
        <p14:creationId xmlns:p14="http://schemas.microsoft.com/office/powerpoint/2010/main" val="377343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420F59-EDF4-491D-8F67-48E15FF7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2458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Armando Zapata Martinez</dc:creator>
  <cp:lastModifiedBy>Sergio Armando Zapata Martinez</cp:lastModifiedBy>
  <cp:revision>1</cp:revision>
  <dcterms:created xsi:type="dcterms:W3CDTF">2020-12-01T09:20:27Z</dcterms:created>
  <dcterms:modified xsi:type="dcterms:W3CDTF">2020-12-01T09:25:33Z</dcterms:modified>
</cp:coreProperties>
</file>