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4" r:id="rId6"/>
    <p:sldId id="258" r:id="rId7"/>
    <p:sldId id="259" r:id="rId8"/>
    <p:sldId id="260" r:id="rId9"/>
    <p:sldId id="261" r:id="rId10"/>
    <p:sldId id="262" r:id="rId11"/>
    <p:sldId id="268" r:id="rId12"/>
    <p:sldId id="269" r:id="rId13"/>
    <p:sldId id="266" r:id="rId14"/>
    <p:sldId id="263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C2EB8F-07A0-4438-AEE1-38EE65B4B0FD}" v="345" dt="2024-02-12T23:29:13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43" y="52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romaine Nisa Ornella Smith" userId="0718cb48-b078-4a40-a086-0208bd778bf4" providerId="ADAL" clId="{C1C2EB8F-07A0-4438-AEE1-38EE65B4B0FD}"/>
    <pc:docChg chg="undo redo custSel addSld modSld sldOrd">
      <pc:chgData name="Cheromaine Nisa Ornella Smith" userId="0718cb48-b078-4a40-a086-0208bd778bf4" providerId="ADAL" clId="{C1C2EB8F-07A0-4438-AEE1-38EE65B4B0FD}" dt="2024-02-12T23:29:46.281" v="2195" actId="1076"/>
      <pc:docMkLst>
        <pc:docMk/>
      </pc:docMkLst>
      <pc:sldChg chg="delSp">
        <pc:chgData name="Cheromaine Nisa Ornella Smith" userId="0718cb48-b078-4a40-a086-0208bd778bf4" providerId="ADAL" clId="{C1C2EB8F-07A0-4438-AEE1-38EE65B4B0FD}" dt="2024-02-12T22:47:58.017" v="1642" actId="478"/>
        <pc:sldMkLst>
          <pc:docMk/>
          <pc:sldMk cId="3254356326" sldId="257"/>
        </pc:sldMkLst>
        <pc:grpChg chg="del">
          <ac:chgData name="Cheromaine Nisa Ornella Smith" userId="0718cb48-b078-4a40-a086-0208bd778bf4" providerId="ADAL" clId="{C1C2EB8F-07A0-4438-AEE1-38EE65B4B0FD}" dt="2024-02-12T22:47:58.017" v="1642" actId="478"/>
          <ac:grpSpMkLst>
            <pc:docMk/>
            <pc:sldMk cId="3254356326" sldId="257"/>
            <ac:grpSpMk id="21" creationId="{FBE0CB24-B318-4A75-829C-F2AFFC048326}"/>
          </ac:grpSpMkLst>
        </pc:grpChg>
      </pc:sldChg>
      <pc:sldChg chg="modSp mod">
        <pc:chgData name="Cheromaine Nisa Ornella Smith" userId="0718cb48-b078-4a40-a086-0208bd778bf4" providerId="ADAL" clId="{C1C2EB8F-07A0-4438-AEE1-38EE65B4B0FD}" dt="2024-02-12T21:38:26.664" v="0" actId="113"/>
        <pc:sldMkLst>
          <pc:docMk/>
          <pc:sldMk cId="285523832" sldId="258"/>
        </pc:sldMkLst>
        <pc:spChg chg="mod">
          <ac:chgData name="Cheromaine Nisa Ornella Smith" userId="0718cb48-b078-4a40-a086-0208bd778bf4" providerId="ADAL" clId="{C1C2EB8F-07A0-4438-AEE1-38EE65B4B0FD}" dt="2024-02-12T21:38:26.664" v="0" actId="113"/>
          <ac:spMkLst>
            <pc:docMk/>
            <pc:sldMk cId="285523832" sldId="258"/>
            <ac:spMk id="8" creationId="{E9101D99-B002-4698-9C7E-C942B9AA2D39}"/>
          </ac:spMkLst>
        </pc:spChg>
      </pc:sldChg>
      <pc:sldChg chg="modSp mod">
        <pc:chgData name="Cheromaine Nisa Ornella Smith" userId="0718cb48-b078-4a40-a086-0208bd778bf4" providerId="ADAL" clId="{C1C2EB8F-07A0-4438-AEE1-38EE65B4B0FD}" dt="2024-02-12T22:46:41.627" v="1641" actId="14100"/>
        <pc:sldMkLst>
          <pc:docMk/>
          <pc:sldMk cId="1860944946" sldId="259"/>
        </pc:sldMkLst>
        <pc:spChg chg="mod">
          <ac:chgData name="Cheromaine Nisa Ornella Smith" userId="0718cb48-b078-4a40-a086-0208bd778bf4" providerId="ADAL" clId="{C1C2EB8F-07A0-4438-AEE1-38EE65B4B0FD}" dt="2024-02-12T22:46:41.627" v="1641" actId="14100"/>
          <ac:spMkLst>
            <pc:docMk/>
            <pc:sldMk cId="1860944946" sldId="259"/>
            <ac:spMk id="5" creationId="{BAD3DD8E-0492-4A48-B06C-F87FA5CFE3C0}"/>
          </ac:spMkLst>
        </pc:spChg>
      </pc:sldChg>
      <pc:sldChg chg="addSp delSp modSp mod ord">
        <pc:chgData name="Cheromaine Nisa Ornella Smith" userId="0718cb48-b078-4a40-a086-0208bd778bf4" providerId="ADAL" clId="{C1C2EB8F-07A0-4438-AEE1-38EE65B4B0FD}" dt="2024-02-12T23:07:37.341" v="1982" actId="20577"/>
        <pc:sldMkLst>
          <pc:docMk/>
          <pc:sldMk cId="3740025391" sldId="261"/>
        </pc:sldMkLst>
        <pc:spChg chg="mod">
          <ac:chgData name="Cheromaine Nisa Ornella Smith" userId="0718cb48-b078-4a40-a086-0208bd778bf4" providerId="ADAL" clId="{C1C2EB8F-07A0-4438-AEE1-38EE65B4B0FD}" dt="2024-02-12T21:50:32.712" v="201" actId="20577"/>
          <ac:spMkLst>
            <pc:docMk/>
            <pc:sldMk cId="3740025391" sldId="261"/>
            <ac:spMk id="107" creationId="{54EA7ED5-6E34-4D47-91B6-F78F5F8B4C6E}"/>
          </ac:spMkLst>
        </pc:spChg>
        <pc:spChg chg="mod">
          <ac:chgData name="Cheromaine Nisa Ornella Smith" userId="0718cb48-b078-4a40-a086-0208bd778bf4" providerId="ADAL" clId="{C1C2EB8F-07A0-4438-AEE1-38EE65B4B0FD}" dt="2024-02-12T21:52:47.940" v="257" actId="313"/>
          <ac:spMkLst>
            <pc:docMk/>
            <pc:sldMk cId="3740025391" sldId="261"/>
            <ac:spMk id="119" creationId="{EE9F5B85-E2F5-4C15-9A02-657F53EEE3BD}"/>
          </ac:spMkLst>
        </pc:spChg>
        <pc:spChg chg="mod">
          <ac:chgData name="Cheromaine Nisa Ornella Smith" userId="0718cb48-b078-4a40-a086-0208bd778bf4" providerId="ADAL" clId="{C1C2EB8F-07A0-4438-AEE1-38EE65B4B0FD}" dt="2024-02-12T23:07:37.341" v="1982" actId="20577"/>
          <ac:spMkLst>
            <pc:docMk/>
            <pc:sldMk cId="3740025391" sldId="261"/>
            <ac:spMk id="175" creationId="{E522F3F9-ECF0-4D2A-9244-1942DCB20E98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76" creationId="{17CD577B-CBE6-4837-A90F-4F36762E5332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77" creationId="{8BB81587-7777-4AE5-985D-5B14D33AD60C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78" creationId="{49EA0197-339C-4417-A18C-DC15037A9717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79" creationId="{203C108E-5283-4E7B-B970-0E4DF3AF3AEC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80" creationId="{4A82F405-C833-4408-A2F0-752E2D6C80A8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81" creationId="{895EA8D0-BBA4-4370-A965-F96A9EDD4249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82" creationId="{94D90E4F-09C7-44B0-9D11-E32A4A0208BC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83" creationId="{0D6D6DA1-3425-44CA-B1CB-B326D2C50D5D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84" creationId="{A25CE64B-B92A-4562-B048-0FA2A21CB7F4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85" creationId="{80861AE6-B038-4B8C-9EF0-109DEB591A97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86" creationId="{2505D730-7819-4CDD-9F00-8E9CEC3DF49F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87" creationId="{88FBFC84-B4E6-4DDD-9DD0-1BB91EA0E022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88" creationId="{9689C86A-B365-433F-B326-C60DC116B48F}"/>
          </ac:spMkLst>
        </pc:spChg>
        <pc:spChg chg="mod">
          <ac:chgData name="Cheromaine Nisa Ornella Smith" userId="0718cb48-b078-4a40-a086-0208bd778bf4" providerId="ADAL" clId="{C1C2EB8F-07A0-4438-AEE1-38EE65B4B0FD}" dt="2024-02-12T21:58:02.402" v="545" actId="1036"/>
          <ac:spMkLst>
            <pc:docMk/>
            <pc:sldMk cId="3740025391" sldId="261"/>
            <ac:spMk id="189" creationId="{ED368EF9-22A8-4990-9D2E-549C76157C0F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190" creationId="{80F4EEC6-F407-4E25-BBB6-C506B28F5A4C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192" creationId="{C57EF862-9A10-430C-8004-66A9241CE18B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193" creationId="{13EA5F29-D427-40C4-AB4D-3D59B3F699E4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194" creationId="{D591DE3C-214D-426A-9B8E-741D87BAFB46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195" creationId="{921D329D-AC5C-496B-96D4-A220BC49B579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196" creationId="{87933186-B346-44AC-85AA-CA346F5FBDEE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197" creationId="{E0E3BA39-8375-478D-9CF6-4EC7438136A6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198" creationId="{550D4481-BC6A-476D-80E1-F12F8ED9F75F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199" creationId="{951EE685-6291-44F0-81B1-A3B5791D1C54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200" creationId="{1822195B-E26A-4DF0-B1B1-A36823632E74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201" creationId="{E33AF9C8-AD93-4E36-9887-B8B748838EED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202" creationId="{3E3913FB-5C76-4699-89D5-5A71454116E9}"/>
          </ac:spMkLst>
        </pc:spChg>
        <pc:spChg chg="mod">
          <ac:chgData name="Cheromaine Nisa Ornella Smith" userId="0718cb48-b078-4a40-a086-0208bd778bf4" providerId="ADAL" clId="{C1C2EB8F-07A0-4438-AEE1-38EE65B4B0FD}" dt="2024-02-12T21:57:52.369" v="514" actId="1035"/>
          <ac:spMkLst>
            <pc:docMk/>
            <pc:sldMk cId="3740025391" sldId="261"/>
            <ac:spMk id="203" creationId="{C96335B1-62B8-4482-A67B-BE60CF58E363}"/>
          </ac:spMkLst>
        </pc:spChg>
        <pc:grpChg chg="del">
          <ac:chgData name="Cheromaine Nisa Ornella Smith" userId="0718cb48-b078-4a40-a086-0208bd778bf4" providerId="ADAL" clId="{C1C2EB8F-07A0-4438-AEE1-38EE65B4B0FD}" dt="2024-02-12T21:50:34.668" v="202" actId="478"/>
          <ac:grpSpMkLst>
            <pc:docMk/>
            <pc:sldMk cId="3740025391" sldId="261"/>
            <ac:grpSpMk id="106" creationId="{3638C06D-F644-4B33-8858-D880F038FAC3}"/>
          </ac:grpSpMkLst>
        </pc:grpChg>
        <pc:grpChg chg="mod">
          <ac:chgData name="Cheromaine Nisa Ornella Smith" userId="0718cb48-b078-4a40-a086-0208bd778bf4" providerId="ADAL" clId="{C1C2EB8F-07A0-4438-AEE1-38EE65B4B0FD}" dt="2024-02-12T21:58:02.402" v="545" actId="1036"/>
          <ac:grpSpMkLst>
            <pc:docMk/>
            <pc:sldMk cId="3740025391" sldId="261"/>
            <ac:grpSpMk id="174" creationId="{292DC2AF-B08E-43EC-A60D-B71EFEF8E4D1}"/>
          </ac:grpSpMkLst>
        </pc:grpChg>
        <pc:grpChg chg="mod">
          <ac:chgData name="Cheromaine Nisa Ornella Smith" userId="0718cb48-b078-4a40-a086-0208bd778bf4" providerId="ADAL" clId="{C1C2EB8F-07A0-4438-AEE1-38EE65B4B0FD}" dt="2024-02-12T21:57:52.369" v="514" actId="1035"/>
          <ac:grpSpMkLst>
            <pc:docMk/>
            <pc:sldMk cId="3740025391" sldId="261"/>
            <ac:grpSpMk id="191" creationId="{0FD0F77B-65FD-413C-B2B0-1AD539DC68D3}"/>
          </ac:grpSpMkLst>
        </pc:grpChg>
        <pc:grpChg chg="mod">
          <ac:chgData name="Cheromaine Nisa Ornella Smith" userId="0718cb48-b078-4a40-a086-0208bd778bf4" providerId="ADAL" clId="{C1C2EB8F-07A0-4438-AEE1-38EE65B4B0FD}" dt="2024-02-12T21:58:02.402" v="545" actId="1036"/>
          <ac:grpSpMkLst>
            <pc:docMk/>
            <pc:sldMk cId="3740025391" sldId="261"/>
            <ac:grpSpMk id="205" creationId="{45696519-F308-4262-9DC5-C541B866A807}"/>
          </ac:grpSpMkLst>
        </pc:grpChg>
        <pc:grpChg chg="mod">
          <ac:chgData name="Cheromaine Nisa Ornella Smith" userId="0718cb48-b078-4a40-a086-0208bd778bf4" providerId="ADAL" clId="{C1C2EB8F-07A0-4438-AEE1-38EE65B4B0FD}" dt="2024-02-12T21:57:52.369" v="514" actId="1035"/>
          <ac:grpSpMkLst>
            <pc:docMk/>
            <pc:sldMk cId="3740025391" sldId="261"/>
            <ac:grpSpMk id="206" creationId="{23348E2E-A7EF-4B89-8F8D-D88C5354E9D5}"/>
          </ac:grpSpMkLst>
        </pc:grpChg>
        <pc:picChg chg="add mod">
          <ac:chgData name="Cheromaine Nisa Ornella Smith" userId="0718cb48-b078-4a40-a086-0208bd778bf4" providerId="ADAL" clId="{C1C2EB8F-07A0-4438-AEE1-38EE65B4B0FD}" dt="2024-02-12T23:07:04.850" v="1963" actId="1035"/>
          <ac:picMkLst>
            <pc:docMk/>
            <pc:sldMk cId="3740025391" sldId="261"/>
            <ac:picMk id="3" creationId="{8B205E56-DD20-2111-2E49-19BFEABA7673}"/>
          </ac:picMkLst>
        </pc:picChg>
      </pc:sldChg>
      <pc:sldChg chg="addSp delSp modSp mod ord">
        <pc:chgData name="Cheromaine Nisa Ornella Smith" userId="0718cb48-b078-4a40-a086-0208bd778bf4" providerId="ADAL" clId="{C1C2EB8F-07A0-4438-AEE1-38EE65B4B0FD}" dt="2024-02-12T22:46:17.531" v="1636" actId="14100"/>
        <pc:sldMkLst>
          <pc:docMk/>
          <pc:sldMk cId="2132068392" sldId="262"/>
        </pc:sldMkLst>
        <pc:spChg chg="mod">
          <ac:chgData name="Cheromaine Nisa Ornella Smith" userId="0718cb48-b078-4a40-a086-0208bd778bf4" providerId="ADAL" clId="{C1C2EB8F-07A0-4438-AEE1-38EE65B4B0FD}" dt="2024-02-12T22:46:17.531" v="1636" actId="14100"/>
          <ac:spMkLst>
            <pc:docMk/>
            <pc:sldMk cId="2132068392" sldId="262"/>
            <ac:spMk id="3" creationId="{C12B5D39-FFB4-48DA-8278-FC3F12E94DD9}"/>
          </ac:spMkLst>
        </pc:spChg>
        <pc:spChg chg="del">
          <ac:chgData name="Cheromaine Nisa Ornella Smith" userId="0718cb48-b078-4a40-a086-0208bd778bf4" providerId="ADAL" clId="{C1C2EB8F-07A0-4438-AEE1-38EE65B4B0FD}" dt="2024-02-12T22:45:20.511" v="1541" actId="478"/>
          <ac:spMkLst>
            <pc:docMk/>
            <pc:sldMk cId="2132068392" sldId="262"/>
            <ac:spMk id="35" creationId="{5B9B6ACE-82EA-46F9-BDC2-CEC041ABBF22}"/>
          </ac:spMkLst>
        </pc:spChg>
        <pc:spChg chg="mod">
          <ac:chgData name="Cheromaine Nisa Ornella Smith" userId="0718cb48-b078-4a40-a086-0208bd778bf4" providerId="ADAL" clId="{C1C2EB8F-07A0-4438-AEE1-38EE65B4B0FD}" dt="2024-02-12T22:42:28.473" v="1511" actId="122"/>
          <ac:spMkLst>
            <pc:docMk/>
            <pc:sldMk cId="2132068392" sldId="262"/>
            <ac:spMk id="43" creationId="{7BF380F0-E581-41AD-B9B8-4693DE21F634}"/>
          </ac:spMkLst>
        </pc:spChg>
        <pc:graphicFrameChg chg="del">
          <ac:chgData name="Cheromaine Nisa Ornella Smith" userId="0718cb48-b078-4a40-a086-0208bd778bf4" providerId="ADAL" clId="{C1C2EB8F-07A0-4438-AEE1-38EE65B4B0FD}" dt="2024-02-12T22:43:17.972" v="1512" actId="478"/>
          <ac:graphicFrameMkLst>
            <pc:docMk/>
            <pc:sldMk cId="2132068392" sldId="262"/>
            <ac:graphicFrameMk id="2" creationId="{ED955612-D5ED-475F-9193-5A17B7DE395F}"/>
          </ac:graphicFrameMkLst>
        </pc:graphicFrameChg>
        <pc:picChg chg="add mod">
          <ac:chgData name="Cheromaine Nisa Ornella Smith" userId="0718cb48-b078-4a40-a086-0208bd778bf4" providerId="ADAL" clId="{C1C2EB8F-07A0-4438-AEE1-38EE65B4B0FD}" dt="2024-02-12T22:45:26.755" v="1543" actId="14100"/>
          <ac:picMkLst>
            <pc:docMk/>
            <pc:sldMk cId="2132068392" sldId="262"/>
            <ac:picMk id="5" creationId="{CF3473C4-7F39-014C-A338-779526D4A0C1}"/>
          </ac:picMkLst>
        </pc:picChg>
      </pc:sldChg>
      <pc:sldChg chg="addSp delSp modSp mod">
        <pc:chgData name="Cheromaine Nisa Ornella Smith" userId="0718cb48-b078-4a40-a086-0208bd778bf4" providerId="ADAL" clId="{C1C2EB8F-07A0-4438-AEE1-38EE65B4B0FD}" dt="2024-02-12T22:19:40.873" v="1256" actId="14100"/>
        <pc:sldMkLst>
          <pc:docMk/>
          <pc:sldMk cId="3532204318" sldId="264"/>
        </pc:sldMkLst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61" creationId="{D83BBA1A-1810-4171-BD9C-B27B7C26AF70}"/>
          </ac:spMkLst>
        </pc:spChg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62" creationId="{2D409DD0-6B30-47E3-9886-F8F16D42AB79}"/>
          </ac:spMkLst>
        </pc:spChg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63" creationId="{8B1A45F7-385D-4B67-98E4-489AB4E31714}"/>
          </ac:spMkLst>
        </pc:spChg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64" creationId="{7F192ACD-9C75-481C-8934-C15F525ED96C}"/>
          </ac:spMkLst>
        </pc:spChg>
        <pc:spChg chg="del">
          <ac:chgData name="Cheromaine Nisa Ornella Smith" userId="0718cb48-b078-4a40-a086-0208bd778bf4" providerId="ADAL" clId="{C1C2EB8F-07A0-4438-AEE1-38EE65B4B0FD}" dt="2024-02-12T22:16:02.393" v="1047" actId="478"/>
          <ac:spMkLst>
            <pc:docMk/>
            <pc:sldMk cId="3532204318" sldId="264"/>
            <ac:spMk id="66" creationId="{40F0350B-A0DF-49BC-B925-C3FFA8BF02C7}"/>
          </ac:spMkLst>
        </pc:spChg>
        <pc:spChg chg="mod">
          <ac:chgData name="Cheromaine Nisa Ornella Smith" userId="0718cb48-b078-4a40-a086-0208bd778bf4" providerId="ADAL" clId="{C1C2EB8F-07A0-4438-AEE1-38EE65B4B0FD}" dt="2024-02-12T22:16:38.842" v="1145" actId="1038"/>
          <ac:spMkLst>
            <pc:docMk/>
            <pc:sldMk cId="3532204318" sldId="264"/>
            <ac:spMk id="67" creationId="{EFA5AF66-F428-4EBE-A3A8-9F827101F023}"/>
          </ac:spMkLst>
        </pc:spChg>
        <pc:spChg chg="del">
          <ac:chgData name="Cheromaine Nisa Ornella Smith" userId="0718cb48-b078-4a40-a086-0208bd778bf4" providerId="ADAL" clId="{C1C2EB8F-07A0-4438-AEE1-38EE65B4B0FD}" dt="2024-02-12T22:15:56.243" v="1045" actId="478"/>
          <ac:spMkLst>
            <pc:docMk/>
            <pc:sldMk cId="3532204318" sldId="264"/>
            <ac:spMk id="68" creationId="{7994E089-025A-4C69-B940-7F951870B5E4}"/>
          </ac:spMkLst>
        </pc:spChg>
        <pc:spChg chg="del mod">
          <ac:chgData name="Cheromaine Nisa Ornella Smith" userId="0718cb48-b078-4a40-a086-0208bd778bf4" providerId="ADAL" clId="{C1C2EB8F-07A0-4438-AEE1-38EE65B4B0FD}" dt="2024-02-12T22:15:51.500" v="1044" actId="478"/>
          <ac:spMkLst>
            <pc:docMk/>
            <pc:sldMk cId="3532204318" sldId="264"/>
            <ac:spMk id="69" creationId="{4A424134-52BB-4183-A9FC-3CBBA75DCD28}"/>
          </ac:spMkLst>
        </pc:spChg>
        <pc:spChg chg="del">
          <ac:chgData name="Cheromaine Nisa Ornella Smith" userId="0718cb48-b078-4a40-a086-0208bd778bf4" providerId="ADAL" clId="{C1C2EB8F-07A0-4438-AEE1-38EE65B4B0FD}" dt="2024-02-12T22:15:59.096" v="1046" actId="478"/>
          <ac:spMkLst>
            <pc:docMk/>
            <pc:sldMk cId="3532204318" sldId="264"/>
            <ac:spMk id="70" creationId="{E1073D7C-9D15-4EED-8C8B-F7016F98D6CE}"/>
          </ac:spMkLst>
        </pc:spChg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72" creationId="{80237CDA-91C7-49E9-BAFC-0776846C7C3C}"/>
          </ac:spMkLst>
        </pc:spChg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73" creationId="{8539F668-991D-4BEA-B3AA-3A269274108D}"/>
          </ac:spMkLst>
        </pc:spChg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74" creationId="{2FCB3924-9B8A-42C3-8967-71424F7BEF3D}"/>
          </ac:spMkLst>
        </pc:spChg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75" creationId="{E92082CD-B83F-48FB-8070-8FA0500FF4B6}"/>
          </ac:spMkLst>
        </pc:spChg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82" creationId="{98E46396-D16F-446B-A9AD-53DEF0657574}"/>
          </ac:spMkLst>
        </pc:spChg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83" creationId="{F8C08D76-A3A7-451C-B0C3-B5D7AA140249}"/>
          </ac:spMkLst>
        </pc:spChg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84" creationId="{9E1E9291-AD0F-43F4-8144-EB5D7B638F82}"/>
          </ac:spMkLst>
        </pc:spChg>
        <pc:spChg chg="mod">
          <ac:chgData name="Cheromaine Nisa Ornella Smith" userId="0718cb48-b078-4a40-a086-0208bd778bf4" providerId="ADAL" clId="{C1C2EB8F-07A0-4438-AEE1-38EE65B4B0FD}" dt="2024-02-12T22:16:54.563" v="1241" actId="1036"/>
          <ac:spMkLst>
            <pc:docMk/>
            <pc:sldMk cId="3532204318" sldId="264"/>
            <ac:spMk id="85" creationId="{9A9AA184-8D4A-41A0-B201-C0804EF24B2C}"/>
          </ac:spMkLst>
        </pc:spChg>
        <pc:grpChg chg="del">
          <ac:chgData name="Cheromaine Nisa Ornella Smith" userId="0718cb48-b078-4a40-a086-0208bd778bf4" providerId="ADAL" clId="{C1C2EB8F-07A0-4438-AEE1-38EE65B4B0FD}" dt="2024-02-12T22:17:57.498" v="1242" actId="478"/>
          <ac:grpSpMkLst>
            <pc:docMk/>
            <pc:sldMk cId="3532204318" sldId="264"/>
            <ac:grpSpMk id="2" creationId="{BA9C83A5-8679-49CE-AE7A-38DF4C577A2B}"/>
          </ac:grpSpMkLst>
        </pc:grpChg>
        <pc:picChg chg="mod">
          <ac:chgData name="Cheromaine Nisa Ornella Smith" userId="0718cb48-b078-4a40-a086-0208bd778bf4" providerId="ADAL" clId="{C1C2EB8F-07A0-4438-AEE1-38EE65B4B0FD}" dt="2024-02-12T22:16:54.563" v="1241" actId="1036"/>
          <ac:picMkLst>
            <pc:docMk/>
            <pc:sldMk cId="3532204318" sldId="264"/>
            <ac:picMk id="71" creationId="{F50EC33F-8894-4BEA-B710-42C21395D6D7}"/>
          </ac:picMkLst>
        </pc:picChg>
        <pc:picChg chg="mod">
          <ac:chgData name="Cheromaine Nisa Ornella Smith" userId="0718cb48-b078-4a40-a086-0208bd778bf4" providerId="ADAL" clId="{C1C2EB8F-07A0-4438-AEE1-38EE65B4B0FD}" dt="2024-02-12T22:16:54.563" v="1241" actId="1036"/>
          <ac:picMkLst>
            <pc:docMk/>
            <pc:sldMk cId="3532204318" sldId="264"/>
            <ac:picMk id="78" creationId="{2577F7D1-192D-40B4-99E0-89844CC3E130}"/>
          </ac:picMkLst>
        </pc:picChg>
        <pc:picChg chg="mod">
          <ac:chgData name="Cheromaine Nisa Ornella Smith" userId="0718cb48-b078-4a40-a086-0208bd778bf4" providerId="ADAL" clId="{C1C2EB8F-07A0-4438-AEE1-38EE65B4B0FD}" dt="2024-02-12T22:16:54.563" v="1241" actId="1036"/>
          <ac:picMkLst>
            <pc:docMk/>
            <pc:sldMk cId="3532204318" sldId="264"/>
            <ac:picMk id="79" creationId="{D2843F61-A10E-4A12-A192-7001FFCF4E32}"/>
          </ac:picMkLst>
        </pc:picChg>
        <pc:picChg chg="mod">
          <ac:chgData name="Cheromaine Nisa Ornella Smith" userId="0718cb48-b078-4a40-a086-0208bd778bf4" providerId="ADAL" clId="{C1C2EB8F-07A0-4438-AEE1-38EE65B4B0FD}" dt="2024-02-12T22:16:54.563" v="1241" actId="1036"/>
          <ac:picMkLst>
            <pc:docMk/>
            <pc:sldMk cId="3532204318" sldId="264"/>
            <ac:picMk id="81" creationId="{27224B11-0E50-4872-A2D1-98ABC3C8B476}"/>
          </ac:picMkLst>
        </pc:picChg>
        <pc:picChg chg="add mod ord">
          <ac:chgData name="Cheromaine Nisa Ornella Smith" userId="0718cb48-b078-4a40-a086-0208bd778bf4" providerId="ADAL" clId="{C1C2EB8F-07A0-4438-AEE1-38EE65B4B0FD}" dt="2024-02-12T22:19:40.873" v="1256" actId="14100"/>
          <ac:picMkLst>
            <pc:docMk/>
            <pc:sldMk cId="3532204318" sldId="264"/>
            <ac:picMk id="86" creationId="{F74B5FA7-6AB6-E766-DF5E-752CAC6BBFF3}"/>
          </ac:picMkLst>
        </pc:picChg>
        <pc:cxnChg chg="mod">
          <ac:chgData name="Cheromaine Nisa Ornella Smith" userId="0718cb48-b078-4a40-a086-0208bd778bf4" providerId="ADAL" clId="{C1C2EB8F-07A0-4438-AEE1-38EE65B4B0FD}" dt="2024-02-12T22:16:54.563" v="1241" actId="1036"/>
          <ac:cxnSpMkLst>
            <pc:docMk/>
            <pc:sldMk cId="3532204318" sldId="264"/>
            <ac:cxnSpMk id="65" creationId="{5B7ACCD3-FC43-4E32-B7AA-E6D86BED1A32}"/>
          </ac:cxnSpMkLst>
        </pc:cxnChg>
        <pc:cxnChg chg="mod">
          <ac:chgData name="Cheromaine Nisa Ornella Smith" userId="0718cb48-b078-4a40-a086-0208bd778bf4" providerId="ADAL" clId="{C1C2EB8F-07A0-4438-AEE1-38EE65B4B0FD}" dt="2024-02-12T22:16:54.563" v="1241" actId="1036"/>
          <ac:cxnSpMkLst>
            <pc:docMk/>
            <pc:sldMk cId="3532204318" sldId="264"/>
            <ac:cxnSpMk id="76" creationId="{E4AFE17F-D5F3-4088-A119-1B09AC60EA16}"/>
          </ac:cxnSpMkLst>
        </pc:cxnChg>
        <pc:cxnChg chg="mod">
          <ac:chgData name="Cheromaine Nisa Ornella Smith" userId="0718cb48-b078-4a40-a086-0208bd778bf4" providerId="ADAL" clId="{C1C2EB8F-07A0-4438-AEE1-38EE65B4B0FD}" dt="2024-02-12T22:16:54.563" v="1241" actId="1036"/>
          <ac:cxnSpMkLst>
            <pc:docMk/>
            <pc:sldMk cId="3532204318" sldId="264"/>
            <ac:cxnSpMk id="77" creationId="{B73380DA-31E8-4A4F-8316-F527A262BAB7}"/>
          </ac:cxnSpMkLst>
        </pc:cxnChg>
        <pc:cxnChg chg="mod">
          <ac:chgData name="Cheromaine Nisa Ornella Smith" userId="0718cb48-b078-4a40-a086-0208bd778bf4" providerId="ADAL" clId="{C1C2EB8F-07A0-4438-AEE1-38EE65B4B0FD}" dt="2024-02-12T22:16:54.563" v="1241" actId="1036"/>
          <ac:cxnSpMkLst>
            <pc:docMk/>
            <pc:sldMk cId="3532204318" sldId="264"/>
            <ac:cxnSpMk id="80" creationId="{BB4E19F0-9268-49F1-864A-6AF530251A78}"/>
          </ac:cxnSpMkLst>
        </pc:cxnChg>
      </pc:sldChg>
      <pc:sldChg chg="addSp delSp modSp mod">
        <pc:chgData name="Cheromaine Nisa Ornella Smith" userId="0718cb48-b078-4a40-a086-0208bd778bf4" providerId="ADAL" clId="{C1C2EB8F-07A0-4438-AEE1-38EE65B4B0FD}" dt="2024-02-12T23:29:46.281" v="2195" actId="1076"/>
        <pc:sldMkLst>
          <pc:docMk/>
          <pc:sldMk cId="2225384833" sldId="265"/>
        </pc:sldMkLst>
        <pc:spChg chg="del">
          <ac:chgData name="Cheromaine Nisa Ornella Smith" userId="0718cb48-b078-4a40-a086-0208bd778bf4" providerId="ADAL" clId="{C1C2EB8F-07A0-4438-AEE1-38EE65B4B0FD}" dt="2024-02-12T23:27:16.928" v="2001" actId="478"/>
          <ac:spMkLst>
            <pc:docMk/>
            <pc:sldMk cId="2225384833" sldId="265"/>
            <ac:spMk id="2" creationId="{CF3ECDF0-20E4-42EB-A939-E751FFB8EB9E}"/>
          </ac:spMkLst>
        </pc:spChg>
        <pc:spChg chg="mod">
          <ac:chgData name="Cheromaine Nisa Ornella Smith" userId="0718cb48-b078-4a40-a086-0208bd778bf4" providerId="ADAL" clId="{C1C2EB8F-07A0-4438-AEE1-38EE65B4B0FD}" dt="2024-02-12T23:27:14.561" v="2000" actId="122"/>
          <ac:spMkLst>
            <pc:docMk/>
            <pc:sldMk cId="2225384833" sldId="265"/>
            <ac:spMk id="3" creationId="{CE6AF7FE-5978-4B5F-90E1-044AC25EC230}"/>
          </ac:spMkLst>
        </pc:spChg>
        <pc:spChg chg="add del mod">
          <ac:chgData name="Cheromaine Nisa Ornella Smith" userId="0718cb48-b078-4a40-a086-0208bd778bf4" providerId="ADAL" clId="{C1C2EB8F-07A0-4438-AEE1-38EE65B4B0FD}" dt="2024-02-12T23:29:46.281" v="2195" actId="1076"/>
          <ac:spMkLst>
            <pc:docMk/>
            <pc:sldMk cId="2225384833" sldId="265"/>
            <ac:spMk id="4" creationId="{171A55DA-183A-4D18-85CD-0F3BC09D5269}"/>
          </ac:spMkLst>
        </pc:spChg>
        <pc:spChg chg="del mod">
          <ac:chgData name="Cheromaine Nisa Ornella Smith" userId="0718cb48-b078-4a40-a086-0208bd778bf4" providerId="ADAL" clId="{C1C2EB8F-07A0-4438-AEE1-38EE65B4B0FD}" dt="2024-02-12T23:28:42.191" v="2173" actId="478"/>
          <ac:spMkLst>
            <pc:docMk/>
            <pc:sldMk cId="2225384833" sldId="265"/>
            <ac:spMk id="5" creationId="{11FEAF3D-6FC9-46CB-B4A4-9B8CA760AE20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7" creationId="{FBD1C069-BF74-4E4D-8790-D34807934F63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9" creationId="{5AEEE69E-56A2-4F76-959B-DBA45C4FF3A8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0" creationId="{874BDC66-65E6-4586-A008-2D699867BDBB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1" creationId="{4D348DD5-AFBE-4257-8F13-C20C20DF5551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2" creationId="{E2A473D4-97EB-49F3-A0DB-6CFDF78C95E0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3" creationId="{5B12A1CA-047F-4806-8B0F-48E54DD739E0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4" creationId="{6A6BCFB1-C475-4115-A2C4-A04DCB8A0750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5" creationId="{6D7D7898-AB23-44CF-B4B7-14134CAAC0DA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6" creationId="{D81FFC69-D74A-40D5-A6A1-41EE7BEDF1FB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7" creationId="{F628086C-5658-4153-B087-AE51C20EA78D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8" creationId="{6CB8EE4B-0598-47EC-88C7-44A258247BDF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9" creationId="{722DB457-A03A-4844-B278-B3A7F306DF8F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20" creationId="{1343E704-6E14-43FA-A430-466A2962110B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22" creationId="{40B3D9E3-FB50-4DB5-9EC1-B0A5C8747735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24" creationId="{900FD381-E04C-464E-9532-96CE76EC414D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25" creationId="{0AAA747D-35DC-4EE0-9D32-BF78DC5D6FAA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26" creationId="{503777B0-93DB-41FF-AF12-988F22D8EF07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27" creationId="{5BECC3A3-CC8C-45CE-B1CA-43711BF0D286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28" creationId="{B5171D60-1DF1-499A-9F39-FC24C343ECBD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29" creationId="{CFD9B5F6-AFF8-4993-89AE-D69E672105FD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30" creationId="{36BFA32B-FA26-4754-93F4-487DE832F58B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31" creationId="{303EC14D-2E2D-4E85-BB11-A039F98B7AB5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32" creationId="{E13CAB86-D647-424D-B8CD-E02875AB75EA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33" creationId="{B7261918-764A-4F85-9EEF-5EB3BA32E0C1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34" creationId="{0E109123-F859-4F4E-8CD0-F7BB960AF24E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35" creationId="{4C0C0DDF-7D59-46B7-B96E-6172A73F8EB6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36" creationId="{B11953D6-9857-4A56-A60D-A53A04E59E59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37" creationId="{1C2A1C5E-D452-4250-A462-D29A31FF5CF8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39" creationId="{037EDB3C-87C4-4FA9-9513-4A8E2BA33F9A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41" creationId="{9171BF0F-A8C1-40E4-8B5E-018BF6635098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42" creationId="{B64E9334-097C-4CB9-9617-46C8650E4344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43" creationId="{B9A1BA9E-445A-47A3-ADC3-32683BF486B0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44" creationId="{C3A77B5D-68B1-4090-BBC4-B0E5DCEC1455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45" creationId="{1A7BA1EA-CD95-424F-8A0A-F35B3CB9BAC4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46" creationId="{31E345C1-BFCC-4770-880A-DBB426F702D6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47" creationId="{19215AFA-FCFF-4C23-9FA1-5D129B00D1AB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48" creationId="{BD2367C6-5620-4A86-9127-9FEB49685C96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49" creationId="{DAEB3F93-9D9D-4620-87D0-9DEB1033E91A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50" creationId="{39E2F49B-9389-47F1-9AD1-A580B79C3758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59" creationId="{7DF0C402-876E-3BF9-3F47-09E3350C6C37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60" creationId="{E2BD095C-93F6-E248-D702-87EB198AFF03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61" creationId="{75863134-6101-7B6E-0F9C-3A230D079F9F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62" creationId="{B64C9184-0AED-6294-9DEF-C81D5EF258E9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63" creationId="{20F45277-6DF0-C976-100E-1B7A916561C6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64" creationId="{3770F34D-027D-3023-8E64-73B0C9C9FA49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65" creationId="{C8BB31EF-D6E5-9E31-7207-5BB96EBFBEE6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67" creationId="{1F16FA9C-3294-969F-7B00-928BAE38303B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68" creationId="{5599A734-9CB7-73BF-CA5A-D419AA36CBC4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69" creationId="{5ED7F911-9833-1001-2A5C-32A9779837D3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70" creationId="{420D6A1D-7E00-7F7E-A84B-7A4C977836B4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71" creationId="{43ED8865-6603-2282-8E60-7942A3051858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72" creationId="{AD7FE82F-0D87-5BFF-53D3-CCE3D5245FF5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73" creationId="{B7FAB43D-B29D-42C6-9BE9-DF3022632CB5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74" creationId="{B4B385C7-E73A-550F-556C-CBBF29183CED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75" creationId="{9C71A410-B8F1-ADF0-02B1-AC45965EFDD7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76" creationId="{4EF03614-B355-D272-94AB-7C82BF5B1415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77" creationId="{FD4248E6-893E-5E0C-1269-58FEE1065576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79" creationId="{53919506-4873-CD35-F6C9-9CB5DEB9415E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80" creationId="{967077D8-F26F-E34D-6151-A0F3554E9A0B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81" creationId="{6AAD5659-087C-398B-A453-1B601F61357A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82" creationId="{BCEB1F2F-367D-41AE-A066-F8669215D8F2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83" creationId="{F7F9128D-E30C-4733-AE4B-3863B632AE0A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84" creationId="{AF646D76-5B0E-6F05-8A13-F20D717F8DC6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87" creationId="{BEC06DD3-CCF5-4FA9-B6A5-88C2AD698D60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88" creationId="{AD9B3B86-FE3B-4F92-A920-9858B368D411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90" creationId="{5819435B-AB91-4456-82A2-4B47BC037ACD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91" creationId="{0DDE19D2-9433-4660-BEFC-0A90ABFBACB5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92" creationId="{53EDF430-9A52-9278-D460-4D2875E43495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93" creationId="{4180BA00-06B1-8422-A382-EF8F7D74FEB0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94" creationId="{A8F660BD-C3A5-E1D8-9F71-AB93F97B597E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96" creationId="{78E7A343-6F8E-1755-16B9-A96982465EA0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97" creationId="{E7CD9574-5857-065A-AE67-FDAE65E9180E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98" creationId="{A5D7FD40-AFD5-45EA-DA39-0ECB4C588096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99" creationId="{54395025-0207-161A-AA10-EEBBDB89BD8A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00" creationId="{D1F2D14E-AC14-D150-E2EC-D726EA566AD7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01" creationId="{1969193C-5A61-647B-0BBB-DA1EB7643B54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02" creationId="{98585CC0-14D4-C1B7-B212-3C1FB3CE5F3D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03" creationId="{FADF609E-AAA9-D275-7441-20A2B156251D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05" creationId="{F789982E-B060-E40B-A977-70ED3683BBE9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06" creationId="{7BABB54E-37C7-82B8-51C7-73A2425CCF32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07" creationId="{0A3EC6CD-FBBF-8106-A13D-5CE3AD196A8A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08" creationId="{F93CE002-7CE7-F341-52B1-237E4AB2C4A8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09" creationId="{3434F7FE-E6B8-77E2-1760-EBF4A5CC180E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10" creationId="{10466BA6-0FE0-DDA4-DC33-8C3BDDBAF8FB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11" creationId="{643DA8E0-A293-1FB5-D14C-3090D9E9B68C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12" creationId="{0688A186-E6F0-8F74-24F5-3367AF93CEBA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13" creationId="{5200A414-B15A-AF1E-0BFC-63925929FBB8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14" creationId="{34675A19-2BE4-C80B-CEED-6368D8DF752D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15" creationId="{358FD6BA-7873-0F13-31AC-ABFA671190C8}"/>
          </ac:spMkLst>
        </pc:spChg>
        <pc:spChg chg="mod">
          <ac:chgData name="Cheromaine Nisa Ornella Smith" userId="0718cb48-b078-4a40-a086-0208bd778bf4" providerId="ADAL" clId="{C1C2EB8F-07A0-4438-AEE1-38EE65B4B0FD}" dt="2024-02-12T23:29:13.157" v="2194" actId="1036"/>
          <ac:spMkLst>
            <pc:docMk/>
            <pc:sldMk cId="2225384833" sldId="265"/>
            <ac:spMk id="116" creationId="{251F7903-D9B7-7D65-80F9-423AF3AECBF0}"/>
          </ac:spMkLst>
        </pc:s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6" creationId="{7AEFDBF9-3FF7-41D9-B79E-12A22F941417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8" creationId="{AA14590B-EBFC-4E01-B049-4B69FD257C40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21" creationId="{1358996A-EA88-48BC-9B83-DE3A74596973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23" creationId="{80E448E9-8D3E-4E87-8BD9-BB0A5FCE4314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38" creationId="{AE196388-4F72-4D90-94F1-AEE1648035B5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40" creationId="{D8E4B96B-58FD-4E6A-AF13-C5020615E0FE}"/>
          </ac:grpSpMkLst>
        </pc:grpChg>
        <pc:grpChg chg="add 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51" creationId="{0270C541-5DFD-C04A-D4E3-01DBB973460A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52" creationId="{D6B42B4A-292F-BB17-E377-710CC63AE7B0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54" creationId="{D7FA1B31-0270-8AF3-8C34-0A60A1D94FFA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55" creationId="{C8E71012-3FEB-D68D-7BDB-C38F8448E444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56" creationId="{81E75627-596F-7EEA-3387-0A196D82E7F3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57" creationId="{803C8ED7-2602-0D78-9467-A1D0198C46C5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58" creationId="{6F3B8880-39C5-80B0-D673-D0487020C12F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66" creationId="{D202077B-6E20-9513-5D08-316A8AA1A8D5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78" creationId="{491CF834-E650-58C7-EDD9-20C47CCA10DF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85" creationId="{72F7507E-84C4-43E3-8F05-07666B4AA53B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86" creationId="{C0891A01-8A14-486D-93D7-756C1B0A9EF0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89" creationId="{DCB2CD80-A7D2-4E5E-8A6D-4BC684DF7BE1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95" creationId="{2D732C95-5F88-4013-B13B-3A9F05760413}"/>
          </ac:grpSpMkLst>
        </pc:grpChg>
        <pc:grpChg chg="mod">
          <ac:chgData name="Cheromaine Nisa Ornella Smith" userId="0718cb48-b078-4a40-a086-0208bd778bf4" providerId="ADAL" clId="{C1C2EB8F-07A0-4438-AEE1-38EE65B4B0FD}" dt="2024-02-12T23:29:13.157" v="2194" actId="1036"/>
          <ac:grpSpMkLst>
            <pc:docMk/>
            <pc:sldMk cId="2225384833" sldId="265"/>
            <ac:grpSpMk id="104" creationId="{29EE96A7-CB5C-BCED-138E-A16D76EA74A2}"/>
          </ac:grpSpMkLst>
        </pc:grpChg>
      </pc:sldChg>
      <pc:sldChg chg="delSp modSp mod ord">
        <pc:chgData name="Cheromaine Nisa Ornella Smith" userId="0718cb48-b078-4a40-a086-0208bd778bf4" providerId="ADAL" clId="{C1C2EB8F-07A0-4438-AEE1-38EE65B4B0FD}" dt="2024-02-12T22:56:51.974" v="1643" actId="478"/>
        <pc:sldMkLst>
          <pc:docMk/>
          <pc:sldMk cId="2352568571" sldId="266"/>
        </pc:sldMkLst>
        <pc:spChg chg="mod">
          <ac:chgData name="Cheromaine Nisa Ornella Smith" userId="0718cb48-b078-4a40-a086-0208bd778bf4" providerId="ADAL" clId="{C1C2EB8F-07A0-4438-AEE1-38EE65B4B0FD}" dt="2024-02-12T21:41:51.014" v="169" actId="20577"/>
          <ac:spMkLst>
            <pc:docMk/>
            <pc:sldMk cId="2352568571" sldId="266"/>
            <ac:spMk id="4" creationId="{A9B74FAF-1757-48A8-BBFB-722E8E1D6FA4}"/>
          </ac:spMkLst>
        </pc:spChg>
        <pc:grpChg chg="del">
          <ac:chgData name="Cheromaine Nisa Ornella Smith" userId="0718cb48-b078-4a40-a086-0208bd778bf4" providerId="ADAL" clId="{C1C2EB8F-07A0-4438-AEE1-38EE65B4B0FD}" dt="2024-02-12T22:56:51.974" v="1643" actId="478"/>
          <ac:grpSpMkLst>
            <pc:docMk/>
            <pc:sldMk cId="2352568571" sldId="266"/>
            <ac:grpSpMk id="19" creationId="{28514796-5CCE-4908-9069-378D749B8407}"/>
          </ac:grpSpMkLst>
        </pc:grpChg>
      </pc:sldChg>
      <pc:sldChg chg="addSp delSp modSp add mod">
        <pc:chgData name="Cheromaine Nisa Ornella Smith" userId="0718cb48-b078-4a40-a086-0208bd778bf4" providerId="ADAL" clId="{C1C2EB8F-07A0-4438-AEE1-38EE65B4B0FD}" dt="2024-02-12T22:13:01.516" v="1042" actId="20577"/>
        <pc:sldMkLst>
          <pc:docMk/>
          <pc:sldMk cId="987938946" sldId="268"/>
        </pc:sldMkLst>
        <pc:spChg chg="add mod">
          <ac:chgData name="Cheromaine Nisa Ornella Smith" userId="0718cb48-b078-4a40-a086-0208bd778bf4" providerId="ADAL" clId="{C1C2EB8F-07A0-4438-AEE1-38EE65B4B0FD}" dt="2024-02-12T22:11:57.822" v="1032" actId="1076"/>
          <ac:spMkLst>
            <pc:docMk/>
            <pc:sldMk cId="987938946" sldId="268"/>
            <ac:spMk id="6" creationId="{99A110B1-1AAE-6204-85C0-C34A27DFDBA8}"/>
          </ac:spMkLst>
        </pc:spChg>
        <pc:spChg chg="add del mod">
          <ac:chgData name="Cheromaine Nisa Ornella Smith" userId="0718cb48-b078-4a40-a086-0208bd778bf4" providerId="ADAL" clId="{C1C2EB8F-07A0-4438-AEE1-38EE65B4B0FD}" dt="2024-02-12T22:13:01.516" v="1042" actId="20577"/>
          <ac:spMkLst>
            <pc:docMk/>
            <pc:sldMk cId="987938946" sldId="268"/>
            <ac:spMk id="9" creationId="{46793441-B577-E406-75C3-1208FD5AD140}"/>
          </ac:spMkLst>
        </pc:spChg>
        <pc:spChg chg="mod">
          <ac:chgData name="Cheromaine Nisa Ornella Smith" userId="0718cb48-b078-4a40-a086-0208bd778bf4" providerId="ADAL" clId="{C1C2EB8F-07A0-4438-AEE1-38EE65B4B0FD}" dt="2024-02-12T22:05:59.338" v="577" actId="1076"/>
          <ac:spMkLst>
            <pc:docMk/>
            <pc:sldMk cId="987938946" sldId="268"/>
            <ac:spMk id="107" creationId="{54EA7ED5-6E34-4D47-91B6-F78F5F8B4C6E}"/>
          </ac:spMkLst>
        </pc:spChg>
        <pc:spChg chg="mod">
          <ac:chgData name="Cheromaine Nisa Ornella Smith" userId="0718cb48-b078-4a40-a086-0208bd778bf4" providerId="ADAL" clId="{C1C2EB8F-07A0-4438-AEE1-38EE65B4B0FD}" dt="2024-02-12T22:06:16.796" v="652" actId="1037"/>
          <ac:spMkLst>
            <pc:docMk/>
            <pc:sldMk cId="987938946" sldId="268"/>
            <ac:spMk id="118" creationId="{A21B85DB-181D-46E7-A9DF-F92B1DF032FD}"/>
          </ac:spMkLst>
        </pc:spChg>
        <pc:spChg chg="mod">
          <ac:chgData name="Cheromaine Nisa Ornella Smith" userId="0718cb48-b078-4a40-a086-0208bd778bf4" providerId="ADAL" clId="{C1C2EB8F-07A0-4438-AEE1-38EE65B4B0FD}" dt="2024-02-12T22:07:25.200" v="794" actId="20577"/>
          <ac:spMkLst>
            <pc:docMk/>
            <pc:sldMk cId="987938946" sldId="268"/>
            <ac:spMk id="119" creationId="{EE9F5B85-E2F5-4C15-9A02-657F53EEE3BD}"/>
          </ac:spMkLst>
        </pc:spChg>
        <pc:spChg chg="mod">
          <ac:chgData name="Cheromaine Nisa Ornella Smith" userId="0718cb48-b078-4a40-a086-0208bd778bf4" providerId="ADAL" clId="{C1C2EB8F-07A0-4438-AEE1-38EE65B4B0FD}" dt="2024-02-12T22:09:52.716" v="967" actId="20577"/>
          <ac:spMkLst>
            <pc:docMk/>
            <pc:sldMk cId="987938946" sldId="268"/>
            <ac:spMk id="164" creationId="{3E886A0B-A097-4934-BAAA-53B791623B0B}"/>
          </ac:spMkLst>
        </pc:spChg>
        <pc:spChg chg="mod">
          <ac:chgData name="Cheromaine Nisa Ornella Smith" userId="0718cb48-b078-4a40-a086-0208bd778bf4" providerId="ADAL" clId="{C1C2EB8F-07A0-4438-AEE1-38EE65B4B0FD}" dt="2024-02-12T22:09:13.792" v="905" actId="1035"/>
          <ac:spMkLst>
            <pc:docMk/>
            <pc:sldMk cId="987938946" sldId="268"/>
            <ac:spMk id="165" creationId="{BD72EF5D-EE26-4982-B3AB-9CF584441806}"/>
          </ac:spMkLst>
        </pc:spChg>
        <pc:spChg chg="mod">
          <ac:chgData name="Cheromaine Nisa Ornella Smith" userId="0718cb48-b078-4a40-a086-0208bd778bf4" providerId="ADAL" clId="{C1C2EB8F-07A0-4438-AEE1-38EE65B4B0FD}" dt="2024-02-12T22:09:13.792" v="905" actId="1035"/>
          <ac:spMkLst>
            <pc:docMk/>
            <pc:sldMk cId="987938946" sldId="268"/>
            <ac:spMk id="166" creationId="{D9F3CD5B-3BA2-4D51-A0BD-6E802941FDCF}"/>
          </ac:spMkLst>
        </pc:spChg>
        <pc:spChg chg="mod">
          <ac:chgData name="Cheromaine Nisa Ornella Smith" userId="0718cb48-b078-4a40-a086-0208bd778bf4" providerId="ADAL" clId="{C1C2EB8F-07A0-4438-AEE1-38EE65B4B0FD}" dt="2024-02-12T22:09:13.792" v="905" actId="1035"/>
          <ac:spMkLst>
            <pc:docMk/>
            <pc:sldMk cId="987938946" sldId="268"/>
            <ac:spMk id="167" creationId="{85B43E76-36A9-4667-852E-AD239EC04C43}"/>
          </ac:spMkLst>
        </pc:spChg>
        <pc:spChg chg="mod">
          <ac:chgData name="Cheromaine Nisa Ornella Smith" userId="0718cb48-b078-4a40-a086-0208bd778bf4" providerId="ADAL" clId="{C1C2EB8F-07A0-4438-AEE1-38EE65B4B0FD}" dt="2024-02-12T22:09:13.792" v="905" actId="1035"/>
          <ac:spMkLst>
            <pc:docMk/>
            <pc:sldMk cId="987938946" sldId="268"/>
            <ac:spMk id="168" creationId="{DFF4B198-89FE-47D5-B7B7-8C893ABCC5FF}"/>
          </ac:spMkLst>
        </pc:spChg>
        <pc:spChg chg="mod">
          <ac:chgData name="Cheromaine Nisa Ornella Smith" userId="0718cb48-b078-4a40-a086-0208bd778bf4" providerId="ADAL" clId="{C1C2EB8F-07A0-4438-AEE1-38EE65B4B0FD}" dt="2024-02-12T22:09:13.792" v="905" actId="1035"/>
          <ac:spMkLst>
            <pc:docMk/>
            <pc:sldMk cId="987938946" sldId="268"/>
            <ac:spMk id="169" creationId="{CE8C1F83-6F38-4A0B-8E08-4398BEC1DDBB}"/>
          </ac:spMkLst>
        </pc:spChg>
        <pc:spChg chg="mod">
          <ac:chgData name="Cheromaine Nisa Ornella Smith" userId="0718cb48-b078-4a40-a086-0208bd778bf4" providerId="ADAL" clId="{C1C2EB8F-07A0-4438-AEE1-38EE65B4B0FD}" dt="2024-02-12T22:09:13.792" v="905" actId="1035"/>
          <ac:spMkLst>
            <pc:docMk/>
            <pc:sldMk cId="987938946" sldId="268"/>
            <ac:spMk id="170" creationId="{F5C16A34-C88B-42FA-BC46-1C9471DB8B0A}"/>
          </ac:spMkLst>
        </pc:spChg>
        <pc:spChg chg="mod">
          <ac:chgData name="Cheromaine Nisa Ornella Smith" userId="0718cb48-b078-4a40-a086-0208bd778bf4" providerId="ADAL" clId="{C1C2EB8F-07A0-4438-AEE1-38EE65B4B0FD}" dt="2024-02-12T22:09:13.792" v="905" actId="1035"/>
          <ac:spMkLst>
            <pc:docMk/>
            <pc:sldMk cId="987938946" sldId="268"/>
            <ac:spMk id="171" creationId="{1D976AB4-49AA-4482-B357-FA665EA7852A}"/>
          </ac:spMkLst>
        </pc:spChg>
        <pc:spChg chg="mod">
          <ac:chgData name="Cheromaine Nisa Ornella Smith" userId="0718cb48-b078-4a40-a086-0208bd778bf4" providerId="ADAL" clId="{C1C2EB8F-07A0-4438-AEE1-38EE65B4B0FD}" dt="2024-02-12T22:09:13.792" v="905" actId="1035"/>
          <ac:spMkLst>
            <pc:docMk/>
            <pc:sldMk cId="987938946" sldId="268"/>
            <ac:spMk id="172" creationId="{40CDCACF-1136-47C8-A50F-2C6DCEFC7055}"/>
          </ac:spMkLst>
        </pc:spChg>
        <pc:spChg chg="mod">
          <ac:chgData name="Cheromaine Nisa Ornella Smith" userId="0718cb48-b078-4a40-a086-0208bd778bf4" providerId="ADAL" clId="{C1C2EB8F-07A0-4438-AEE1-38EE65B4B0FD}" dt="2024-02-12T22:09:13.792" v="905" actId="1035"/>
          <ac:spMkLst>
            <pc:docMk/>
            <pc:sldMk cId="987938946" sldId="268"/>
            <ac:spMk id="173" creationId="{E1D8459C-3776-4E84-AC6C-5275955B3DDE}"/>
          </ac:spMkLst>
        </pc:spChg>
        <pc:spChg chg="del mod topLvl">
          <ac:chgData name="Cheromaine Nisa Ornella Smith" userId="0718cb48-b078-4a40-a086-0208bd778bf4" providerId="ADAL" clId="{C1C2EB8F-07A0-4438-AEE1-38EE65B4B0FD}" dt="2024-02-12T22:08:27.520" v="856" actId="478"/>
          <ac:spMkLst>
            <pc:docMk/>
            <pc:sldMk cId="987938946" sldId="268"/>
            <ac:spMk id="175" creationId="{E522F3F9-ECF0-4D2A-9244-1942DCB20E98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76" creationId="{17CD577B-CBE6-4837-A90F-4F36762E5332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77" creationId="{8BB81587-7777-4AE5-985D-5B14D33AD60C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78" creationId="{49EA0197-339C-4417-A18C-DC15037A9717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79" creationId="{203C108E-5283-4E7B-B970-0E4DF3AF3AEC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80" creationId="{4A82F405-C833-4408-A2F0-752E2D6C80A8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81" creationId="{895EA8D0-BBA4-4370-A965-F96A9EDD4249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82" creationId="{94D90E4F-09C7-44B0-9D11-E32A4A0208BC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83" creationId="{0D6D6DA1-3425-44CA-B1CB-B326D2C50D5D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84" creationId="{A25CE64B-B92A-4562-B048-0FA2A21CB7F4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85" creationId="{80861AE6-B038-4B8C-9EF0-109DEB591A97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86" creationId="{2505D730-7819-4CDD-9F00-8E9CEC3DF49F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87" creationId="{88FBFC84-B4E6-4DDD-9DD0-1BB91EA0E022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88" creationId="{9689C86A-B365-433F-B326-C60DC116B48F}"/>
          </ac:spMkLst>
        </pc:spChg>
        <pc:spChg chg="mod">
          <ac:chgData name="Cheromaine Nisa Ornella Smith" userId="0718cb48-b078-4a40-a086-0208bd778bf4" providerId="ADAL" clId="{C1C2EB8F-07A0-4438-AEE1-38EE65B4B0FD}" dt="2024-02-12T22:06:53.025" v="717" actId="1035"/>
          <ac:spMkLst>
            <pc:docMk/>
            <pc:sldMk cId="987938946" sldId="268"/>
            <ac:spMk id="189" creationId="{ED368EF9-22A8-4990-9D2E-549C76157C0F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190" creationId="{80F4EEC6-F407-4E25-BBB6-C506B28F5A4C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192" creationId="{C57EF862-9A10-430C-8004-66A9241CE18B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193" creationId="{13EA5F29-D427-40C4-AB4D-3D59B3F699E4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194" creationId="{D591DE3C-214D-426A-9B8E-741D87BAFB46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195" creationId="{921D329D-AC5C-496B-96D4-A220BC49B579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196" creationId="{87933186-B346-44AC-85AA-CA346F5FBDEE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197" creationId="{E0E3BA39-8375-478D-9CF6-4EC7438136A6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198" creationId="{550D4481-BC6A-476D-80E1-F12F8ED9F75F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199" creationId="{951EE685-6291-44F0-81B1-A3B5791D1C54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200" creationId="{1822195B-E26A-4DF0-B1B1-A36823632E74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201" creationId="{E33AF9C8-AD93-4E36-9887-B8B748838EED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202" creationId="{3E3913FB-5C76-4699-89D5-5A71454116E9}"/>
          </ac:spMkLst>
        </pc:spChg>
        <pc:spChg chg="mod">
          <ac:chgData name="Cheromaine Nisa Ornella Smith" userId="0718cb48-b078-4a40-a086-0208bd778bf4" providerId="ADAL" clId="{C1C2EB8F-07A0-4438-AEE1-38EE65B4B0FD}" dt="2024-02-12T22:09:01.800" v="872" actId="1036"/>
          <ac:spMkLst>
            <pc:docMk/>
            <pc:sldMk cId="987938946" sldId="268"/>
            <ac:spMk id="203" creationId="{C96335B1-62B8-4482-A67B-BE60CF58E363}"/>
          </ac:spMkLst>
        </pc:spChg>
        <pc:grpChg chg="mod">
          <ac:chgData name="Cheromaine Nisa Ornella Smith" userId="0718cb48-b078-4a40-a086-0208bd778bf4" providerId="ADAL" clId="{C1C2EB8F-07A0-4438-AEE1-38EE65B4B0FD}" dt="2024-02-12T22:09:13.792" v="905" actId="1035"/>
          <ac:grpSpMkLst>
            <pc:docMk/>
            <pc:sldMk cId="987938946" sldId="268"/>
            <ac:grpSpMk id="163" creationId="{E79FB62D-7154-40A3-BB31-9A0934208E2F}"/>
          </ac:grpSpMkLst>
        </pc:grpChg>
        <pc:grpChg chg="del mod topLvl">
          <ac:chgData name="Cheromaine Nisa Ornella Smith" userId="0718cb48-b078-4a40-a086-0208bd778bf4" providerId="ADAL" clId="{C1C2EB8F-07A0-4438-AEE1-38EE65B4B0FD}" dt="2024-02-12T22:08:54.750" v="857" actId="478"/>
          <ac:grpSpMkLst>
            <pc:docMk/>
            <pc:sldMk cId="987938946" sldId="268"/>
            <ac:grpSpMk id="174" creationId="{292DC2AF-B08E-43EC-A60D-B71EFEF8E4D1}"/>
          </ac:grpSpMkLst>
        </pc:grpChg>
        <pc:grpChg chg="mod">
          <ac:chgData name="Cheromaine Nisa Ornella Smith" userId="0718cb48-b078-4a40-a086-0208bd778bf4" providerId="ADAL" clId="{C1C2EB8F-07A0-4438-AEE1-38EE65B4B0FD}" dt="2024-02-12T22:09:01.800" v="872" actId="1036"/>
          <ac:grpSpMkLst>
            <pc:docMk/>
            <pc:sldMk cId="987938946" sldId="268"/>
            <ac:grpSpMk id="191" creationId="{0FD0F77B-65FD-413C-B2B0-1AD539DC68D3}"/>
          </ac:grpSpMkLst>
        </pc:grpChg>
        <pc:grpChg chg="mod">
          <ac:chgData name="Cheromaine Nisa Ornella Smith" userId="0718cb48-b078-4a40-a086-0208bd778bf4" providerId="ADAL" clId="{C1C2EB8F-07A0-4438-AEE1-38EE65B4B0FD}" dt="2024-02-12T22:09:13.792" v="905" actId="1035"/>
          <ac:grpSpMkLst>
            <pc:docMk/>
            <pc:sldMk cId="987938946" sldId="268"/>
            <ac:grpSpMk id="204" creationId="{BCE3CAEB-5C3F-4903-9D74-1EC0A2984EE9}"/>
          </ac:grpSpMkLst>
        </pc:grpChg>
        <pc:grpChg chg="del mod">
          <ac:chgData name="Cheromaine Nisa Ornella Smith" userId="0718cb48-b078-4a40-a086-0208bd778bf4" providerId="ADAL" clId="{C1C2EB8F-07A0-4438-AEE1-38EE65B4B0FD}" dt="2024-02-12T22:08:27.520" v="856" actId="478"/>
          <ac:grpSpMkLst>
            <pc:docMk/>
            <pc:sldMk cId="987938946" sldId="268"/>
            <ac:grpSpMk id="205" creationId="{45696519-F308-4262-9DC5-C541B866A807}"/>
          </ac:grpSpMkLst>
        </pc:grpChg>
        <pc:grpChg chg="mod">
          <ac:chgData name="Cheromaine Nisa Ornella Smith" userId="0718cb48-b078-4a40-a086-0208bd778bf4" providerId="ADAL" clId="{C1C2EB8F-07A0-4438-AEE1-38EE65B4B0FD}" dt="2024-02-12T22:09:01.800" v="872" actId="1036"/>
          <ac:grpSpMkLst>
            <pc:docMk/>
            <pc:sldMk cId="987938946" sldId="268"/>
            <ac:grpSpMk id="206" creationId="{23348E2E-A7EF-4B89-8F8D-D88C5354E9D5}"/>
          </ac:grpSpMkLst>
        </pc:grpChg>
        <pc:picChg chg="del">
          <ac:chgData name="Cheromaine Nisa Ornella Smith" userId="0718cb48-b078-4a40-a086-0208bd778bf4" providerId="ADAL" clId="{C1C2EB8F-07A0-4438-AEE1-38EE65B4B0FD}" dt="2024-02-12T22:04:26.668" v="560" actId="478"/>
          <ac:picMkLst>
            <pc:docMk/>
            <pc:sldMk cId="987938946" sldId="268"/>
            <ac:picMk id="3" creationId="{8B205E56-DD20-2111-2E49-19BFEABA7673}"/>
          </ac:picMkLst>
        </pc:picChg>
        <pc:picChg chg="add mod">
          <ac:chgData name="Cheromaine Nisa Ornella Smith" userId="0718cb48-b078-4a40-a086-0208bd778bf4" providerId="ADAL" clId="{C1C2EB8F-07A0-4438-AEE1-38EE65B4B0FD}" dt="2024-02-12T22:11:50.306" v="1031" actId="1035"/>
          <ac:picMkLst>
            <pc:docMk/>
            <pc:sldMk cId="987938946" sldId="268"/>
            <ac:picMk id="5" creationId="{B7335131-208D-37AF-1180-CE612E5316B4}"/>
          </ac:picMkLst>
        </pc:picChg>
        <pc:picChg chg="add mod">
          <ac:chgData name="Cheromaine Nisa Ornella Smith" userId="0718cb48-b078-4a40-a086-0208bd778bf4" providerId="ADAL" clId="{C1C2EB8F-07A0-4438-AEE1-38EE65B4B0FD}" dt="2024-02-12T22:12:41.494" v="1036" actId="1076"/>
          <ac:picMkLst>
            <pc:docMk/>
            <pc:sldMk cId="987938946" sldId="268"/>
            <ac:picMk id="8" creationId="{B318E8B7-0A6E-9194-37DD-229CE3653E2F}"/>
          </ac:picMkLst>
        </pc:picChg>
        <pc:cxnChg chg="mod">
          <ac:chgData name="Cheromaine Nisa Ornella Smith" userId="0718cb48-b078-4a40-a086-0208bd778bf4" providerId="ADAL" clId="{C1C2EB8F-07A0-4438-AEE1-38EE65B4B0FD}" dt="2024-02-12T22:06:07.614" v="619" actId="1037"/>
          <ac:cxnSpMkLst>
            <pc:docMk/>
            <pc:sldMk cId="987938946" sldId="268"/>
            <ac:cxnSpMk id="110" creationId="{6D08E99A-0644-4757-9F3A-BBA1A4F39081}"/>
          </ac:cxnSpMkLst>
        </pc:cxnChg>
      </pc:sldChg>
      <pc:sldChg chg="addSp delSp modSp add mod">
        <pc:chgData name="Cheromaine Nisa Ornella Smith" userId="0718cb48-b078-4a40-a086-0208bd778bf4" providerId="ADAL" clId="{C1C2EB8F-07A0-4438-AEE1-38EE65B4B0FD}" dt="2024-02-12T23:00:19.435" v="1944" actId="1038"/>
        <pc:sldMkLst>
          <pc:docMk/>
          <pc:sldMk cId="1709500632" sldId="269"/>
        </pc:sldMkLst>
        <pc:spChg chg="del">
          <ac:chgData name="Cheromaine Nisa Ornella Smith" userId="0718cb48-b078-4a40-a086-0208bd778bf4" providerId="ADAL" clId="{C1C2EB8F-07A0-4438-AEE1-38EE65B4B0FD}" dt="2024-02-12T22:25:51.473" v="1355" actId="478"/>
          <ac:spMkLst>
            <pc:docMk/>
            <pc:sldMk cId="1709500632" sldId="269"/>
            <ac:spMk id="6" creationId="{99A110B1-1AAE-6204-85C0-C34A27DFDBA8}"/>
          </ac:spMkLst>
        </pc:spChg>
        <pc:spChg chg="del mod">
          <ac:chgData name="Cheromaine Nisa Ornella Smith" userId="0718cb48-b078-4a40-a086-0208bd778bf4" providerId="ADAL" clId="{C1C2EB8F-07A0-4438-AEE1-38EE65B4B0FD}" dt="2024-02-12T22:21:08.254" v="1261" actId="478"/>
          <ac:spMkLst>
            <pc:docMk/>
            <pc:sldMk cId="1709500632" sldId="269"/>
            <ac:spMk id="9" creationId="{46793441-B577-E406-75C3-1208FD5AD140}"/>
          </ac:spMkLst>
        </pc:spChg>
        <pc:spChg chg="mod">
          <ac:chgData name="Cheromaine Nisa Ornella Smith" userId="0718cb48-b078-4a40-a086-0208bd778bf4" providerId="ADAL" clId="{C1C2EB8F-07A0-4438-AEE1-38EE65B4B0FD}" dt="2024-02-12T22:27:37.759" v="1429" actId="1038"/>
          <ac:spMkLst>
            <pc:docMk/>
            <pc:sldMk cId="1709500632" sldId="269"/>
            <ac:spMk id="107" creationId="{54EA7ED5-6E34-4D47-91B6-F78F5F8B4C6E}"/>
          </ac:spMkLst>
        </pc:spChg>
        <pc:spChg chg="mod">
          <ac:chgData name="Cheromaine Nisa Ornella Smith" userId="0718cb48-b078-4a40-a086-0208bd778bf4" providerId="ADAL" clId="{C1C2EB8F-07A0-4438-AEE1-38EE65B4B0FD}" dt="2024-02-12T22:27:50.523" v="1466" actId="1037"/>
          <ac:spMkLst>
            <pc:docMk/>
            <pc:sldMk cId="1709500632" sldId="269"/>
            <ac:spMk id="118" creationId="{A21B85DB-181D-46E7-A9DF-F92B1DF032FD}"/>
          </ac:spMkLst>
        </pc:spChg>
        <pc:spChg chg="mod">
          <ac:chgData name="Cheromaine Nisa Ornella Smith" userId="0718cb48-b078-4a40-a086-0208bd778bf4" providerId="ADAL" clId="{C1C2EB8F-07A0-4438-AEE1-38EE65B4B0FD}" dt="2024-02-12T22:26:50.113" v="1394" actId="20577"/>
          <ac:spMkLst>
            <pc:docMk/>
            <pc:sldMk cId="1709500632" sldId="269"/>
            <ac:spMk id="119" creationId="{EE9F5B85-E2F5-4C15-9A02-657F53EEE3BD}"/>
          </ac:spMkLst>
        </pc:spChg>
        <pc:spChg chg="mod">
          <ac:chgData name="Cheromaine Nisa Ornella Smith" userId="0718cb48-b078-4a40-a086-0208bd778bf4" providerId="ADAL" clId="{C1C2EB8F-07A0-4438-AEE1-38EE65B4B0FD}" dt="2024-02-12T22:59:24.730" v="1910" actId="1076"/>
          <ac:spMkLst>
            <pc:docMk/>
            <pc:sldMk cId="1709500632" sldId="269"/>
            <ac:spMk id="164" creationId="{3E886A0B-A097-4934-BAAA-53B791623B0B}"/>
          </ac:spMkLst>
        </pc:spChg>
        <pc:spChg chg="mod">
          <ac:chgData name="Cheromaine Nisa Ornella Smith" userId="0718cb48-b078-4a40-a086-0208bd778bf4" providerId="ADAL" clId="{C1C2EB8F-07A0-4438-AEE1-38EE65B4B0FD}" dt="2024-02-12T22:59:24.730" v="1910" actId="1076"/>
          <ac:spMkLst>
            <pc:docMk/>
            <pc:sldMk cId="1709500632" sldId="269"/>
            <ac:spMk id="165" creationId="{BD72EF5D-EE26-4982-B3AB-9CF584441806}"/>
          </ac:spMkLst>
        </pc:spChg>
        <pc:spChg chg="mod">
          <ac:chgData name="Cheromaine Nisa Ornella Smith" userId="0718cb48-b078-4a40-a086-0208bd778bf4" providerId="ADAL" clId="{C1C2EB8F-07A0-4438-AEE1-38EE65B4B0FD}" dt="2024-02-12T22:59:24.730" v="1910" actId="1076"/>
          <ac:spMkLst>
            <pc:docMk/>
            <pc:sldMk cId="1709500632" sldId="269"/>
            <ac:spMk id="166" creationId="{D9F3CD5B-3BA2-4D51-A0BD-6E802941FDCF}"/>
          </ac:spMkLst>
        </pc:spChg>
        <pc:spChg chg="mod">
          <ac:chgData name="Cheromaine Nisa Ornella Smith" userId="0718cb48-b078-4a40-a086-0208bd778bf4" providerId="ADAL" clId="{C1C2EB8F-07A0-4438-AEE1-38EE65B4B0FD}" dt="2024-02-12T22:59:24.730" v="1910" actId="1076"/>
          <ac:spMkLst>
            <pc:docMk/>
            <pc:sldMk cId="1709500632" sldId="269"/>
            <ac:spMk id="167" creationId="{85B43E76-36A9-4667-852E-AD239EC04C43}"/>
          </ac:spMkLst>
        </pc:spChg>
        <pc:spChg chg="mod">
          <ac:chgData name="Cheromaine Nisa Ornella Smith" userId="0718cb48-b078-4a40-a086-0208bd778bf4" providerId="ADAL" clId="{C1C2EB8F-07A0-4438-AEE1-38EE65B4B0FD}" dt="2024-02-12T22:59:24.730" v="1910" actId="1076"/>
          <ac:spMkLst>
            <pc:docMk/>
            <pc:sldMk cId="1709500632" sldId="269"/>
            <ac:spMk id="168" creationId="{DFF4B198-89FE-47D5-B7B7-8C893ABCC5FF}"/>
          </ac:spMkLst>
        </pc:spChg>
        <pc:spChg chg="mod">
          <ac:chgData name="Cheromaine Nisa Ornella Smith" userId="0718cb48-b078-4a40-a086-0208bd778bf4" providerId="ADAL" clId="{C1C2EB8F-07A0-4438-AEE1-38EE65B4B0FD}" dt="2024-02-12T22:59:24.730" v="1910" actId="1076"/>
          <ac:spMkLst>
            <pc:docMk/>
            <pc:sldMk cId="1709500632" sldId="269"/>
            <ac:spMk id="169" creationId="{CE8C1F83-6F38-4A0B-8E08-4398BEC1DDBB}"/>
          </ac:spMkLst>
        </pc:spChg>
        <pc:spChg chg="mod">
          <ac:chgData name="Cheromaine Nisa Ornella Smith" userId="0718cb48-b078-4a40-a086-0208bd778bf4" providerId="ADAL" clId="{C1C2EB8F-07A0-4438-AEE1-38EE65B4B0FD}" dt="2024-02-12T22:59:24.730" v="1910" actId="1076"/>
          <ac:spMkLst>
            <pc:docMk/>
            <pc:sldMk cId="1709500632" sldId="269"/>
            <ac:spMk id="170" creationId="{F5C16A34-C88B-42FA-BC46-1C9471DB8B0A}"/>
          </ac:spMkLst>
        </pc:spChg>
        <pc:spChg chg="mod">
          <ac:chgData name="Cheromaine Nisa Ornella Smith" userId="0718cb48-b078-4a40-a086-0208bd778bf4" providerId="ADAL" clId="{C1C2EB8F-07A0-4438-AEE1-38EE65B4B0FD}" dt="2024-02-12T22:59:24.730" v="1910" actId="1076"/>
          <ac:spMkLst>
            <pc:docMk/>
            <pc:sldMk cId="1709500632" sldId="269"/>
            <ac:spMk id="171" creationId="{1D976AB4-49AA-4482-B357-FA665EA7852A}"/>
          </ac:spMkLst>
        </pc:spChg>
        <pc:spChg chg="mod">
          <ac:chgData name="Cheromaine Nisa Ornella Smith" userId="0718cb48-b078-4a40-a086-0208bd778bf4" providerId="ADAL" clId="{C1C2EB8F-07A0-4438-AEE1-38EE65B4B0FD}" dt="2024-02-12T22:59:24.730" v="1910" actId="1076"/>
          <ac:spMkLst>
            <pc:docMk/>
            <pc:sldMk cId="1709500632" sldId="269"/>
            <ac:spMk id="172" creationId="{40CDCACF-1136-47C8-A50F-2C6DCEFC7055}"/>
          </ac:spMkLst>
        </pc:spChg>
        <pc:spChg chg="mod">
          <ac:chgData name="Cheromaine Nisa Ornella Smith" userId="0718cb48-b078-4a40-a086-0208bd778bf4" providerId="ADAL" clId="{C1C2EB8F-07A0-4438-AEE1-38EE65B4B0FD}" dt="2024-02-12T22:59:24.730" v="1910" actId="1076"/>
          <ac:spMkLst>
            <pc:docMk/>
            <pc:sldMk cId="1709500632" sldId="269"/>
            <ac:spMk id="173" creationId="{E1D8459C-3776-4E84-AC6C-5275955B3DDE}"/>
          </ac:spMkLst>
        </pc:spChg>
        <pc:spChg chg="mod">
          <ac:chgData name="Cheromaine Nisa Ornella Smith" userId="0718cb48-b078-4a40-a086-0208bd778bf4" providerId="ADAL" clId="{C1C2EB8F-07A0-4438-AEE1-38EE65B4B0FD}" dt="2024-02-12T22:57:53.211" v="1753" actId="20577"/>
          <ac:spMkLst>
            <pc:docMk/>
            <pc:sldMk cId="1709500632" sldId="269"/>
            <ac:spMk id="190" creationId="{80F4EEC6-F407-4E25-BBB6-C506B28F5A4C}"/>
          </ac:spMkLst>
        </pc:spChg>
        <pc:grpChg chg="mod">
          <ac:chgData name="Cheromaine Nisa Ornella Smith" userId="0718cb48-b078-4a40-a086-0208bd778bf4" providerId="ADAL" clId="{C1C2EB8F-07A0-4438-AEE1-38EE65B4B0FD}" dt="2024-02-12T22:59:24.730" v="1910" actId="1076"/>
          <ac:grpSpMkLst>
            <pc:docMk/>
            <pc:sldMk cId="1709500632" sldId="269"/>
            <ac:grpSpMk id="163" creationId="{E79FB62D-7154-40A3-BB31-9A0934208E2F}"/>
          </ac:grpSpMkLst>
        </pc:grpChg>
        <pc:grpChg chg="mod">
          <ac:chgData name="Cheromaine Nisa Ornella Smith" userId="0718cb48-b078-4a40-a086-0208bd778bf4" providerId="ADAL" clId="{C1C2EB8F-07A0-4438-AEE1-38EE65B4B0FD}" dt="2024-02-12T22:59:24.730" v="1910" actId="1076"/>
          <ac:grpSpMkLst>
            <pc:docMk/>
            <pc:sldMk cId="1709500632" sldId="269"/>
            <ac:grpSpMk id="204" creationId="{BCE3CAEB-5C3F-4903-9D74-1EC0A2984EE9}"/>
          </ac:grpSpMkLst>
        </pc:grpChg>
        <pc:picChg chg="add mod">
          <ac:chgData name="Cheromaine Nisa Ornella Smith" userId="0718cb48-b078-4a40-a086-0208bd778bf4" providerId="ADAL" clId="{C1C2EB8F-07A0-4438-AEE1-38EE65B4B0FD}" dt="2024-02-12T22:57:14.430" v="1678" actId="1035"/>
          <ac:picMkLst>
            <pc:docMk/>
            <pc:sldMk cId="1709500632" sldId="269"/>
            <ac:picMk id="3" creationId="{F1BF6A48-BA05-9736-DA0C-36B1930E200B}"/>
          </ac:picMkLst>
        </pc:picChg>
        <pc:picChg chg="del">
          <ac:chgData name="Cheromaine Nisa Ornella Smith" userId="0718cb48-b078-4a40-a086-0208bd778bf4" providerId="ADAL" clId="{C1C2EB8F-07A0-4438-AEE1-38EE65B4B0FD}" dt="2024-02-12T22:21:02.783" v="1259" actId="478"/>
          <ac:picMkLst>
            <pc:docMk/>
            <pc:sldMk cId="1709500632" sldId="269"/>
            <ac:picMk id="5" creationId="{B7335131-208D-37AF-1180-CE612E5316B4}"/>
          </ac:picMkLst>
        </pc:picChg>
        <pc:picChg chg="del">
          <ac:chgData name="Cheromaine Nisa Ornella Smith" userId="0718cb48-b078-4a40-a086-0208bd778bf4" providerId="ADAL" clId="{C1C2EB8F-07A0-4438-AEE1-38EE65B4B0FD}" dt="2024-02-12T22:21:01.046" v="1258" actId="478"/>
          <ac:picMkLst>
            <pc:docMk/>
            <pc:sldMk cId="1709500632" sldId="269"/>
            <ac:picMk id="8" creationId="{B318E8B7-0A6E-9194-37DD-229CE3653E2F}"/>
          </ac:picMkLst>
        </pc:picChg>
        <pc:picChg chg="add mod">
          <ac:chgData name="Cheromaine Nisa Ornella Smith" userId="0718cb48-b078-4a40-a086-0208bd778bf4" providerId="ADAL" clId="{C1C2EB8F-07A0-4438-AEE1-38EE65B4B0FD}" dt="2024-02-12T23:00:19.435" v="1944" actId="1038"/>
          <ac:picMkLst>
            <pc:docMk/>
            <pc:sldMk cId="1709500632" sldId="269"/>
            <ac:picMk id="10" creationId="{6EE2527F-09BF-550D-4AB2-EDF85DD6C775}"/>
          </ac:picMkLst>
        </pc:picChg>
        <pc:cxnChg chg="mod">
          <ac:chgData name="Cheromaine Nisa Ornella Smith" userId="0718cb48-b078-4a40-a086-0208bd778bf4" providerId="ADAL" clId="{C1C2EB8F-07A0-4438-AEE1-38EE65B4B0FD}" dt="2024-02-12T22:27:43.078" v="1443" actId="1038"/>
          <ac:cxnSpMkLst>
            <pc:docMk/>
            <pc:sldMk cId="1709500632" sldId="269"/>
            <ac:cxnSpMk id="110" creationId="{6D08E99A-0644-4757-9F3A-BBA1A4F39081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85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3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9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14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75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86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0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SPORTS</a:t>
            </a: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GAMBLING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Santhosh </a:t>
            </a:r>
            <a:r>
              <a:rPr lang="en-US" sz="16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Arunagiri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Charles Hohl</a:t>
            </a:r>
          </a:p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Sarah Morris</a:t>
            </a:r>
          </a:p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Cheromaine Smith</a:t>
            </a:r>
          </a:p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Joshua Wiser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5358396"/>
            <a:ext cx="353619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latin typeface="+mj-lt"/>
              </a:rPr>
              <a:t>As data evolves, we harness its potential to revolutionize the way we analyze and interpret the game, pushing the boundaries of what is possible.</a:t>
            </a:r>
            <a:endParaRPr lang="en-US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723900" y="457291"/>
            <a:ext cx="3803018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10469" y="3189004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45%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202720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10%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16076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35%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526112" y="3160041"/>
                <a:ext cx="716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10%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826999" y="4841786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819250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832606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845961" y="4841787"/>
            <a:ext cx="14834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Lorem Ipsum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consectetur 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52" hidden="1">
            <a:extLst>
              <a:ext uri="{FF2B5EF4-FFF2-40B4-BE49-F238E27FC236}">
                <a16:creationId xmlns:a16="http://schemas.microsoft.com/office/drawing/2014/main" id="{6BCAF586-A14B-4A3B-A249-655ADDBB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AF7FE-5978-4B5F-90E1-044AC25EC230}"/>
              </a:ext>
            </a:extLst>
          </p:cNvPr>
          <p:cNvSpPr txBox="1"/>
          <p:nvPr/>
        </p:nvSpPr>
        <p:spPr>
          <a:xfrm>
            <a:off x="726781" y="273553"/>
            <a:ext cx="5369219" cy="4052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3200" dirty="0"/>
              <a:t>KEY 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55DA-183A-4D18-85CD-0F3BC09D5269}"/>
              </a:ext>
            </a:extLst>
          </p:cNvPr>
          <p:cNvSpPr txBox="1"/>
          <p:nvPr/>
        </p:nvSpPr>
        <p:spPr>
          <a:xfrm>
            <a:off x="1760250" y="1569567"/>
            <a:ext cx="2883732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Our Team around the </a:t>
            </a:r>
            <a:r>
              <a:rPr lang="en-US" b="1" dirty="0" err="1">
                <a:latin typeface="Segoe UI" panose="020B0502040204020203" pitchFamily="34" charset="0"/>
              </a:rPr>
              <a:t>wrld</a:t>
            </a:r>
            <a:endParaRPr lang="en-US" b="1" dirty="0">
              <a:latin typeface="Segoe UI" panose="020B0502040204020203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732C95-5F88-4013-B13B-3A9F05760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0" y="3835400"/>
            <a:ext cx="5064419" cy="2473960"/>
            <a:chOff x="726781" y="3291989"/>
            <a:chExt cx="4817676" cy="241647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AEFDBF9-3FF7-41D9-B79E-12A22F941417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7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FBD1C069-BF74-4E4D-8790-D34807934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A14590B-EBFC-4E01-B049-4B69FD257C40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9" name="Oval 309">
                  <a:extLst>
                    <a:ext uri="{FF2B5EF4-FFF2-40B4-BE49-F238E27FC236}">
                      <a16:creationId xmlns:a16="http://schemas.microsoft.com/office/drawing/2014/main" id="{5AEEE69E-56A2-4F76-959B-DBA45C4FF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" name="Freeform 310">
                  <a:extLst>
                    <a:ext uri="{FF2B5EF4-FFF2-40B4-BE49-F238E27FC236}">
                      <a16:creationId xmlns:a16="http://schemas.microsoft.com/office/drawing/2014/main" id="{874BDC66-65E6-4586-A008-2D699867B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" name="Oval 311">
                  <a:extLst>
                    <a:ext uri="{FF2B5EF4-FFF2-40B4-BE49-F238E27FC236}">
                      <a16:creationId xmlns:a16="http://schemas.microsoft.com/office/drawing/2014/main" id="{4D348DD5-AFBE-4257-8F13-C20C20DF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312">
                  <a:extLst>
                    <a:ext uri="{FF2B5EF4-FFF2-40B4-BE49-F238E27FC236}">
                      <a16:creationId xmlns:a16="http://schemas.microsoft.com/office/drawing/2014/main" id="{E2A473D4-97EB-49F3-A0DB-6CFDF78C9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Oval 313">
                  <a:extLst>
                    <a:ext uri="{FF2B5EF4-FFF2-40B4-BE49-F238E27FC236}">
                      <a16:creationId xmlns:a16="http://schemas.microsoft.com/office/drawing/2014/main" id="{5B12A1CA-047F-4806-8B0F-48E54DD739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Freeform 314">
                  <a:extLst>
                    <a:ext uri="{FF2B5EF4-FFF2-40B4-BE49-F238E27FC236}">
                      <a16:creationId xmlns:a16="http://schemas.microsoft.com/office/drawing/2014/main" id="{6A6BCFB1-C475-4115-A2C4-A04DCB8A0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Oval 315">
                  <a:extLst>
                    <a:ext uri="{FF2B5EF4-FFF2-40B4-BE49-F238E27FC236}">
                      <a16:creationId xmlns:a16="http://schemas.microsoft.com/office/drawing/2014/main" id="{6D7D7898-AB23-44CF-B4B7-14134CAAC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316">
                  <a:extLst>
                    <a:ext uri="{FF2B5EF4-FFF2-40B4-BE49-F238E27FC236}">
                      <a16:creationId xmlns:a16="http://schemas.microsoft.com/office/drawing/2014/main" id="{D81FFC69-D74A-40D5-A6A1-41EE7BEDF1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Oval 317">
                  <a:extLst>
                    <a:ext uri="{FF2B5EF4-FFF2-40B4-BE49-F238E27FC236}">
                      <a16:creationId xmlns:a16="http://schemas.microsoft.com/office/drawing/2014/main" id="{F628086C-5658-4153-B087-AE51C20EA7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Freeform 318">
                  <a:extLst>
                    <a:ext uri="{FF2B5EF4-FFF2-40B4-BE49-F238E27FC236}">
                      <a16:creationId xmlns:a16="http://schemas.microsoft.com/office/drawing/2014/main" id="{6CB8EE4B-0598-47EC-88C7-44A258247B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319">
                  <a:extLst>
                    <a:ext uri="{FF2B5EF4-FFF2-40B4-BE49-F238E27FC236}">
                      <a16:creationId xmlns:a16="http://schemas.microsoft.com/office/drawing/2014/main" id="{722DB457-A03A-4844-B278-B3A7F306DF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Line 320">
                  <a:extLst>
                    <a:ext uri="{FF2B5EF4-FFF2-40B4-BE49-F238E27FC236}">
                      <a16:creationId xmlns:a16="http://schemas.microsoft.com/office/drawing/2014/main" id="{1343E704-6E14-43FA-A430-466A29621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358996A-EA88-48BC-9B83-DE3A74596973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22" name="Freeform 25" descr="This image is an icon of three people interacting. ">
                <a:extLst>
                  <a:ext uri="{FF2B5EF4-FFF2-40B4-BE49-F238E27FC236}">
                    <a16:creationId xmlns:a16="http://schemas.microsoft.com/office/drawing/2014/main" id="{40B3D9E3-FB50-4DB5-9EC1-B0A5C87477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0E448E9-8D3E-4E87-8BD9-BB0A5FCE4314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24" name="Freeform 49">
                  <a:extLst>
                    <a:ext uri="{FF2B5EF4-FFF2-40B4-BE49-F238E27FC236}">
                      <a16:creationId xmlns:a16="http://schemas.microsoft.com/office/drawing/2014/main" id="{900FD381-E04C-464E-9532-96CE76EC4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Freeform 50">
                  <a:extLst>
                    <a:ext uri="{FF2B5EF4-FFF2-40B4-BE49-F238E27FC236}">
                      <a16:creationId xmlns:a16="http://schemas.microsoft.com/office/drawing/2014/main" id="{0AAA747D-35DC-4EE0-9D32-BF78DC5D6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Oval 51">
                  <a:extLst>
                    <a:ext uri="{FF2B5EF4-FFF2-40B4-BE49-F238E27FC236}">
                      <a16:creationId xmlns:a16="http://schemas.microsoft.com/office/drawing/2014/main" id="{503777B0-93DB-41FF-AF12-988F22D8E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52">
                  <a:extLst>
                    <a:ext uri="{FF2B5EF4-FFF2-40B4-BE49-F238E27FC236}">
                      <a16:creationId xmlns:a16="http://schemas.microsoft.com/office/drawing/2014/main" id="{5BECC3A3-CC8C-45CE-B1CA-43711BF0D2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53">
                  <a:extLst>
                    <a:ext uri="{FF2B5EF4-FFF2-40B4-BE49-F238E27FC236}">
                      <a16:creationId xmlns:a16="http://schemas.microsoft.com/office/drawing/2014/main" id="{B5171D60-1DF1-499A-9F39-FC24C343E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54">
                  <a:extLst>
                    <a:ext uri="{FF2B5EF4-FFF2-40B4-BE49-F238E27FC236}">
                      <a16:creationId xmlns:a16="http://schemas.microsoft.com/office/drawing/2014/main" id="{CFD9B5F6-AFF8-4993-89AE-D69E672105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Oval 55">
                  <a:extLst>
                    <a:ext uri="{FF2B5EF4-FFF2-40B4-BE49-F238E27FC236}">
                      <a16:creationId xmlns:a16="http://schemas.microsoft.com/office/drawing/2014/main" id="{36BFA32B-FA26-4754-93F4-487DE832F5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56">
                  <a:extLst>
                    <a:ext uri="{FF2B5EF4-FFF2-40B4-BE49-F238E27FC236}">
                      <a16:creationId xmlns:a16="http://schemas.microsoft.com/office/drawing/2014/main" id="{303EC14D-2E2D-4E85-BB11-A039F98B7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57">
                  <a:extLst>
                    <a:ext uri="{FF2B5EF4-FFF2-40B4-BE49-F238E27FC236}">
                      <a16:creationId xmlns:a16="http://schemas.microsoft.com/office/drawing/2014/main" id="{E13CAB86-D647-424D-B8CD-E02875AB75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8">
                  <a:extLst>
                    <a:ext uri="{FF2B5EF4-FFF2-40B4-BE49-F238E27FC236}">
                      <a16:creationId xmlns:a16="http://schemas.microsoft.com/office/drawing/2014/main" id="{B7261918-764A-4F85-9EEF-5EB3BA32E0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Oval 59">
                  <a:extLst>
                    <a:ext uri="{FF2B5EF4-FFF2-40B4-BE49-F238E27FC236}">
                      <a16:creationId xmlns:a16="http://schemas.microsoft.com/office/drawing/2014/main" id="{0E109123-F859-4F4E-8CD0-F7BB960AF2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0">
                  <a:extLst>
                    <a:ext uri="{FF2B5EF4-FFF2-40B4-BE49-F238E27FC236}">
                      <a16:creationId xmlns:a16="http://schemas.microsoft.com/office/drawing/2014/main" id="{4C0C0DDF-7D59-46B7-B96E-6172A73F8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Line 61">
                  <a:extLst>
                    <a:ext uri="{FF2B5EF4-FFF2-40B4-BE49-F238E27FC236}">
                      <a16:creationId xmlns:a16="http://schemas.microsoft.com/office/drawing/2014/main" id="{B11953D6-9857-4A56-A60D-A53A04E59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Line 62">
                  <a:extLst>
                    <a:ext uri="{FF2B5EF4-FFF2-40B4-BE49-F238E27FC236}">
                      <a16:creationId xmlns:a16="http://schemas.microsoft.com/office/drawing/2014/main" id="{1C2A1C5E-D452-4250-A462-D29A31FF5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E196388-4F72-4D90-94F1-AEE1648035B5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39" name="Oval 24" descr="This image is an icon of three people and a globe.">
                <a:extLst>
                  <a:ext uri="{FF2B5EF4-FFF2-40B4-BE49-F238E27FC236}">
                    <a16:creationId xmlns:a16="http://schemas.microsoft.com/office/drawing/2014/main" id="{037EDB3C-87C4-4FA9-9513-4A8E2BA33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D8E4B96B-58FD-4E6A-AF13-C5020615E0FE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41" name="Freeform 258">
                  <a:extLst>
                    <a:ext uri="{FF2B5EF4-FFF2-40B4-BE49-F238E27FC236}">
                      <a16:creationId xmlns:a16="http://schemas.microsoft.com/office/drawing/2014/main" id="{9171BF0F-A8C1-40E4-8B5E-018BF66350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Freeform 259">
                  <a:extLst>
                    <a:ext uri="{FF2B5EF4-FFF2-40B4-BE49-F238E27FC236}">
                      <a16:creationId xmlns:a16="http://schemas.microsoft.com/office/drawing/2014/main" id="{B64E9334-097C-4CB9-9617-46C8650E4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260">
                  <a:extLst>
                    <a:ext uri="{FF2B5EF4-FFF2-40B4-BE49-F238E27FC236}">
                      <a16:creationId xmlns:a16="http://schemas.microsoft.com/office/drawing/2014/main" id="{B9A1BA9E-445A-47A3-ADC3-32683BF486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261">
                  <a:extLst>
                    <a:ext uri="{FF2B5EF4-FFF2-40B4-BE49-F238E27FC236}">
                      <a16:creationId xmlns:a16="http://schemas.microsoft.com/office/drawing/2014/main" id="{C3A77B5D-68B1-4090-BBC4-B0E5DCEC1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262">
                  <a:extLst>
                    <a:ext uri="{FF2B5EF4-FFF2-40B4-BE49-F238E27FC236}">
                      <a16:creationId xmlns:a16="http://schemas.microsoft.com/office/drawing/2014/main" id="{1A7BA1EA-CD95-424F-8A0A-F35B3CB9BA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263">
                  <a:extLst>
                    <a:ext uri="{FF2B5EF4-FFF2-40B4-BE49-F238E27FC236}">
                      <a16:creationId xmlns:a16="http://schemas.microsoft.com/office/drawing/2014/main" id="{31E345C1-BFCC-4770-880A-DBB426F70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Oval 264">
                  <a:extLst>
                    <a:ext uri="{FF2B5EF4-FFF2-40B4-BE49-F238E27FC236}">
                      <a16:creationId xmlns:a16="http://schemas.microsoft.com/office/drawing/2014/main" id="{19215AFA-FCFF-4C23-9FA1-5D129B00D1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Oval 265">
                  <a:extLst>
                    <a:ext uri="{FF2B5EF4-FFF2-40B4-BE49-F238E27FC236}">
                      <a16:creationId xmlns:a16="http://schemas.microsoft.com/office/drawing/2014/main" id="{BD2367C6-5620-4A86-9127-9FEB49685C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Oval 266">
                  <a:extLst>
                    <a:ext uri="{FF2B5EF4-FFF2-40B4-BE49-F238E27FC236}">
                      <a16:creationId xmlns:a16="http://schemas.microsoft.com/office/drawing/2014/main" id="{DAEB3F93-9D9D-4620-87D0-9DEB1033E9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267">
                  <a:extLst>
                    <a:ext uri="{FF2B5EF4-FFF2-40B4-BE49-F238E27FC236}">
                      <a16:creationId xmlns:a16="http://schemas.microsoft.com/office/drawing/2014/main" id="{39E2F49B-9389-47F1-9AD1-A580B79C3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72F7507E-84C4-43E3-8F05-07666B4AA53B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CEB1F2F-367D-41AE-A066-F8669215D8F2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7F9128D-E30C-4733-AE4B-3863B632A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0891A01-8A14-486D-93D7-756C1B0A9EF0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BEC06DD3-CCF5-4FA9-B6A5-88C2AD698D60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AD9B3B86-FE3B-4F92-A920-9858B368D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CB2CD80-A7D2-4E5E-8A6D-4BC684DF7BE1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5819435B-AB91-4456-82A2-4B47BC037ACD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E19D2-9433-4660-BEFC-0A90ABFBAC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3" name="Picture 162" descr="This image is of two sets of hands putting puzzle pieces together. ">
            <a:extLst>
              <a:ext uri="{FF2B5EF4-FFF2-40B4-BE49-F238E27FC236}">
                <a16:creationId xmlns:a16="http://schemas.microsoft.com/office/drawing/2014/main" id="{AB835B29-19DB-41C9-9C29-FB52358C4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224"/>
          <a:stretch/>
        </p:blipFill>
        <p:spPr>
          <a:xfrm>
            <a:off x="7548019" y="0"/>
            <a:ext cx="4643982" cy="68580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270C541-5DFD-C04A-D4E3-01DBB9734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80" y="1132840"/>
            <a:ext cx="5064419" cy="2473960"/>
            <a:chOff x="726781" y="3291989"/>
            <a:chExt cx="4817676" cy="241647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6B42B4A-292F-BB17-E377-710CC63AE7B0}"/>
                </a:ext>
              </a:extLst>
            </p:cNvPr>
            <p:cNvGrpSpPr/>
            <p:nvPr/>
          </p:nvGrpSpPr>
          <p:grpSpPr>
            <a:xfrm>
              <a:off x="755664" y="3291989"/>
              <a:ext cx="593945" cy="593205"/>
              <a:chOff x="5459412" y="1395413"/>
              <a:chExt cx="1273175" cy="1271588"/>
            </a:xfrm>
          </p:grpSpPr>
          <p:sp>
            <p:nvSpPr>
              <p:cNvPr id="103" name="Oval 26" descr="This image is an icon of one person interacting with three people.">
                <a:extLst>
                  <a:ext uri="{FF2B5EF4-FFF2-40B4-BE49-F238E27FC236}">
                    <a16:creationId xmlns:a16="http://schemas.microsoft.com/office/drawing/2014/main" id="{FADF609E-AAA9-D275-7441-20A2B1562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9412" y="1395413"/>
                <a:ext cx="1273175" cy="1271588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29EE96A7-CB5C-BCED-138E-A16D76EA74A2}"/>
                  </a:ext>
                </a:extLst>
              </p:cNvPr>
              <p:cNvGrpSpPr/>
              <p:nvPr/>
            </p:nvGrpSpPr>
            <p:grpSpPr>
              <a:xfrm>
                <a:off x="5781290" y="1569642"/>
                <a:ext cx="584970" cy="674403"/>
                <a:chOff x="2686050" y="2895601"/>
                <a:chExt cx="330200" cy="346075"/>
              </a:xfrm>
            </p:grpSpPr>
            <p:sp>
              <p:nvSpPr>
                <p:cNvPr id="105" name="Oval 309">
                  <a:extLst>
                    <a:ext uri="{FF2B5EF4-FFF2-40B4-BE49-F238E27FC236}">
                      <a16:creationId xmlns:a16="http://schemas.microsoft.com/office/drawing/2014/main" id="{F789982E-B060-E40B-A977-70ED3683BB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6" name="Freeform 310">
                  <a:extLst>
                    <a:ext uri="{FF2B5EF4-FFF2-40B4-BE49-F238E27FC236}">
                      <a16:creationId xmlns:a16="http://schemas.microsoft.com/office/drawing/2014/main" id="{7BABB54E-37C7-82B8-51C7-73A2425CCF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7" name="Oval 311">
                  <a:extLst>
                    <a:ext uri="{FF2B5EF4-FFF2-40B4-BE49-F238E27FC236}">
                      <a16:creationId xmlns:a16="http://schemas.microsoft.com/office/drawing/2014/main" id="{0A3EC6CD-FBBF-8106-A13D-5CE3AD196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8" name="Freeform 312">
                  <a:extLst>
                    <a:ext uri="{FF2B5EF4-FFF2-40B4-BE49-F238E27FC236}">
                      <a16:creationId xmlns:a16="http://schemas.microsoft.com/office/drawing/2014/main" id="{F93CE002-7CE7-F341-52B1-237E4AB2C4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9" name="Oval 313">
                  <a:extLst>
                    <a:ext uri="{FF2B5EF4-FFF2-40B4-BE49-F238E27FC236}">
                      <a16:creationId xmlns:a16="http://schemas.microsoft.com/office/drawing/2014/main" id="{3434F7FE-E6B8-77E2-1760-EBF4A5CC18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314">
                  <a:extLst>
                    <a:ext uri="{FF2B5EF4-FFF2-40B4-BE49-F238E27FC236}">
                      <a16:creationId xmlns:a16="http://schemas.microsoft.com/office/drawing/2014/main" id="{10466BA6-0FE0-DDA4-DC33-8C3BDDBAF8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Oval 315">
                  <a:extLst>
                    <a:ext uri="{FF2B5EF4-FFF2-40B4-BE49-F238E27FC236}">
                      <a16:creationId xmlns:a16="http://schemas.microsoft.com/office/drawing/2014/main" id="{643DA8E0-A293-1FB5-D14C-3090D9E9B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2" name="Freeform 316">
                  <a:extLst>
                    <a:ext uri="{FF2B5EF4-FFF2-40B4-BE49-F238E27FC236}">
                      <a16:creationId xmlns:a16="http://schemas.microsoft.com/office/drawing/2014/main" id="{0688A186-E6F0-8F74-24F5-3367AF93CE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3" name="Oval 317">
                  <a:extLst>
                    <a:ext uri="{FF2B5EF4-FFF2-40B4-BE49-F238E27FC236}">
                      <a16:creationId xmlns:a16="http://schemas.microsoft.com/office/drawing/2014/main" id="{5200A414-B15A-AF1E-0BFC-63925929FB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318">
                  <a:extLst>
                    <a:ext uri="{FF2B5EF4-FFF2-40B4-BE49-F238E27FC236}">
                      <a16:creationId xmlns:a16="http://schemas.microsoft.com/office/drawing/2014/main" id="{34675A19-2BE4-C80B-CEED-6368D8DF75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5" name="Freeform 319">
                  <a:extLst>
                    <a:ext uri="{FF2B5EF4-FFF2-40B4-BE49-F238E27FC236}">
                      <a16:creationId xmlns:a16="http://schemas.microsoft.com/office/drawing/2014/main" id="{358FD6BA-7873-0F13-31AC-ABFA67119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6" name="Line 320">
                  <a:extLst>
                    <a:ext uri="{FF2B5EF4-FFF2-40B4-BE49-F238E27FC236}">
                      <a16:creationId xmlns:a16="http://schemas.microsoft.com/office/drawing/2014/main" id="{251F7903-D9B7-7D65-80F9-423AF3AECB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7FA1B31-0270-8AF3-8C34-0A60A1D94FFA}"/>
                </a:ext>
              </a:extLst>
            </p:cNvPr>
            <p:cNvGrpSpPr/>
            <p:nvPr/>
          </p:nvGrpSpPr>
          <p:grpSpPr>
            <a:xfrm>
              <a:off x="726781" y="4174000"/>
              <a:ext cx="651710" cy="651710"/>
              <a:chOff x="3438525" y="2143125"/>
              <a:chExt cx="1397000" cy="1397000"/>
            </a:xfrm>
          </p:grpSpPr>
          <p:sp>
            <p:nvSpPr>
              <p:cNvPr id="77" name="Freeform 25" descr="This image is an icon of three people interacting. ">
                <a:extLst>
                  <a:ext uri="{FF2B5EF4-FFF2-40B4-BE49-F238E27FC236}">
                    <a16:creationId xmlns:a16="http://schemas.microsoft.com/office/drawing/2014/main" id="{FD4248E6-893E-5E0C-1269-58FEE1065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8525" y="2143125"/>
                <a:ext cx="1397000" cy="1397000"/>
              </a:xfrm>
              <a:custGeom>
                <a:avLst/>
                <a:gdLst>
                  <a:gd name="T0" fmla="*/ 276 w 336"/>
                  <a:gd name="T1" fmla="*/ 276 h 336"/>
                  <a:gd name="T2" fmla="*/ 60 w 336"/>
                  <a:gd name="T3" fmla="*/ 276 h 336"/>
                  <a:gd name="T4" fmla="*/ 60 w 336"/>
                  <a:gd name="T5" fmla="*/ 60 h 336"/>
                  <a:gd name="T6" fmla="*/ 276 w 336"/>
                  <a:gd name="T7" fmla="*/ 60 h 336"/>
                  <a:gd name="T8" fmla="*/ 276 w 336"/>
                  <a:gd name="T9" fmla="*/ 27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6" h="336">
                    <a:moveTo>
                      <a:pt x="276" y="276"/>
                    </a:moveTo>
                    <a:cubicBezTo>
                      <a:pt x="217" y="336"/>
                      <a:pt x="120" y="336"/>
                      <a:pt x="60" y="276"/>
                    </a:cubicBezTo>
                    <a:cubicBezTo>
                      <a:pt x="0" y="217"/>
                      <a:pt x="0" y="120"/>
                      <a:pt x="60" y="60"/>
                    </a:cubicBezTo>
                    <a:cubicBezTo>
                      <a:pt x="120" y="0"/>
                      <a:pt x="217" y="0"/>
                      <a:pt x="276" y="60"/>
                    </a:cubicBezTo>
                    <a:cubicBezTo>
                      <a:pt x="336" y="120"/>
                      <a:pt x="336" y="217"/>
                      <a:pt x="276" y="27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1CF834-E650-58C7-EDD9-20C47CCA10DF}"/>
                  </a:ext>
                </a:extLst>
              </p:cNvPr>
              <p:cNvGrpSpPr/>
              <p:nvPr/>
            </p:nvGrpSpPr>
            <p:grpSpPr>
              <a:xfrm>
                <a:off x="3810316" y="2465099"/>
                <a:ext cx="613094" cy="674403"/>
                <a:chOff x="3398838" y="2895601"/>
                <a:chExt cx="346075" cy="346075"/>
              </a:xfrm>
            </p:grpSpPr>
            <p:sp>
              <p:nvSpPr>
                <p:cNvPr id="79" name="Freeform 49">
                  <a:extLst>
                    <a:ext uri="{FF2B5EF4-FFF2-40B4-BE49-F238E27FC236}">
                      <a16:creationId xmlns:a16="http://schemas.microsoft.com/office/drawing/2014/main" id="{53919506-4873-CD35-F6C9-9CB5DEB94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0" name="Freeform 50">
                  <a:extLst>
                    <a:ext uri="{FF2B5EF4-FFF2-40B4-BE49-F238E27FC236}">
                      <a16:creationId xmlns:a16="http://schemas.microsoft.com/office/drawing/2014/main" id="{967077D8-F26F-E34D-6151-A0F3554E9A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1" name="Oval 51">
                  <a:extLst>
                    <a:ext uri="{FF2B5EF4-FFF2-40B4-BE49-F238E27FC236}">
                      <a16:creationId xmlns:a16="http://schemas.microsoft.com/office/drawing/2014/main" id="{6AAD5659-087C-398B-A453-1B601F613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Freeform 52">
                  <a:extLst>
                    <a:ext uri="{FF2B5EF4-FFF2-40B4-BE49-F238E27FC236}">
                      <a16:creationId xmlns:a16="http://schemas.microsoft.com/office/drawing/2014/main" id="{AF646D76-5B0E-6F05-8A13-F20D717F8D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2" name="Freeform 53">
                  <a:extLst>
                    <a:ext uri="{FF2B5EF4-FFF2-40B4-BE49-F238E27FC236}">
                      <a16:creationId xmlns:a16="http://schemas.microsoft.com/office/drawing/2014/main" id="{53EDF430-9A52-9278-D460-4D2875E434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3" name="Freeform 54">
                  <a:extLst>
                    <a:ext uri="{FF2B5EF4-FFF2-40B4-BE49-F238E27FC236}">
                      <a16:creationId xmlns:a16="http://schemas.microsoft.com/office/drawing/2014/main" id="{4180BA00-06B1-8422-A382-EF8F7D74FE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Oval 55">
                  <a:extLst>
                    <a:ext uri="{FF2B5EF4-FFF2-40B4-BE49-F238E27FC236}">
                      <a16:creationId xmlns:a16="http://schemas.microsoft.com/office/drawing/2014/main" id="{A8F660BD-C3A5-E1D8-9F71-AB93F97B5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56">
                  <a:extLst>
                    <a:ext uri="{FF2B5EF4-FFF2-40B4-BE49-F238E27FC236}">
                      <a16:creationId xmlns:a16="http://schemas.microsoft.com/office/drawing/2014/main" id="{78E7A343-6F8E-1755-16B9-A96982465E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Freeform 57">
                  <a:extLst>
                    <a:ext uri="{FF2B5EF4-FFF2-40B4-BE49-F238E27FC236}">
                      <a16:creationId xmlns:a16="http://schemas.microsoft.com/office/drawing/2014/main" id="{E7CD9574-5857-065A-AE67-FDAE65E91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Freeform 58">
                  <a:extLst>
                    <a:ext uri="{FF2B5EF4-FFF2-40B4-BE49-F238E27FC236}">
                      <a16:creationId xmlns:a16="http://schemas.microsoft.com/office/drawing/2014/main" id="{A5D7FD40-AFD5-45EA-DA39-0ECB4C5880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Oval 59">
                  <a:extLst>
                    <a:ext uri="{FF2B5EF4-FFF2-40B4-BE49-F238E27FC236}">
                      <a16:creationId xmlns:a16="http://schemas.microsoft.com/office/drawing/2014/main" id="{54395025-0207-161A-AA10-EEBBDB89BD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Freeform 60">
                  <a:extLst>
                    <a:ext uri="{FF2B5EF4-FFF2-40B4-BE49-F238E27FC236}">
                      <a16:creationId xmlns:a16="http://schemas.microsoft.com/office/drawing/2014/main" id="{D1F2D14E-AC14-D150-E2EC-D726EA566A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61">
                  <a:extLst>
                    <a:ext uri="{FF2B5EF4-FFF2-40B4-BE49-F238E27FC236}">
                      <a16:creationId xmlns:a16="http://schemas.microsoft.com/office/drawing/2014/main" id="{1969193C-5A61-647B-0BBB-DA1EB7643B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Line 62">
                  <a:extLst>
                    <a:ext uri="{FF2B5EF4-FFF2-40B4-BE49-F238E27FC236}">
                      <a16:creationId xmlns:a16="http://schemas.microsoft.com/office/drawing/2014/main" id="{98585CC0-14D4-C1B7-B212-3C1FB3CE5F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8E71012-3FEB-D68D-7BDB-C38F8448E444}"/>
                </a:ext>
              </a:extLst>
            </p:cNvPr>
            <p:cNvGrpSpPr/>
            <p:nvPr/>
          </p:nvGrpSpPr>
          <p:grpSpPr>
            <a:xfrm>
              <a:off x="756034" y="5114515"/>
              <a:ext cx="593205" cy="593945"/>
              <a:chOff x="2690812" y="4162425"/>
              <a:chExt cx="1271588" cy="1273175"/>
            </a:xfrm>
          </p:grpSpPr>
          <p:sp>
            <p:nvSpPr>
              <p:cNvPr id="65" name="Oval 24" descr="This image is an icon of three people and a globe.">
                <a:extLst>
                  <a:ext uri="{FF2B5EF4-FFF2-40B4-BE49-F238E27FC236}">
                    <a16:creationId xmlns:a16="http://schemas.microsoft.com/office/drawing/2014/main" id="{C8BB31EF-D6E5-9E31-7207-5BB96EBFB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0812" y="4162425"/>
                <a:ext cx="1271588" cy="1273175"/>
              </a:xfrm>
              <a:prstGeom prst="ellipse">
                <a:avLst/>
              </a:prstGeom>
              <a:gradFill>
                <a:gsLst>
                  <a:gs pos="0">
                    <a:srgbClr val="7CEFD8"/>
                  </a:gs>
                  <a:gs pos="50000">
                    <a:srgbClr val="6672E4"/>
                  </a:gs>
                  <a:gs pos="100000">
                    <a:srgbClr val="882BE5"/>
                  </a:gs>
                </a:gsLst>
                <a:lin ang="78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D202077B-6E20-9513-5D08-316A8AA1A8D5}"/>
                  </a:ext>
                </a:extLst>
              </p:cNvPr>
              <p:cNvGrpSpPr/>
              <p:nvPr/>
            </p:nvGrpSpPr>
            <p:grpSpPr>
              <a:xfrm>
                <a:off x="3011359" y="4426329"/>
                <a:ext cx="610282" cy="674403"/>
                <a:chOff x="4841875" y="2895601"/>
                <a:chExt cx="344488" cy="346075"/>
              </a:xfrm>
            </p:grpSpPr>
            <p:sp>
              <p:nvSpPr>
                <p:cNvPr id="67" name="Freeform 258">
                  <a:extLst>
                    <a:ext uri="{FF2B5EF4-FFF2-40B4-BE49-F238E27FC236}">
                      <a16:creationId xmlns:a16="http://schemas.microsoft.com/office/drawing/2014/main" id="{1F16FA9C-3294-969F-7B00-928BAE3830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259">
                  <a:extLst>
                    <a:ext uri="{FF2B5EF4-FFF2-40B4-BE49-F238E27FC236}">
                      <a16:creationId xmlns:a16="http://schemas.microsoft.com/office/drawing/2014/main" id="{5599A734-9CB7-73BF-CA5A-D419AA36CB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260">
                  <a:extLst>
                    <a:ext uri="{FF2B5EF4-FFF2-40B4-BE49-F238E27FC236}">
                      <a16:creationId xmlns:a16="http://schemas.microsoft.com/office/drawing/2014/main" id="{5ED7F911-9833-1001-2A5C-32A977983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Line 261">
                  <a:extLst>
                    <a:ext uri="{FF2B5EF4-FFF2-40B4-BE49-F238E27FC236}">
                      <a16:creationId xmlns:a16="http://schemas.microsoft.com/office/drawing/2014/main" id="{420D6A1D-7E00-7F7E-A84B-7A4C977836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262">
                  <a:extLst>
                    <a:ext uri="{FF2B5EF4-FFF2-40B4-BE49-F238E27FC236}">
                      <a16:creationId xmlns:a16="http://schemas.microsoft.com/office/drawing/2014/main" id="{43ED8865-6603-2282-8E60-7942A30518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Line 263">
                  <a:extLst>
                    <a:ext uri="{FF2B5EF4-FFF2-40B4-BE49-F238E27FC236}">
                      <a16:creationId xmlns:a16="http://schemas.microsoft.com/office/drawing/2014/main" id="{AD7FE82F-0D87-5BFF-53D3-CCE3D5245F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Oval 264">
                  <a:extLst>
                    <a:ext uri="{FF2B5EF4-FFF2-40B4-BE49-F238E27FC236}">
                      <a16:creationId xmlns:a16="http://schemas.microsoft.com/office/drawing/2014/main" id="{B7FAB43D-B29D-42C6-9BE9-DF3022632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Oval 265">
                  <a:extLst>
                    <a:ext uri="{FF2B5EF4-FFF2-40B4-BE49-F238E27FC236}">
                      <a16:creationId xmlns:a16="http://schemas.microsoft.com/office/drawing/2014/main" id="{B4B385C7-E73A-550F-556C-CBBF29183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Oval 266">
                  <a:extLst>
                    <a:ext uri="{FF2B5EF4-FFF2-40B4-BE49-F238E27FC236}">
                      <a16:creationId xmlns:a16="http://schemas.microsoft.com/office/drawing/2014/main" id="{9C71A410-B8F1-ADF0-02B1-AC45965EFD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267">
                  <a:extLst>
                    <a:ext uri="{FF2B5EF4-FFF2-40B4-BE49-F238E27FC236}">
                      <a16:creationId xmlns:a16="http://schemas.microsoft.com/office/drawing/2014/main" id="{4EF03614-B355-D272-94AB-7C82BF5B1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1E75627-596F-7EEA-3387-0A196D82E7F3}"/>
                </a:ext>
              </a:extLst>
            </p:cNvPr>
            <p:cNvGrpSpPr/>
            <p:nvPr/>
          </p:nvGrpSpPr>
          <p:grpSpPr>
            <a:xfrm>
              <a:off x="1636214" y="3489300"/>
              <a:ext cx="3908243" cy="198582"/>
              <a:chOff x="1636214" y="3195950"/>
              <a:chExt cx="2421165" cy="88596"/>
            </a:xfrm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0F45277-6DF0-C976-100E-1B7A916561C6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3770F34D-027D-3023-8E64-73B0C9C9FA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03C8ED7-2602-0D78-9467-A1D0198C46C5}"/>
                </a:ext>
              </a:extLst>
            </p:cNvPr>
            <p:cNvGrpSpPr/>
            <p:nvPr/>
          </p:nvGrpSpPr>
          <p:grpSpPr>
            <a:xfrm>
              <a:off x="1636214" y="4422278"/>
              <a:ext cx="3908243" cy="198582"/>
              <a:chOff x="1636214" y="3195950"/>
              <a:chExt cx="2421165" cy="88596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5863134-6101-7B6E-0F9C-3A230D079F9F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B64C9184-0AED-6294-9DEF-C81D5EF25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F3B8880-39C5-80B0-D673-D0487020C12F}"/>
                </a:ext>
              </a:extLst>
            </p:cNvPr>
            <p:cNvGrpSpPr/>
            <p:nvPr/>
          </p:nvGrpSpPr>
          <p:grpSpPr>
            <a:xfrm>
              <a:off x="1636214" y="5306795"/>
              <a:ext cx="3908243" cy="198582"/>
              <a:chOff x="1636214" y="3195950"/>
              <a:chExt cx="2421165" cy="88596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7DF0C402-876E-3BF9-3F47-09E3350C6C37}"/>
                  </a:ext>
                </a:extLst>
              </p:cNvPr>
              <p:cNvSpPr/>
              <p:nvPr/>
            </p:nvSpPr>
            <p:spPr>
              <a:xfrm>
                <a:off x="1636214" y="3195964"/>
                <a:ext cx="2421165" cy="88582"/>
              </a:xfrm>
              <a:prstGeom prst="roundRect">
                <a:avLst>
                  <a:gd name="adj" fmla="val 50000"/>
                </a:avLst>
              </a:prstGeom>
              <a:solidFill>
                <a:srgbClr val="7BEBD8">
                  <a:alpha val="29000"/>
                </a:srgbClr>
              </a:solidFill>
              <a:ln w="12700" cap="flat">
                <a:noFill/>
                <a:prstDash val="solid"/>
                <a:miter lim="800000"/>
                <a:headEnd/>
                <a:tailEnd/>
              </a:ln>
              <a:effectLst>
                <a:innerShdw blurRad="114300">
                  <a:prstClr val="black">
                    <a:alpha val="47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E2BD095C-93F6-E248-D702-87EB198AFF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636215" y="3195950"/>
                <a:ext cx="1458429" cy="8858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000">
                    <a:srgbClr val="7CEFD8">
                      <a:alpha val="79000"/>
                    </a:srgbClr>
                  </a:gs>
                  <a:gs pos="61000">
                    <a:srgbClr val="6672E4">
                      <a:alpha val="84000"/>
                    </a:srgbClr>
                  </a:gs>
                  <a:gs pos="98000">
                    <a:srgbClr val="882BE5">
                      <a:alpha val="66000"/>
                    </a:srgbClr>
                  </a:gs>
                </a:gsLst>
                <a:lin ang="7200000" scaled="0"/>
              </a:gradFill>
              <a:ln w="12700" cap="flat">
                <a:noFill/>
                <a:prstDash val="solid"/>
                <a:miter lim="800000"/>
                <a:headEnd/>
                <a:tailE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384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369BDDB6-A69A-415D-B73D-D630C736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2044635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Editing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B74FAF-1757-48A8-BBFB-722E8E1D6FA4}"/>
              </a:ext>
            </a:extLst>
          </p:cNvPr>
          <p:cNvSpPr/>
          <p:nvPr/>
        </p:nvSpPr>
        <p:spPr>
          <a:xfrm>
            <a:off x="733192" y="3135016"/>
            <a:ext cx="353619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If you would like to edit the data in the graph attached to this template, simply right-click on it and select </a:t>
            </a:r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Edit Data in Excel.</a:t>
            </a:r>
            <a:endParaRPr lang="en-US" sz="1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4" name="Picture 23" descr="This image is of a bar chart and includes a screen about how to edit data in Excel. ">
            <a:extLst>
              <a:ext uri="{FF2B5EF4-FFF2-40B4-BE49-F238E27FC236}">
                <a16:creationId xmlns:a16="http://schemas.microsoft.com/office/drawing/2014/main" id="{021C3A2A-F5EC-F34D-A555-EF7A9D36D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723" y="2044635"/>
            <a:ext cx="5996066" cy="38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>
            <a:extLst>
              <a:ext uri="{FF2B5EF4-FFF2-40B4-BE49-F238E27FC236}">
                <a16:creationId xmlns:a16="http://schemas.microsoft.com/office/drawing/2014/main" id="{F74B5FA7-6AB6-E766-DF5E-752CAC6BB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6" y="228091"/>
            <a:ext cx="7905394" cy="5670698"/>
          </a:xfrm>
          <a:prstGeom prst="rect">
            <a:avLst/>
          </a:prstGeom>
        </p:spPr>
      </p:pic>
      <p:sp>
        <p:nvSpPr>
          <p:cNvPr id="98" name="Title 97" hidden="1">
            <a:extLst>
              <a:ext uri="{FF2B5EF4-FFF2-40B4-BE49-F238E27FC236}">
                <a16:creationId xmlns:a16="http://schemas.microsoft.com/office/drawing/2014/main" id="{D69146DD-53CC-4FD6-9456-3F49560F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9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111457-D9DC-4BEB-BBB9-82FD4783D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1606370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FA5AF66-F428-4EBE-A3A8-9F827101F023}"/>
              </a:ext>
            </a:extLst>
          </p:cNvPr>
          <p:cNvSpPr txBox="1"/>
          <p:nvPr/>
        </p:nvSpPr>
        <p:spPr>
          <a:xfrm>
            <a:off x="2574631" y="273553"/>
            <a:ext cx="6655058" cy="51296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en-US"/>
            </a:defPPr>
            <a:lvl1pPr>
              <a:lnSpc>
                <a:spcPts val="4000"/>
              </a:lnSpc>
              <a:defRPr sz="36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6000" dirty="0"/>
              <a:t>Meet The Team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B7ACCD3-FC43-4E32-B7AA-E6D86BED1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555075" y="3372106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6">
            <a:extLst>
              <a:ext uri="{FF2B5EF4-FFF2-40B4-BE49-F238E27FC236}">
                <a16:creationId xmlns:a16="http://schemas.microsoft.com/office/drawing/2014/main" id="{7F192ACD-9C75-481C-8934-C15F525ED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3068264" y="4972704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1" name="Picture 70" descr="This is a picture of a human being. ">
            <a:extLst>
              <a:ext uri="{FF2B5EF4-FFF2-40B4-BE49-F238E27FC236}">
                <a16:creationId xmlns:a16="http://schemas.microsoft.com/office/drawing/2014/main" id="{F50EC33F-8894-4BEA-B710-42C21395D6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47931" y="5076422"/>
            <a:ext cx="814289" cy="814289"/>
          </a:xfrm>
          <a:prstGeom prst="ellipse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0237CDA-91C7-49E9-BAFC-0776846C7C3C}"/>
              </a:ext>
            </a:extLst>
          </p:cNvPr>
          <p:cNvSpPr txBox="1"/>
          <p:nvPr/>
        </p:nvSpPr>
        <p:spPr>
          <a:xfrm>
            <a:off x="3224095" y="6041453"/>
            <a:ext cx="748603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Ian	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C08D76-A3A7-451C-B0C3-B5D7AA140249}"/>
              </a:ext>
            </a:extLst>
          </p:cNvPr>
          <p:cNvSpPr txBox="1"/>
          <p:nvPr/>
        </p:nvSpPr>
        <p:spPr>
          <a:xfrm>
            <a:off x="2943377" y="6216162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Hanssen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AFE17F-D5F3-4088-A119-1B09AC60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107238" y="2849639"/>
            <a:ext cx="0" cy="248881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eeform 6">
            <a:extLst>
              <a:ext uri="{FF2B5EF4-FFF2-40B4-BE49-F238E27FC236}">
                <a16:creationId xmlns:a16="http://schemas.microsoft.com/office/drawing/2014/main" id="{8B1A45F7-385D-4B67-98E4-489AB4E31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4619339" y="4972704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8" name="Picture 77" descr="This is a picture of a human being. ">
            <a:extLst>
              <a:ext uri="{FF2B5EF4-FFF2-40B4-BE49-F238E27FC236}">
                <a16:creationId xmlns:a16="http://schemas.microsoft.com/office/drawing/2014/main" id="{2577F7D1-192D-40B4-99E0-89844CC3E13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36" y="5078836"/>
            <a:ext cx="818204" cy="818204"/>
          </a:xfrm>
          <a:prstGeom prst="ellipse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8539F668-991D-4BEA-B3AA-3A269274108D}"/>
              </a:ext>
            </a:extLst>
          </p:cNvPr>
          <p:cNvSpPr txBox="1"/>
          <p:nvPr/>
        </p:nvSpPr>
        <p:spPr>
          <a:xfrm>
            <a:off x="4698135" y="6041453"/>
            <a:ext cx="81252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Flora	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8E46396-D16F-446B-A9AD-53DEF0657574}"/>
              </a:ext>
            </a:extLst>
          </p:cNvPr>
          <p:cNvSpPr txBox="1"/>
          <p:nvPr/>
        </p:nvSpPr>
        <p:spPr>
          <a:xfrm>
            <a:off x="4492698" y="6216162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Berggren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73380DA-31E8-4A4F-8316-F527A262B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6653716" y="3954208"/>
            <a:ext cx="0" cy="150490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">
            <a:extLst>
              <a:ext uri="{FF2B5EF4-FFF2-40B4-BE49-F238E27FC236}">
                <a16:creationId xmlns:a16="http://schemas.microsoft.com/office/drawing/2014/main" id="{D83BBA1A-1810-4171-BD9C-B27B7C26A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6170414" y="4972704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9" name="Picture 78" descr="This is a picture of a human being. ">
            <a:extLst>
              <a:ext uri="{FF2B5EF4-FFF2-40B4-BE49-F238E27FC236}">
                <a16:creationId xmlns:a16="http://schemas.microsoft.com/office/drawing/2014/main" id="{D2843F61-A10E-4A12-A192-7001FFCF4E3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6571" y="5076422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FCB3924-9B8A-42C3-8967-71424F7BEF3D}"/>
              </a:ext>
            </a:extLst>
          </p:cNvPr>
          <p:cNvSpPr txBox="1"/>
          <p:nvPr/>
        </p:nvSpPr>
        <p:spPr>
          <a:xfrm>
            <a:off x="6211545" y="6041453"/>
            <a:ext cx="8843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Allan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E1E9291-AD0F-43F4-8144-EB5D7B638F82}"/>
              </a:ext>
            </a:extLst>
          </p:cNvPr>
          <p:cNvSpPr txBox="1"/>
          <p:nvPr/>
        </p:nvSpPr>
        <p:spPr>
          <a:xfrm>
            <a:off x="6042018" y="6216162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Mattsson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B4E19F0-9268-49F1-864A-6AF53025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209605" y="3195953"/>
            <a:ext cx="0" cy="208701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">
            <a:extLst>
              <a:ext uri="{FF2B5EF4-FFF2-40B4-BE49-F238E27FC236}">
                <a16:creationId xmlns:a16="http://schemas.microsoft.com/office/drawing/2014/main" id="{2D409DD0-6B30-47E3-9886-F8F16D42A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7721490" y="4972704"/>
            <a:ext cx="929501" cy="1021724"/>
          </a:xfrm>
          <a:custGeom>
            <a:avLst/>
            <a:gdLst>
              <a:gd name="T0" fmla="*/ 223 w 322"/>
              <a:gd name="T1" fmla="*/ 21 h 353"/>
              <a:gd name="T2" fmla="*/ 113 w 322"/>
              <a:gd name="T3" fmla="*/ 52 h 353"/>
              <a:gd name="T4" fmla="*/ 14 w 322"/>
              <a:gd name="T5" fmla="*/ 172 h 353"/>
              <a:gd name="T6" fmla="*/ 119 w 322"/>
              <a:gd name="T7" fmla="*/ 327 h 353"/>
              <a:gd name="T8" fmla="*/ 320 w 322"/>
              <a:gd name="T9" fmla="*/ 183 h 353"/>
              <a:gd name="T10" fmla="*/ 287 w 322"/>
              <a:gd name="T11" fmla="*/ 56 h 353"/>
              <a:gd name="T12" fmla="*/ 223 w 322"/>
              <a:gd name="T13" fmla="*/ 21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2" h="353">
                <a:moveTo>
                  <a:pt x="223" y="21"/>
                </a:moveTo>
                <a:cubicBezTo>
                  <a:pt x="198" y="35"/>
                  <a:pt x="187" y="48"/>
                  <a:pt x="113" y="52"/>
                </a:cubicBezTo>
                <a:cubicBezTo>
                  <a:pt x="39" y="57"/>
                  <a:pt x="0" y="118"/>
                  <a:pt x="14" y="172"/>
                </a:cubicBezTo>
                <a:cubicBezTo>
                  <a:pt x="28" y="226"/>
                  <a:pt x="32" y="301"/>
                  <a:pt x="119" y="327"/>
                </a:cubicBezTo>
                <a:cubicBezTo>
                  <a:pt x="206" y="353"/>
                  <a:pt x="316" y="282"/>
                  <a:pt x="320" y="183"/>
                </a:cubicBezTo>
                <a:cubicBezTo>
                  <a:pt x="322" y="124"/>
                  <a:pt x="306" y="88"/>
                  <a:pt x="287" y="56"/>
                </a:cubicBezTo>
                <a:cubicBezTo>
                  <a:pt x="274" y="35"/>
                  <a:pt x="259" y="0"/>
                  <a:pt x="223" y="21"/>
                </a:cubicBezTo>
                <a:close/>
              </a:path>
            </a:pathLst>
          </a:custGeom>
          <a:gradFill>
            <a:gsLst>
              <a:gs pos="1000">
                <a:srgbClr val="7CEFD8">
                  <a:alpha val="79000"/>
                </a:srgbClr>
              </a:gs>
              <a:gs pos="61000">
                <a:srgbClr val="6672E4">
                  <a:alpha val="84000"/>
                </a:srgbClr>
              </a:gs>
              <a:gs pos="98000">
                <a:srgbClr val="882BE5">
                  <a:alpha val="66000"/>
                </a:srgbClr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" name="Picture 80" descr="This is a picture of a human being. ">
            <a:extLst>
              <a:ext uri="{FF2B5EF4-FFF2-40B4-BE49-F238E27FC236}">
                <a16:creationId xmlns:a16="http://schemas.microsoft.com/office/drawing/2014/main" id="{27224B11-0E50-4872-A2D1-98ABC3C8B47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2460" y="5076422"/>
            <a:ext cx="814290" cy="814290"/>
          </a:xfrm>
          <a:custGeom>
            <a:avLst/>
            <a:gdLst>
              <a:gd name="connsiteX0" fmla="*/ 407145 w 814290"/>
              <a:gd name="connsiteY0" fmla="*/ 0 h 814290"/>
              <a:gd name="connsiteX1" fmla="*/ 814290 w 814290"/>
              <a:gd name="connsiteY1" fmla="*/ 407145 h 814290"/>
              <a:gd name="connsiteX2" fmla="*/ 407145 w 814290"/>
              <a:gd name="connsiteY2" fmla="*/ 814290 h 814290"/>
              <a:gd name="connsiteX3" fmla="*/ 0 w 814290"/>
              <a:gd name="connsiteY3" fmla="*/ 407145 h 814290"/>
              <a:gd name="connsiteX4" fmla="*/ 407145 w 814290"/>
              <a:gd name="connsiteY4" fmla="*/ 0 h 81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4290" h="814290">
                <a:moveTo>
                  <a:pt x="407145" y="0"/>
                </a:moveTo>
                <a:cubicBezTo>
                  <a:pt x="632005" y="0"/>
                  <a:pt x="814290" y="182285"/>
                  <a:pt x="814290" y="407145"/>
                </a:cubicBezTo>
                <a:cubicBezTo>
                  <a:pt x="814290" y="632005"/>
                  <a:pt x="632005" y="814290"/>
                  <a:pt x="407145" y="814290"/>
                </a:cubicBezTo>
                <a:cubicBezTo>
                  <a:pt x="182285" y="814290"/>
                  <a:pt x="0" y="632005"/>
                  <a:pt x="0" y="407145"/>
                </a:cubicBezTo>
                <a:cubicBezTo>
                  <a:pt x="0" y="182285"/>
                  <a:pt x="182285" y="0"/>
                  <a:pt x="407145" y="0"/>
                </a:cubicBezTo>
                <a:close/>
              </a:path>
            </a:pathLst>
          </a:cu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92082CD-B83F-48FB-8070-8FA0500FF4B6}"/>
              </a:ext>
            </a:extLst>
          </p:cNvPr>
          <p:cNvSpPr txBox="1"/>
          <p:nvPr/>
        </p:nvSpPr>
        <p:spPr>
          <a:xfrm>
            <a:off x="7699049" y="6041453"/>
            <a:ext cx="1021113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Victoria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9AA184-8D4A-41A0-B201-C0804EF24B2C}"/>
              </a:ext>
            </a:extLst>
          </p:cNvPr>
          <p:cNvSpPr txBox="1"/>
          <p:nvPr/>
        </p:nvSpPr>
        <p:spPr>
          <a:xfrm>
            <a:off x="7597907" y="6216162"/>
            <a:ext cx="12233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200" dirty="0"/>
              <a:t>Lindqvist</a:t>
            </a:r>
          </a:p>
        </p:txBody>
      </p:sp>
      <p:grpSp>
        <p:nvGrpSpPr>
          <p:cNvPr id="94" name="Group 93" descr="This image is of an abstract shape. ">
            <a:extLst>
              <a:ext uri="{FF2B5EF4-FFF2-40B4-BE49-F238E27FC236}">
                <a16:creationId xmlns:a16="http://schemas.microsoft.com/office/drawing/2014/main" id="{06C5D049-85D7-4673-9E2C-A2DF6A4D5048}"/>
              </a:ext>
            </a:extLst>
          </p:cNvPr>
          <p:cNvGrpSpPr/>
          <p:nvPr/>
        </p:nvGrpSpPr>
        <p:grpSpPr>
          <a:xfrm rot="15309759">
            <a:off x="9026813" y="4622835"/>
            <a:ext cx="4736736" cy="6407275"/>
            <a:chOff x="4855953" y="-2833465"/>
            <a:chExt cx="8948964" cy="12105059"/>
          </a:xfrm>
        </p:grpSpPr>
        <p:sp>
          <p:nvSpPr>
            <p:cNvPr id="95" name="Freeform 10">
              <a:extLst>
                <a:ext uri="{FF2B5EF4-FFF2-40B4-BE49-F238E27FC236}">
                  <a16:creationId xmlns:a16="http://schemas.microsoft.com/office/drawing/2014/main" id="{495773B3-D6CE-453B-96D1-E95DF6122C3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1">
              <a:extLst>
                <a:ext uri="{FF2B5EF4-FFF2-40B4-BE49-F238E27FC236}">
                  <a16:creationId xmlns:a16="http://schemas.microsoft.com/office/drawing/2014/main" id="{49D9CCDB-CAB7-4554-8B96-AF649D96074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7" name="Freeform 12">
              <a:extLst>
                <a:ext uri="{FF2B5EF4-FFF2-40B4-BE49-F238E27FC236}">
                  <a16:creationId xmlns:a16="http://schemas.microsoft.com/office/drawing/2014/main" id="{15844E15-7463-4C39-9A45-B2A35B7FD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322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MOTIVATION + PROBLEM STATEMENT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1087" y="1881815"/>
            <a:ext cx="4796772" cy="4716145"/>
            <a:chOff x="518433" y="1692049"/>
            <a:chExt cx="4201583" cy="471614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1107996"/>
              <a:chOff x="518433" y="1851126"/>
              <a:chExt cx="4201583" cy="1107996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1107996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b="1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Given the increasingly easy access to sports gambling, there has been a growing demand for accurate winner predictions among the public.</a:t>
                </a:r>
              </a:p>
            </p:txBody>
          </p:sp>
        </p:grp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FF47BA-9557-4442-8E2A-74A4F4AAD237}"/>
                </a:ext>
              </a:extLst>
            </p:cNvPr>
            <p:cNvSpPr/>
            <p:nvPr/>
          </p:nvSpPr>
          <p:spPr>
            <a:xfrm>
              <a:off x="518433" y="2905489"/>
              <a:ext cx="443592" cy="232296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679164"/>
              <a:ext cx="4201583" cy="830997"/>
              <a:chOff x="518433" y="3418288"/>
              <a:chExt cx="4201583" cy="830997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418288"/>
                <a:ext cx="3536195" cy="83099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As the game evolves, does the data also evolve in tandem with the changes happening in the game?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746201"/>
              <a:ext cx="4155374" cy="1661993"/>
              <a:chOff x="518433" y="4282312"/>
              <a:chExt cx="4155374" cy="1661993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282312"/>
                <a:ext cx="3489986" cy="1661993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Is it possible to leverage advanced modeling and clustering techniques, considering variables such as temperature, wind, humidity, stadium location, and a team’s historical data,  to accurately predict the outcome of future games?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 hidden="1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3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431200-8E45-4A0C-B12B-CFA1B2C53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21796" y="5502466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3DD8E-0492-4A48-B06C-F87FA5CFE3C0}"/>
              </a:ext>
            </a:extLst>
          </p:cNvPr>
          <p:cNvSpPr txBox="1"/>
          <p:nvPr/>
        </p:nvSpPr>
        <p:spPr>
          <a:xfrm>
            <a:off x="552450" y="2242036"/>
            <a:ext cx="2638565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8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689985" y="3615601"/>
            <a:ext cx="3603287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</a:p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</a:p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D15AA-4B45-41B5-A81C-97FCBF019951}"/>
              </a:ext>
            </a:extLst>
          </p:cNvPr>
          <p:cNvSpPr/>
          <p:nvPr/>
        </p:nvSpPr>
        <p:spPr>
          <a:xfrm>
            <a:off x="689985" y="5372393"/>
            <a:ext cx="2879127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These datasets has been sourced from Kaggle, which has integrated it with an API to ensure the production of accurate and up-to-date data for analysis purposes.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04BA3-593E-4519-9139-4E1D86366677}"/>
              </a:ext>
            </a:extLst>
          </p:cNvPr>
          <p:cNvSpPr txBox="1"/>
          <p:nvPr/>
        </p:nvSpPr>
        <p:spPr>
          <a:xfrm>
            <a:off x="4453458" y="1227906"/>
            <a:ext cx="242797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CLEANING OF THESE DATASETS CONSISTED OF: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BB415A0-39A4-4597-926D-819C33316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90387" y="2108016"/>
            <a:ext cx="3141175" cy="3754492"/>
            <a:chOff x="4711392" y="2198247"/>
            <a:chExt cx="3141174" cy="375449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E4AB604-CF34-4776-BFF1-9AD3477F593C}"/>
                </a:ext>
              </a:extLst>
            </p:cNvPr>
            <p:cNvGrpSpPr/>
            <p:nvPr/>
          </p:nvGrpSpPr>
          <p:grpSpPr>
            <a:xfrm>
              <a:off x="4719329" y="2198247"/>
              <a:ext cx="3067396" cy="346075"/>
              <a:chOff x="5063285" y="2201597"/>
              <a:chExt cx="3067396" cy="34607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67E4A54-8A0F-43A0-AA7D-F508F05BB2EF}"/>
                  </a:ext>
                </a:extLst>
              </p:cNvPr>
              <p:cNvSpPr/>
              <p:nvPr/>
            </p:nvSpPr>
            <p:spPr>
              <a:xfrm>
                <a:off x="5642387" y="2250730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Data and median imputation. 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B97B3C9-EBC6-4C92-9F0A-E28F4EF7A5EA}"/>
                  </a:ext>
                </a:extLst>
              </p:cNvPr>
              <p:cNvGrpSpPr/>
              <p:nvPr/>
            </p:nvGrpSpPr>
            <p:grpSpPr>
              <a:xfrm>
                <a:off x="5063285" y="2201597"/>
                <a:ext cx="330200" cy="346075"/>
                <a:chOff x="2686050" y="2895601"/>
                <a:chExt cx="330200" cy="346075"/>
              </a:xfrm>
            </p:grpSpPr>
            <p:sp>
              <p:nvSpPr>
                <p:cNvPr id="52" name="Oval 309">
                  <a:extLst>
                    <a:ext uri="{FF2B5EF4-FFF2-40B4-BE49-F238E27FC236}">
                      <a16:creationId xmlns:a16="http://schemas.microsoft.com/office/drawing/2014/main" id="{00D7C237-71FC-445A-9F26-101C7B72A6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9875" y="2895601"/>
                  <a:ext cx="82550" cy="8255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3" name="Freeform 310">
                  <a:extLst>
                    <a:ext uri="{FF2B5EF4-FFF2-40B4-BE49-F238E27FC236}">
                      <a16:creationId xmlns:a16="http://schemas.microsoft.com/office/drawing/2014/main" id="{66875E49-12B2-4689-93D2-F6C3DFA574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888" y="2978151"/>
                  <a:ext cx="134938" cy="66675"/>
                </a:xfrm>
                <a:custGeom>
                  <a:avLst/>
                  <a:gdLst>
                    <a:gd name="T0" fmla="*/ 36 w 36"/>
                    <a:gd name="T1" fmla="*/ 18 h 18"/>
                    <a:gd name="T2" fmla="*/ 0 w 36"/>
                    <a:gd name="T3" fmla="*/ 18 h 18"/>
                    <a:gd name="T4" fmla="*/ 18 w 36"/>
                    <a:gd name="T5" fmla="*/ 0 h 18"/>
                    <a:gd name="T6" fmla="*/ 36 w 36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8">
                      <a:moveTo>
                        <a:pt x="36" y="18"/>
                      </a:move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8" y="0"/>
                        <a:pt x="36" y="8"/>
                        <a:pt x="36" y="18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Oval 311">
                  <a:extLst>
                    <a:ext uri="{FF2B5EF4-FFF2-40B4-BE49-F238E27FC236}">
                      <a16:creationId xmlns:a16="http://schemas.microsoft.com/office/drawing/2014/main" id="{79E812C8-6A14-42FA-B983-56B6F7303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08275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312">
                  <a:extLst>
                    <a:ext uri="{FF2B5EF4-FFF2-40B4-BE49-F238E27FC236}">
                      <a16:creationId xmlns:a16="http://schemas.microsoft.com/office/drawing/2014/main" id="{6EE140AE-95E2-42D6-8343-EED0E01B8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6050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Oval 313">
                  <a:extLst>
                    <a:ext uri="{FF2B5EF4-FFF2-40B4-BE49-F238E27FC236}">
                      <a16:creationId xmlns:a16="http://schemas.microsoft.com/office/drawing/2014/main" id="{A91A4C56-03CB-4D67-8CD8-FC29B3A2B6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Freeform 314">
                  <a:extLst>
                    <a:ext uri="{FF2B5EF4-FFF2-40B4-BE49-F238E27FC236}">
                      <a16:creationId xmlns:a16="http://schemas.microsoft.com/office/drawing/2014/main" id="{4BF4DB61-E50C-4659-B315-21BF743FF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Oval 315">
                  <a:extLst>
                    <a:ext uri="{FF2B5EF4-FFF2-40B4-BE49-F238E27FC236}">
                      <a16:creationId xmlns:a16="http://schemas.microsoft.com/office/drawing/2014/main" id="{263D783B-3857-4E55-A551-6655D8DDA1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3700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Freeform 316">
                  <a:extLst>
                    <a:ext uri="{FF2B5EF4-FFF2-40B4-BE49-F238E27FC236}">
                      <a16:creationId xmlns:a16="http://schemas.microsoft.com/office/drawing/2014/main" id="{E46D5622-D664-481B-8902-70C961FAFD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475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0" name="Oval 317">
                  <a:extLst>
                    <a:ext uri="{FF2B5EF4-FFF2-40B4-BE49-F238E27FC236}">
                      <a16:creationId xmlns:a16="http://schemas.microsoft.com/office/drawing/2014/main" id="{5BDC2AA3-8653-47C6-9CF7-2579486BFF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0988" y="3128963"/>
                  <a:ext cx="60325" cy="587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1" name="Freeform 318">
                  <a:extLst>
                    <a:ext uri="{FF2B5EF4-FFF2-40B4-BE49-F238E27FC236}">
                      <a16:creationId xmlns:a16="http://schemas.microsoft.com/office/drawing/2014/main" id="{3A66D3FE-E235-4203-A19F-BC38BF7A6C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8763" y="3187701"/>
                  <a:ext cx="104775" cy="53975"/>
                </a:xfrm>
                <a:custGeom>
                  <a:avLst/>
                  <a:gdLst>
                    <a:gd name="T0" fmla="*/ 28 w 28"/>
                    <a:gd name="T1" fmla="*/ 14 h 14"/>
                    <a:gd name="T2" fmla="*/ 0 w 28"/>
                    <a:gd name="T3" fmla="*/ 14 h 14"/>
                    <a:gd name="T4" fmla="*/ 14 w 28"/>
                    <a:gd name="T5" fmla="*/ 0 h 14"/>
                    <a:gd name="T6" fmla="*/ 28 w 28"/>
                    <a:gd name="T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" h="14">
                      <a:moveTo>
                        <a:pt x="28" y="14"/>
                      </a:move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22" y="0"/>
                        <a:pt x="28" y="6"/>
                        <a:pt x="28" y="14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2" name="Freeform 319">
                  <a:extLst>
                    <a:ext uri="{FF2B5EF4-FFF2-40B4-BE49-F238E27FC236}">
                      <a16:creationId xmlns:a16="http://schemas.microsoft.com/office/drawing/2014/main" id="{6C51C0E5-2DAE-4DE1-BAE4-8E0D932D9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38438" y="3074988"/>
                  <a:ext cx="225425" cy="15875"/>
                </a:xfrm>
                <a:custGeom>
                  <a:avLst/>
                  <a:gdLst>
                    <a:gd name="T0" fmla="*/ 0 w 142"/>
                    <a:gd name="T1" fmla="*/ 10 h 10"/>
                    <a:gd name="T2" fmla="*/ 0 w 142"/>
                    <a:gd name="T3" fmla="*/ 0 h 10"/>
                    <a:gd name="T4" fmla="*/ 142 w 142"/>
                    <a:gd name="T5" fmla="*/ 0 h 10"/>
                    <a:gd name="T6" fmla="*/ 142 w 142"/>
                    <a:gd name="T7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2" h="10">
                      <a:moveTo>
                        <a:pt x="0" y="10"/>
                      </a:moveTo>
                      <a:lnTo>
                        <a:pt x="0" y="0"/>
                      </a:lnTo>
                      <a:lnTo>
                        <a:pt x="142" y="0"/>
                      </a:lnTo>
                      <a:lnTo>
                        <a:pt x="142" y="10"/>
                      </a:ln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Line 320">
                  <a:extLst>
                    <a:ext uri="{FF2B5EF4-FFF2-40B4-BE49-F238E27FC236}">
                      <a16:creationId xmlns:a16="http://schemas.microsoft.com/office/drawing/2014/main" id="{FED6DFE8-0963-48D1-9BAA-53772F0EA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1150" y="3044826"/>
                  <a:ext cx="0" cy="46038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34A4EB-3F1D-46DA-8918-F39703249E85}"/>
                </a:ext>
              </a:extLst>
            </p:cNvPr>
            <p:cNvGrpSpPr/>
            <p:nvPr/>
          </p:nvGrpSpPr>
          <p:grpSpPr>
            <a:xfrm>
              <a:off x="4711392" y="3113161"/>
              <a:ext cx="3075333" cy="419259"/>
              <a:chOff x="5055348" y="2856123"/>
              <a:chExt cx="3075333" cy="41925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136D759-25F2-4CF2-9BE6-769681C37E48}"/>
                  </a:ext>
                </a:extLst>
              </p:cNvPr>
              <p:cNvGrpSpPr/>
              <p:nvPr/>
            </p:nvGrpSpPr>
            <p:grpSpPr>
              <a:xfrm>
                <a:off x="5055348" y="2929307"/>
                <a:ext cx="346075" cy="346075"/>
                <a:chOff x="3398838" y="2895601"/>
                <a:chExt cx="346075" cy="346075"/>
              </a:xfrm>
            </p:grpSpPr>
            <p:sp>
              <p:nvSpPr>
                <p:cNvPr id="16" name="Freeform 49">
                  <a:extLst>
                    <a:ext uri="{FF2B5EF4-FFF2-40B4-BE49-F238E27FC236}">
                      <a16:creationId xmlns:a16="http://schemas.microsoft.com/office/drawing/2014/main" id="{56CCB68B-57D2-49CC-B61F-363F0FF3A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8838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0">
                  <a:extLst>
                    <a:ext uri="{FF2B5EF4-FFF2-40B4-BE49-F238E27FC236}">
                      <a16:creationId xmlns:a16="http://schemas.microsoft.com/office/drawing/2014/main" id="{67F96EFD-DA55-4AD5-BA45-4313C3E98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7101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Oval 51">
                  <a:extLst>
                    <a:ext uri="{FF2B5EF4-FFF2-40B4-BE49-F238E27FC236}">
                      <a16:creationId xmlns:a16="http://schemas.microsoft.com/office/drawing/2014/main" id="{F372C151-C001-4280-B771-9A239086C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9001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52">
                  <a:extLst>
                    <a:ext uri="{FF2B5EF4-FFF2-40B4-BE49-F238E27FC236}">
                      <a16:creationId xmlns:a16="http://schemas.microsoft.com/office/drawing/2014/main" id="{D3FA7893-F8A0-4F72-ACCF-CF4CE6E4B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29001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Freeform 53">
                  <a:extLst>
                    <a:ext uri="{FF2B5EF4-FFF2-40B4-BE49-F238E27FC236}">
                      <a16:creationId xmlns:a16="http://schemas.microsoft.com/office/drawing/2014/main" id="{C017CF38-81FD-491D-9BA4-35D01D4D42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4101" y="2986089"/>
                  <a:ext cx="82550" cy="58738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Freeform 54">
                  <a:extLst>
                    <a:ext uri="{FF2B5EF4-FFF2-40B4-BE49-F238E27FC236}">
                      <a16:creationId xmlns:a16="http://schemas.microsoft.com/office/drawing/2014/main" id="{99433936-BA1A-40A3-959B-047AFFF78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363" y="2986089"/>
                  <a:ext cx="82550" cy="58738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" name="Oval 55">
                  <a:extLst>
                    <a:ext uri="{FF2B5EF4-FFF2-40B4-BE49-F238E27FC236}">
                      <a16:creationId xmlns:a16="http://schemas.microsoft.com/office/drawing/2014/main" id="{BDA2F5A8-B23C-499E-9267-3DC7A37FA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4263" y="2895601"/>
                  <a:ext cx="90488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56">
                  <a:extLst>
                    <a:ext uri="{FF2B5EF4-FFF2-40B4-BE49-F238E27FC236}">
                      <a16:creationId xmlns:a16="http://schemas.microsoft.com/office/drawing/2014/main" id="{099EF59E-5EEF-46B5-962D-A5FD94EA51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24263" y="2928939"/>
                  <a:ext cx="90488" cy="14288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4" name="Freeform 57">
                  <a:extLst>
                    <a:ext uri="{FF2B5EF4-FFF2-40B4-BE49-F238E27FC236}">
                      <a16:creationId xmlns:a16="http://schemas.microsoft.com/office/drawing/2014/main" id="{FCE54361-37E3-4F52-B33F-6FAA345B4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7263" y="3181351"/>
                  <a:ext cx="82550" cy="60325"/>
                </a:xfrm>
                <a:custGeom>
                  <a:avLst/>
                  <a:gdLst>
                    <a:gd name="T0" fmla="*/ 14 w 22"/>
                    <a:gd name="T1" fmla="*/ 0 h 16"/>
                    <a:gd name="T2" fmla="*/ 14 w 22"/>
                    <a:gd name="T3" fmla="*/ 6 h 16"/>
                    <a:gd name="T4" fmla="*/ 4 w 22"/>
                    <a:gd name="T5" fmla="*/ 9 h 16"/>
                    <a:gd name="T6" fmla="*/ 0 w 22"/>
                    <a:gd name="T7" fmla="*/ 14 h 16"/>
                    <a:gd name="T8" fmla="*/ 0 w 22"/>
                    <a:gd name="T9" fmla="*/ 16 h 16"/>
                    <a:gd name="T10" fmla="*/ 22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14" y="0"/>
                      </a:moveTo>
                      <a:cubicBezTo>
                        <a:pt x="14" y="6"/>
                        <a:pt x="14" y="6"/>
                        <a:pt x="14" y="6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0"/>
                        <a:pt x="0" y="12"/>
                        <a:pt x="0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Freeform 58">
                  <a:extLst>
                    <a:ext uri="{FF2B5EF4-FFF2-40B4-BE49-F238E27FC236}">
                      <a16:creationId xmlns:a16="http://schemas.microsoft.com/office/drawing/2014/main" id="{78645E47-D178-4E95-8459-77D1D8FF64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3938" y="3181351"/>
                  <a:ext cx="82550" cy="60325"/>
                </a:xfrm>
                <a:custGeom>
                  <a:avLst/>
                  <a:gdLst>
                    <a:gd name="T0" fmla="*/ 8 w 22"/>
                    <a:gd name="T1" fmla="*/ 0 h 16"/>
                    <a:gd name="T2" fmla="*/ 8 w 22"/>
                    <a:gd name="T3" fmla="*/ 6 h 16"/>
                    <a:gd name="T4" fmla="*/ 18 w 22"/>
                    <a:gd name="T5" fmla="*/ 9 h 16"/>
                    <a:gd name="T6" fmla="*/ 22 w 22"/>
                    <a:gd name="T7" fmla="*/ 14 h 16"/>
                    <a:gd name="T8" fmla="*/ 22 w 22"/>
                    <a:gd name="T9" fmla="*/ 16 h 16"/>
                    <a:gd name="T10" fmla="*/ 0 w 22"/>
                    <a:gd name="T11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16">
                      <a:moveTo>
                        <a:pt x="8" y="0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10"/>
                        <a:pt x="22" y="12"/>
                        <a:pt x="22" y="14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0" y="16"/>
                        <a:pt x="0" y="16"/>
                        <a:pt x="0" y="16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6" name="Oval 59">
                  <a:extLst>
                    <a:ext uri="{FF2B5EF4-FFF2-40B4-BE49-F238E27FC236}">
                      <a16:creationId xmlns:a16="http://schemas.microsoft.com/office/drawing/2014/main" id="{7854B272-51DE-4F9C-A5CA-3532EA082A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426" y="3090864"/>
                  <a:ext cx="88900" cy="96838"/>
                </a:xfrm>
                <a:prstGeom prst="ellips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0">
                  <a:extLst>
                    <a:ext uri="{FF2B5EF4-FFF2-40B4-BE49-F238E27FC236}">
                      <a16:creationId xmlns:a16="http://schemas.microsoft.com/office/drawing/2014/main" id="{814DA909-0D02-4070-A399-CC0263BE5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27426" y="3124201"/>
                  <a:ext cx="88900" cy="15875"/>
                </a:xfrm>
                <a:custGeom>
                  <a:avLst/>
                  <a:gdLst>
                    <a:gd name="T0" fmla="*/ 24 w 24"/>
                    <a:gd name="T1" fmla="*/ 2 h 4"/>
                    <a:gd name="T2" fmla="*/ 14 w 24"/>
                    <a:gd name="T3" fmla="*/ 0 h 4"/>
                    <a:gd name="T4" fmla="*/ 0 w 24"/>
                    <a:gd name="T5" fmla="*/ 1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" h="4">
                      <a:moveTo>
                        <a:pt x="24" y="2"/>
                      </a:moveTo>
                      <a:cubicBezTo>
                        <a:pt x="22" y="4"/>
                        <a:pt x="16" y="4"/>
                        <a:pt x="14" y="0"/>
                      </a:cubicBezTo>
                      <a:cubicBezTo>
                        <a:pt x="10" y="4"/>
                        <a:pt x="3" y="4"/>
                        <a:pt x="0" y="1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id="{5899F489-EDA7-4EC2-826F-95D6DBC765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12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62">
                  <a:extLst>
                    <a:ext uri="{FF2B5EF4-FFF2-40B4-BE49-F238E27FC236}">
                      <a16:creationId xmlns:a16="http://schemas.microsoft.com/office/drawing/2014/main" id="{83CCE497-C8F7-4970-AE29-490A81B26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54426" y="3074989"/>
                  <a:ext cx="38100" cy="38100"/>
                </a:xfrm>
                <a:prstGeom prst="lin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600301E-404F-4763-892B-EE1C3109F4D3}"/>
                  </a:ext>
                </a:extLst>
              </p:cNvPr>
              <p:cNvSpPr/>
              <p:nvPr/>
            </p:nvSpPr>
            <p:spPr>
              <a:xfrm>
                <a:off x="5642387" y="2856123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endParaRPr lang="en-US" sz="1600" i="1" dirty="0">
                  <a:solidFill>
                    <a:schemeClr val="bg1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375CECE-C8C6-426B-9A8C-EB696D69F141}"/>
                </a:ext>
              </a:extLst>
            </p:cNvPr>
            <p:cNvGrpSpPr/>
            <p:nvPr/>
          </p:nvGrpSpPr>
          <p:grpSpPr>
            <a:xfrm>
              <a:off x="4719329" y="4189525"/>
              <a:ext cx="3133237" cy="358934"/>
              <a:chOff x="5063285" y="3728115"/>
              <a:chExt cx="3133237" cy="35893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6974775F-B291-4B53-B461-88835C383ED5}"/>
                  </a:ext>
                </a:extLst>
              </p:cNvPr>
              <p:cNvGrpSpPr/>
              <p:nvPr/>
            </p:nvGrpSpPr>
            <p:grpSpPr>
              <a:xfrm>
                <a:off x="5063285" y="3728115"/>
                <a:ext cx="330200" cy="315913"/>
                <a:chOff x="4127500" y="2909888"/>
                <a:chExt cx="330200" cy="315913"/>
              </a:xfrm>
            </p:grpSpPr>
            <p:sp>
              <p:nvSpPr>
                <p:cNvPr id="42" name="Oval 268">
                  <a:extLst>
                    <a:ext uri="{FF2B5EF4-FFF2-40B4-BE49-F238E27FC236}">
                      <a16:creationId xmlns:a16="http://schemas.microsoft.com/office/drawing/2014/main" id="{FE9D5F51-D5BF-438E-8442-591451564E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9725" y="3060701"/>
                  <a:ext cx="76200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Freeform 269">
                  <a:extLst>
                    <a:ext uri="{FF2B5EF4-FFF2-40B4-BE49-F238E27FC236}">
                      <a16:creationId xmlns:a16="http://schemas.microsoft.com/office/drawing/2014/main" id="{4514A40D-D6F0-4AD6-9605-37581D312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7500" y="3135313"/>
                  <a:ext cx="109538" cy="60325"/>
                </a:xfrm>
                <a:custGeom>
                  <a:avLst/>
                  <a:gdLst>
                    <a:gd name="T0" fmla="*/ 22 w 29"/>
                    <a:gd name="T1" fmla="*/ 16 h 16"/>
                    <a:gd name="T2" fmla="*/ 0 w 29"/>
                    <a:gd name="T3" fmla="*/ 16 h 16"/>
                    <a:gd name="T4" fmla="*/ 16 w 29"/>
                    <a:gd name="T5" fmla="*/ 0 h 16"/>
                    <a:gd name="T6" fmla="*/ 29 w 29"/>
                    <a:gd name="T7" fmla="*/ 7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22" y="16"/>
                      </a:move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21" y="0"/>
                        <a:pt x="26" y="3"/>
                        <a:pt x="29" y="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Oval 270">
                  <a:extLst>
                    <a:ext uri="{FF2B5EF4-FFF2-40B4-BE49-F238E27FC236}">
                      <a16:creationId xmlns:a16="http://schemas.microsoft.com/office/drawing/2014/main" id="{B605F216-E7D2-42D4-8BCF-4B68365DD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0863" y="3060701"/>
                  <a:ext cx="74613" cy="74613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Freeform 271">
                  <a:extLst>
                    <a:ext uri="{FF2B5EF4-FFF2-40B4-BE49-F238E27FC236}">
                      <a16:creationId xmlns:a16="http://schemas.microsoft.com/office/drawing/2014/main" id="{7221B60C-9DC7-49BE-9845-B55F67481A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9750" y="3135313"/>
                  <a:ext cx="107950" cy="60325"/>
                </a:xfrm>
                <a:custGeom>
                  <a:avLst/>
                  <a:gdLst>
                    <a:gd name="T0" fmla="*/ 0 w 29"/>
                    <a:gd name="T1" fmla="*/ 7 h 16"/>
                    <a:gd name="T2" fmla="*/ 13 w 29"/>
                    <a:gd name="T3" fmla="*/ 0 h 16"/>
                    <a:gd name="T4" fmla="*/ 29 w 29"/>
                    <a:gd name="T5" fmla="*/ 16 h 16"/>
                    <a:gd name="T6" fmla="*/ 7 w 29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16">
                      <a:moveTo>
                        <a:pt x="0" y="7"/>
                      </a:moveTo>
                      <a:cubicBezTo>
                        <a:pt x="3" y="3"/>
                        <a:pt x="8" y="0"/>
                        <a:pt x="13" y="0"/>
                      </a:cubicBezTo>
                      <a:cubicBezTo>
                        <a:pt x="22" y="0"/>
                        <a:pt x="29" y="7"/>
                        <a:pt x="2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Oval 272">
                  <a:extLst>
                    <a:ext uri="{FF2B5EF4-FFF2-40B4-BE49-F238E27FC236}">
                      <a16:creationId xmlns:a16="http://schemas.microsoft.com/office/drawing/2014/main" id="{F7CDF7AF-4200-420D-ACFE-5F2B36CC0F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0213" y="3030538"/>
                  <a:ext cx="104775" cy="109538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73">
                  <a:extLst>
                    <a:ext uri="{FF2B5EF4-FFF2-40B4-BE49-F238E27FC236}">
                      <a16:creationId xmlns:a16="http://schemas.microsoft.com/office/drawing/2014/main" id="{1A3F4268-4FB7-4106-9CDA-E5DFAC4AB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14813" y="2986088"/>
                  <a:ext cx="157163" cy="36513"/>
                </a:xfrm>
                <a:custGeom>
                  <a:avLst/>
                  <a:gdLst>
                    <a:gd name="T0" fmla="*/ 0 w 42"/>
                    <a:gd name="T1" fmla="*/ 10 h 10"/>
                    <a:gd name="T2" fmla="*/ 21 w 42"/>
                    <a:gd name="T3" fmla="*/ 0 h 10"/>
                    <a:gd name="T4" fmla="*/ 42 w 42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10">
                      <a:moveTo>
                        <a:pt x="0" y="10"/>
                      </a:moveTo>
                      <a:cubicBezTo>
                        <a:pt x="5" y="4"/>
                        <a:pt x="13" y="0"/>
                        <a:pt x="21" y="0"/>
                      </a:cubicBezTo>
                      <a:cubicBezTo>
                        <a:pt x="29" y="0"/>
                        <a:pt x="37" y="4"/>
                        <a:pt x="42" y="10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274">
                  <a:extLst>
                    <a:ext uri="{FF2B5EF4-FFF2-40B4-BE49-F238E27FC236}">
                      <a16:creationId xmlns:a16="http://schemas.microsoft.com/office/drawing/2014/main" id="{090011F9-93DA-4E08-8197-0237F3720B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7825" y="2947988"/>
                  <a:ext cx="211138" cy="49213"/>
                </a:xfrm>
                <a:custGeom>
                  <a:avLst/>
                  <a:gdLst>
                    <a:gd name="T0" fmla="*/ 0 w 56"/>
                    <a:gd name="T1" fmla="*/ 13 h 13"/>
                    <a:gd name="T2" fmla="*/ 28 w 56"/>
                    <a:gd name="T3" fmla="*/ 0 h 13"/>
                    <a:gd name="T4" fmla="*/ 56 w 56"/>
                    <a:gd name="T5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6" h="13">
                      <a:moveTo>
                        <a:pt x="0" y="13"/>
                      </a:moveTo>
                      <a:cubicBezTo>
                        <a:pt x="7" y="5"/>
                        <a:pt x="17" y="0"/>
                        <a:pt x="28" y="0"/>
                      </a:cubicBezTo>
                      <a:cubicBezTo>
                        <a:pt x="39" y="0"/>
                        <a:pt x="49" y="5"/>
                        <a:pt x="56" y="13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275">
                  <a:extLst>
                    <a:ext uri="{FF2B5EF4-FFF2-40B4-BE49-F238E27FC236}">
                      <a16:creationId xmlns:a16="http://schemas.microsoft.com/office/drawing/2014/main" id="{832AB0A3-F36E-4927-8E0D-E0C36586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57663" y="2909888"/>
                  <a:ext cx="269875" cy="63500"/>
                </a:xfrm>
                <a:custGeom>
                  <a:avLst/>
                  <a:gdLst>
                    <a:gd name="T0" fmla="*/ 0 w 72"/>
                    <a:gd name="T1" fmla="*/ 17 h 17"/>
                    <a:gd name="T2" fmla="*/ 36 w 72"/>
                    <a:gd name="T3" fmla="*/ 0 h 17"/>
                    <a:gd name="T4" fmla="*/ 72 w 72"/>
                    <a:gd name="T5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" h="17">
                      <a:moveTo>
                        <a:pt x="0" y="17"/>
                      </a:moveTo>
                      <a:cubicBezTo>
                        <a:pt x="8" y="7"/>
                        <a:pt x="21" y="0"/>
                        <a:pt x="36" y="0"/>
                      </a:cubicBezTo>
                      <a:cubicBezTo>
                        <a:pt x="51" y="0"/>
                        <a:pt x="64" y="7"/>
                        <a:pt x="72" y="17"/>
                      </a:cubicBezTo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276">
                  <a:extLst>
                    <a:ext uri="{FF2B5EF4-FFF2-40B4-BE49-F238E27FC236}">
                      <a16:creationId xmlns:a16="http://schemas.microsoft.com/office/drawing/2014/main" id="{69185BBE-8B01-4042-9127-5E91F9AA4D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6875" y="3140076"/>
                  <a:ext cx="173038" cy="85725"/>
                </a:xfrm>
                <a:custGeom>
                  <a:avLst/>
                  <a:gdLst>
                    <a:gd name="T0" fmla="*/ 46 w 46"/>
                    <a:gd name="T1" fmla="*/ 23 h 23"/>
                    <a:gd name="T2" fmla="*/ 0 w 46"/>
                    <a:gd name="T3" fmla="*/ 23 h 23"/>
                    <a:gd name="T4" fmla="*/ 23 w 46"/>
                    <a:gd name="T5" fmla="*/ 0 h 23"/>
                    <a:gd name="T6" fmla="*/ 46 w 46"/>
                    <a:gd name="T7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6" h="23">
                      <a:moveTo>
                        <a:pt x="46" y="23"/>
                      </a:move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10"/>
                        <a:pt x="10" y="0"/>
                        <a:pt x="23" y="0"/>
                      </a:cubicBezTo>
                      <a:cubicBezTo>
                        <a:pt x="36" y="0"/>
                        <a:pt x="46" y="10"/>
                        <a:pt x="46" y="23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7E16F25-9A73-4F49-8593-4DDEE2A8AB5D}"/>
                  </a:ext>
                </a:extLst>
              </p:cNvPr>
              <p:cNvSpPr/>
              <p:nvPr/>
            </p:nvSpPr>
            <p:spPr>
              <a:xfrm>
                <a:off x="5650979" y="3840828"/>
                <a:ext cx="2545543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Removing the noise</a:t>
                </a: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7DB03EE-BB00-488A-B451-6DF7DA5AC981}"/>
                </a:ext>
              </a:extLst>
            </p:cNvPr>
            <p:cNvGrpSpPr/>
            <p:nvPr/>
          </p:nvGrpSpPr>
          <p:grpSpPr>
            <a:xfrm>
              <a:off x="4712185" y="5162542"/>
              <a:ext cx="3083132" cy="346075"/>
              <a:chOff x="5056141" y="4633426"/>
              <a:chExt cx="3083132" cy="34607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FED15E3-F2A7-469C-B628-611921767E34}"/>
                  </a:ext>
                </a:extLst>
              </p:cNvPr>
              <p:cNvGrpSpPr/>
              <p:nvPr/>
            </p:nvGrpSpPr>
            <p:grpSpPr>
              <a:xfrm>
                <a:off x="5056141" y="4633426"/>
                <a:ext cx="344488" cy="346075"/>
                <a:chOff x="4841875" y="2895601"/>
                <a:chExt cx="344488" cy="346075"/>
              </a:xfrm>
            </p:grpSpPr>
            <p:sp>
              <p:nvSpPr>
                <p:cNvPr id="31" name="Freeform 258">
                  <a:extLst>
                    <a:ext uri="{FF2B5EF4-FFF2-40B4-BE49-F238E27FC236}">
                      <a16:creationId xmlns:a16="http://schemas.microsoft.com/office/drawing/2014/main" id="{66F1D3E8-8C01-4B14-8A55-CA0D336560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6488" y="2895601"/>
                  <a:ext cx="195263" cy="195263"/>
                </a:xfrm>
                <a:custGeom>
                  <a:avLst/>
                  <a:gdLst>
                    <a:gd name="T0" fmla="*/ 52 w 52"/>
                    <a:gd name="T1" fmla="*/ 26 h 52"/>
                    <a:gd name="T2" fmla="*/ 26 w 52"/>
                    <a:gd name="T3" fmla="*/ 52 h 52"/>
                    <a:gd name="T4" fmla="*/ 0 w 52"/>
                    <a:gd name="T5" fmla="*/ 25 h 52"/>
                    <a:gd name="T6" fmla="*/ 25 w 52"/>
                    <a:gd name="T7" fmla="*/ 0 h 52"/>
                    <a:gd name="T8" fmla="*/ 26 w 52"/>
                    <a:gd name="T9" fmla="*/ 0 h 52"/>
                    <a:gd name="T10" fmla="*/ 52 w 52"/>
                    <a:gd name="T11" fmla="*/ 26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2" h="52">
                      <a:moveTo>
                        <a:pt x="52" y="26"/>
                      </a:moveTo>
                      <a:cubicBezTo>
                        <a:pt x="52" y="40"/>
                        <a:pt x="40" y="52"/>
                        <a:pt x="26" y="52"/>
                      </a:cubicBezTo>
                      <a:cubicBezTo>
                        <a:pt x="12" y="52"/>
                        <a:pt x="0" y="40"/>
                        <a:pt x="0" y="25"/>
                      </a:cubicBezTo>
                      <a:cubicBezTo>
                        <a:pt x="0" y="11"/>
                        <a:pt x="11" y="1"/>
                        <a:pt x="25" y="0"/>
                      </a:cubicBezTo>
                      <a:cubicBezTo>
                        <a:pt x="25" y="0"/>
                        <a:pt x="26" y="0"/>
                        <a:pt x="26" y="0"/>
                      </a:cubicBezTo>
                      <a:cubicBezTo>
                        <a:pt x="40" y="0"/>
                        <a:pt x="52" y="11"/>
                        <a:pt x="52" y="26"/>
                      </a:cubicBezTo>
                      <a:close/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259">
                  <a:extLst>
                    <a:ext uri="{FF2B5EF4-FFF2-40B4-BE49-F238E27FC236}">
                      <a16:creationId xmlns:a16="http://schemas.microsoft.com/office/drawing/2014/main" id="{C7E4337D-67E8-477B-8284-B0579D0160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7763" y="2895601"/>
                  <a:ext cx="52388" cy="195263"/>
                </a:xfrm>
                <a:custGeom>
                  <a:avLst/>
                  <a:gdLst>
                    <a:gd name="T0" fmla="*/ 14 w 14"/>
                    <a:gd name="T1" fmla="*/ 0 h 52"/>
                    <a:gd name="T2" fmla="*/ 14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14" y="0"/>
                      </a:moveTo>
                      <a:cubicBezTo>
                        <a:pt x="0" y="15"/>
                        <a:pt x="0" y="34"/>
                        <a:pt x="14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260">
                  <a:extLst>
                    <a:ext uri="{FF2B5EF4-FFF2-40B4-BE49-F238E27FC236}">
                      <a16:creationId xmlns:a16="http://schemas.microsoft.com/office/drawing/2014/main" id="{C2AF1AB5-D96A-4C19-BE80-2C8A0736E9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8088" y="2895601"/>
                  <a:ext cx="52388" cy="195263"/>
                </a:xfrm>
                <a:custGeom>
                  <a:avLst/>
                  <a:gdLst>
                    <a:gd name="T0" fmla="*/ 0 w 14"/>
                    <a:gd name="T1" fmla="*/ 0 h 52"/>
                    <a:gd name="T2" fmla="*/ 0 w 14"/>
                    <a:gd name="T3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14" h="52">
                      <a:moveTo>
                        <a:pt x="0" y="0"/>
                      </a:moveTo>
                      <a:cubicBezTo>
                        <a:pt x="14" y="15"/>
                        <a:pt x="14" y="34"/>
                        <a:pt x="0" y="52"/>
                      </a:cubicBezTo>
                    </a:path>
                  </a:pathLst>
                </a:cu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Line 261">
                  <a:extLst>
                    <a:ext uri="{FF2B5EF4-FFF2-40B4-BE49-F238E27FC236}">
                      <a16:creationId xmlns:a16="http://schemas.microsoft.com/office/drawing/2014/main" id="{FF7B7042-5F74-4182-89DF-79E95F074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3044826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Line 262">
                  <a:extLst>
                    <a:ext uri="{FF2B5EF4-FFF2-40B4-BE49-F238E27FC236}">
                      <a16:creationId xmlns:a16="http://schemas.microsoft.com/office/drawing/2014/main" id="{6D40A249-C0DF-492C-98A0-5563396CED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32363" y="2940051"/>
                  <a:ext cx="165100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Line 263">
                  <a:extLst>
                    <a:ext uri="{FF2B5EF4-FFF2-40B4-BE49-F238E27FC236}">
                      <a16:creationId xmlns:a16="http://schemas.microsoft.com/office/drawing/2014/main" id="{0424966D-2E93-463D-925D-8EC1314AA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16488" y="2992438"/>
                  <a:ext cx="195263" cy="0"/>
                </a:xfrm>
                <a:prstGeom prst="line">
                  <a:avLst/>
                </a:prstGeom>
                <a:noFill/>
                <a:ln w="14288" cap="flat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Oval 264">
                  <a:extLst>
                    <a:ext uri="{FF2B5EF4-FFF2-40B4-BE49-F238E27FC236}">
                      <a16:creationId xmlns:a16="http://schemas.microsoft.com/office/drawing/2014/main" id="{A2027076-84C0-41AA-ABE6-E182664DD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4100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Oval 265">
                  <a:extLst>
                    <a:ext uri="{FF2B5EF4-FFF2-40B4-BE49-F238E27FC236}">
                      <a16:creationId xmlns:a16="http://schemas.microsoft.com/office/drawing/2014/main" id="{34911030-E1C4-47C6-B878-AB9504619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6813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Oval 266">
                  <a:extLst>
                    <a:ext uri="{FF2B5EF4-FFF2-40B4-BE49-F238E27FC236}">
                      <a16:creationId xmlns:a16="http://schemas.microsoft.com/office/drawing/2014/main" id="{872A828C-C960-409B-BA85-F3FA58C587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89525" y="3105151"/>
                  <a:ext cx="74613" cy="76200"/>
                </a:xfrm>
                <a:prstGeom prst="ellipse">
                  <a:avLst/>
                </a:pr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Freeform 267">
                  <a:extLst>
                    <a:ext uri="{FF2B5EF4-FFF2-40B4-BE49-F238E27FC236}">
                      <a16:creationId xmlns:a16="http://schemas.microsoft.com/office/drawing/2014/main" id="{111031BF-F147-4673-B7D2-BAB9FDE01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1875" y="3181351"/>
                  <a:ext cx="344488" cy="60325"/>
                </a:xfrm>
                <a:custGeom>
                  <a:avLst/>
                  <a:gdLst>
                    <a:gd name="T0" fmla="*/ 76 w 92"/>
                    <a:gd name="T1" fmla="*/ 0 h 16"/>
                    <a:gd name="T2" fmla="*/ 61 w 92"/>
                    <a:gd name="T3" fmla="*/ 11 h 16"/>
                    <a:gd name="T4" fmla="*/ 46 w 92"/>
                    <a:gd name="T5" fmla="*/ 0 h 16"/>
                    <a:gd name="T6" fmla="*/ 31 w 92"/>
                    <a:gd name="T7" fmla="*/ 11 h 16"/>
                    <a:gd name="T8" fmla="*/ 16 w 92"/>
                    <a:gd name="T9" fmla="*/ 0 h 16"/>
                    <a:gd name="T10" fmla="*/ 0 w 92"/>
                    <a:gd name="T11" fmla="*/ 16 h 16"/>
                    <a:gd name="T12" fmla="*/ 92 w 92"/>
                    <a:gd name="T13" fmla="*/ 16 h 16"/>
                    <a:gd name="T14" fmla="*/ 76 w 92"/>
                    <a:gd name="T15" fmla="*/ 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2" h="16">
                      <a:moveTo>
                        <a:pt x="76" y="0"/>
                      </a:moveTo>
                      <a:cubicBezTo>
                        <a:pt x="69" y="0"/>
                        <a:pt x="63" y="4"/>
                        <a:pt x="61" y="11"/>
                      </a:cubicBezTo>
                      <a:cubicBezTo>
                        <a:pt x="59" y="4"/>
                        <a:pt x="53" y="0"/>
                        <a:pt x="46" y="0"/>
                      </a:cubicBezTo>
                      <a:cubicBezTo>
                        <a:pt x="39" y="0"/>
                        <a:pt x="33" y="4"/>
                        <a:pt x="31" y="11"/>
                      </a:cubicBezTo>
                      <a:cubicBezTo>
                        <a:pt x="29" y="4"/>
                        <a:pt x="23" y="0"/>
                        <a:pt x="16" y="0"/>
                      </a:cubicBezTo>
                      <a:cubicBezTo>
                        <a:pt x="7" y="0"/>
                        <a:pt x="0" y="8"/>
                        <a:pt x="0" y="16"/>
                      </a:cubicBezTo>
                      <a:cubicBezTo>
                        <a:pt x="92" y="16"/>
                        <a:pt x="92" y="16"/>
                        <a:pt x="92" y="16"/>
                      </a:cubicBezTo>
                      <a:cubicBezTo>
                        <a:pt x="92" y="8"/>
                        <a:pt x="85" y="0"/>
                        <a:pt x="76" y="0"/>
                      </a:cubicBezTo>
                      <a:close/>
                    </a:path>
                  </a:pathLst>
                </a:custGeom>
                <a:noFill/>
                <a:ln w="14288" cap="rnd">
                  <a:solidFill>
                    <a:schemeClr val="bg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9482C2C4-A83F-481A-A4DA-8A5D9AD7A680}"/>
                  </a:ext>
                </a:extLst>
              </p:cNvPr>
              <p:cNvSpPr/>
              <p:nvPr/>
            </p:nvSpPr>
            <p:spPr>
              <a:xfrm>
                <a:off x="5650979" y="4730263"/>
                <a:ext cx="248829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Dataset Merging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FB86711-61B6-4E9F-94FC-7E4E4C2AFDBB}"/>
                </a:ext>
              </a:extLst>
            </p:cNvPr>
            <p:cNvGrpSpPr/>
            <p:nvPr/>
          </p:nvGrpSpPr>
          <p:grpSpPr>
            <a:xfrm>
              <a:off x="4721542" y="2742223"/>
              <a:ext cx="2998053" cy="246221"/>
              <a:chOff x="4721542" y="2734320"/>
              <a:chExt cx="2998053" cy="2462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AF81162-F8E5-4429-8E39-AF70CBB53233}"/>
                  </a:ext>
                </a:extLst>
              </p:cNvPr>
              <p:cNvGrpSpPr/>
              <p:nvPr/>
            </p:nvGrpSpPr>
            <p:grpSpPr>
              <a:xfrm>
                <a:off x="5298431" y="2813132"/>
                <a:ext cx="2421164" cy="88596"/>
                <a:chOff x="4674462" y="2940354"/>
                <a:chExt cx="3045133" cy="8103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46F7D42-7783-4AA6-ADD6-AB6D2DF05CAF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0A78528F-E9CB-4B99-BD4F-A6AE016C76C8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1834287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BE1CF42-34AD-45F7-9BB7-06D7FDE081B7}"/>
                  </a:ext>
                </a:extLst>
              </p:cNvPr>
              <p:cNvSpPr/>
              <p:nvPr/>
            </p:nvSpPr>
            <p:spPr>
              <a:xfrm>
                <a:off x="4721542" y="2734320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65%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F17230-3C6B-4C60-8575-90C979038AC0}"/>
                </a:ext>
              </a:extLst>
            </p:cNvPr>
            <p:cNvGrpSpPr/>
            <p:nvPr/>
          </p:nvGrpSpPr>
          <p:grpSpPr>
            <a:xfrm>
              <a:off x="4721542" y="3730321"/>
              <a:ext cx="2998053" cy="246221"/>
              <a:chOff x="4721542" y="3848257"/>
              <a:chExt cx="2998053" cy="24622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9E0996D-AF4A-4FFB-A88F-2FEE0A9EDCD2}"/>
                  </a:ext>
                </a:extLst>
              </p:cNvPr>
              <p:cNvGrpSpPr/>
              <p:nvPr/>
            </p:nvGrpSpPr>
            <p:grpSpPr>
              <a:xfrm>
                <a:off x="5298431" y="3927069"/>
                <a:ext cx="2421164" cy="88596"/>
                <a:chOff x="4674462" y="2940354"/>
                <a:chExt cx="3045133" cy="81030"/>
              </a:xfrm>
            </p:grpSpPr>
            <p:sp>
              <p:nvSpPr>
                <p:cNvPr id="79" name="Rectangle: Rounded Corners 78">
                  <a:extLst>
                    <a:ext uri="{FF2B5EF4-FFF2-40B4-BE49-F238E27FC236}">
                      <a16:creationId xmlns:a16="http://schemas.microsoft.com/office/drawing/2014/main" id="{214774FE-1FFD-4D64-8A37-76CB44EB021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: Rounded Corners 79">
                  <a:extLst>
                    <a:ext uri="{FF2B5EF4-FFF2-40B4-BE49-F238E27FC236}">
                      <a16:creationId xmlns:a16="http://schemas.microsoft.com/office/drawing/2014/main" id="{CCFD5BBD-3EB8-4D70-947E-F5AFBFF96EC0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156915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C76473C-D689-4828-A3C2-DBFA64DB3596}"/>
                  </a:ext>
                </a:extLst>
              </p:cNvPr>
              <p:cNvSpPr/>
              <p:nvPr/>
            </p:nvSpPr>
            <p:spPr>
              <a:xfrm>
                <a:off x="4721542" y="3848257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50%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604189C-E133-4D62-9D02-29130FCCC123}"/>
                </a:ext>
              </a:extLst>
            </p:cNvPr>
            <p:cNvGrpSpPr/>
            <p:nvPr/>
          </p:nvGrpSpPr>
          <p:grpSpPr>
            <a:xfrm>
              <a:off x="4721542" y="4718420"/>
              <a:ext cx="2998053" cy="246221"/>
              <a:chOff x="4721542" y="4753566"/>
              <a:chExt cx="2998053" cy="246221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BA54A74-91C7-4A8E-8256-29CECA65EBE5}"/>
                  </a:ext>
                </a:extLst>
              </p:cNvPr>
              <p:cNvGrpSpPr/>
              <p:nvPr/>
            </p:nvGrpSpPr>
            <p:grpSpPr>
              <a:xfrm>
                <a:off x="5298431" y="4832378"/>
                <a:ext cx="2421164" cy="88596"/>
                <a:chOff x="4674462" y="2940354"/>
                <a:chExt cx="3045133" cy="81030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BAF05105-E146-4A76-80BC-D132339D80C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: Rounded Corners 84">
                  <a:extLst>
                    <a:ext uri="{FF2B5EF4-FFF2-40B4-BE49-F238E27FC236}">
                      <a16:creationId xmlns:a16="http://schemas.microsoft.com/office/drawing/2014/main" id="{C85F8D48-F497-4FF4-86A4-A306F3F0ED91}"/>
                    </a:ext>
                  </a:extLst>
                </p:cNvPr>
                <p:cNvSpPr/>
                <p:nvPr/>
              </p:nvSpPr>
              <p:spPr>
                <a:xfrm>
                  <a:off x="4674463" y="2940354"/>
                  <a:ext cx="2392762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C35B425-E17C-46A6-BC1C-89C34E2B336C}"/>
                  </a:ext>
                </a:extLst>
              </p:cNvPr>
              <p:cNvSpPr/>
              <p:nvPr/>
            </p:nvSpPr>
            <p:spPr>
              <a:xfrm>
                <a:off x="4721542" y="4753566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80%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413DCC-904B-4563-90F1-A5A71C657368}"/>
                </a:ext>
              </a:extLst>
            </p:cNvPr>
            <p:cNvGrpSpPr/>
            <p:nvPr/>
          </p:nvGrpSpPr>
          <p:grpSpPr>
            <a:xfrm>
              <a:off x="4721542" y="5706518"/>
              <a:ext cx="2998053" cy="246221"/>
              <a:chOff x="4721542" y="5706518"/>
              <a:chExt cx="2998053" cy="24622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C7ADDD0C-4947-4DFD-8604-1C7FC185D6F1}"/>
                  </a:ext>
                </a:extLst>
              </p:cNvPr>
              <p:cNvGrpSpPr/>
              <p:nvPr/>
            </p:nvGrpSpPr>
            <p:grpSpPr>
              <a:xfrm>
                <a:off x="5298431" y="5785330"/>
                <a:ext cx="2421164" cy="88596"/>
                <a:chOff x="4674462" y="2940354"/>
                <a:chExt cx="3045133" cy="81030"/>
              </a:xfrm>
            </p:grpSpPr>
            <p:sp>
              <p:nvSpPr>
                <p:cNvPr id="88" name="Rectangle: Rounded Corners 87">
                  <a:extLst>
                    <a:ext uri="{FF2B5EF4-FFF2-40B4-BE49-F238E27FC236}">
                      <a16:creationId xmlns:a16="http://schemas.microsoft.com/office/drawing/2014/main" id="{3EE0ED0C-1321-4AB3-B03A-B7AD85571E6C}"/>
                    </a:ext>
                  </a:extLst>
                </p:cNvPr>
                <p:cNvSpPr/>
                <p:nvPr/>
              </p:nvSpPr>
              <p:spPr>
                <a:xfrm>
                  <a:off x="4674462" y="2940367"/>
                  <a:ext cx="3045133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26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4409F7EA-DE17-4C15-80F3-78361F8366BE}"/>
                    </a:ext>
                  </a:extLst>
                </p:cNvPr>
                <p:cNvSpPr/>
                <p:nvPr/>
              </p:nvSpPr>
              <p:spPr>
                <a:xfrm>
                  <a:off x="4674465" y="2940354"/>
                  <a:ext cx="949205" cy="8101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7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101B8DB-BADB-4084-8CD6-6CEEA620099A}"/>
                  </a:ext>
                </a:extLst>
              </p:cNvPr>
              <p:cNvSpPr/>
              <p:nvPr/>
            </p:nvSpPr>
            <p:spPr>
              <a:xfrm>
                <a:off x="4721542" y="5706518"/>
                <a:ext cx="446424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latin typeface="+mj-lt"/>
                    <a:cs typeface="Segoe UI" panose="020B0502040204020203" pitchFamily="34" charset="0"/>
                  </a:rPr>
                  <a:t>35%</a:t>
                </a: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94AEDC0-6B1D-4A3D-860D-83756CC38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446733" y="1300476"/>
            <a:ext cx="3047138" cy="4732952"/>
            <a:chOff x="8462691" y="1300476"/>
            <a:chExt cx="3047138" cy="4732952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AECCF3F-B2FA-4F0A-96EE-B54207D66547}"/>
                </a:ext>
              </a:extLst>
            </p:cNvPr>
            <p:cNvSpPr txBox="1"/>
            <p:nvPr/>
          </p:nvSpPr>
          <p:spPr>
            <a:xfrm>
              <a:off x="8462691" y="130047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STADIUM DATASET: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DAD2E5F-3DBB-47BA-B90E-DDB45972B6AF}"/>
                </a:ext>
              </a:extLst>
            </p:cNvPr>
            <p:cNvSpPr/>
            <p:nvPr/>
          </p:nvSpPr>
          <p:spPr>
            <a:xfrm>
              <a:off x="8483139" y="1586363"/>
              <a:ext cx="2975669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This dataset consisted of 120 observations of 16 variables, relating to information about the stadium.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6650A66-75C3-4933-AFC0-6AB58DFE89D9}"/>
                </a:ext>
              </a:extLst>
            </p:cNvPr>
            <p:cNvSpPr txBox="1"/>
            <p:nvPr/>
          </p:nvSpPr>
          <p:spPr>
            <a:xfrm>
              <a:off x="8462691" y="2899706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TEAMS DATASET: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D1F5E0B-9D11-43FF-9946-9B61EF9D6E88}"/>
                </a:ext>
              </a:extLst>
            </p:cNvPr>
            <p:cNvSpPr/>
            <p:nvPr/>
          </p:nvSpPr>
          <p:spPr>
            <a:xfrm>
              <a:off x="8498425" y="3377965"/>
              <a:ext cx="2975669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This dataset consisted of 44 observations of 8 variables, relating to information about the teams.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BACDD99-66AF-423B-B714-10B1BD09EBE4}"/>
                </a:ext>
              </a:extLst>
            </p:cNvPr>
            <p:cNvSpPr txBox="1"/>
            <p:nvPr/>
          </p:nvSpPr>
          <p:spPr>
            <a:xfrm>
              <a:off x="8462691" y="4638831"/>
              <a:ext cx="304713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SCORES DATASET: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6D9691D-4606-4981-97A5-3BEAC7F0804E}"/>
                </a:ext>
              </a:extLst>
            </p:cNvPr>
            <p:cNvSpPr/>
            <p:nvPr/>
          </p:nvSpPr>
          <p:spPr>
            <a:xfrm>
              <a:off x="8483139" y="5048543"/>
              <a:ext cx="2975669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This dataset consisted of 13801 observations of 17 variables, relating to information about games played from 1965 to present.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81FF210-334C-43FA-80C2-0E1E9F3F51C4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4385043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599308-2B51-4D9D-9F9B-2C2E81CA918F}"/>
                </a:ext>
              </a:extLst>
            </p:cNvPr>
            <p:cNvCxnSpPr>
              <a:cxnSpLocks/>
            </p:cNvCxnSpPr>
            <p:nvPr/>
          </p:nvCxnSpPr>
          <p:spPr>
            <a:xfrm>
              <a:off x="8462691" y="2651992"/>
              <a:ext cx="299611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309C50C2-E1E6-E1ED-3B30-72D398589C7E}"/>
              </a:ext>
            </a:extLst>
          </p:cNvPr>
          <p:cNvSpPr/>
          <p:nvPr/>
        </p:nvSpPr>
        <p:spPr>
          <a:xfrm>
            <a:off x="5096088" y="3152391"/>
            <a:ext cx="24882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  <a:cs typeface="Segoe UI" panose="020B0502040204020203" pitchFamily="34" charset="0"/>
              </a:rPr>
              <a:t>Variable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6D6E19C-DE46-4402-8CBF-17BB95458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53987" y="537999"/>
            <a:ext cx="4284026" cy="764075"/>
            <a:chOff x="9379627" y="4410753"/>
            <a:chExt cx="2371352" cy="764075"/>
          </a:xfrm>
        </p:grpSpPr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3DF722C9-361F-401E-AD34-54132A8436B3}"/>
                </a:ext>
              </a:extLst>
            </p:cNvPr>
            <p:cNvSpPr txBox="1"/>
            <p:nvPr/>
          </p:nvSpPr>
          <p:spPr>
            <a:xfrm>
              <a:off x="9379627" y="4410753"/>
              <a:ext cx="237135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HOME TEAM/AWAY TEAM:</a:t>
              </a: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49C08362-5A73-4AB7-8811-DC216428D42D}"/>
                </a:ext>
              </a:extLst>
            </p:cNvPr>
            <p:cNvSpPr/>
            <p:nvPr/>
          </p:nvSpPr>
          <p:spPr>
            <a:xfrm>
              <a:off x="9695998" y="4682385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 team's performance at home vs on the road.</a:t>
              </a:r>
            </a:p>
          </p:txBody>
        </p:sp>
      </p:grp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59412" y="1395413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21119" y="960908"/>
            <a:ext cx="1594605" cy="2871912"/>
            <a:chOff x="1427303" y="2203556"/>
            <a:chExt cx="1594605" cy="2871912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203556"/>
              <a:ext cx="159460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STADIUM LOCATION: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3" y="2859477"/>
              <a:ext cx="1594604" cy="221599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The stadium longitude and latitude not only gave the exact location, but also provided information about the elevation and azimuth angle.</a:t>
              </a:r>
            </a:p>
          </p:txBody>
        </p: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50355" y="1471486"/>
            <a:ext cx="1601061" cy="2350536"/>
            <a:chOff x="9693603" y="4157408"/>
            <a:chExt cx="1736397" cy="2406942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STADIUM DETAILS: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3603" y="4840801"/>
              <a:ext cx="1729394" cy="17235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Considers factors such as the stadium capacity, the field surface and whether the stadium is indoor or outdoor.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6874" y="4273001"/>
            <a:ext cx="1598985" cy="2126762"/>
            <a:chOff x="9695855" y="4157408"/>
            <a:chExt cx="1734145" cy="2126762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WEATHER DETAILS: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855" y="4806842"/>
              <a:ext cx="1729394" cy="147732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Included the weather type, temperature, humidity, and wind speed in mph on game day.</a:t>
              </a:r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29600" y="4182253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858619" y="4157408"/>
            <a:ext cx="1594605" cy="2116208"/>
            <a:chOff x="9700605" y="4157408"/>
            <a:chExt cx="1729395" cy="2116208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700605" y="4157408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WINNER: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700606" y="4550067"/>
              <a:ext cx="1729394" cy="172354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This team has developed a variable that references the score and indicates the name of the winning team.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VARIABLES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751014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292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7313768" y="1459746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SCORES DATASET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7347313" y="2668085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Word cloud based on the winner of past NFL games</a:t>
            </a:r>
          </a:p>
        </p:txBody>
      </p:sp>
      <p:grpSp>
        <p:nvGrpSpPr>
          <p:cNvPr id="206" name="Group 205" descr="This image is an icon of one person interacting with three peopl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7319810" y="3385035"/>
            <a:ext cx="3067397" cy="738664"/>
            <a:chOff x="7999616" y="3566010"/>
            <a:chExt cx="3067397" cy="738664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Teams with the word new in the name seem to dominate the winner's column.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e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e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e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e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e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e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5" name="Group 204" descr="This image is an icon of three people interacting. ">
            <a:extLst>
              <a:ext uri="{FF2B5EF4-FFF2-40B4-BE49-F238E27FC236}">
                <a16:creationId xmlns:a16="http://schemas.microsoft.com/office/drawing/2014/main" id="{45696519-F308-4262-9DC5-C541B866A807}"/>
              </a:ext>
            </a:extLst>
          </p:cNvPr>
          <p:cNvGrpSpPr/>
          <p:nvPr/>
        </p:nvGrpSpPr>
        <p:grpSpPr>
          <a:xfrm>
            <a:off x="7311873" y="4201683"/>
            <a:ext cx="3075334" cy="984885"/>
            <a:chOff x="7991679" y="4554108"/>
            <a:chExt cx="3075334" cy="984885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92DC2AF-B08E-43EC-A60D-B71EFEF8E4D1}"/>
                </a:ext>
              </a:extLst>
            </p:cNvPr>
            <p:cNvGrpSpPr/>
            <p:nvPr/>
          </p:nvGrpSpPr>
          <p:grpSpPr>
            <a:xfrm>
              <a:off x="7991679" y="4627292"/>
              <a:ext cx="346075" cy="346075"/>
              <a:chOff x="3398838" y="2895601"/>
              <a:chExt cx="346075" cy="346075"/>
            </a:xfrm>
          </p:grpSpPr>
          <p:sp>
            <p:nvSpPr>
              <p:cNvPr id="176" name="Freeform 49">
                <a:extLst>
                  <a:ext uri="{FF2B5EF4-FFF2-40B4-BE49-F238E27FC236}">
                    <a16:creationId xmlns:a16="http://schemas.microsoft.com/office/drawing/2014/main" id="{17CD577B-CBE6-4837-A90F-4F36762E5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7" name="Freeform 50">
                <a:extLst>
                  <a:ext uri="{FF2B5EF4-FFF2-40B4-BE49-F238E27FC236}">
                    <a16:creationId xmlns:a16="http://schemas.microsoft.com/office/drawing/2014/main" id="{8BB81587-7777-4AE5-985D-5B14D33AD6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8" name="Oval 51">
                <a:extLst>
                  <a:ext uri="{FF2B5EF4-FFF2-40B4-BE49-F238E27FC236}">
                    <a16:creationId xmlns:a16="http://schemas.microsoft.com/office/drawing/2014/main" id="{49EA0197-339C-4417-A18C-DC15037A9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9" name="Freeform 52">
                <a:extLst>
                  <a:ext uri="{FF2B5EF4-FFF2-40B4-BE49-F238E27FC236}">
                    <a16:creationId xmlns:a16="http://schemas.microsoft.com/office/drawing/2014/main" id="{203C108E-5283-4E7B-B970-0E4DF3AF3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0" name="Freeform 53">
                <a:extLst>
                  <a:ext uri="{FF2B5EF4-FFF2-40B4-BE49-F238E27FC236}">
                    <a16:creationId xmlns:a16="http://schemas.microsoft.com/office/drawing/2014/main" id="{4A82F405-C833-4408-A2F0-752E2D6C80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1" name="Freeform 54">
                <a:extLst>
                  <a:ext uri="{FF2B5EF4-FFF2-40B4-BE49-F238E27FC236}">
                    <a16:creationId xmlns:a16="http://schemas.microsoft.com/office/drawing/2014/main" id="{895EA8D0-BBA4-4370-A965-F96A9EDD4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2" name="Oval 55">
                <a:extLst>
                  <a:ext uri="{FF2B5EF4-FFF2-40B4-BE49-F238E27FC236}">
                    <a16:creationId xmlns:a16="http://schemas.microsoft.com/office/drawing/2014/main" id="{94D90E4F-09C7-44B0-9D11-E32A4A02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3" name="Freeform 56">
                <a:extLst>
                  <a:ext uri="{FF2B5EF4-FFF2-40B4-BE49-F238E27FC236}">
                    <a16:creationId xmlns:a16="http://schemas.microsoft.com/office/drawing/2014/main" id="{0D6D6DA1-3425-44CA-B1CB-B326D2C50D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4" name="Freeform 57">
                <a:extLst>
                  <a:ext uri="{FF2B5EF4-FFF2-40B4-BE49-F238E27FC236}">
                    <a16:creationId xmlns:a16="http://schemas.microsoft.com/office/drawing/2014/main" id="{A25CE64B-B92A-4562-B048-0FA2A21CB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5" name="Freeform 58">
                <a:extLst>
                  <a:ext uri="{FF2B5EF4-FFF2-40B4-BE49-F238E27FC236}">
                    <a16:creationId xmlns:a16="http://schemas.microsoft.com/office/drawing/2014/main" id="{80861AE6-B038-4B8C-9EF0-109DEB59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6" name="Oval 59">
                <a:extLst>
                  <a:ext uri="{FF2B5EF4-FFF2-40B4-BE49-F238E27FC236}">
                    <a16:creationId xmlns:a16="http://schemas.microsoft.com/office/drawing/2014/main" id="{2505D730-7819-4CDD-9F00-8E9CEC3DF4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7" name="Freeform 60">
                <a:extLst>
                  <a:ext uri="{FF2B5EF4-FFF2-40B4-BE49-F238E27FC236}">
                    <a16:creationId xmlns:a16="http://schemas.microsoft.com/office/drawing/2014/main" id="{88FBFC84-B4E6-4DDD-9DD0-1BB91EA0E0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8" name="Line 61">
                <a:extLst>
                  <a:ext uri="{FF2B5EF4-FFF2-40B4-BE49-F238E27FC236}">
                    <a16:creationId xmlns:a16="http://schemas.microsoft.com/office/drawing/2014/main" id="{9689C86A-B365-433F-B326-C60DC116B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89" name="Line 62">
                <a:extLst>
                  <a:ext uri="{FF2B5EF4-FFF2-40B4-BE49-F238E27FC236}">
                    <a16:creationId xmlns:a16="http://schemas.microsoft.com/office/drawing/2014/main" id="{ED368EF9-22A8-4990-9D2E-549C76157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E522F3F9-ECF0-4D2A-9244-1942DCB20E98}"/>
                </a:ext>
              </a:extLst>
            </p:cNvPr>
            <p:cNvSpPr/>
            <p:nvPr/>
          </p:nvSpPr>
          <p:spPr>
            <a:xfrm>
              <a:off x="8578718" y="4554108"/>
              <a:ext cx="2488295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Merging of similar teams is needed, looking at this chart redskins have won but commanders haven’t as much.</a:t>
              </a:r>
            </a:p>
          </p:txBody>
        </p:sp>
      </p:grpSp>
      <p:grpSp>
        <p:nvGrpSpPr>
          <p:cNvPr id="204" name="Group 203" descr="This image is an icon of three people with a symbol that indicates connection to the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7319810" y="5542207"/>
            <a:ext cx="3067397" cy="492443"/>
            <a:chOff x="7999616" y="5542207"/>
            <a:chExt cx="3067397" cy="49244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e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e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e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e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Lorem ipsum dolor sit amet, consectetur adipiscing elit. 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205E56-DD20-2111-2E49-19BFEABA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60" y="670021"/>
            <a:ext cx="6324853" cy="56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25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 hidden="1">
            <a:extLst>
              <a:ext uri="{FF2B5EF4-FFF2-40B4-BE49-F238E27FC236}">
                <a16:creationId xmlns:a16="http://schemas.microsoft.com/office/drawing/2014/main" id="{5A790B0A-0491-4358-8078-EF85845D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6</a:t>
            </a:r>
          </a:p>
        </p:txBody>
      </p:sp>
      <p:grpSp>
        <p:nvGrpSpPr>
          <p:cNvPr id="29" name="Group 28" descr="This image is an illustration of a man with a beard. ">
            <a:extLst>
              <a:ext uri="{FF2B5EF4-FFF2-40B4-BE49-F238E27FC236}">
                <a16:creationId xmlns:a16="http://schemas.microsoft.com/office/drawing/2014/main" id="{F32A5E08-DAB7-4688-9995-64BE90AA2F83}"/>
              </a:ext>
            </a:extLst>
          </p:cNvPr>
          <p:cNvGrpSpPr/>
          <p:nvPr/>
        </p:nvGrpSpPr>
        <p:grpSpPr>
          <a:xfrm>
            <a:off x="577510" y="1318790"/>
            <a:ext cx="4430272" cy="6043606"/>
            <a:chOff x="117404" y="1951388"/>
            <a:chExt cx="3810340" cy="5197917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EAF1E36-1F6F-484C-9CA3-D7321F33C7EE}"/>
                </a:ext>
              </a:extLst>
            </p:cNvPr>
            <p:cNvSpPr/>
            <p:nvPr/>
          </p:nvSpPr>
          <p:spPr>
            <a:xfrm>
              <a:off x="218769" y="2438400"/>
              <a:ext cx="3131996" cy="313199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82ED547-BB7E-4187-9E8C-EA8699D2D1A2}"/>
                </a:ext>
              </a:extLst>
            </p:cNvPr>
            <p:cNvGrpSpPr/>
            <p:nvPr/>
          </p:nvGrpSpPr>
          <p:grpSpPr>
            <a:xfrm>
              <a:off x="524849" y="2442817"/>
              <a:ext cx="2749416" cy="4706488"/>
              <a:chOff x="209099" y="1340526"/>
              <a:chExt cx="3468002" cy="5936574"/>
            </a:xfrm>
          </p:grpSpPr>
          <p:sp>
            <p:nvSpPr>
              <p:cNvPr id="9" name="Freeform 5">
                <a:extLst>
                  <a:ext uri="{FF2B5EF4-FFF2-40B4-BE49-F238E27FC236}">
                    <a16:creationId xmlns:a16="http://schemas.microsoft.com/office/drawing/2014/main" id="{C8571C14-2F27-4E34-B686-6E2CDCF3B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6528" y="3310241"/>
                <a:ext cx="1340572" cy="1498286"/>
              </a:xfrm>
              <a:custGeom>
                <a:avLst/>
                <a:gdLst>
                  <a:gd name="T0" fmla="*/ 210 w 502"/>
                  <a:gd name="T1" fmla="*/ 73 h 562"/>
                  <a:gd name="T2" fmla="*/ 463 w 502"/>
                  <a:gd name="T3" fmla="*/ 365 h 562"/>
                  <a:gd name="T4" fmla="*/ 463 w 502"/>
                  <a:gd name="T5" fmla="*/ 549 h 562"/>
                  <a:gd name="T6" fmla="*/ 81 w 502"/>
                  <a:gd name="T7" fmla="*/ 311 h 562"/>
                  <a:gd name="T8" fmla="*/ 48 w 502"/>
                  <a:gd name="T9" fmla="*/ 5 h 562"/>
                  <a:gd name="T10" fmla="*/ 210 w 502"/>
                  <a:gd name="T11" fmla="*/ 73 h 5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2" h="562">
                    <a:moveTo>
                      <a:pt x="210" y="73"/>
                    </a:moveTo>
                    <a:cubicBezTo>
                      <a:pt x="210" y="73"/>
                      <a:pt x="450" y="325"/>
                      <a:pt x="463" y="365"/>
                    </a:cubicBezTo>
                    <a:cubicBezTo>
                      <a:pt x="475" y="405"/>
                      <a:pt x="502" y="535"/>
                      <a:pt x="463" y="549"/>
                    </a:cubicBezTo>
                    <a:cubicBezTo>
                      <a:pt x="423" y="562"/>
                      <a:pt x="161" y="540"/>
                      <a:pt x="81" y="311"/>
                    </a:cubicBezTo>
                    <a:cubicBezTo>
                      <a:pt x="0" y="81"/>
                      <a:pt x="30" y="9"/>
                      <a:pt x="48" y="5"/>
                    </a:cubicBezTo>
                    <a:cubicBezTo>
                      <a:pt x="66" y="0"/>
                      <a:pt x="157" y="17"/>
                      <a:pt x="210" y="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" name="Freeform 6">
                <a:extLst>
                  <a:ext uri="{FF2B5EF4-FFF2-40B4-BE49-F238E27FC236}">
                    <a16:creationId xmlns:a16="http://schemas.microsoft.com/office/drawing/2014/main" id="{600A3A6C-7791-471C-A365-60A8E2782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4814" y="1340526"/>
                <a:ext cx="1248001" cy="2249144"/>
              </a:xfrm>
              <a:custGeom>
                <a:avLst/>
                <a:gdLst>
                  <a:gd name="T0" fmla="*/ 413 w 467"/>
                  <a:gd name="T1" fmla="*/ 409 h 844"/>
                  <a:gd name="T2" fmla="*/ 420 w 467"/>
                  <a:gd name="T3" fmla="*/ 446 h 844"/>
                  <a:gd name="T4" fmla="*/ 410 w 467"/>
                  <a:gd name="T5" fmla="*/ 586 h 844"/>
                  <a:gd name="T6" fmla="*/ 431 w 467"/>
                  <a:gd name="T7" fmla="*/ 664 h 844"/>
                  <a:gd name="T8" fmla="*/ 371 w 467"/>
                  <a:gd name="T9" fmla="*/ 820 h 844"/>
                  <a:gd name="T10" fmla="*/ 99 w 467"/>
                  <a:gd name="T11" fmla="*/ 595 h 844"/>
                  <a:gd name="T12" fmla="*/ 87 w 467"/>
                  <a:gd name="T13" fmla="*/ 476 h 844"/>
                  <a:gd name="T14" fmla="*/ 87 w 467"/>
                  <a:gd name="T15" fmla="*/ 475 h 844"/>
                  <a:gd name="T16" fmla="*/ 93 w 467"/>
                  <a:gd name="T17" fmla="*/ 438 h 844"/>
                  <a:gd name="T18" fmla="*/ 0 w 467"/>
                  <a:gd name="T19" fmla="*/ 380 h 844"/>
                  <a:gd name="T20" fmla="*/ 39 w 467"/>
                  <a:gd name="T21" fmla="*/ 228 h 844"/>
                  <a:gd name="T22" fmla="*/ 62 w 467"/>
                  <a:gd name="T23" fmla="*/ 98 h 844"/>
                  <a:gd name="T24" fmla="*/ 31 w 467"/>
                  <a:gd name="T25" fmla="*/ 98 h 844"/>
                  <a:gd name="T26" fmla="*/ 146 w 467"/>
                  <a:gd name="T27" fmla="*/ 4 h 844"/>
                  <a:gd name="T28" fmla="*/ 205 w 467"/>
                  <a:gd name="T29" fmla="*/ 14 h 844"/>
                  <a:gd name="T30" fmla="*/ 297 w 467"/>
                  <a:gd name="T31" fmla="*/ 15 h 844"/>
                  <a:gd name="T32" fmla="*/ 413 w 467"/>
                  <a:gd name="T33" fmla="*/ 49 h 844"/>
                  <a:gd name="T34" fmla="*/ 422 w 467"/>
                  <a:gd name="T35" fmla="*/ 72 h 844"/>
                  <a:gd name="T36" fmla="*/ 424 w 467"/>
                  <a:gd name="T37" fmla="*/ 86 h 844"/>
                  <a:gd name="T38" fmla="*/ 410 w 467"/>
                  <a:gd name="T39" fmla="*/ 124 h 844"/>
                  <a:gd name="T40" fmla="*/ 432 w 467"/>
                  <a:gd name="T41" fmla="*/ 249 h 844"/>
                  <a:gd name="T42" fmla="*/ 446 w 467"/>
                  <a:gd name="T43" fmla="*/ 374 h 844"/>
                  <a:gd name="T44" fmla="*/ 446 w 467"/>
                  <a:gd name="T45" fmla="*/ 409 h 844"/>
                  <a:gd name="T46" fmla="*/ 413 w 467"/>
                  <a:gd name="T47" fmla="*/ 409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67" h="844">
                    <a:moveTo>
                      <a:pt x="413" y="409"/>
                    </a:moveTo>
                    <a:cubicBezTo>
                      <a:pt x="413" y="409"/>
                      <a:pt x="425" y="426"/>
                      <a:pt x="420" y="446"/>
                    </a:cubicBezTo>
                    <a:cubicBezTo>
                      <a:pt x="415" y="465"/>
                      <a:pt x="385" y="526"/>
                      <a:pt x="410" y="586"/>
                    </a:cubicBezTo>
                    <a:cubicBezTo>
                      <a:pt x="418" y="605"/>
                      <a:pt x="427" y="633"/>
                      <a:pt x="431" y="664"/>
                    </a:cubicBezTo>
                    <a:cubicBezTo>
                      <a:pt x="441" y="728"/>
                      <a:pt x="433" y="803"/>
                      <a:pt x="371" y="820"/>
                    </a:cubicBezTo>
                    <a:cubicBezTo>
                      <a:pt x="280" y="844"/>
                      <a:pt x="123" y="754"/>
                      <a:pt x="99" y="595"/>
                    </a:cubicBezTo>
                    <a:cubicBezTo>
                      <a:pt x="91" y="536"/>
                      <a:pt x="87" y="499"/>
                      <a:pt x="87" y="476"/>
                    </a:cubicBezTo>
                    <a:cubicBezTo>
                      <a:pt x="87" y="475"/>
                      <a:pt x="87" y="475"/>
                      <a:pt x="87" y="475"/>
                    </a:cubicBezTo>
                    <a:cubicBezTo>
                      <a:pt x="86" y="437"/>
                      <a:pt x="93" y="438"/>
                      <a:pt x="93" y="438"/>
                    </a:cubicBezTo>
                    <a:cubicBezTo>
                      <a:pt x="0" y="380"/>
                      <a:pt x="0" y="380"/>
                      <a:pt x="0" y="380"/>
                    </a:cubicBezTo>
                    <a:cubicBezTo>
                      <a:pt x="0" y="380"/>
                      <a:pt x="42" y="270"/>
                      <a:pt x="39" y="228"/>
                    </a:cubicBezTo>
                    <a:cubicBezTo>
                      <a:pt x="36" y="186"/>
                      <a:pt x="19" y="171"/>
                      <a:pt x="62" y="98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1" y="98"/>
                      <a:pt x="46" y="13"/>
                      <a:pt x="146" y="4"/>
                    </a:cubicBezTo>
                    <a:cubicBezTo>
                      <a:pt x="146" y="4"/>
                      <a:pt x="177" y="0"/>
                      <a:pt x="205" y="14"/>
                    </a:cubicBezTo>
                    <a:cubicBezTo>
                      <a:pt x="232" y="28"/>
                      <a:pt x="262" y="22"/>
                      <a:pt x="297" y="15"/>
                    </a:cubicBezTo>
                    <a:cubicBezTo>
                      <a:pt x="332" y="8"/>
                      <a:pt x="393" y="16"/>
                      <a:pt x="413" y="49"/>
                    </a:cubicBezTo>
                    <a:cubicBezTo>
                      <a:pt x="417" y="57"/>
                      <a:pt x="421" y="65"/>
                      <a:pt x="422" y="72"/>
                    </a:cubicBezTo>
                    <a:cubicBezTo>
                      <a:pt x="423" y="77"/>
                      <a:pt x="424" y="82"/>
                      <a:pt x="424" y="86"/>
                    </a:cubicBezTo>
                    <a:cubicBezTo>
                      <a:pt x="425" y="104"/>
                      <a:pt x="418" y="118"/>
                      <a:pt x="410" y="124"/>
                    </a:cubicBezTo>
                    <a:cubicBezTo>
                      <a:pt x="410" y="124"/>
                      <a:pt x="444" y="197"/>
                      <a:pt x="432" y="249"/>
                    </a:cubicBezTo>
                    <a:cubicBezTo>
                      <a:pt x="419" y="300"/>
                      <a:pt x="412" y="315"/>
                      <a:pt x="446" y="374"/>
                    </a:cubicBezTo>
                    <a:cubicBezTo>
                      <a:pt x="446" y="374"/>
                      <a:pt x="467" y="389"/>
                      <a:pt x="446" y="409"/>
                    </a:cubicBezTo>
                    <a:cubicBezTo>
                      <a:pt x="446" y="409"/>
                      <a:pt x="436" y="417"/>
                      <a:pt x="413" y="40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84D147E2-C5A1-44B2-801C-2CD2E345C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6242" y="1340526"/>
                <a:ext cx="1081715" cy="608572"/>
              </a:xfrm>
              <a:custGeom>
                <a:avLst/>
                <a:gdLst>
                  <a:gd name="T0" fmla="*/ 405 w 405"/>
                  <a:gd name="T1" fmla="*/ 86 h 228"/>
                  <a:gd name="T2" fmla="*/ 178 w 405"/>
                  <a:gd name="T3" fmla="*/ 98 h 228"/>
                  <a:gd name="T4" fmla="*/ 114 w 405"/>
                  <a:gd name="T5" fmla="*/ 186 h 228"/>
                  <a:gd name="T6" fmla="*/ 20 w 405"/>
                  <a:gd name="T7" fmla="*/ 228 h 228"/>
                  <a:gd name="T8" fmla="*/ 43 w 405"/>
                  <a:gd name="T9" fmla="*/ 98 h 228"/>
                  <a:gd name="T10" fmla="*/ 12 w 405"/>
                  <a:gd name="T11" fmla="*/ 98 h 228"/>
                  <a:gd name="T12" fmla="*/ 127 w 405"/>
                  <a:gd name="T13" fmla="*/ 4 h 228"/>
                  <a:gd name="T14" fmla="*/ 186 w 405"/>
                  <a:gd name="T15" fmla="*/ 14 h 228"/>
                  <a:gd name="T16" fmla="*/ 278 w 405"/>
                  <a:gd name="T17" fmla="*/ 15 h 228"/>
                  <a:gd name="T18" fmla="*/ 394 w 405"/>
                  <a:gd name="T19" fmla="*/ 49 h 228"/>
                  <a:gd name="T20" fmla="*/ 403 w 405"/>
                  <a:gd name="T21" fmla="*/ 72 h 228"/>
                  <a:gd name="T22" fmla="*/ 405 w 405"/>
                  <a:gd name="T23" fmla="*/ 86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5" h="228">
                    <a:moveTo>
                      <a:pt x="405" y="86"/>
                    </a:moveTo>
                    <a:cubicBezTo>
                      <a:pt x="358" y="84"/>
                      <a:pt x="287" y="87"/>
                      <a:pt x="178" y="98"/>
                    </a:cubicBezTo>
                    <a:cubicBezTo>
                      <a:pt x="178" y="98"/>
                      <a:pt x="118" y="122"/>
                      <a:pt x="114" y="186"/>
                    </a:cubicBezTo>
                    <a:cubicBezTo>
                      <a:pt x="114" y="186"/>
                      <a:pt x="61" y="157"/>
                      <a:pt x="20" y="228"/>
                    </a:cubicBezTo>
                    <a:cubicBezTo>
                      <a:pt x="17" y="186"/>
                      <a:pt x="0" y="171"/>
                      <a:pt x="43" y="98"/>
                    </a:cubicBezTo>
                    <a:cubicBezTo>
                      <a:pt x="12" y="98"/>
                      <a:pt x="12" y="98"/>
                      <a:pt x="12" y="98"/>
                    </a:cubicBezTo>
                    <a:cubicBezTo>
                      <a:pt x="12" y="98"/>
                      <a:pt x="27" y="13"/>
                      <a:pt x="127" y="4"/>
                    </a:cubicBezTo>
                    <a:cubicBezTo>
                      <a:pt x="127" y="4"/>
                      <a:pt x="158" y="0"/>
                      <a:pt x="186" y="14"/>
                    </a:cubicBezTo>
                    <a:cubicBezTo>
                      <a:pt x="213" y="28"/>
                      <a:pt x="243" y="22"/>
                      <a:pt x="278" y="15"/>
                    </a:cubicBezTo>
                    <a:cubicBezTo>
                      <a:pt x="313" y="8"/>
                      <a:pt x="374" y="16"/>
                      <a:pt x="394" y="49"/>
                    </a:cubicBezTo>
                    <a:cubicBezTo>
                      <a:pt x="398" y="57"/>
                      <a:pt x="402" y="65"/>
                      <a:pt x="403" y="72"/>
                    </a:cubicBezTo>
                    <a:cubicBezTo>
                      <a:pt x="404" y="77"/>
                      <a:pt x="405" y="82"/>
                      <a:pt x="405" y="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24DE"/>
                  </a:gs>
                  <a:gs pos="76000">
                    <a:srgbClr val="6524DE">
                      <a:alpha val="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8">
                <a:extLst>
                  <a:ext uri="{FF2B5EF4-FFF2-40B4-BE49-F238E27FC236}">
                    <a16:creationId xmlns:a16="http://schemas.microsoft.com/office/drawing/2014/main" id="{8C4DC2FE-B668-467A-B05D-874A8610D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3386" y="1422812"/>
                <a:ext cx="699429" cy="1808573"/>
              </a:xfrm>
              <a:custGeom>
                <a:avLst/>
                <a:gdLst>
                  <a:gd name="T0" fmla="*/ 208 w 262"/>
                  <a:gd name="T1" fmla="*/ 378 h 678"/>
                  <a:gd name="T2" fmla="*/ 215 w 262"/>
                  <a:gd name="T3" fmla="*/ 415 h 678"/>
                  <a:gd name="T4" fmla="*/ 205 w 262"/>
                  <a:gd name="T5" fmla="*/ 555 h 678"/>
                  <a:gd name="T6" fmla="*/ 226 w 262"/>
                  <a:gd name="T7" fmla="*/ 633 h 678"/>
                  <a:gd name="T8" fmla="*/ 92 w 262"/>
                  <a:gd name="T9" fmla="*/ 411 h 678"/>
                  <a:gd name="T10" fmla="*/ 45 w 262"/>
                  <a:gd name="T11" fmla="*/ 280 h 678"/>
                  <a:gd name="T12" fmla="*/ 23 w 262"/>
                  <a:gd name="T13" fmla="*/ 165 h 678"/>
                  <a:gd name="T14" fmla="*/ 56 w 262"/>
                  <a:gd name="T15" fmla="*/ 82 h 678"/>
                  <a:gd name="T16" fmla="*/ 180 w 262"/>
                  <a:gd name="T17" fmla="*/ 33 h 678"/>
                  <a:gd name="T18" fmla="*/ 217 w 262"/>
                  <a:gd name="T19" fmla="*/ 41 h 678"/>
                  <a:gd name="T20" fmla="*/ 205 w 262"/>
                  <a:gd name="T21" fmla="*/ 93 h 678"/>
                  <a:gd name="T22" fmla="*/ 227 w 262"/>
                  <a:gd name="T23" fmla="*/ 218 h 678"/>
                  <a:gd name="T24" fmla="*/ 241 w 262"/>
                  <a:gd name="T25" fmla="*/ 343 h 678"/>
                  <a:gd name="T26" fmla="*/ 241 w 262"/>
                  <a:gd name="T27" fmla="*/ 378 h 678"/>
                  <a:gd name="T28" fmla="*/ 208 w 262"/>
                  <a:gd name="T29" fmla="*/ 378 h 6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2" h="678">
                    <a:moveTo>
                      <a:pt x="208" y="378"/>
                    </a:moveTo>
                    <a:cubicBezTo>
                      <a:pt x="208" y="378"/>
                      <a:pt x="220" y="395"/>
                      <a:pt x="215" y="415"/>
                    </a:cubicBezTo>
                    <a:cubicBezTo>
                      <a:pt x="210" y="434"/>
                      <a:pt x="180" y="495"/>
                      <a:pt x="205" y="555"/>
                    </a:cubicBezTo>
                    <a:cubicBezTo>
                      <a:pt x="213" y="574"/>
                      <a:pt x="222" y="602"/>
                      <a:pt x="226" y="633"/>
                    </a:cubicBezTo>
                    <a:cubicBezTo>
                      <a:pt x="146" y="678"/>
                      <a:pt x="100" y="440"/>
                      <a:pt x="92" y="411"/>
                    </a:cubicBezTo>
                    <a:cubicBezTo>
                      <a:pt x="85" y="382"/>
                      <a:pt x="35" y="333"/>
                      <a:pt x="45" y="280"/>
                    </a:cubicBezTo>
                    <a:cubicBezTo>
                      <a:pt x="56" y="227"/>
                      <a:pt x="45" y="218"/>
                      <a:pt x="23" y="165"/>
                    </a:cubicBezTo>
                    <a:cubicBezTo>
                      <a:pt x="0" y="113"/>
                      <a:pt x="56" y="82"/>
                      <a:pt x="56" y="82"/>
                    </a:cubicBezTo>
                    <a:cubicBezTo>
                      <a:pt x="107" y="0"/>
                      <a:pt x="158" y="34"/>
                      <a:pt x="180" y="33"/>
                    </a:cubicBezTo>
                    <a:cubicBezTo>
                      <a:pt x="186" y="33"/>
                      <a:pt x="200" y="35"/>
                      <a:pt x="217" y="41"/>
                    </a:cubicBezTo>
                    <a:cubicBezTo>
                      <a:pt x="223" y="65"/>
                      <a:pt x="216" y="85"/>
                      <a:pt x="205" y="93"/>
                    </a:cubicBezTo>
                    <a:cubicBezTo>
                      <a:pt x="205" y="93"/>
                      <a:pt x="239" y="166"/>
                      <a:pt x="227" y="218"/>
                    </a:cubicBezTo>
                    <a:cubicBezTo>
                      <a:pt x="214" y="269"/>
                      <a:pt x="207" y="284"/>
                      <a:pt x="241" y="343"/>
                    </a:cubicBezTo>
                    <a:cubicBezTo>
                      <a:pt x="241" y="343"/>
                      <a:pt x="262" y="358"/>
                      <a:pt x="241" y="378"/>
                    </a:cubicBezTo>
                    <a:cubicBezTo>
                      <a:pt x="241" y="378"/>
                      <a:pt x="231" y="386"/>
                      <a:pt x="208" y="378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B5D4840E-C693-4B8E-86D8-E3E73CEB4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99" y="2329669"/>
                <a:ext cx="2883430" cy="4947431"/>
              </a:xfrm>
              <a:custGeom>
                <a:avLst/>
                <a:gdLst>
                  <a:gd name="T0" fmla="*/ 904 w 1079"/>
                  <a:gd name="T1" fmla="*/ 1856 h 1856"/>
                  <a:gd name="T2" fmla="*/ 136 w 1079"/>
                  <a:gd name="T3" fmla="*/ 1856 h 1856"/>
                  <a:gd name="T4" fmla="*/ 116 w 1079"/>
                  <a:gd name="T5" fmla="*/ 962 h 1856"/>
                  <a:gd name="T6" fmla="*/ 449 w 1079"/>
                  <a:gd name="T7" fmla="*/ 104 h 1856"/>
                  <a:gd name="T8" fmla="*/ 497 w 1079"/>
                  <a:gd name="T9" fmla="*/ 30 h 1856"/>
                  <a:gd name="T10" fmla="*/ 526 w 1079"/>
                  <a:gd name="T11" fmla="*/ 9 h 1856"/>
                  <a:gd name="T12" fmla="*/ 753 w 1079"/>
                  <a:gd name="T13" fmla="*/ 150 h 1856"/>
                  <a:gd name="T14" fmla="*/ 823 w 1079"/>
                  <a:gd name="T15" fmla="*/ 312 h 1856"/>
                  <a:gd name="T16" fmla="*/ 904 w 1079"/>
                  <a:gd name="T17" fmla="*/ 1856 h 18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9" h="1856">
                    <a:moveTo>
                      <a:pt x="904" y="1856"/>
                    </a:moveTo>
                    <a:cubicBezTo>
                      <a:pt x="136" y="1856"/>
                      <a:pt x="136" y="1856"/>
                      <a:pt x="136" y="1856"/>
                    </a:cubicBezTo>
                    <a:cubicBezTo>
                      <a:pt x="125" y="1546"/>
                      <a:pt x="232" y="1684"/>
                      <a:pt x="116" y="962"/>
                    </a:cubicBezTo>
                    <a:cubicBezTo>
                      <a:pt x="0" y="241"/>
                      <a:pt x="449" y="104"/>
                      <a:pt x="449" y="104"/>
                    </a:cubicBezTo>
                    <a:cubicBezTo>
                      <a:pt x="449" y="104"/>
                      <a:pt x="481" y="60"/>
                      <a:pt x="497" y="30"/>
                    </a:cubicBezTo>
                    <a:cubicBezTo>
                      <a:pt x="512" y="0"/>
                      <a:pt x="526" y="9"/>
                      <a:pt x="526" y="9"/>
                    </a:cubicBezTo>
                    <a:cubicBezTo>
                      <a:pt x="753" y="150"/>
                      <a:pt x="753" y="150"/>
                      <a:pt x="753" y="150"/>
                    </a:cubicBezTo>
                    <a:cubicBezTo>
                      <a:pt x="780" y="202"/>
                      <a:pt x="803" y="257"/>
                      <a:pt x="823" y="312"/>
                    </a:cubicBezTo>
                    <a:cubicBezTo>
                      <a:pt x="1079" y="1007"/>
                      <a:pt x="904" y="1856"/>
                      <a:pt x="904" y="1856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1A3E269-0320-4431-A8DF-43BC01E3D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9100" y="2329669"/>
                <a:ext cx="999430" cy="836572"/>
              </a:xfrm>
              <a:custGeom>
                <a:avLst/>
                <a:gdLst>
                  <a:gd name="T0" fmla="*/ 374 w 374"/>
                  <a:gd name="T1" fmla="*/ 312 h 314"/>
                  <a:gd name="T2" fmla="*/ 0 w 374"/>
                  <a:gd name="T3" fmla="*/ 104 h 314"/>
                  <a:gd name="T4" fmla="*/ 48 w 374"/>
                  <a:gd name="T5" fmla="*/ 30 h 314"/>
                  <a:gd name="T6" fmla="*/ 77 w 374"/>
                  <a:gd name="T7" fmla="*/ 9 h 314"/>
                  <a:gd name="T8" fmla="*/ 304 w 374"/>
                  <a:gd name="T9" fmla="*/ 150 h 314"/>
                  <a:gd name="T10" fmla="*/ 374 w 374"/>
                  <a:gd name="T11" fmla="*/ 31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4" h="314">
                    <a:moveTo>
                      <a:pt x="374" y="312"/>
                    </a:moveTo>
                    <a:cubicBezTo>
                      <a:pt x="222" y="314"/>
                      <a:pt x="0" y="104"/>
                      <a:pt x="0" y="104"/>
                    </a:cubicBezTo>
                    <a:cubicBezTo>
                      <a:pt x="0" y="104"/>
                      <a:pt x="32" y="60"/>
                      <a:pt x="48" y="30"/>
                    </a:cubicBezTo>
                    <a:cubicBezTo>
                      <a:pt x="63" y="0"/>
                      <a:pt x="77" y="9"/>
                      <a:pt x="77" y="9"/>
                    </a:cubicBezTo>
                    <a:cubicBezTo>
                      <a:pt x="304" y="150"/>
                      <a:pt x="304" y="150"/>
                      <a:pt x="304" y="150"/>
                    </a:cubicBezTo>
                    <a:cubicBezTo>
                      <a:pt x="331" y="202"/>
                      <a:pt x="354" y="257"/>
                      <a:pt x="374" y="3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100000">
                    <a:srgbClr val="16286E"/>
                  </a:gs>
                </a:gsLst>
                <a:lin ang="54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1">
                <a:extLst>
                  <a:ext uri="{FF2B5EF4-FFF2-40B4-BE49-F238E27FC236}">
                    <a16:creationId xmlns:a16="http://schemas.microsoft.com/office/drawing/2014/main" id="{68F90B1C-A4BC-499A-A3A8-6F83BFC7C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385" y="1835954"/>
                <a:ext cx="258858" cy="378858"/>
              </a:xfrm>
              <a:custGeom>
                <a:avLst/>
                <a:gdLst>
                  <a:gd name="T0" fmla="*/ 75 w 97"/>
                  <a:gd name="T1" fmla="*/ 34 h 142"/>
                  <a:gd name="T2" fmla="*/ 11 w 97"/>
                  <a:gd name="T3" fmla="*/ 66 h 142"/>
                  <a:gd name="T4" fmla="*/ 74 w 97"/>
                  <a:gd name="T5" fmla="*/ 132 h 142"/>
                  <a:gd name="T6" fmla="*/ 75 w 97"/>
                  <a:gd name="T7" fmla="*/ 3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142">
                    <a:moveTo>
                      <a:pt x="75" y="34"/>
                    </a:moveTo>
                    <a:cubicBezTo>
                      <a:pt x="75" y="34"/>
                      <a:pt x="22" y="0"/>
                      <a:pt x="11" y="66"/>
                    </a:cubicBezTo>
                    <a:cubicBezTo>
                      <a:pt x="0" y="132"/>
                      <a:pt x="59" y="142"/>
                      <a:pt x="74" y="132"/>
                    </a:cubicBezTo>
                    <a:cubicBezTo>
                      <a:pt x="74" y="132"/>
                      <a:pt x="97" y="82"/>
                      <a:pt x="75" y="34"/>
                    </a:cubicBezTo>
                    <a:close/>
                  </a:path>
                </a:pathLst>
              </a:custGeom>
              <a:solidFill>
                <a:srgbClr val="1500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0870DA8A-4FAB-4AF9-8E9C-77B8A63093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962" y="1895956"/>
                <a:ext cx="1001144" cy="1693715"/>
              </a:xfrm>
              <a:custGeom>
                <a:avLst/>
                <a:gdLst>
                  <a:gd name="T0" fmla="*/ 284 w 375"/>
                  <a:gd name="T1" fmla="*/ 612 h 636"/>
                  <a:gd name="T2" fmla="*/ 12 w 375"/>
                  <a:gd name="T3" fmla="*/ 387 h 636"/>
                  <a:gd name="T4" fmla="*/ 0 w 375"/>
                  <a:gd name="T5" fmla="*/ 268 h 636"/>
                  <a:gd name="T6" fmla="*/ 0 w 375"/>
                  <a:gd name="T7" fmla="*/ 267 h 636"/>
                  <a:gd name="T8" fmla="*/ 6 w 375"/>
                  <a:gd name="T9" fmla="*/ 230 h 636"/>
                  <a:gd name="T10" fmla="*/ 36 w 375"/>
                  <a:gd name="T11" fmla="*/ 12 h 636"/>
                  <a:gd name="T12" fmla="*/ 64 w 375"/>
                  <a:gd name="T13" fmla="*/ 62 h 636"/>
                  <a:gd name="T14" fmla="*/ 173 w 375"/>
                  <a:gd name="T15" fmla="*/ 216 h 636"/>
                  <a:gd name="T16" fmla="*/ 226 w 375"/>
                  <a:gd name="T17" fmla="*/ 205 h 636"/>
                  <a:gd name="T18" fmla="*/ 326 w 375"/>
                  <a:gd name="T19" fmla="*/ 201 h 636"/>
                  <a:gd name="T20" fmla="*/ 333 w 375"/>
                  <a:gd name="T21" fmla="*/ 238 h 636"/>
                  <a:gd name="T22" fmla="*/ 323 w 375"/>
                  <a:gd name="T23" fmla="*/ 378 h 636"/>
                  <a:gd name="T24" fmla="*/ 284 w 375"/>
                  <a:gd name="T25" fmla="*/ 61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36">
                    <a:moveTo>
                      <a:pt x="284" y="612"/>
                    </a:moveTo>
                    <a:cubicBezTo>
                      <a:pt x="193" y="636"/>
                      <a:pt x="36" y="546"/>
                      <a:pt x="12" y="387"/>
                    </a:cubicBezTo>
                    <a:cubicBezTo>
                      <a:pt x="4" y="328"/>
                      <a:pt x="0" y="291"/>
                      <a:pt x="0" y="268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2" y="249"/>
                      <a:pt x="4" y="235"/>
                      <a:pt x="6" y="230"/>
                    </a:cubicBezTo>
                    <a:cubicBezTo>
                      <a:pt x="6" y="230"/>
                      <a:pt x="55" y="77"/>
                      <a:pt x="36" y="12"/>
                    </a:cubicBezTo>
                    <a:cubicBezTo>
                      <a:pt x="36" y="12"/>
                      <a:pt x="53" y="0"/>
                      <a:pt x="64" y="62"/>
                    </a:cubicBezTo>
                    <a:cubicBezTo>
                      <a:pt x="74" y="123"/>
                      <a:pt x="134" y="202"/>
                      <a:pt x="173" y="216"/>
                    </a:cubicBezTo>
                    <a:cubicBezTo>
                      <a:pt x="212" y="229"/>
                      <a:pt x="214" y="208"/>
                      <a:pt x="226" y="205"/>
                    </a:cubicBezTo>
                    <a:cubicBezTo>
                      <a:pt x="238" y="204"/>
                      <a:pt x="263" y="178"/>
                      <a:pt x="326" y="201"/>
                    </a:cubicBezTo>
                    <a:cubicBezTo>
                      <a:pt x="326" y="201"/>
                      <a:pt x="338" y="218"/>
                      <a:pt x="333" y="238"/>
                    </a:cubicBezTo>
                    <a:cubicBezTo>
                      <a:pt x="328" y="257"/>
                      <a:pt x="297" y="318"/>
                      <a:pt x="323" y="378"/>
                    </a:cubicBezTo>
                    <a:cubicBezTo>
                      <a:pt x="349" y="437"/>
                      <a:pt x="375" y="587"/>
                      <a:pt x="284" y="6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BB7FFB"/>
                  </a:gs>
                  <a:gs pos="100000">
                    <a:srgbClr val="FB95E9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Freeform 13">
                <a:extLst>
                  <a:ext uri="{FF2B5EF4-FFF2-40B4-BE49-F238E27FC236}">
                    <a16:creationId xmlns:a16="http://schemas.microsoft.com/office/drawing/2014/main" id="{116FA9B5-4461-4B4F-9235-D02206F69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7100" y="1340526"/>
                <a:ext cx="1071430" cy="330858"/>
              </a:xfrm>
              <a:custGeom>
                <a:avLst/>
                <a:gdLst>
                  <a:gd name="T0" fmla="*/ 379 w 401"/>
                  <a:gd name="T1" fmla="*/ 124 h 124"/>
                  <a:gd name="T2" fmla="*/ 258 w 401"/>
                  <a:gd name="T3" fmla="*/ 113 h 124"/>
                  <a:gd name="T4" fmla="*/ 166 w 401"/>
                  <a:gd name="T5" fmla="*/ 98 h 124"/>
                  <a:gd name="T6" fmla="*/ 0 w 401"/>
                  <a:gd name="T7" fmla="*/ 98 h 124"/>
                  <a:gd name="T8" fmla="*/ 115 w 401"/>
                  <a:gd name="T9" fmla="*/ 4 h 124"/>
                  <a:gd name="T10" fmla="*/ 174 w 401"/>
                  <a:gd name="T11" fmla="*/ 14 h 124"/>
                  <a:gd name="T12" fmla="*/ 266 w 401"/>
                  <a:gd name="T13" fmla="*/ 15 h 124"/>
                  <a:gd name="T14" fmla="*/ 382 w 401"/>
                  <a:gd name="T15" fmla="*/ 49 h 124"/>
                  <a:gd name="T16" fmla="*/ 379 w 401"/>
                  <a:gd name="T17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1" h="124">
                    <a:moveTo>
                      <a:pt x="379" y="124"/>
                    </a:moveTo>
                    <a:cubicBezTo>
                      <a:pt x="354" y="103"/>
                      <a:pt x="299" y="110"/>
                      <a:pt x="258" y="113"/>
                    </a:cubicBezTo>
                    <a:cubicBezTo>
                      <a:pt x="217" y="117"/>
                      <a:pt x="166" y="98"/>
                      <a:pt x="166" y="98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98"/>
                      <a:pt x="15" y="13"/>
                      <a:pt x="115" y="4"/>
                    </a:cubicBezTo>
                    <a:cubicBezTo>
                      <a:pt x="115" y="4"/>
                      <a:pt x="146" y="0"/>
                      <a:pt x="174" y="14"/>
                    </a:cubicBezTo>
                    <a:cubicBezTo>
                      <a:pt x="201" y="28"/>
                      <a:pt x="231" y="22"/>
                      <a:pt x="266" y="15"/>
                    </a:cubicBezTo>
                    <a:cubicBezTo>
                      <a:pt x="301" y="8"/>
                      <a:pt x="362" y="16"/>
                      <a:pt x="382" y="49"/>
                    </a:cubicBezTo>
                    <a:cubicBezTo>
                      <a:pt x="401" y="81"/>
                      <a:pt x="393" y="114"/>
                      <a:pt x="379" y="124"/>
                    </a:cubicBezTo>
                    <a:close/>
                  </a:path>
                </a:pathLst>
              </a:custGeom>
              <a:gradFill>
                <a:gsLst>
                  <a:gs pos="28000">
                    <a:srgbClr val="6313DC"/>
                  </a:gs>
                  <a:gs pos="100000">
                    <a:srgbClr val="1E3ADA"/>
                  </a:gs>
                </a:gsLst>
                <a:lin ang="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4">
                <a:extLst>
                  <a:ext uri="{FF2B5EF4-FFF2-40B4-BE49-F238E27FC236}">
                    <a16:creationId xmlns:a16="http://schemas.microsoft.com/office/drawing/2014/main" id="{2BF4B088-9F78-4017-BB28-01D01B8E1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814" y="4258241"/>
                <a:ext cx="761143" cy="908572"/>
              </a:xfrm>
              <a:custGeom>
                <a:avLst/>
                <a:gdLst>
                  <a:gd name="T0" fmla="*/ 265 w 285"/>
                  <a:gd name="T1" fmla="*/ 0 h 341"/>
                  <a:gd name="T2" fmla="*/ 68 w 285"/>
                  <a:gd name="T3" fmla="*/ 96 h 341"/>
                  <a:gd name="T4" fmla="*/ 0 w 285"/>
                  <a:gd name="T5" fmla="*/ 232 h 341"/>
                  <a:gd name="T6" fmla="*/ 3 w 285"/>
                  <a:gd name="T7" fmla="*/ 341 h 341"/>
                  <a:gd name="T8" fmla="*/ 41 w 285"/>
                  <a:gd name="T9" fmla="*/ 303 h 341"/>
                  <a:gd name="T10" fmla="*/ 41 w 285"/>
                  <a:gd name="T11" fmla="*/ 224 h 341"/>
                  <a:gd name="T12" fmla="*/ 93 w 285"/>
                  <a:gd name="T13" fmla="*/ 156 h 341"/>
                  <a:gd name="T14" fmla="*/ 62 w 285"/>
                  <a:gd name="T15" fmla="*/ 256 h 341"/>
                  <a:gd name="T16" fmla="*/ 106 w 285"/>
                  <a:gd name="T17" fmla="*/ 323 h 341"/>
                  <a:gd name="T18" fmla="*/ 117 w 285"/>
                  <a:gd name="T19" fmla="*/ 275 h 341"/>
                  <a:gd name="T20" fmla="*/ 101 w 285"/>
                  <a:gd name="T21" fmla="*/ 237 h 341"/>
                  <a:gd name="T22" fmla="*/ 136 w 285"/>
                  <a:gd name="T23" fmla="*/ 172 h 341"/>
                  <a:gd name="T24" fmla="*/ 133 w 285"/>
                  <a:gd name="T25" fmla="*/ 239 h 341"/>
                  <a:gd name="T26" fmla="*/ 168 w 285"/>
                  <a:gd name="T27" fmla="*/ 301 h 341"/>
                  <a:gd name="T28" fmla="*/ 185 w 285"/>
                  <a:gd name="T29" fmla="*/ 257 h 341"/>
                  <a:gd name="T30" fmla="*/ 180 w 285"/>
                  <a:gd name="T31" fmla="*/ 196 h 341"/>
                  <a:gd name="T32" fmla="*/ 285 w 285"/>
                  <a:gd name="T33" fmla="*/ 100 h 341"/>
                  <a:gd name="T34" fmla="*/ 265 w 285"/>
                  <a:gd name="T35" fmla="*/ 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5" h="341">
                    <a:moveTo>
                      <a:pt x="265" y="0"/>
                    </a:moveTo>
                    <a:cubicBezTo>
                      <a:pt x="265" y="0"/>
                      <a:pt x="85" y="79"/>
                      <a:pt x="68" y="96"/>
                    </a:cubicBezTo>
                    <a:cubicBezTo>
                      <a:pt x="51" y="113"/>
                      <a:pt x="0" y="232"/>
                      <a:pt x="0" y="232"/>
                    </a:cubicBezTo>
                    <a:cubicBezTo>
                      <a:pt x="3" y="341"/>
                      <a:pt x="3" y="341"/>
                      <a:pt x="3" y="341"/>
                    </a:cubicBezTo>
                    <a:cubicBezTo>
                      <a:pt x="3" y="341"/>
                      <a:pt x="42" y="329"/>
                      <a:pt x="41" y="303"/>
                    </a:cubicBezTo>
                    <a:cubicBezTo>
                      <a:pt x="39" y="278"/>
                      <a:pt x="35" y="230"/>
                      <a:pt x="41" y="224"/>
                    </a:cubicBezTo>
                    <a:cubicBezTo>
                      <a:pt x="46" y="218"/>
                      <a:pt x="93" y="156"/>
                      <a:pt x="93" y="156"/>
                    </a:cubicBezTo>
                    <a:cubicBezTo>
                      <a:pt x="93" y="156"/>
                      <a:pt x="59" y="250"/>
                      <a:pt x="62" y="256"/>
                    </a:cubicBezTo>
                    <a:cubicBezTo>
                      <a:pt x="64" y="262"/>
                      <a:pt x="106" y="323"/>
                      <a:pt x="106" y="323"/>
                    </a:cubicBezTo>
                    <a:cubicBezTo>
                      <a:pt x="106" y="323"/>
                      <a:pt x="128" y="296"/>
                      <a:pt x="117" y="275"/>
                    </a:cubicBezTo>
                    <a:cubicBezTo>
                      <a:pt x="106" y="255"/>
                      <a:pt x="101" y="237"/>
                      <a:pt x="101" y="237"/>
                    </a:cubicBezTo>
                    <a:cubicBezTo>
                      <a:pt x="136" y="172"/>
                      <a:pt x="136" y="172"/>
                      <a:pt x="136" y="172"/>
                    </a:cubicBezTo>
                    <a:cubicBezTo>
                      <a:pt x="133" y="239"/>
                      <a:pt x="133" y="239"/>
                      <a:pt x="133" y="239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68" y="301"/>
                      <a:pt x="197" y="274"/>
                      <a:pt x="185" y="257"/>
                    </a:cubicBezTo>
                    <a:cubicBezTo>
                      <a:pt x="172" y="240"/>
                      <a:pt x="180" y="196"/>
                      <a:pt x="180" y="196"/>
                    </a:cubicBezTo>
                    <a:cubicBezTo>
                      <a:pt x="285" y="100"/>
                      <a:pt x="285" y="100"/>
                      <a:pt x="285" y="100"/>
                    </a:cubicBez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5">
                <a:extLst>
                  <a:ext uri="{FF2B5EF4-FFF2-40B4-BE49-F238E27FC236}">
                    <a16:creationId xmlns:a16="http://schemas.microsoft.com/office/drawing/2014/main" id="{52C1A77F-D0D3-4856-91DD-AD841A9917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100" y="3680527"/>
                <a:ext cx="387429" cy="685715"/>
              </a:xfrm>
              <a:custGeom>
                <a:avLst/>
                <a:gdLst>
                  <a:gd name="T0" fmla="*/ 21 w 145"/>
                  <a:gd name="T1" fmla="*/ 257 h 257"/>
                  <a:gd name="T2" fmla="*/ 3 w 145"/>
                  <a:gd name="T3" fmla="*/ 120 h 257"/>
                  <a:gd name="T4" fmla="*/ 50 w 145"/>
                  <a:gd name="T5" fmla="*/ 37 h 257"/>
                  <a:gd name="T6" fmla="*/ 108 w 145"/>
                  <a:gd name="T7" fmla="*/ 0 h 257"/>
                  <a:gd name="T8" fmla="*/ 102 w 145"/>
                  <a:gd name="T9" fmla="*/ 33 h 257"/>
                  <a:gd name="T10" fmla="*/ 60 w 145"/>
                  <a:gd name="T11" fmla="*/ 61 h 257"/>
                  <a:gd name="T12" fmla="*/ 43 w 145"/>
                  <a:gd name="T13" fmla="*/ 112 h 257"/>
                  <a:gd name="T14" fmla="*/ 84 w 145"/>
                  <a:gd name="T15" fmla="*/ 60 h 257"/>
                  <a:gd name="T16" fmla="*/ 135 w 145"/>
                  <a:gd name="T17" fmla="*/ 60 h 257"/>
                  <a:gd name="T18" fmla="*/ 114 w 145"/>
                  <a:gd name="T19" fmla="*/ 83 h 257"/>
                  <a:gd name="T20" fmla="*/ 88 w 145"/>
                  <a:gd name="T21" fmla="*/ 88 h 257"/>
                  <a:gd name="T22" fmla="*/ 67 w 145"/>
                  <a:gd name="T23" fmla="*/ 129 h 257"/>
                  <a:gd name="T24" fmla="*/ 100 w 145"/>
                  <a:gd name="T25" fmla="*/ 104 h 257"/>
                  <a:gd name="T26" fmla="*/ 145 w 145"/>
                  <a:gd name="T27" fmla="*/ 100 h 257"/>
                  <a:gd name="T28" fmla="*/ 128 w 145"/>
                  <a:gd name="T29" fmla="*/ 125 h 257"/>
                  <a:gd name="T30" fmla="*/ 94 w 145"/>
                  <a:gd name="T31" fmla="*/ 144 h 257"/>
                  <a:gd name="T32" fmla="*/ 81 w 145"/>
                  <a:gd name="T33" fmla="*/ 232 h 257"/>
                  <a:gd name="T34" fmla="*/ 21 w 145"/>
                  <a:gd name="T35" fmla="*/ 257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45" h="257">
                    <a:moveTo>
                      <a:pt x="21" y="257"/>
                    </a:moveTo>
                    <a:cubicBezTo>
                      <a:pt x="21" y="257"/>
                      <a:pt x="0" y="134"/>
                      <a:pt x="3" y="120"/>
                    </a:cubicBezTo>
                    <a:cubicBezTo>
                      <a:pt x="6" y="105"/>
                      <a:pt x="50" y="37"/>
                      <a:pt x="50" y="37"/>
                    </a:cubicBezTo>
                    <a:cubicBezTo>
                      <a:pt x="108" y="0"/>
                      <a:pt x="108" y="0"/>
                      <a:pt x="108" y="0"/>
                    </a:cubicBezTo>
                    <a:cubicBezTo>
                      <a:pt x="108" y="0"/>
                      <a:pt x="116" y="25"/>
                      <a:pt x="102" y="33"/>
                    </a:cubicBezTo>
                    <a:cubicBezTo>
                      <a:pt x="88" y="41"/>
                      <a:pt x="61" y="56"/>
                      <a:pt x="60" y="61"/>
                    </a:cubicBezTo>
                    <a:cubicBezTo>
                      <a:pt x="59" y="66"/>
                      <a:pt x="43" y="112"/>
                      <a:pt x="43" y="112"/>
                    </a:cubicBezTo>
                    <a:cubicBezTo>
                      <a:pt x="43" y="112"/>
                      <a:pt x="80" y="61"/>
                      <a:pt x="84" y="60"/>
                    </a:cubicBezTo>
                    <a:cubicBezTo>
                      <a:pt x="89" y="60"/>
                      <a:pt x="135" y="60"/>
                      <a:pt x="135" y="60"/>
                    </a:cubicBezTo>
                    <a:cubicBezTo>
                      <a:pt x="135" y="60"/>
                      <a:pt x="128" y="81"/>
                      <a:pt x="114" y="83"/>
                    </a:cubicBezTo>
                    <a:cubicBezTo>
                      <a:pt x="99" y="84"/>
                      <a:pt x="88" y="88"/>
                      <a:pt x="88" y="88"/>
                    </a:cubicBezTo>
                    <a:cubicBezTo>
                      <a:pt x="67" y="129"/>
                      <a:pt x="67" y="129"/>
                      <a:pt x="67" y="129"/>
                    </a:cubicBezTo>
                    <a:cubicBezTo>
                      <a:pt x="100" y="104"/>
                      <a:pt x="100" y="104"/>
                      <a:pt x="100" y="104"/>
                    </a:cubicBezTo>
                    <a:cubicBezTo>
                      <a:pt x="145" y="100"/>
                      <a:pt x="145" y="100"/>
                      <a:pt x="145" y="100"/>
                    </a:cubicBezTo>
                    <a:cubicBezTo>
                      <a:pt x="145" y="100"/>
                      <a:pt x="141" y="125"/>
                      <a:pt x="128" y="125"/>
                    </a:cubicBezTo>
                    <a:cubicBezTo>
                      <a:pt x="115" y="124"/>
                      <a:pt x="94" y="144"/>
                      <a:pt x="94" y="144"/>
                    </a:cubicBezTo>
                    <a:cubicBezTo>
                      <a:pt x="81" y="232"/>
                      <a:pt x="81" y="232"/>
                      <a:pt x="81" y="232"/>
                    </a:cubicBezTo>
                    <a:lnTo>
                      <a:pt x="21" y="257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AF758C60-4BC8-48B0-853B-79E4FE11DEC0}"/>
                  </a:ext>
                </a:extLst>
              </p:cNvPr>
              <p:cNvSpPr>
                <a:spLocks/>
              </p:cNvSpPr>
              <p:nvPr/>
            </p:nvSpPr>
            <p:spPr bwMode="auto">
              <a:xfrm rot="487774">
                <a:off x="2302872" y="4062813"/>
                <a:ext cx="1145143" cy="673715"/>
              </a:xfrm>
              <a:custGeom>
                <a:avLst/>
                <a:gdLst>
                  <a:gd name="T0" fmla="*/ 82 w 428"/>
                  <a:gd name="T1" fmla="*/ 54 h 253"/>
                  <a:gd name="T2" fmla="*/ 282 w 428"/>
                  <a:gd name="T3" fmla="*/ 41 h 253"/>
                  <a:gd name="T4" fmla="*/ 326 w 428"/>
                  <a:gd name="T5" fmla="*/ 235 h 253"/>
                  <a:gd name="T6" fmla="*/ 59 w 428"/>
                  <a:gd name="T7" fmla="*/ 170 h 253"/>
                  <a:gd name="T8" fmla="*/ 82 w 428"/>
                  <a:gd name="T9" fmla="*/ 54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8" h="253">
                    <a:moveTo>
                      <a:pt x="82" y="54"/>
                    </a:moveTo>
                    <a:cubicBezTo>
                      <a:pt x="82" y="54"/>
                      <a:pt x="169" y="0"/>
                      <a:pt x="282" y="41"/>
                    </a:cubicBezTo>
                    <a:cubicBezTo>
                      <a:pt x="428" y="93"/>
                      <a:pt x="371" y="223"/>
                      <a:pt x="326" y="235"/>
                    </a:cubicBezTo>
                    <a:cubicBezTo>
                      <a:pt x="260" y="253"/>
                      <a:pt x="93" y="170"/>
                      <a:pt x="59" y="170"/>
                    </a:cubicBezTo>
                    <a:cubicBezTo>
                      <a:pt x="25" y="170"/>
                      <a:pt x="0" y="102"/>
                      <a:pt x="82" y="5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7">
                <a:extLst>
                  <a:ext uri="{FF2B5EF4-FFF2-40B4-BE49-F238E27FC236}">
                    <a16:creationId xmlns:a16="http://schemas.microsoft.com/office/drawing/2014/main" id="{5402D44F-972F-4278-8406-D3E44C9F1E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3385" y="3011955"/>
                <a:ext cx="2713716" cy="2492573"/>
              </a:xfrm>
              <a:custGeom>
                <a:avLst/>
                <a:gdLst>
                  <a:gd name="T0" fmla="*/ 154 w 1016"/>
                  <a:gd name="T1" fmla="*/ 0 h 935"/>
                  <a:gd name="T2" fmla="*/ 461 w 1016"/>
                  <a:gd name="T3" fmla="*/ 248 h 935"/>
                  <a:gd name="T4" fmla="*/ 785 w 1016"/>
                  <a:gd name="T5" fmla="*/ 556 h 935"/>
                  <a:gd name="T6" fmla="*/ 901 w 1016"/>
                  <a:gd name="T7" fmla="*/ 822 h 935"/>
                  <a:gd name="T8" fmla="*/ 331 w 1016"/>
                  <a:gd name="T9" fmla="*/ 781 h 935"/>
                  <a:gd name="T10" fmla="*/ 10 w 1016"/>
                  <a:gd name="T11" fmla="*/ 204 h 935"/>
                  <a:gd name="T12" fmla="*/ 154 w 1016"/>
                  <a:gd name="T13" fmla="*/ 0 h 9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16" h="935">
                    <a:moveTo>
                      <a:pt x="154" y="0"/>
                    </a:moveTo>
                    <a:cubicBezTo>
                      <a:pt x="154" y="0"/>
                      <a:pt x="317" y="11"/>
                      <a:pt x="461" y="248"/>
                    </a:cubicBezTo>
                    <a:cubicBezTo>
                      <a:pt x="604" y="484"/>
                      <a:pt x="785" y="556"/>
                      <a:pt x="785" y="556"/>
                    </a:cubicBezTo>
                    <a:cubicBezTo>
                      <a:pt x="785" y="556"/>
                      <a:pt x="1016" y="720"/>
                      <a:pt x="901" y="822"/>
                    </a:cubicBezTo>
                    <a:cubicBezTo>
                      <a:pt x="787" y="925"/>
                      <a:pt x="485" y="935"/>
                      <a:pt x="331" y="781"/>
                    </a:cubicBezTo>
                    <a:cubicBezTo>
                      <a:pt x="178" y="628"/>
                      <a:pt x="0" y="341"/>
                      <a:pt x="10" y="204"/>
                    </a:cubicBezTo>
                    <a:cubicBezTo>
                      <a:pt x="21" y="68"/>
                      <a:pt x="68" y="10"/>
                      <a:pt x="15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7D4BC9"/>
                  </a:gs>
                  <a:gs pos="78000">
                    <a:srgbClr val="16286E"/>
                  </a:gs>
                </a:gsLst>
                <a:lin ang="5400000" scaled="0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3F705E-7B0E-4989-B447-76E85BC850C4}"/>
                </a:ext>
              </a:extLst>
            </p:cNvPr>
            <p:cNvSpPr/>
            <p:nvPr/>
          </p:nvSpPr>
          <p:spPr>
            <a:xfrm flipH="1">
              <a:off x="662569" y="2575406"/>
              <a:ext cx="333828" cy="33382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7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A7247A-56C4-4D0D-A7EB-5B7C8EDC3148}"/>
                </a:ext>
              </a:extLst>
            </p:cNvPr>
            <p:cNvSpPr/>
            <p:nvPr/>
          </p:nvSpPr>
          <p:spPr>
            <a:xfrm flipH="1">
              <a:off x="3192720" y="5092277"/>
              <a:ext cx="191756" cy="191756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100000">
                  <a:srgbClr val="6C92E1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EDADB6E4-A33D-42FA-AF99-6073BF0A1F07}"/>
                </a:ext>
              </a:extLst>
            </p:cNvPr>
            <p:cNvSpPr/>
            <p:nvPr/>
          </p:nvSpPr>
          <p:spPr>
            <a:xfrm>
              <a:off x="117404" y="5337893"/>
              <a:ext cx="319314" cy="319314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02153CFD-6A73-4AE2-B9B2-267A2F60EC4E}"/>
                </a:ext>
              </a:extLst>
            </p:cNvPr>
            <p:cNvSpPr/>
            <p:nvPr/>
          </p:nvSpPr>
          <p:spPr>
            <a:xfrm>
              <a:off x="3656166" y="3941881"/>
              <a:ext cx="271578" cy="271578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7381A731-66EF-4CDC-94CA-BB0DA3E7292C}"/>
                </a:ext>
              </a:extLst>
            </p:cNvPr>
            <p:cNvSpPr/>
            <p:nvPr/>
          </p:nvSpPr>
          <p:spPr>
            <a:xfrm>
              <a:off x="2941210" y="1951388"/>
              <a:ext cx="404893" cy="404893"/>
            </a:xfrm>
            <a:prstGeom prst="diamond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BF380F0-E581-41AD-B9B8-4693DE21F634}"/>
              </a:ext>
            </a:extLst>
          </p:cNvPr>
          <p:cNvSpPr txBox="1"/>
          <p:nvPr/>
        </p:nvSpPr>
        <p:spPr>
          <a:xfrm>
            <a:off x="5257799" y="379963"/>
            <a:ext cx="6172201" cy="48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DECISION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2B5D39-FFB4-48DA-8278-FC3F12E94DD9}"/>
              </a:ext>
            </a:extLst>
          </p:cNvPr>
          <p:cNvSpPr/>
          <p:nvPr/>
        </p:nvSpPr>
        <p:spPr>
          <a:xfrm>
            <a:off x="5396765" y="5842756"/>
            <a:ext cx="632851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Weather at open stadiums, based on the stadium's location within the United States.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473C4-7F39-014C-A338-779526D4A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445" y="1177803"/>
            <a:ext cx="6333830" cy="456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1783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57943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8085293" y="414800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KANSAS CITY DATASET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8461738" y="1867985"/>
            <a:ext cx="353619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Correlation heat map of Kansas City Games vs Kansas City Wins</a:t>
            </a:r>
          </a:p>
        </p:txBody>
      </p:sp>
      <p:grpSp>
        <p:nvGrpSpPr>
          <p:cNvPr id="206" name="Group 205" descr="This image is an icon of one person interacting with three peopl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8510435" y="3004035"/>
            <a:ext cx="3067397" cy="492443"/>
            <a:chOff x="7999616" y="3566010"/>
            <a:chExt cx="3067397" cy="492443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Figure 1 shows a heat map of all Kansas City Games.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e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e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e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e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e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e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4" name="Group 203" descr="This image is an icon of three people with a symbol that indicates connection to the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8510435" y="4180132"/>
            <a:ext cx="3067397" cy="738664"/>
            <a:chOff x="7999616" y="5542207"/>
            <a:chExt cx="3067397" cy="738664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e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e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e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e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Figure 2 shows a heat map of games in which Kansas City was declared the winner.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7335131-208D-37AF-1180-CE612E531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55" y="18964"/>
            <a:ext cx="4281576" cy="3512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110B1-1AAE-6204-85C0-C34A27DFDBA8}"/>
              </a:ext>
            </a:extLst>
          </p:cNvPr>
          <p:cNvSpPr txBox="1"/>
          <p:nvPr/>
        </p:nvSpPr>
        <p:spPr>
          <a:xfrm>
            <a:off x="5050450" y="1440722"/>
            <a:ext cx="12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8E8B7-0A6E-9194-37DD-229CE3653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8207" y="3418750"/>
            <a:ext cx="4306379" cy="3375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793441-B577-E406-75C3-1208FD5AD140}"/>
              </a:ext>
            </a:extLst>
          </p:cNvPr>
          <p:cNvSpPr txBox="1"/>
          <p:nvPr/>
        </p:nvSpPr>
        <p:spPr>
          <a:xfrm>
            <a:off x="1220971" y="5106385"/>
            <a:ext cx="12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98793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784E464-B64A-4614-9350-2C88DBD4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5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D08E99A-0644-4757-9F3A-BBA1A4F39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2263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0B8C9A86-3574-4A2E-BC62-481A2BE7F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24637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21B85DB-181D-46E7-A9DF-F92B1DF0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91318" y="2798158"/>
            <a:ext cx="443592" cy="2322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4EA7ED5-6E34-4D47-91B6-F78F5F8B4C6E}"/>
              </a:ext>
            </a:extLst>
          </p:cNvPr>
          <p:cNvSpPr txBox="1"/>
          <p:nvPr/>
        </p:nvSpPr>
        <p:spPr>
          <a:xfrm>
            <a:off x="8409143" y="414800"/>
            <a:ext cx="360328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KANSAS CITY DATASET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9F5B85-E2F5-4C15-9A02-657F53EEE3BD}"/>
              </a:ext>
            </a:extLst>
          </p:cNvPr>
          <p:cNvSpPr/>
          <p:nvPr/>
        </p:nvSpPr>
        <p:spPr>
          <a:xfrm>
            <a:off x="8461738" y="1867985"/>
            <a:ext cx="3536195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Categorical plot of winners in games with Kansas City and the scores at home vs away</a:t>
            </a:r>
          </a:p>
        </p:txBody>
      </p:sp>
      <p:grpSp>
        <p:nvGrpSpPr>
          <p:cNvPr id="206" name="Group 205" descr="This image is an icon of one person interacting with three people ">
            <a:extLst>
              <a:ext uri="{FF2B5EF4-FFF2-40B4-BE49-F238E27FC236}">
                <a16:creationId xmlns:a16="http://schemas.microsoft.com/office/drawing/2014/main" id="{23348E2E-A7EF-4B89-8F8D-D88C5354E9D5}"/>
              </a:ext>
            </a:extLst>
          </p:cNvPr>
          <p:cNvGrpSpPr/>
          <p:nvPr/>
        </p:nvGrpSpPr>
        <p:grpSpPr>
          <a:xfrm>
            <a:off x="8510435" y="3004035"/>
            <a:ext cx="3067397" cy="984885"/>
            <a:chOff x="7999616" y="3566010"/>
            <a:chExt cx="3067397" cy="984885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80F4EEC6-F407-4E25-BBB6-C506B28F5A4C}"/>
                </a:ext>
              </a:extLst>
            </p:cNvPr>
            <p:cNvSpPr/>
            <p:nvPr/>
          </p:nvSpPr>
          <p:spPr>
            <a:xfrm>
              <a:off x="8578718" y="3566010"/>
              <a:ext cx="2488295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Arizona Cardinals seem to have won minimally and it is never a high scoring game for them. </a:t>
              </a:r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FD0F77B-65FD-413C-B2B0-1AD539DC68D3}"/>
                </a:ext>
              </a:extLst>
            </p:cNvPr>
            <p:cNvGrpSpPr/>
            <p:nvPr/>
          </p:nvGrpSpPr>
          <p:grpSpPr>
            <a:xfrm>
              <a:off x="7999616" y="3639194"/>
              <a:ext cx="330200" cy="346075"/>
              <a:chOff x="2686050" y="2895601"/>
              <a:chExt cx="330200" cy="346075"/>
            </a:xfrm>
          </p:grpSpPr>
          <p:sp>
            <p:nvSpPr>
              <p:cNvPr id="192" name="Oval 309">
                <a:extLst>
                  <a:ext uri="{FF2B5EF4-FFF2-40B4-BE49-F238E27FC236}">
                    <a16:creationId xmlns:a16="http://schemas.microsoft.com/office/drawing/2014/main" id="{C57EF862-9A10-430C-8004-66A9241C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3" name="Freeform 310">
                <a:extLst>
                  <a:ext uri="{FF2B5EF4-FFF2-40B4-BE49-F238E27FC236}">
                    <a16:creationId xmlns:a16="http://schemas.microsoft.com/office/drawing/2014/main" id="{13EA5F29-D427-40C4-AB4D-3D59B3F699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4" name="Oval 311">
                <a:extLst>
                  <a:ext uri="{FF2B5EF4-FFF2-40B4-BE49-F238E27FC236}">
                    <a16:creationId xmlns:a16="http://schemas.microsoft.com/office/drawing/2014/main" id="{D591DE3C-214D-426A-9B8E-741D87BAF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5" name="Freeform 312">
                <a:extLst>
                  <a:ext uri="{FF2B5EF4-FFF2-40B4-BE49-F238E27FC236}">
                    <a16:creationId xmlns:a16="http://schemas.microsoft.com/office/drawing/2014/main" id="{921D329D-AC5C-496B-96D4-A220BC49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6" name="Oval 313">
                <a:extLst>
                  <a:ext uri="{FF2B5EF4-FFF2-40B4-BE49-F238E27FC236}">
                    <a16:creationId xmlns:a16="http://schemas.microsoft.com/office/drawing/2014/main" id="{87933186-B346-44AC-85AA-CA346F5FB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7" name="Freeform 314">
                <a:extLst>
                  <a:ext uri="{FF2B5EF4-FFF2-40B4-BE49-F238E27FC236}">
                    <a16:creationId xmlns:a16="http://schemas.microsoft.com/office/drawing/2014/main" id="{E0E3BA39-8375-478D-9CF6-4EC743813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8" name="Oval 315">
                <a:extLst>
                  <a:ext uri="{FF2B5EF4-FFF2-40B4-BE49-F238E27FC236}">
                    <a16:creationId xmlns:a16="http://schemas.microsoft.com/office/drawing/2014/main" id="{550D4481-BC6A-476D-80E1-F12F8ED9F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99" name="Freeform 316">
                <a:extLst>
                  <a:ext uri="{FF2B5EF4-FFF2-40B4-BE49-F238E27FC236}">
                    <a16:creationId xmlns:a16="http://schemas.microsoft.com/office/drawing/2014/main" id="{951EE685-6291-44F0-81B1-A3B5791D1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0" name="Oval 317">
                <a:extLst>
                  <a:ext uri="{FF2B5EF4-FFF2-40B4-BE49-F238E27FC236}">
                    <a16:creationId xmlns:a16="http://schemas.microsoft.com/office/drawing/2014/main" id="{1822195B-E26A-4DF0-B1B1-A36823632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1" name="Freeform 318">
                <a:extLst>
                  <a:ext uri="{FF2B5EF4-FFF2-40B4-BE49-F238E27FC236}">
                    <a16:creationId xmlns:a16="http://schemas.microsoft.com/office/drawing/2014/main" id="{E33AF9C8-AD93-4E36-9887-B8B748838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2" name="Freeform 319">
                <a:extLst>
                  <a:ext uri="{FF2B5EF4-FFF2-40B4-BE49-F238E27FC236}">
                    <a16:creationId xmlns:a16="http://schemas.microsoft.com/office/drawing/2014/main" id="{3E3913FB-5C76-4699-89D5-5A714541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3" name="Line 320">
                <a:extLst>
                  <a:ext uri="{FF2B5EF4-FFF2-40B4-BE49-F238E27FC236}">
                    <a16:creationId xmlns:a16="http://schemas.microsoft.com/office/drawing/2014/main" id="{C96335B1-62B8-4482-A67B-BE60CF58E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</p:grpSp>
      <p:grpSp>
        <p:nvGrpSpPr>
          <p:cNvPr id="204" name="Group 203" descr="This image is an icon of three people with a symbol that indicates connection to the internet. ">
            <a:extLst>
              <a:ext uri="{FF2B5EF4-FFF2-40B4-BE49-F238E27FC236}">
                <a16:creationId xmlns:a16="http://schemas.microsoft.com/office/drawing/2014/main" id="{BCE3CAEB-5C3F-4903-9D74-1EC0A2984EE9}"/>
              </a:ext>
            </a:extLst>
          </p:cNvPr>
          <p:cNvGrpSpPr/>
          <p:nvPr/>
        </p:nvGrpSpPr>
        <p:grpSpPr>
          <a:xfrm>
            <a:off x="8473950" y="5126151"/>
            <a:ext cx="3067397" cy="1231106"/>
            <a:chOff x="7999616" y="5542207"/>
            <a:chExt cx="3067397" cy="1231106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79FB62D-7154-40A3-BB31-9A0934208E2F}"/>
                </a:ext>
              </a:extLst>
            </p:cNvPr>
            <p:cNvGrpSpPr/>
            <p:nvPr/>
          </p:nvGrpSpPr>
          <p:grpSpPr>
            <a:xfrm>
              <a:off x="7999616" y="5630472"/>
              <a:ext cx="330200" cy="315913"/>
              <a:chOff x="4127500" y="2909888"/>
              <a:chExt cx="330200" cy="315913"/>
            </a:xfrm>
          </p:grpSpPr>
          <p:sp>
            <p:nvSpPr>
              <p:cNvPr id="165" name="Oval 268">
                <a:extLst>
                  <a:ext uri="{FF2B5EF4-FFF2-40B4-BE49-F238E27FC236}">
                    <a16:creationId xmlns:a16="http://schemas.microsoft.com/office/drawing/2014/main" id="{BD72EF5D-EE26-4982-B3AB-9CF58444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9725" y="3060701"/>
                <a:ext cx="76200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6" name="Freeform 269">
                <a:extLst>
                  <a:ext uri="{FF2B5EF4-FFF2-40B4-BE49-F238E27FC236}">
                    <a16:creationId xmlns:a16="http://schemas.microsoft.com/office/drawing/2014/main" id="{D9F3CD5B-3BA2-4D51-A0BD-6E802941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7500" y="3135313"/>
                <a:ext cx="109538" cy="60325"/>
              </a:xfrm>
              <a:custGeom>
                <a:avLst/>
                <a:gdLst>
                  <a:gd name="T0" fmla="*/ 22 w 29"/>
                  <a:gd name="T1" fmla="*/ 16 h 16"/>
                  <a:gd name="T2" fmla="*/ 0 w 29"/>
                  <a:gd name="T3" fmla="*/ 16 h 16"/>
                  <a:gd name="T4" fmla="*/ 16 w 29"/>
                  <a:gd name="T5" fmla="*/ 0 h 16"/>
                  <a:gd name="T6" fmla="*/ 29 w 29"/>
                  <a:gd name="T7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22" y="1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" y="0"/>
                      <a:pt x="26" y="3"/>
                      <a:pt x="29" y="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7" name="Oval 270">
                <a:extLst>
                  <a:ext uri="{FF2B5EF4-FFF2-40B4-BE49-F238E27FC236}">
                    <a16:creationId xmlns:a16="http://schemas.microsoft.com/office/drawing/2014/main" id="{85B43E76-36A9-4667-852E-AD239EC04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0863" y="3060701"/>
                <a:ext cx="74613" cy="74613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8" name="Freeform 271">
                <a:extLst>
                  <a:ext uri="{FF2B5EF4-FFF2-40B4-BE49-F238E27FC236}">
                    <a16:creationId xmlns:a16="http://schemas.microsoft.com/office/drawing/2014/main" id="{DFF4B198-89FE-47D5-B7B7-8C893ABCC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9750" y="3135313"/>
                <a:ext cx="107950" cy="60325"/>
              </a:xfrm>
              <a:custGeom>
                <a:avLst/>
                <a:gdLst>
                  <a:gd name="T0" fmla="*/ 0 w 29"/>
                  <a:gd name="T1" fmla="*/ 7 h 16"/>
                  <a:gd name="T2" fmla="*/ 13 w 29"/>
                  <a:gd name="T3" fmla="*/ 0 h 16"/>
                  <a:gd name="T4" fmla="*/ 29 w 29"/>
                  <a:gd name="T5" fmla="*/ 16 h 16"/>
                  <a:gd name="T6" fmla="*/ 7 w 2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16">
                    <a:moveTo>
                      <a:pt x="0" y="7"/>
                    </a:moveTo>
                    <a:cubicBezTo>
                      <a:pt x="3" y="3"/>
                      <a:pt x="8" y="0"/>
                      <a:pt x="13" y="0"/>
                    </a:cubicBezTo>
                    <a:cubicBezTo>
                      <a:pt x="22" y="0"/>
                      <a:pt x="29" y="7"/>
                      <a:pt x="29" y="16"/>
                    </a:cubicBezTo>
                    <a:cubicBezTo>
                      <a:pt x="7" y="16"/>
                      <a:pt x="7" y="16"/>
                      <a:pt x="7" y="16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69" name="Oval 272">
                <a:extLst>
                  <a:ext uri="{FF2B5EF4-FFF2-40B4-BE49-F238E27FC236}">
                    <a16:creationId xmlns:a16="http://schemas.microsoft.com/office/drawing/2014/main" id="{CE8C1F83-6F38-4A0B-8E08-4398BEC1D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213" y="3030538"/>
                <a:ext cx="104775" cy="109538"/>
              </a:xfrm>
              <a:prstGeom prst="ellipse">
                <a:avLst/>
              </a:pr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0" name="Freeform 273">
                <a:extLst>
                  <a:ext uri="{FF2B5EF4-FFF2-40B4-BE49-F238E27FC236}">
                    <a16:creationId xmlns:a16="http://schemas.microsoft.com/office/drawing/2014/main" id="{F5C16A34-C88B-42FA-BC46-1C9471DB8B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4813" y="2986088"/>
                <a:ext cx="157163" cy="36513"/>
              </a:xfrm>
              <a:custGeom>
                <a:avLst/>
                <a:gdLst>
                  <a:gd name="T0" fmla="*/ 0 w 42"/>
                  <a:gd name="T1" fmla="*/ 10 h 10"/>
                  <a:gd name="T2" fmla="*/ 21 w 42"/>
                  <a:gd name="T3" fmla="*/ 0 h 10"/>
                  <a:gd name="T4" fmla="*/ 42 w 42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10">
                    <a:moveTo>
                      <a:pt x="0" y="10"/>
                    </a:moveTo>
                    <a:cubicBezTo>
                      <a:pt x="5" y="4"/>
                      <a:pt x="13" y="0"/>
                      <a:pt x="21" y="0"/>
                    </a:cubicBezTo>
                    <a:cubicBezTo>
                      <a:pt x="29" y="0"/>
                      <a:pt x="37" y="4"/>
                      <a:pt x="42" y="10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1" name="Freeform 274">
                <a:extLst>
                  <a:ext uri="{FF2B5EF4-FFF2-40B4-BE49-F238E27FC236}">
                    <a16:creationId xmlns:a16="http://schemas.microsoft.com/office/drawing/2014/main" id="{1D976AB4-49AA-4482-B357-FA665EA78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7825" y="2947988"/>
                <a:ext cx="211138" cy="49213"/>
              </a:xfrm>
              <a:custGeom>
                <a:avLst/>
                <a:gdLst>
                  <a:gd name="T0" fmla="*/ 0 w 56"/>
                  <a:gd name="T1" fmla="*/ 13 h 13"/>
                  <a:gd name="T2" fmla="*/ 28 w 56"/>
                  <a:gd name="T3" fmla="*/ 0 h 13"/>
                  <a:gd name="T4" fmla="*/ 56 w 56"/>
                  <a:gd name="T5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3">
                    <a:moveTo>
                      <a:pt x="0" y="13"/>
                    </a:moveTo>
                    <a:cubicBezTo>
                      <a:pt x="7" y="5"/>
                      <a:pt x="17" y="0"/>
                      <a:pt x="28" y="0"/>
                    </a:cubicBezTo>
                    <a:cubicBezTo>
                      <a:pt x="39" y="0"/>
                      <a:pt x="49" y="5"/>
                      <a:pt x="56" y="13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2" name="Freeform 275">
                <a:extLst>
                  <a:ext uri="{FF2B5EF4-FFF2-40B4-BE49-F238E27FC236}">
                    <a16:creationId xmlns:a16="http://schemas.microsoft.com/office/drawing/2014/main" id="{40CDCACF-1136-47C8-A50F-2C6DCEFC7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663" y="2909888"/>
                <a:ext cx="269875" cy="63500"/>
              </a:xfrm>
              <a:custGeom>
                <a:avLst/>
                <a:gdLst>
                  <a:gd name="T0" fmla="*/ 0 w 72"/>
                  <a:gd name="T1" fmla="*/ 17 h 17"/>
                  <a:gd name="T2" fmla="*/ 36 w 72"/>
                  <a:gd name="T3" fmla="*/ 0 h 17"/>
                  <a:gd name="T4" fmla="*/ 72 w 72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17">
                    <a:moveTo>
                      <a:pt x="0" y="17"/>
                    </a:moveTo>
                    <a:cubicBezTo>
                      <a:pt x="8" y="7"/>
                      <a:pt x="21" y="0"/>
                      <a:pt x="36" y="0"/>
                    </a:cubicBezTo>
                    <a:cubicBezTo>
                      <a:pt x="51" y="0"/>
                      <a:pt x="64" y="7"/>
                      <a:pt x="72" y="17"/>
                    </a:cubicBezTo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173" name="Freeform 276">
                <a:extLst>
                  <a:ext uri="{FF2B5EF4-FFF2-40B4-BE49-F238E27FC236}">
                    <a16:creationId xmlns:a16="http://schemas.microsoft.com/office/drawing/2014/main" id="{E1D8459C-3776-4E84-AC6C-5275955B3D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875" y="3140076"/>
                <a:ext cx="173038" cy="85725"/>
              </a:xfrm>
              <a:custGeom>
                <a:avLst/>
                <a:gdLst>
                  <a:gd name="T0" fmla="*/ 46 w 46"/>
                  <a:gd name="T1" fmla="*/ 23 h 23"/>
                  <a:gd name="T2" fmla="*/ 0 w 46"/>
                  <a:gd name="T3" fmla="*/ 23 h 23"/>
                  <a:gd name="T4" fmla="*/ 23 w 46"/>
                  <a:gd name="T5" fmla="*/ 0 h 23"/>
                  <a:gd name="T6" fmla="*/ 46 w 46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23">
                    <a:moveTo>
                      <a:pt x="46" y="23"/>
                    </a:move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</a:path>
                </a:pathLst>
              </a:custGeom>
              <a:noFill/>
              <a:ln w="14288" cap="rnd">
                <a:solidFill>
                  <a:srgbClr val="00206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2060"/>
                  </a:solidFill>
                </a:endParaRPr>
              </a:p>
            </p:txBody>
          </p:sp>
        </p:grp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E886A0B-A097-4934-BAAA-53B791623B0B}"/>
                </a:ext>
              </a:extLst>
            </p:cNvPr>
            <p:cNvSpPr/>
            <p:nvPr/>
          </p:nvSpPr>
          <p:spPr>
            <a:xfrm>
              <a:off x="8578718" y="5542207"/>
              <a:ext cx="2488295" cy="123110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Figure 2 was a prediction of who would win the Superbowl this weekend based spread favorite, over under line and weather details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1BF6A48-BA05-9736-DA0C-36B1930E2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72" y="159394"/>
            <a:ext cx="7949875" cy="50266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E2527F-09BF-550D-4AB2-EDF85DD6C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62" y="5246165"/>
            <a:ext cx="3043236" cy="15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00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312</TotalTime>
  <Words>704</Words>
  <Application>Microsoft Office PowerPoint</Application>
  <PresentationFormat>Widescreen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9</vt:lpstr>
      <vt:lpstr>Human resources slide 2</vt:lpstr>
      <vt:lpstr>Human resources slide 3</vt:lpstr>
      <vt:lpstr>Human resources slide 4</vt:lpstr>
      <vt:lpstr>Human resources slide 5</vt:lpstr>
      <vt:lpstr>Human resources slide 6</vt:lpstr>
      <vt:lpstr>Human resources slide 5</vt:lpstr>
      <vt:lpstr>Human resources slide 5</vt:lpstr>
      <vt:lpstr>Human resources slide 10</vt:lpstr>
      <vt:lpstr>Human resources slide 7</vt:lpstr>
      <vt:lpstr>Human resources slide 8</vt:lpstr>
      <vt:lpstr>Human resources slide 11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>Cheromaine Nisa Ornella Smith</dc:creator>
  <cp:lastModifiedBy>Cheromaine Nisa Ornella Smith</cp:lastModifiedBy>
  <cp:revision>1</cp:revision>
  <dcterms:created xsi:type="dcterms:W3CDTF">2024-02-12T18:43:34Z</dcterms:created>
  <dcterms:modified xsi:type="dcterms:W3CDTF">2024-02-12T23:56:02Z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