
<file path=[Content_Types].xml><?xml version="1.0" encoding="utf-8"?>
<Types xmlns="http://schemas.openxmlformats.org/package/2006/content-types">
  <Default Extension="jfif"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257" r:id="rId5"/>
    <p:sldId id="264" r:id="rId6"/>
    <p:sldId id="258" r:id="rId7"/>
    <p:sldId id="259" r:id="rId8"/>
    <p:sldId id="260" r:id="rId9"/>
    <p:sldId id="261" r:id="rId10"/>
    <p:sldId id="262" r:id="rId11"/>
    <p:sldId id="270" r:id="rId12"/>
    <p:sldId id="271" r:id="rId13"/>
    <p:sldId id="268" r:id="rId14"/>
    <p:sldId id="269"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4" userDrawn="1">
          <p15:clr>
            <a:srgbClr val="A4A3A4"/>
          </p15:clr>
        </p15:guide>
        <p15:guide id="2" pos="3840" userDrawn="1">
          <p15:clr>
            <a:srgbClr val="A4A3A4"/>
          </p15:clr>
        </p15:guide>
        <p15:guide id="3" pos="456" userDrawn="1">
          <p15:clr>
            <a:srgbClr val="A4A3A4"/>
          </p15:clr>
        </p15:guide>
        <p15:guide id="4" pos="720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EBD8"/>
    <a:srgbClr val="8335E5"/>
    <a:srgbClr val="6B8DE1"/>
    <a:srgbClr val="6C92E1"/>
    <a:srgbClr val="6313DC"/>
    <a:srgbClr val="1E3ADA"/>
    <a:srgbClr val="030553"/>
    <a:srgbClr val="7D4BC9"/>
    <a:srgbClr val="16286E"/>
    <a:srgbClr val="6524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C2EB8F-07A0-4438-AEE1-38EE65B4B0FD}" v="345" dt="2024-02-12T23:29:13.1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52" autoAdjust="0"/>
  </p:normalViewPr>
  <p:slideViewPr>
    <p:cSldViewPr snapToGrid="0" showGuides="1">
      <p:cViewPr varScale="1">
        <p:scale>
          <a:sx n="94" d="100"/>
          <a:sy n="94" d="100"/>
        </p:scale>
        <p:origin x="53" y="82"/>
      </p:cViewPr>
      <p:guideLst>
        <p:guide orient="horz" pos="2064"/>
        <p:guide pos="3840"/>
        <p:guide pos="456"/>
        <p:guide pos="720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0" d="100"/>
          <a:sy n="60" d="100"/>
        </p:scale>
        <p:origin x="3187"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romaine Nisa Ornella Smith" userId="0718cb48-b078-4a40-a086-0208bd778bf4" providerId="ADAL" clId="{C1C2EB8F-07A0-4438-AEE1-38EE65B4B0FD}"/>
    <pc:docChg chg="undo redo custSel addSld modSld sldOrd">
      <pc:chgData name="Cheromaine Nisa Ornella Smith" userId="0718cb48-b078-4a40-a086-0208bd778bf4" providerId="ADAL" clId="{C1C2EB8F-07A0-4438-AEE1-38EE65B4B0FD}" dt="2024-02-12T23:29:46.281" v="2195" actId="1076"/>
      <pc:docMkLst>
        <pc:docMk/>
      </pc:docMkLst>
      <pc:sldChg chg="delSp">
        <pc:chgData name="Cheromaine Nisa Ornella Smith" userId="0718cb48-b078-4a40-a086-0208bd778bf4" providerId="ADAL" clId="{C1C2EB8F-07A0-4438-AEE1-38EE65B4B0FD}" dt="2024-02-12T22:47:58.017" v="1642" actId="478"/>
        <pc:sldMkLst>
          <pc:docMk/>
          <pc:sldMk cId="3254356326" sldId="257"/>
        </pc:sldMkLst>
        <pc:grpChg chg="del">
          <ac:chgData name="Cheromaine Nisa Ornella Smith" userId="0718cb48-b078-4a40-a086-0208bd778bf4" providerId="ADAL" clId="{C1C2EB8F-07A0-4438-AEE1-38EE65B4B0FD}" dt="2024-02-12T22:47:58.017" v="1642" actId="478"/>
          <ac:grpSpMkLst>
            <pc:docMk/>
            <pc:sldMk cId="3254356326" sldId="257"/>
            <ac:grpSpMk id="21" creationId="{FBE0CB24-B318-4A75-829C-F2AFFC048326}"/>
          </ac:grpSpMkLst>
        </pc:grpChg>
      </pc:sldChg>
      <pc:sldChg chg="modSp mod">
        <pc:chgData name="Cheromaine Nisa Ornella Smith" userId="0718cb48-b078-4a40-a086-0208bd778bf4" providerId="ADAL" clId="{C1C2EB8F-07A0-4438-AEE1-38EE65B4B0FD}" dt="2024-02-12T21:38:26.664" v="0" actId="113"/>
        <pc:sldMkLst>
          <pc:docMk/>
          <pc:sldMk cId="285523832" sldId="258"/>
        </pc:sldMkLst>
        <pc:spChg chg="mod">
          <ac:chgData name="Cheromaine Nisa Ornella Smith" userId="0718cb48-b078-4a40-a086-0208bd778bf4" providerId="ADAL" clId="{C1C2EB8F-07A0-4438-AEE1-38EE65B4B0FD}" dt="2024-02-12T21:38:26.664" v="0" actId="113"/>
          <ac:spMkLst>
            <pc:docMk/>
            <pc:sldMk cId="285523832" sldId="258"/>
            <ac:spMk id="8" creationId="{E9101D99-B002-4698-9C7E-C942B9AA2D39}"/>
          </ac:spMkLst>
        </pc:spChg>
      </pc:sldChg>
      <pc:sldChg chg="modSp mod">
        <pc:chgData name="Cheromaine Nisa Ornella Smith" userId="0718cb48-b078-4a40-a086-0208bd778bf4" providerId="ADAL" clId="{C1C2EB8F-07A0-4438-AEE1-38EE65B4B0FD}" dt="2024-02-12T22:46:41.627" v="1641" actId="14100"/>
        <pc:sldMkLst>
          <pc:docMk/>
          <pc:sldMk cId="1860944946" sldId="259"/>
        </pc:sldMkLst>
        <pc:spChg chg="mod">
          <ac:chgData name="Cheromaine Nisa Ornella Smith" userId="0718cb48-b078-4a40-a086-0208bd778bf4" providerId="ADAL" clId="{C1C2EB8F-07A0-4438-AEE1-38EE65B4B0FD}" dt="2024-02-12T22:46:41.627" v="1641" actId="14100"/>
          <ac:spMkLst>
            <pc:docMk/>
            <pc:sldMk cId="1860944946" sldId="259"/>
            <ac:spMk id="5" creationId="{BAD3DD8E-0492-4A48-B06C-F87FA5CFE3C0}"/>
          </ac:spMkLst>
        </pc:spChg>
      </pc:sldChg>
      <pc:sldChg chg="addSp delSp modSp mod ord">
        <pc:chgData name="Cheromaine Nisa Ornella Smith" userId="0718cb48-b078-4a40-a086-0208bd778bf4" providerId="ADAL" clId="{C1C2EB8F-07A0-4438-AEE1-38EE65B4B0FD}" dt="2024-02-12T23:07:37.341" v="1982" actId="20577"/>
        <pc:sldMkLst>
          <pc:docMk/>
          <pc:sldMk cId="3740025391" sldId="261"/>
        </pc:sldMkLst>
        <pc:spChg chg="mod">
          <ac:chgData name="Cheromaine Nisa Ornella Smith" userId="0718cb48-b078-4a40-a086-0208bd778bf4" providerId="ADAL" clId="{C1C2EB8F-07A0-4438-AEE1-38EE65B4B0FD}" dt="2024-02-12T21:50:32.712" v="201" actId="20577"/>
          <ac:spMkLst>
            <pc:docMk/>
            <pc:sldMk cId="3740025391" sldId="261"/>
            <ac:spMk id="107" creationId="{54EA7ED5-6E34-4D47-91B6-F78F5F8B4C6E}"/>
          </ac:spMkLst>
        </pc:spChg>
        <pc:spChg chg="mod">
          <ac:chgData name="Cheromaine Nisa Ornella Smith" userId="0718cb48-b078-4a40-a086-0208bd778bf4" providerId="ADAL" clId="{C1C2EB8F-07A0-4438-AEE1-38EE65B4B0FD}" dt="2024-02-12T21:52:47.940" v="257" actId="313"/>
          <ac:spMkLst>
            <pc:docMk/>
            <pc:sldMk cId="3740025391" sldId="261"/>
            <ac:spMk id="119" creationId="{EE9F5B85-E2F5-4C15-9A02-657F53EEE3BD}"/>
          </ac:spMkLst>
        </pc:spChg>
        <pc:spChg chg="mod">
          <ac:chgData name="Cheromaine Nisa Ornella Smith" userId="0718cb48-b078-4a40-a086-0208bd778bf4" providerId="ADAL" clId="{C1C2EB8F-07A0-4438-AEE1-38EE65B4B0FD}" dt="2024-02-12T23:07:37.341" v="1982" actId="20577"/>
          <ac:spMkLst>
            <pc:docMk/>
            <pc:sldMk cId="3740025391" sldId="261"/>
            <ac:spMk id="175" creationId="{E522F3F9-ECF0-4D2A-9244-1942DCB20E98}"/>
          </ac:spMkLst>
        </pc:spChg>
        <pc:spChg chg="mod">
          <ac:chgData name="Cheromaine Nisa Ornella Smith" userId="0718cb48-b078-4a40-a086-0208bd778bf4" providerId="ADAL" clId="{C1C2EB8F-07A0-4438-AEE1-38EE65B4B0FD}" dt="2024-02-12T21:58:02.402" v="545" actId="1036"/>
          <ac:spMkLst>
            <pc:docMk/>
            <pc:sldMk cId="3740025391" sldId="261"/>
            <ac:spMk id="176" creationId="{17CD577B-CBE6-4837-A90F-4F36762E5332}"/>
          </ac:spMkLst>
        </pc:spChg>
        <pc:spChg chg="mod">
          <ac:chgData name="Cheromaine Nisa Ornella Smith" userId="0718cb48-b078-4a40-a086-0208bd778bf4" providerId="ADAL" clId="{C1C2EB8F-07A0-4438-AEE1-38EE65B4B0FD}" dt="2024-02-12T21:58:02.402" v="545" actId="1036"/>
          <ac:spMkLst>
            <pc:docMk/>
            <pc:sldMk cId="3740025391" sldId="261"/>
            <ac:spMk id="177" creationId="{8BB81587-7777-4AE5-985D-5B14D33AD60C}"/>
          </ac:spMkLst>
        </pc:spChg>
        <pc:spChg chg="mod">
          <ac:chgData name="Cheromaine Nisa Ornella Smith" userId="0718cb48-b078-4a40-a086-0208bd778bf4" providerId="ADAL" clId="{C1C2EB8F-07A0-4438-AEE1-38EE65B4B0FD}" dt="2024-02-12T21:58:02.402" v="545" actId="1036"/>
          <ac:spMkLst>
            <pc:docMk/>
            <pc:sldMk cId="3740025391" sldId="261"/>
            <ac:spMk id="178" creationId="{49EA0197-339C-4417-A18C-DC15037A9717}"/>
          </ac:spMkLst>
        </pc:spChg>
        <pc:spChg chg="mod">
          <ac:chgData name="Cheromaine Nisa Ornella Smith" userId="0718cb48-b078-4a40-a086-0208bd778bf4" providerId="ADAL" clId="{C1C2EB8F-07A0-4438-AEE1-38EE65B4B0FD}" dt="2024-02-12T21:58:02.402" v="545" actId="1036"/>
          <ac:spMkLst>
            <pc:docMk/>
            <pc:sldMk cId="3740025391" sldId="261"/>
            <ac:spMk id="179" creationId="{203C108E-5283-4E7B-B970-0E4DF3AF3AEC}"/>
          </ac:spMkLst>
        </pc:spChg>
        <pc:spChg chg="mod">
          <ac:chgData name="Cheromaine Nisa Ornella Smith" userId="0718cb48-b078-4a40-a086-0208bd778bf4" providerId="ADAL" clId="{C1C2EB8F-07A0-4438-AEE1-38EE65B4B0FD}" dt="2024-02-12T21:58:02.402" v="545" actId="1036"/>
          <ac:spMkLst>
            <pc:docMk/>
            <pc:sldMk cId="3740025391" sldId="261"/>
            <ac:spMk id="180" creationId="{4A82F405-C833-4408-A2F0-752E2D6C80A8}"/>
          </ac:spMkLst>
        </pc:spChg>
        <pc:spChg chg="mod">
          <ac:chgData name="Cheromaine Nisa Ornella Smith" userId="0718cb48-b078-4a40-a086-0208bd778bf4" providerId="ADAL" clId="{C1C2EB8F-07A0-4438-AEE1-38EE65B4B0FD}" dt="2024-02-12T21:58:02.402" v="545" actId="1036"/>
          <ac:spMkLst>
            <pc:docMk/>
            <pc:sldMk cId="3740025391" sldId="261"/>
            <ac:spMk id="181" creationId="{895EA8D0-BBA4-4370-A965-F96A9EDD4249}"/>
          </ac:spMkLst>
        </pc:spChg>
        <pc:spChg chg="mod">
          <ac:chgData name="Cheromaine Nisa Ornella Smith" userId="0718cb48-b078-4a40-a086-0208bd778bf4" providerId="ADAL" clId="{C1C2EB8F-07A0-4438-AEE1-38EE65B4B0FD}" dt="2024-02-12T21:58:02.402" v="545" actId="1036"/>
          <ac:spMkLst>
            <pc:docMk/>
            <pc:sldMk cId="3740025391" sldId="261"/>
            <ac:spMk id="182" creationId="{94D90E4F-09C7-44B0-9D11-E32A4A0208BC}"/>
          </ac:spMkLst>
        </pc:spChg>
        <pc:spChg chg="mod">
          <ac:chgData name="Cheromaine Nisa Ornella Smith" userId="0718cb48-b078-4a40-a086-0208bd778bf4" providerId="ADAL" clId="{C1C2EB8F-07A0-4438-AEE1-38EE65B4B0FD}" dt="2024-02-12T21:58:02.402" v="545" actId="1036"/>
          <ac:spMkLst>
            <pc:docMk/>
            <pc:sldMk cId="3740025391" sldId="261"/>
            <ac:spMk id="183" creationId="{0D6D6DA1-3425-44CA-B1CB-B326D2C50D5D}"/>
          </ac:spMkLst>
        </pc:spChg>
        <pc:spChg chg="mod">
          <ac:chgData name="Cheromaine Nisa Ornella Smith" userId="0718cb48-b078-4a40-a086-0208bd778bf4" providerId="ADAL" clId="{C1C2EB8F-07A0-4438-AEE1-38EE65B4B0FD}" dt="2024-02-12T21:58:02.402" v="545" actId="1036"/>
          <ac:spMkLst>
            <pc:docMk/>
            <pc:sldMk cId="3740025391" sldId="261"/>
            <ac:spMk id="184" creationId="{A25CE64B-B92A-4562-B048-0FA2A21CB7F4}"/>
          </ac:spMkLst>
        </pc:spChg>
        <pc:spChg chg="mod">
          <ac:chgData name="Cheromaine Nisa Ornella Smith" userId="0718cb48-b078-4a40-a086-0208bd778bf4" providerId="ADAL" clId="{C1C2EB8F-07A0-4438-AEE1-38EE65B4B0FD}" dt="2024-02-12T21:58:02.402" v="545" actId="1036"/>
          <ac:spMkLst>
            <pc:docMk/>
            <pc:sldMk cId="3740025391" sldId="261"/>
            <ac:spMk id="185" creationId="{80861AE6-B038-4B8C-9EF0-109DEB591A97}"/>
          </ac:spMkLst>
        </pc:spChg>
        <pc:spChg chg="mod">
          <ac:chgData name="Cheromaine Nisa Ornella Smith" userId="0718cb48-b078-4a40-a086-0208bd778bf4" providerId="ADAL" clId="{C1C2EB8F-07A0-4438-AEE1-38EE65B4B0FD}" dt="2024-02-12T21:58:02.402" v="545" actId="1036"/>
          <ac:spMkLst>
            <pc:docMk/>
            <pc:sldMk cId="3740025391" sldId="261"/>
            <ac:spMk id="186" creationId="{2505D730-7819-4CDD-9F00-8E9CEC3DF49F}"/>
          </ac:spMkLst>
        </pc:spChg>
        <pc:spChg chg="mod">
          <ac:chgData name="Cheromaine Nisa Ornella Smith" userId="0718cb48-b078-4a40-a086-0208bd778bf4" providerId="ADAL" clId="{C1C2EB8F-07A0-4438-AEE1-38EE65B4B0FD}" dt="2024-02-12T21:58:02.402" v="545" actId="1036"/>
          <ac:spMkLst>
            <pc:docMk/>
            <pc:sldMk cId="3740025391" sldId="261"/>
            <ac:spMk id="187" creationId="{88FBFC84-B4E6-4DDD-9DD0-1BB91EA0E022}"/>
          </ac:spMkLst>
        </pc:spChg>
        <pc:spChg chg="mod">
          <ac:chgData name="Cheromaine Nisa Ornella Smith" userId="0718cb48-b078-4a40-a086-0208bd778bf4" providerId="ADAL" clId="{C1C2EB8F-07A0-4438-AEE1-38EE65B4B0FD}" dt="2024-02-12T21:58:02.402" v="545" actId="1036"/>
          <ac:spMkLst>
            <pc:docMk/>
            <pc:sldMk cId="3740025391" sldId="261"/>
            <ac:spMk id="188" creationId="{9689C86A-B365-433F-B326-C60DC116B48F}"/>
          </ac:spMkLst>
        </pc:spChg>
        <pc:spChg chg="mod">
          <ac:chgData name="Cheromaine Nisa Ornella Smith" userId="0718cb48-b078-4a40-a086-0208bd778bf4" providerId="ADAL" clId="{C1C2EB8F-07A0-4438-AEE1-38EE65B4B0FD}" dt="2024-02-12T21:58:02.402" v="545" actId="1036"/>
          <ac:spMkLst>
            <pc:docMk/>
            <pc:sldMk cId="3740025391" sldId="261"/>
            <ac:spMk id="189" creationId="{ED368EF9-22A8-4990-9D2E-549C76157C0F}"/>
          </ac:spMkLst>
        </pc:spChg>
        <pc:spChg chg="mod">
          <ac:chgData name="Cheromaine Nisa Ornella Smith" userId="0718cb48-b078-4a40-a086-0208bd778bf4" providerId="ADAL" clId="{C1C2EB8F-07A0-4438-AEE1-38EE65B4B0FD}" dt="2024-02-12T21:57:52.369" v="514" actId="1035"/>
          <ac:spMkLst>
            <pc:docMk/>
            <pc:sldMk cId="3740025391" sldId="261"/>
            <ac:spMk id="190" creationId="{80F4EEC6-F407-4E25-BBB6-C506B28F5A4C}"/>
          </ac:spMkLst>
        </pc:spChg>
        <pc:spChg chg="mod">
          <ac:chgData name="Cheromaine Nisa Ornella Smith" userId="0718cb48-b078-4a40-a086-0208bd778bf4" providerId="ADAL" clId="{C1C2EB8F-07A0-4438-AEE1-38EE65B4B0FD}" dt="2024-02-12T21:57:52.369" v="514" actId="1035"/>
          <ac:spMkLst>
            <pc:docMk/>
            <pc:sldMk cId="3740025391" sldId="261"/>
            <ac:spMk id="192" creationId="{C57EF862-9A10-430C-8004-66A9241CE18B}"/>
          </ac:spMkLst>
        </pc:spChg>
        <pc:spChg chg="mod">
          <ac:chgData name="Cheromaine Nisa Ornella Smith" userId="0718cb48-b078-4a40-a086-0208bd778bf4" providerId="ADAL" clId="{C1C2EB8F-07A0-4438-AEE1-38EE65B4B0FD}" dt="2024-02-12T21:57:52.369" v="514" actId="1035"/>
          <ac:spMkLst>
            <pc:docMk/>
            <pc:sldMk cId="3740025391" sldId="261"/>
            <ac:spMk id="193" creationId="{13EA5F29-D427-40C4-AB4D-3D59B3F699E4}"/>
          </ac:spMkLst>
        </pc:spChg>
        <pc:spChg chg="mod">
          <ac:chgData name="Cheromaine Nisa Ornella Smith" userId="0718cb48-b078-4a40-a086-0208bd778bf4" providerId="ADAL" clId="{C1C2EB8F-07A0-4438-AEE1-38EE65B4B0FD}" dt="2024-02-12T21:57:52.369" v="514" actId="1035"/>
          <ac:spMkLst>
            <pc:docMk/>
            <pc:sldMk cId="3740025391" sldId="261"/>
            <ac:spMk id="194" creationId="{D591DE3C-214D-426A-9B8E-741D87BAFB46}"/>
          </ac:spMkLst>
        </pc:spChg>
        <pc:spChg chg="mod">
          <ac:chgData name="Cheromaine Nisa Ornella Smith" userId="0718cb48-b078-4a40-a086-0208bd778bf4" providerId="ADAL" clId="{C1C2EB8F-07A0-4438-AEE1-38EE65B4B0FD}" dt="2024-02-12T21:57:52.369" v="514" actId="1035"/>
          <ac:spMkLst>
            <pc:docMk/>
            <pc:sldMk cId="3740025391" sldId="261"/>
            <ac:spMk id="195" creationId="{921D329D-AC5C-496B-96D4-A220BC49B579}"/>
          </ac:spMkLst>
        </pc:spChg>
        <pc:spChg chg="mod">
          <ac:chgData name="Cheromaine Nisa Ornella Smith" userId="0718cb48-b078-4a40-a086-0208bd778bf4" providerId="ADAL" clId="{C1C2EB8F-07A0-4438-AEE1-38EE65B4B0FD}" dt="2024-02-12T21:57:52.369" v="514" actId="1035"/>
          <ac:spMkLst>
            <pc:docMk/>
            <pc:sldMk cId="3740025391" sldId="261"/>
            <ac:spMk id="196" creationId="{87933186-B346-44AC-85AA-CA346F5FBDEE}"/>
          </ac:spMkLst>
        </pc:spChg>
        <pc:spChg chg="mod">
          <ac:chgData name="Cheromaine Nisa Ornella Smith" userId="0718cb48-b078-4a40-a086-0208bd778bf4" providerId="ADAL" clId="{C1C2EB8F-07A0-4438-AEE1-38EE65B4B0FD}" dt="2024-02-12T21:57:52.369" v="514" actId="1035"/>
          <ac:spMkLst>
            <pc:docMk/>
            <pc:sldMk cId="3740025391" sldId="261"/>
            <ac:spMk id="197" creationId="{E0E3BA39-8375-478D-9CF6-4EC7438136A6}"/>
          </ac:spMkLst>
        </pc:spChg>
        <pc:spChg chg="mod">
          <ac:chgData name="Cheromaine Nisa Ornella Smith" userId="0718cb48-b078-4a40-a086-0208bd778bf4" providerId="ADAL" clId="{C1C2EB8F-07A0-4438-AEE1-38EE65B4B0FD}" dt="2024-02-12T21:57:52.369" v="514" actId="1035"/>
          <ac:spMkLst>
            <pc:docMk/>
            <pc:sldMk cId="3740025391" sldId="261"/>
            <ac:spMk id="198" creationId="{550D4481-BC6A-476D-80E1-F12F8ED9F75F}"/>
          </ac:spMkLst>
        </pc:spChg>
        <pc:spChg chg="mod">
          <ac:chgData name="Cheromaine Nisa Ornella Smith" userId="0718cb48-b078-4a40-a086-0208bd778bf4" providerId="ADAL" clId="{C1C2EB8F-07A0-4438-AEE1-38EE65B4B0FD}" dt="2024-02-12T21:57:52.369" v="514" actId="1035"/>
          <ac:spMkLst>
            <pc:docMk/>
            <pc:sldMk cId="3740025391" sldId="261"/>
            <ac:spMk id="199" creationId="{951EE685-6291-44F0-81B1-A3B5791D1C54}"/>
          </ac:spMkLst>
        </pc:spChg>
        <pc:spChg chg="mod">
          <ac:chgData name="Cheromaine Nisa Ornella Smith" userId="0718cb48-b078-4a40-a086-0208bd778bf4" providerId="ADAL" clId="{C1C2EB8F-07A0-4438-AEE1-38EE65B4B0FD}" dt="2024-02-12T21:57:52.369" v="514" actId="1035"/>
          <ac:spMkLst>
            <pc:docMk/>
            <pc:sldMk cId="3740025391" sldId="261"/>
            <ac:spMk id="200" creationId="{1822195B-E26A-4DF0-B1B1-A36823632E74}"/>
          </ac:spMkLst>
        </pc:spChg>
        <pc:spChg chg="mod">
          <ac:chgData name="Cheromaine Nisa Ornella Smith" userId="0718cb48-b078-4a40-a086-0208bd778bf4" providerId="ADAL" clId="{C1C2EB8F-07A0-4438-AEE1-38EE65B4B0FD}" dt="2024-02-12T21:57:52.369" v="514" actId="1035"/>
          <ac:spMkLst>
            <pc:docMk/>
            <pc:sldMk cId="3740025391" sldId="261"/>
            <ac:spMk id="201" creationId="{E33AF9C8-AD93-4E36-9887-B8B748838EED}"/>
          </ac:spMkLst>
        </pc:spChg>
        <pc:spChg chg="mod">
          <ac:chgData name="Cheromaine Nisa Ornella Smith" userId="0718cb48-b078-4a40-a086-0208bd778bf4" providerId="ADAL" clId="{C1C2EB8F-07A0-4438-AEE1-38EE65B4B0FD}" dt="2024-02-12T21:57:52.369" v="514" actId="1035"/>
          <ac:spMkLst>
            <pc:docMk/>
            <pc:sldMk cId="3740025391" sldId="261"/>
            <ac:spMk id="202" creationId="{3E3913FB-5C76-4699-89D5-5A71454116E9}"/>
          </ac:spMkLst>
        </pc:spChg>
        <pc:spChg chg="mod">
          <ac:chgData name="Cheromaine Nisa Ornella Smith" userId="0718cb48-b078-4a40-a086-0208bd778bf4" providerId="ADAL" clId="{C1C2EB8F-07A0-4438-AEE1-38EE65B4B0FD}" dt="2024-02-12T21:57:52.369" v="514" actId="1035"/>
          <ac:spMkLst>
            <pc:docMk/>
            <pc:sldMk cId="3740025391" sldId="261"/>
            <ac:spMk id="203" creationId="{C96335B1-62B8-4482-A67B-BE60CF58E363}"/>
          </ac:spMkLst>
        </pc:spChg>
        <pc:grpChg chg="del">
          <ac:chgData name="Cheromaine Nisa Ornella Smith" userId="0718cb48-b078-4a40-a086-0208bd778bf4" providerId="ADAL" clId="{C1C2EB8F-07A0-4438-AEE1-38EE65B4B0FD}" dt="2024-02-12T21:50:34.668" v="202" actId="478"/>
          <ac:grpSpMkLst>
            <pc:docMk/>
            <pc:sldMk cId="3740025391" sldId="261"/>
            <ac:grpSpMk id="106" creationId="{3638C06D-F644-4B33-8858-D880F038FAC3}"/>
          </ac:grpSpMkLst>
        </pc:grpChg>
        <pc:grpChg chg="mod">
          <ac:chgData name="Cheromaine Nisa Ornella Smith" userId="0718cb48-b078-4a40-a086-0208bd778bf4" providerId="ADAL" clId="{C1C2EB8F-07A0-4438-AEE1-38EE65B4B0FD}" dt="2024-02-12T21:58:02.402" v="545" actId="1036"/>
          <ac:grpSpMkLst>
            <pc:docMk/>
            <pc:sldMk cId="3740025391" sldId="261"/>
            <ac:grpSpMk id="174" creationId="{292DC2AF-B08E-43EC-A60D-B71EFEF8E4D1}"/>
          </ac:grpSpMkLst>
        </pc:grpChg>
        <pc:grpChg chg="mod">
          <ac:chgData name="Cheromaine Nisa Ornella Smith" userId="0718cb48-b078-4a40-a086-0208bd778bf4" providerId="ADAL" clId="{C1C2EB8F-07A0-4438-AEE1-38EE65B4B0FD}" dt="2024-02-12T21:57:52.369" v="514" actId="1035"/>
          <ac:grpSpMkLst>
            <pc:docMk/>
            <pc:sldMk cId="3740025391" sldId="261"/>
            <ac:grpSpMk id="191" creationId="{0FD0F77B-65FD-413C-B2B0-1AD539DC68D3}"/>
          </ac:grpSpMkLst>
        </pc:grpChg>
        <pc:grpChg chg="mod">
          <ac:chgData name="Cheromaine Nisa Ornella Smith" userId="0718cb48-b078-4a40-a086-0208bd778bf4" providerId="ADAL" clId="{C1C2EB8F-07A0-4438-AEE1-38EE65B4B0FD}" dt="2024-02-12T21:58:02.402" v="545" actId="1036"/>
          <ac:grpSpMkLst>
            <pc:docMk/>
            <pc:sldMk cId="3740025391" sldId="261"/>
            <ac:grpSpMk id="205" creationId="{45696519-F308-4262-9DC5-C541B866A807}"/>
          </ac:grpSpMkLst>
        </pc:grpChg>
        <pc:grpChg chg="mod">
          <ac:chgData name="Cheromaine Nisa Ornella Smith" userId="0718cb48-b078-4a40-a086-0208bd778bf4" providerId="ADAL" clId="{C1C2EB8F-07A0-4438-AEE1-38EE65B4B0FD}" dt="2024-02-12T21:57:52.369" v="514" actId="1035"/>
          <ac:grpSpMkLst>
            <pc:docMk/>
            <pc:sldMk cId="3740025391" sldId="261"/>
            <ac:grpSpMk id="206" creationId="{23348E2E-A7EF-4B89-8F8D-D88C5354E9D5}"/>
          </ac:grpSpMkLst>
        </pc:grpChg>
        <pc:picChg chg="add mod">
          <ac:chgData name="Cheromaine Nisa Ornella Smith" userId="0718cb48-b078-4a40-a086-0208bd778bf4" providerId="ADAL" clId="{C1C2EB8F-07A0-4438-AEE1-38EE65B4B0FD}" dt="2024-02-12T23:07:04.850" v="1963" actId="1035"/>
          <ac:picMkLst>
            <pc:docMk/>
            <pc:sldMk cId="3740025391" sldId="261"/>
            <ac:picMk id="3" creationId="{8B205E56-DD20-2111-2E49-19BFEABA7673}"/>
          </ac:picMkLst>
        </pc:picChg>
      </pc:sldChg>
      <pc:sldChg chg="addSp delSp modSp mod ord">
        <pc:chgData name="Cheromaine Nisa Ornella Smith" userId="0718cb48-b078-4a40-a086-0208bd778bf4" providerId="ADAL" clId="{C1C2EB8F-07A0-4438-AEE1-38EE65B4B0FD}" dt="2024-02-12T22:46:17.531" v="1636" actId="14100"/>
        <pc:sldMkLst>
          <pc:docMk/>
          <pc:sldMk cId="2132068392" sldId="262"/>
        </pc:sldMkLst>
        <pc:spChg chg="mod">
          <ac:chgData name="Cheromaine Nisa Ornella Smith" userId="0718cb48-b078-4a40-a086-0208bd778bf4" providerId="ADAL" clId="{C1C2EB8F-07A0-4438-AEE1-38EE65B4B0FD}" dt="2024-02-12T22:46:17.531" v="1636" actId="14100"/>
          <ac:spMkLst>
            <pc:docMk/>
            <pc:sldMk cId="2132068392" sldId="262"/>
            <ac:spMk id="3" creationId="{C12B5D39-FFB4-48DA-8278-FC3F12E94DD9}"/>
          </ac:spMkLst>
        </pc:spChg>
        <pc:spChg chg="del">
          <ac:chgData name="Cheromaine Nisa Ornella Smith" userId="0718cb48-b078-4a40-a086-0208bd778bf4" providerId="ADAL" clId="{C1C2EB8F-07A0-4438-AEE1-38EE65B4B0FD}" dt="2024-02-12T22:45:20.511" v="1541" actId="478"/>
          <ac:spMkLst>
            <pc:docMk/>
            <pc:sldMk cId="2132068392" sldId="262"/>
            <ac:spMk id="35" creationId="{5B9B6ACE-82EA-46F9-BDC2-CEC041ABBF22}"/>
          </ac:spMkLst>
        </pc:spChg>
        <pc:spChg chg="mod">
          <ac:chgData name="Cheromaine Nisa Ornella Smith" userId="0718cb48-b078-4a40-a086-0208bd778bf4" providerId="ADAL" clId="{C1C2EB8F-07A0-4438-AEE1-38EE65B4B0FD}" dt="2024-02-12T22:42:28.473" v="1511" actId="122"/>
          <ac:spMkLst>
            <pc:docMk/>
            <pc:sldMk cId="2132068392" sldId="262"/>
            <ac:spMk id="43" creationId="{7BF380F0-E581-41AD-B9B8-4693DE21F634}"/>
          </ac:spMkLst>
        </pc:spChg>
        <pc:graphicFrameChg chg="del">
          <ac:chgData name="Cheromaine Nisa Ornella Smith" userId="0718cb48-b078-4a40-a086-0208bd778bf4" providerId="ADAL" clId="{C1C2EB8F-07A0-4438-AEE1-38EE65B4B0FD}" dt="2024-02-12T22:43:17.972" v="1512" actId="478"/>
          <ac:graphicFrameMkLst>
            <pc:docMk/>
            <pc:sldMk cId="2132068392" sldId="262"/>
            <ac:graphicFrameMk id="2" creationId="{ED955612-D5ED-475F-9193-5A17B7DE395F}"/>
          </ac:graphicFrameMkLst>
        </pc:graphicFrameChg>
        <pc:picChg chg="add mod">
          <ac:chgData name="Cheromaine Nisa Ornella Smith" userId="0718cb48-b078-4a40-a086-0208bd778bf4" providerId="ADAL" clId="{C1C2EB8F-07A0-4438-AEE1-38EE65B4B0FD}" dt="2024-02-12T22:45:26.755" v="1543" actId="14100"/>
          <ac:picMkLst>
            <pc:docMk/>
            <pc:sldMk cId="2132068392" sldId="262"/>
            <ac:picMk id="5" creationId="{CF3473C4-7F39-014C-A338-779526D4A0C1}"/>
          </ac:picMkLst>
        </pc:picChg>
      </pc:sldChg>
      <pc:sldChg chg="addSp delSp modSp mod">
        <pc:chgData name="Cheromaine Nisa Ornella Smith" userId="0718cb48-b078-4a40-a086-0208bd778bf4" providerId="ADAL" clId="{C1C2EB8F-07A0-4438-AEE1-38EE65B4B0FD}" dt="2024-02-12T22:19:40.873" v="1256" actId="14100"/>
        <pc:sldMkLst>
          <pc:docMk/>
          <pc:sldMk cId="3532204318" sldId="264"/>
        </pc:sldMkLst>
        <pc:spChg chg="mod">
          <ac:chgData name="Cheromaine Nisa Ornella Smith" userId="0718cb48-b078-4a40-a086-0208bd778bf4" providerId="ADAL" clId="{C1C2EB8F-07A0-4438-AEE1-38EE65B4B0FD}" dt="2024-02-12T22:16:54.563" v="1241" actId="1036"/>
          <ac:spMkLst>
            <pc:docMk/>
            <pc:sldMk cId="3532204318" sldId="264"/>
            <ac:spMk id="61" creationId="{D83BBA1A-1810-4171-BD9C-B27B7C26AF70}"/>
          </ac:spMkLst>
        </pc:spChg>
        <pc:spChg chg="mod">
          <ac:chgData name="Cheromaine Nisa Ornella Smith" userId="0718cb48-b078-4a40-a086-0208bd778bf4" providerId="ADAL" clId="{C1C2EB8F-07A0-4438-AEE1-38EE65B4B0FD}" dt="2024-02-12T22:16:54.563" v="1241" actId="1036"/>
          <ac:spMkLst>
            <pc:docMk/>
            <pc:sldMk cId="3532204318" sldId="264"/>
            <ac:spMk id="62" creationId="{2D409DD0-6B30-47E3-9886-F8F16D42AB79}"/>
          </ac:spMkLst>
        </pc:spChg>
        <pc:spChg chg="mod">
          <ac:chgData name="Cheromaine Nisa Ornella Smith" userId="0718cb48-b078-4a40-a086-0208bd778bf4" providerId="ADAL" clId="{C1C2EB8F-07A0-4438-AEE1-38EE65B4B0FD}" dt="2024-02-12T22:16:54.563" v="1241" actId="1036"/>
          <ac:spMkLst>
            <pc:docMk/>
            <pc:sldMk cId="3532204318" sldId="264"/>
            <ac:spMk id="63" creationId="{8B1A45F7-385D-4B67-98E4-489AB4E31714}"/>
          </ac:spMkLst>
        </pc:spChg>
        <pc:spChg chg="mod">
          <ac:chgData name="Cheromaine Nisa Ornella Smith" userId="0718cb48-b078-4a40-a086-0208bd778bf4" providerId="ADAL" clId="{C1C2EB8F-07A0-4438-AEE1-38EE65B4B0FD}" dt="2024-02-12T22:16:54.563" v="1241" actId="1036"/>
          <ac:spMkLst>
            <pc:docMk/>
            <pc:sldMk cId="3532204318" sldId="264"/>
            <ac:spMk id="64" creationId="{7F192ACD-9C75-481C-8934-C15F525ED96C}"/>
          </ac:spMkLst>
        </pc:spChg>
        <pc:spChg chg="del">
          <ac:chgData name="Cheromaine Nisa Ornella Smith" userId="0718cb48-b078-4a40-a086-0208bd778bf4" providerId="ADAL" clId="{C1C2EB8F-07A0-4438-AEE1-38EE65B4B0FD}" dt="2024-02-12T22:16:02.393" v="1047" actId="478"/>
          <ac:spMkLst>
            <pc:docMk/>
            <pc:sldMk cId="3532204318" sldId="264"/>
            <ac:spMk id="66" creationId="{40F0350B-A0DF-49BC-B925-C3FFA8BF02C7}"/>
          </ac:spMkLst>
        </pc:spChg>
        <pc:spChg chg="mod">
          <ac:chgData name="Cheromaine Nisa Ornella Smith" userId="0718cb48-b078-4a40-a086-0208bd778bf4" providerId="ADAL" clId="{C1C2EB8F-07A0-4438-AEE1-38EE65B4B0FD}" dt="2024-02-12T22:16:38.842" v="1145" actId="1038"/>
          <ac:spMkLst>
            <pc:docMk/>
            <pc:sldMk cId="3532204318" sldId="264"/>
            <ac:spMk id="67" creationId="{EFA5AF66-F428-4EBE-A3A8-9F827101F023}"/>
          </ac:spMkLst>
        </pc:spChg>
        <pc:spChg chg="del">
          <ac:chgData name="Cheromaine Nisa Ornella Smith" userId="0718cb48-b078-4a40-a086-0208bd778bf4" providerId="ADAL" clId="{C1C2EB8F-07A0-4438-AEE1-38EE65B4B0FD}" dt="2024-02-12T22:15:56.243" v="1045" actId="478"/>
          <ac:spMkLst>
            <pc:docMk/>
            <pc:sldMk cId="3532204318" sldId="264"/>
            <ac:spMk id="68" creationId="{7994E089-025A-4C69-B940-7F951870B5E4}"/>
          </ac:spMkLst>
        </pc:spChg>
        <pc:spChg chg="del mod">
          <ac:chgData name="Cheromaine Nisa Ornella Smith" userId="0718cb48-b078-4a40-a086-0208bd778bf4" providerId="ADAL" clId="{C1C2EB8F-07A0-4438-AEE1-38EE65B4B0FD}" dt="2024-02-12T22:15:51.500" v="1044" actId="478"/>
          <ac:spMkLst>
            <pc:docMk/>
            <pc:sldMk cId="3532204318" sldId="264"/>
            <ac:spMk id="69" creationId="{4A424134-52BB-4183-A9FC-3CBBA75DCD28}"/>
          </ac:spMkLst>
        </pc:spChg>
        <pc:spChg chg="del">
          <ac:chgData name="Cheromaine Nisa Ornella Smith" userId="0718cb48-b078-4a40-a086-0208bd778bf4" providerId="ADAL" clId="{C1C2EB8F-07A0-4438-AEE1-38EE65B4B0FD}" dt="2024-02-12T22:15:59.096" v="1046" actId="478"/>
          <ac:spMkLst>
            <pc:docMk/>
            <pc:sldMk cId="3532204318" sldId="264"/>
            <ac:spMk id="70" creationId="{E1073D7C-9D15-4EED-8C8B-F7016F98D6CE}"/>
          </ac:spMkLst>
        </pc:spChg>
        <pc:spChg chg="mod">
          <ac:chgData name="Cheromaine Nisa Ornella Smith" userId="0718cb48-b078-4a40-a086-0208bd778bf4" providerId="ADAL" clId="{C1C2EB8F-07A0-4438-AEE1-38EE65B4B0FD}" dt="2024-02-12T22:16:54.563" v="1241" actId="1036"/>
          <ac:spMkLst>
            <pc:docMk/>
            <pc:sldMk cId="3532204318" sldId="264"/>
            <ac:spMk id="72" creationId="{80237CDA-91C7-49E9-BAFC-0776846C7C3C}"/>
          </ac:spMkLst>
        </pc:spChg>
        <pc:spChg chg="mod">
          <ac:chgData name="Cheromaine Nisa Ornella Smith" userId="0718cb48-b078-4a40-a086-0208bd778bf4" providerId="ADAL" clId="{C1C2EB8F-07A0-4438-AEE1-38EE65B4B0FD}" dt="2024-02-12T22:16:54.563" v="1241" actId="1036"/>
          <ac:spMkLst>
            <pc:docMk/>
            <pc:sldMk cId="3532204318" sldId="264"/>
            <ac:spMk id="73" creationId="{8539F668-991D-4BEA-B3AA-3A269274108D}"/>
          </ac:spMkLst>
        </pc:spChg>
        <pc:spChg chg="mod">
          <ac:chgData name="Cheromaine Nisa Ornella Smith" userId="0718cb48-b078-4a40-a086-0208bd778bf4" providerId="ADAL" clId="{C1C2EB8F-07A0-4438-AEE1-38EE65B4B0FD}" dt="2024-02-12T22:16:54.563" v="1241" actId="1036"/>
          <ac:spMkLst>
            <pc:docMk/>
            <pc:sldMk cId="3532204318" sldId="264"/>
            <ac:spMk id="74" creationId="{2FCB3924-9B8A-42C3-8967-71424F7BEF3D}"/>
          </ac:spMkLst>
        </pc:spChg>
        <pc:spChg chg="mod">
          <ac:chgData name="Cheromaine Nisa Ornella Smith" userId="0718cb48-b078-4a40-a086-0208bd778bf4" providerId="ADAL" clId="{C1C2EB8F-07A0-4438-AEE1-38EE65B4B0FD}" dt="2024-02-12T22:16:54.563" v="1241" actId="1036"/>
          <ac:spMkLst>
            <pc:docMk/>
            <pc:sldMk cId="3532204318" sldId="264"/>
            <ac:spMk id="75" creationId="{E92082CD-B83F-48FB-8070-8FA0500FF4B6}"/>
          </ac:spMkLst>
        </pc:spChg>
        <pc:spChg chg="mod">
          <ac:chgData name="Cheromaine Nisa Ornella Smith" userId="0718cb48-b078-4a40-a086-0208bd778bf4" providerId="ADAL" clId="{C1C2EB8F-07A0-4438-AEE1-38EE65B4B0FD}" dt="2024-02-12T22:16:54.563" v="1241" actId="1036"/>
          <ac:spMkLst>
            <pc:docMk/>
            <pc:sldMk cId="3532204318" sldId="264"/>
            <ac:spMk id="82" creationId="{98E46396-D16F-446B-A9AD-53DEF0657574}"/>
          </ac:spMkLst>
        </pc:spChg>
        <pc:spChg chg="mod">
          <ac:chgData name="Cheromaine Nisa Ornella Smith" userId="0718cb48-b078-4a40-a086-0208bd778bf4" providerId="ADAL" clId="{C1C2EB8F-07A0-4438-AEE1-38EE65B4B0FD}" dt="2024-02-12T22:16:54.563" v="1241" actId="1036"/>
          <ac:spMkLst>
            <pc:docMk/>
            <pc:sldMk cId="3532204318" sldId="264"/>
            <ac:spMk id="83" creationId="{F8C08D76-A3A7-451C-B0C3-B5D7AA140249}"/>
          </ac:spMkLst>
        </pc:spChg>
        <pc:spChg chg="mod">
          <ac:chgData name="Cheromaine Nisa Ornella Smith" userId="0718cb48-b078-4a40-a086-0208bd778bf4" providerId="ADAL" clId="{C1C2EB8F-07A0-4438-AEE1-38EE65B4B0FD}" dt="2024-02-12T22:16:54.563" v="1241" actId="1036"/>
          <ac:spMkLst>
            <pc:docMk/>
            <pc:sldMk cId="3532204318" sldId="264"/>
            <ac:spMk id="84" creationId="{9E1E9291-AD0F-43F4-8144-EB5D7B638F82}"/>
          </ac:spMkLst>
        </pc:spChg>
        <pc:spChg chg="mod">
          <ac:chgData name="Cheromaine Nisa Ornella Smith" userId="0718cb48-b078-4a40-a086-0208bd778bf4" providerId="ADAL" clId="{C1C2EB8F-07A0-4438-AEE1-38EE65B4B0FD}" dt="2024-02-12T22:16:54.563" v="1241" actId="1036"/>
          <ac:spMkLst>
            <pc:docMk/>
            <pc:sldMk cId="3532204318" sldId="264"/>
            <ac:spMk id="85" creationId="{9A9AA184-8D4A-41A0-B201-C0804EF24B2C}"/>
          </ac:spMkLst>
        </pc:spChg>
        <pc:grpChg chg="del">
          <ac:chgData name="Cheromaine Nisa Ornella Smith" userId="0718cb48-b078-4a40-a086-0208bd778bf4" providerId="ADAL" clId="{C1C2EB8F-07A0-4438-AEE1-38EE65B4B0FD}" dt="2024-02-12T22:17:57.498" v="1242" actId="478"/>
          <ac:grpSpMkLst>
            <pc:docMk/>
            <pc:sldMk cId="3532204318" sldId="264"/>
            <ac:grpSpMk id="2" creationId="{BA9C83A5-8679-49CE-AE7A-38DF4C577A2B}"/>
          </ac:grpSpMkLst>
        </pc:grpChg>
        <pc:picChg chg="mod">
          <ac:chgData name="Cheromaine Nisa Ornella Smith" userId="0718cb48-b078-4a40-a086-0208bd778bf4" providerId="ADAL" clId="{C1C2EB8F-07A0-4438-AEE1-38EE65B4B0FD}" dt="2024-02-12T22:16:54.563" v="1241" actId="1036"/>
          <ac:picMkLst>
            <pc:docMk/>
            <pc:sldMk cId="3532204318" sldId="264"/>
            <ac:picMk id="71" creationId="{F50EC33F-8894-4BEA-B710-42C21395D6D7}"/>
          </ac:picMkLst>
        </pc:picChg>
        <pc:picChg chg="mod">
          <ac:chgData name="Cheromaine Nisa Ornella Smith" userId="0718cb48-b078-4a40-a086-0208bd778bf4" providerId="ADAL" clId="{C1C2EB8F-07A0-4438-AEE1-38EE65B4B0FD}" dt="2024-02-12T22:16:54.563" v="1241" actId="1036"/>
          <ac:picMkLst>
            <pc:docMk/>
            <pc:sldMk cId="3532204318" sldId="264"/>
            <ac:picMk id="78" creationId="{2577F7D1-192D-40B4-99E0-89844CC3E130}"/>
          </ac:picMkLst>
        </pc:picChg>
        <pc:picChg chg="mod">
          <ac:chgData name="Cheromaine Nisa Ornella Smith" userId="0718cb48-b078-4a40-a086-0208bd778bf4" providerId="ADAL" clId="{C1C2EB8F-07A0-4438-AEE1-38EE65B4B0FD}" dt="2024-02-12T22:16:54.563" v="1241" actId="1036"/>
          <ac:picMkLst>
            <pc:docMk/>
            <pc:sldMk cId="3532204318" sldId="264"/>
            <ac:picMk id="79" creationId="{D2843F61-A10E-4A12-A192-7001FFCF4E32}"/>
          </ac:picMkLst>
        </pc:picChg>
        <pc:picChg chg="mod">
          <ac:chgData name="Cheromaine Nisa Ornella Smith" userId="0718cb48-b078-4a40-a086-0208bd778bf4" providerId="ADAL" clId="{C1C2EB8F-07A0-4438-AEE1-38EE65B4B0FD}" dt="2024-02-12T22:16:54.563" v="1241" actId="1036"/>
          <ac:picMkLst>
            <pc:docMk/>
            <pc:sldMk cId="3532204318" sldId="264"/>
            <ac:picMk id="81" creationId="{27224B11-0E50-4872-A2D1-98ABC3C8B476}"/>
          </ac:picMkLst>
        </pc:picChg>
        <pc:picChg chg="add mod ord">
          <ac:chgData name="Cheromaine Nisa Ornella Smith" userId="0718cb48-b078-4a40-a086-0208bd778bf4" providerId="ADAL" clId="{C1C2EB8F-07A0-4438-AEE1-38EE65B4B0FD}" dt="2024-02-12T22:19:40.873" v="1256" actId="14100"/>
          <ac:picMkLst>
            <pc:docMk/>
            <pc:sldMk cId="3532204318" sldId="264"/>
            <ac:picMk id="86" creationId="{F74B5FA7-6AB6-E766-DF5E-752CAC6BBFF3}"/>
          </ac:picMkLst>
        </pc:picChg>
        <pc:cxnChg chg="mod">
          <ac:chgData name="Cheromaine Nisa Ornella Smith" userId="0718cb48-b078-4a40-a086-0208bd778bf4" providerId="ADAL" clId="{C1C2EB8F-07A0-4438-AEE1-38EE65B4B0FD}" dt="2024-02-12T22:16:54.563" v="1241" actId="1036"/>
          <ac:cxnSpMkLst>
            <pc:docMk/>
            <pc:sldMk cId="3532204318" sldId="264"/>
            <ac:cxnSpMk id="65" creationId="{5B7ACCD3-FC43-4E32-B7AA-E6D86BED1A32}"/>
          </ac:cxnSpMkLst>
        </pc:cxnChg>
        <pc:cxnChg chg="mod">
          <ac:chgData name="Cheromaine Nisa Ornella Smith" userId="0718cb48-b078-4a40-a086-0208bd778bf4" providerId="ADAL" clId="{C1C2EB8F-07A0-4438-AEE1-38EE65B4B0FD}" dt="2024-02-12T22:16:54.563" v="1241" actId="1036"/>
          <ac:cxnSpMkLst>
            <pc:docMk/>
            <pc:sldMk cId="3532204318" sldId="264"/>
            <ac:cxnSpMk id="76" creationId="{E4AFE17F-D5F3-4088-A119-1B09AC60EA16}"/>
          </ac:cxnSpMkLst>
        </pc:cxnChg>
        <pc:cxnChg chg="mod">
          <ac:chgData name="Cheromaine Nisa Ornella Smith" userId="0718cb48-b078-4a40-a086-0208bd778bf4" providerId="ADAL" clId="{C1C2EB8F-07A0-4438-AEE1-38EE65B4B0FD}" dt="2024-02-12T22:16:54.563" v="1241" actId="1036"/>
          <ac:cxnSpMkLst>
            <pc:docMk/>
            <pc:sldMk cId="3532204318" sldId="264"/>
            <ac:cxnSpMk id="77" creationId="{B73380DA-31E8-4A4F-8316-F527A262BAB7}"/>
          </ac:cxnSpMkLst>
        </pc:cxnChg>
        <pc:cxnChg chg="mod">
          <ac:chgData name="Cheromaine Nisa Ornella Smith" userId="0718cb48-b078-4a40-a086-0208bd778bf4" providerId="ADAL" clId="{C1C2EB8F-07A0-4438-AEE1-38EE65B4B0FD}" dt="2024-02-12T22:16:54.563" v="1241" actId="1036"/>
          <ac:cxnSpMkLst>
            <pc:docMk/>
            <pc:sldMk cId="3532204318" sldId="264"/>
            <ac:cxnSpMk id="80" creationId="{BB4E19F0-9268-49F1-864A-6AF530251A78}"/>
          </ac:cxnSpMkLst>
        </pc:cxnChg>
      </pc:sldChg>
      <pc:sldChg chg="addSp delSp modSp mod">
        <pc:chgData name="Cheromaine Nisa Ornella Smith" userId="0718cb48-b078-4a40-a086-0208bd778bf4" providerId="ADAL" clId="{C1C2EB8F-07A0-4438-AEE1-38EE65B4B0FD}" dt="2024-02-12T23:29:46.281" v="2195" actId="1076"/>
        <pc:sldMkLst>
          <pc:docMk/>
          <pc:sldMk cId="2225384833" sldId="265"/>
        </pc:sldMkLst>
        <pc:spChg chg="del">
          <ac:chgData name="Cheromaine Nisa Ornella Smith" userId="0718cb48-b078-4a40-a086-0208bd778bf4" providerId="ADAL" clId="{C1C2EB8F-07A0-4438-AEE1-38EE65B4B0FD}" dt="2024-02-12T23:27:16.928" v="2001" actId="478"/>
          <ac:spMkLst>
            <pc:docMk/>
            <pc:sldMk cId="2225384833" sldId="265"/>
            <ac:spMk id="2" creationId="{CF3ECDF0-20E4-42EB-A939-E751FFB8EB9E}"/>
          </ac:spMkLst>
        </pc:spChg>
        <pc:spChg chg="mod">
          <ac:chgData name="Cheromaine Nisa Ornella Smith" userId="0718cb48-b078-4a40-a086-0208bd778bf4" providerId="ADAL" clId="{C1C2EB8F-07A0-4438-AEE1-38EE65B4B0FD}" dt="2024-02-12T23:27:14.561" v="2000" actId="122"/>
          <ac:spMkLst>
            <pc:docMk/>
            <pc:sldMk cId="2225384833" sldId="265"/>
            <ac:spMk id="3" creationId="{CE6AF7FE-5978-4B5F-90E1-044AC25EC230}"/>
          </ac:spMkLst>
        </pc:spChg>
        <pc:spChg chg="add del mod">
          <ac:chgData name="Cheromaine Nisa Ornella Smith" userId="0718cb48-b078-4a40-a086-0208bd778bf4" providerId="ADAL" clId="{C1C2EB8F-07A0-4438-AEE1-38EE65B4B0FD}" dt="2024-02-12T23:29:46.281" v="2195" actId="1076"/>
          <ac:spMkLst>
            <pc:docMk/>
            <pc:sldMk cId="2225384833" sldId="265"/>
            <ac:spMk id="4" creationId="{171A55DA-183A-4D18-85CD-0F3BC09D5269}"/>
          </ac:spMkLst>
        </pc:spChg>
        <pc:spChg chg="del mod">
          <ac:chgData name="Cheromaine Nisa Ornella Smith" userId="0718cb48-b078-4a40-a086-0208bd778bf4" providerId="ADAL" clId="{C1C2EB8F-07A0-4438-AEE1-38EE65B4B0FD}" dt="2024-02-12T23:28:42.191" v="2173" actId="478"/>
          <ac:spMkLst>
            <pc:docMk/>
            <pc:sldMk cId="2225384833" sldId="265"/>
            <ac:spMk id="5" creationId="{11FEAF3D-6FC9-46CB-B4A4-9B8CA760AE20}"/>
          </ac:spMkLst>
        </pc:spChg>
        <pc:spChg chg="mod">
          <ac:chgData name="Cheromaine Nisa Ornella Smith" userId="0718cb48-b078-4a40-a086-0208bd778bf4" providerId="ADAL" clId="{C1C2EB8F-07A0-4438-AEE1-38EE65B4B0FD}" dt="2024-02-12T23:29:13.157" v="2194" actId="1036"/>
          <ac:spMkLst>
            <pc:docMk/>
            <pc:sldMk cId="2225384833" sldId="265"/>
            <ac:spMk id="7" creationId="{FBD1C069-BF74-4E4D-8790-D34807934F63}"/>
          </ac:spMkLst>
        </pc:spChg>
        <pc:spChg chg="mod">
          <ac:chgData name="Cheromaine Nisa Ornella Smith" userId="0718cb48-b078-4a40-a086-0208bd778bf4" providerId="ADAL" clId="{C1C2EB8F-07A0-4438-AEE1-38EE65B4B0FD}" dt="2024-02-12T23:29:13.157" v="2194" actId="1036"/>
          <ac:spMkLst>
            <pc:docMk/>
            <pc:sldMk cId="2225384833" sldId="265"/>
            <ac:spMk id="9" creationId="{5AEEE69E-56A2-4F76-959B-DBA45C4FF3A8}"/>
          </ac:spMkLst>
        </pc:spChg>
        <pc:spChg chg="mod">
          <ac:chgData name="Cheromaine Nisa Ornella Smith" userId="0718cb48-b078-4a40-a086-0208bd778bf4" providerId="ADAL" clId="{C1C2EB8F-07A0-4438-AEE1-38EE65B4B0FD}" dt="2024-02-12T23:29:13.157" v="2194" actId="1036"/>
          <ac:spMkLst>
            <pc:docMk/>
            <pc:sldMk cId="2225384833" sldId="265"/>
            <ac:spMk id="10" creationId="{874BDC66-65E6-4586-A008-2D699867BDBB}"/>
          </ac:spMkLst>
        </pc:spChg>
        <pc:spChg chg="mod">
          <ac:chgData name="Cheromaine Nisa Ornella Smith" userId="0718cb48-b078-4a40-a086-0208bd778bf4" providerId="ADAL" clId="{C1C2EB8F-07A0-4438-AEE1-38EE65B4B0FD}" dt="2024-02-12T23:29:13.157" v="2194" actId="1036"/>
          <ac:spMkLst>
            <pc:docMk/>
            <pc:sldMk cId="2225384833" sldId="265"/>
            <ac:spMk id="11" creationId="{4D348DD5-AFBE-4257-8F13-C20C20DF5551}"/>
          </ac:spMkLst>
        </pc:spChg>
        <pc:spChg chg="mod">
          <ac:chgData name="Cheromaine Nisa Ornella Smith" userId="0718cb48-b078-4a40-a086-0208bd778bf4" providerId="ADAL" clId="{C1C2EB8F-07A0-4438-AEE1-38EE65B4B0FD}" dt="2024-02-12T23:29:13.157" v="2194" actId="1036"/>
          <ac:spMkLst>
            <pc:docMk/>
            <pc:sldMk cId="2225384833" sldId="265"/>
            <ac:spMk id="12" creationId="{E2A473D4-97EB-49F3-A0DB-6CFDF78C95E0}"/>
          </ac:spMkLst>
        </pc:spChg>
        <pc:spChg chg="mod">
          <ac:chgData name="Cheromaine Nisa Ornella Smith" userId="0718cb48-b078-4a40-a086-0208bd778bf4" providerId="ADAL" clId="{C1C2EB8F-07A0-4438-AEE1-38EE65B4B0FD}" dt="2024-02-12T23:29:13.157" v="2194" actId="1036"/>
          <ac:spMkLst>
            <pc:docMk/>
            <pc:sldMk cId="2225384833" sldId="265"/>
            <ac:spMk id="13" creationId="{5B12A1CA-047F-4806-8B0F-48E54DD739E0}"/>
          </ac:spMkLst>
        </pc:spChg>
        <pc:spChg chg="mod">
          <ac:chgData name="Cheromaine Nisa Ornella Smith" userId="0718cb48-b078-4a40-a086-0208bd778bf4" providerId="ADAL" clId="{C1C2EB8F-07A0-4438-AEE1-38EE65B4B0FD}" dt="2024-02-12T23:29:13.157" v="2194" actId="1036"/>
          <ac:spMkLst>
            <pc:docMk/>
            <pc:sldMk cId="2225384833" sldId="265"/>
            <ac:spMk id="14" creationId="{6A6BCFB1-C475-4115-A2C4-A04DCB8A0750}"/>
          </ac:spMkLst>
        </pc:spChg>
        <pc:spChg chg="mod">
          <ac:chgData name="Cheromaine Nisa Ornella Smith" userId="0718cb48-b078-4a40-a086-0208bd778bf4" providerId="ADAL" clId="{C1C2EB8F-07A0-4438-AEE1-38EE65B4B0FD}" dt="2024-02-12T23:29:13.157" v="2194" actId="1036"/>
          <ac:spMkLst>
            <pc:docMk/>
            <pc:sldMk cId="2225384833" sldId="265"/>
            <ac:spMk id="15" creationId="{6D7D7898-AB23-44CF-B4B7-14134CAAC0DA}"/>
          </ac:spMkLst>
        </pc:spChg>
        <pc:spChg chg="mod">
          <ac:chgData name="Cheromaine Nisa Ornella Smith" userId="0718cb48-b078-4a40-a086-0208bd778bf4" providerId="ADAL" clId="{C1C2EB8F-07A0-4438-AEE1-38EE65B4B0FD}" dt="2024-02-12T23:29:13.157" v="2194" actId="1036"/>
          <ac:spMkLst>
            <pc:docMk/>
            <pc:sldMk cId="2225384833" sldId="265"/>
            <ac:spMk id="16" creationId="{D81FFC69-D74A-40D5-A6A1-41EE7BEDF1FB}"/>
          </ac:spMkLst>
        </pc:spChg>
        <pc:spChg chg="mod">
          <ac:chgData name="Cheromaine Nisa Ornella Smith" userId="0718cb48-b078-4a40-a086-0208bd778bf4" providerId="ADAL" clId="{C1C2EB8F-07A0-4438-AEE1-38EE65B4B0FD}" dt="2024-02-12T23:29:13.157" v="2194" actId="1036"/>
          <ac:spMkLst>
            <pc:docMk/>
            <pc:sldMk cId="2225384833" sldId="265"/>
            <ac:spMk id="17" creationId="{F628086C-5658-4153-B087-AE51C20EA78D}"/>
          </ac:spMkLst>
        </pc:spChg>
        <pc:spChg chg="mod">
          <ac:chgData name="Cheromaine Nisa Ornella Smith" userId="0718cb48-b078-4a40-a086-0208bd778bf4" providerId="ADAL" clId="{C1C2EB8F-07A0-4438-AEE1-38EE65B4B0FD}" dt="2024-02-12T23:29:13.157" v="2194" actId="1036"/>
          <ac:spMkLst>
            <pc:docMk/>
            <pc:sldMk cId="2225384833" sldId="265"/>
            <ac:spMk id="18" creationId="{6CB8EE4B-0598-47EC-88C7-44A258247BDF}"/>
          </ac:spMkLst>
        </pc:spChg>
        <pc:spChg chg="mod">
          <ac:chgData name="Cheromaine Nisa Ornella Smith" userId="0718cb48-b078-4a40-a086-0208bd778bf4" providerId="ADAL" clId="{C1C2EB8F-07A0-4438-AEE1-38EE65B4B0FD}" dt="2024-02-12T23:29:13.157" v="2194" actId="1036"/>
          <ac:spMkLst>
            <pc:docMk/>
            <pc:sldMk cId="2225384833" sldId="265"/>
            <ac:spMk id="19" creationId="{722DB457-A03A-4844-B278-B3A7F306DF8F}"/>
          </ac:spMkLst>
        </pc:spChg>
        <pc:spChg chg="mod">
          <ac:chgData name="Cheromaine Nisa Ornella Smith" userId="0718cb48-b078-4a40-a086-0208bd778bf4" providerId="ADAL" clId="{C1C2EB8F-07A0-4438-AEE1-38EE65B4B0FD}" dt="2024-02-12T23:29:13.157" v="2194" actId="1036"/>
          <ac:spMkLst>
            <pc:docMk/>
            <pc:sldMk cId="2225384833" sldId="265"/>
            <ac:spMk id="20" creationId="{1343E704-6E14-43FA-A430-466A2962110B}"/>
          </ac:spMkLst>
        </pc:spChg>
        <pc:spChg chg="mod">
          <ac:chgData name="Cheromaine Nisa Ornella Smith" userId="0718cb48-b078-4a40-a086-0208bd778bf4" providerId="ADAL" clId="{C1C2EB8F-07A0-4438-AEE1-38EE65B4B0FD}" dt="2024-02-12T23:29:13.157" v="2194" actId="1036"/>
          <ac:spMkLst>
            <pc:docMk/>
            <pc:sldMk cId="2225384833" sldId="265"/>
            <ac:spMk id="22" creationId="{40B3D9E3-FB50-4DB5-9EC1-B0A5C8747735}"/>
          </ac:spMkLst>
        </pc:spChg>
        <pc:spChg chg="mod">
          <ac:chgData name="Cheromaine Nisa Ornella Smith" userId="0718cb48-b078-4a40-a086-0208bd778bf4" providerId="ADAL" clId="{C1C2EB8F-07A0-4438-AEE1-38EE65B4B0FD}" dt="2024-02-12T23:29:13.157" v="2194" actId="1036"/>
          <ac:spMkLst>
            <pc:docMk/>
            <pc:sldMk cId="2225384833" sldId="265"/>
            <ac:spMk id="24" creationId="{900FD381-E04C-464E-9532-96CE76EC414D}"/>
          </ac:spMkLst>
        </pc:spChg>
        <pc:spChg chg="mod">
          <ac:chgData name="Cheromaine Nisa Ornella Smith" userId="0718cb48-b078-4a40-a086-0208bd778bf4" providerId="ADAL" clId="{C1C2EB8F-07A0-4438-AEE1-38EE65B4B0FD}" dt="2024-02-12T23:29:13.157" v="2194" actId="1036"/>
          <ac:spMkLst>
            <pc:docMk/>
            <pc:sldMk cId="2225384833" sldId="265"/>
            <ac:spMk id="25" creationId="{0AAA747D-35DC-4EE0-9D32-BF78DC5D6FAA}"/>
          </ac:spMkLst>
        </pc:spChg>
        <pc:spChg chg="mod">
          <ac:chgData name="Cheromaine Nisa Ornella Smith" userId="0718cb48-b078-4a40-a086-0208bd778bf4" providerId="ADAL" clId="{C1C2EB8F-07A0-4438-AEE1-38EE65B4B0FD}" dt="2024-02-12T23:29:13.157" v="2194" actId="1036"/>
          <ac:spMkLst>
            <pc:docMk/>
            <pc:sldMk cId="2225384833" sldId="265"/>
            <ac:spMk id="26" creationId="{503777B0-93DB-41FF-AF12-988F22D8EF07}"/>
          </ac:spMkLst>
        </pc:spChg>
        <pc:spChg chg="mod">
          <ac:chgData name="Cheromaine Nisa Ornella Smith" userId="0718cb48-b078-4a40-a086-0208bd778bf4" providerId="ADAL" clId="{C1C2EB8F-07A0-4438-AEE1-38EE65B4B0FD}" dt="2024-02-12T23:29:13.157" v="2194" actId="1036"/>
          <ac:spMkLst>
            <pc:docMk/>
            <pc:sldMk cId="2225384833" sldId="265"/>
            <ac:spMk id="27" creationId="{5BECC3A3-CC8C-45CE-B1CA-43711BF0D286}"/>
          </ac:spMkLst>
        </pc:spChg>
        <pc:spChg chg="mod">
          <ac:chgData name="Cheromaine Nisa Ornella Smith" userId="0718cb48-b078-4a40-a086-0208bd778bf4" providerId="ADAL" clId="{C1C2EB8F-07A0-4438-AEE1-38EE65B4B0FD}" dt="2024-02-12T23:29:13.157" v="2194" actId="1036"/>
          <ac:spMkLst>
            <pc:docMk/>
            <pc:sldMk cId="2225384833" sldId="265"/>
            <ac:spMk id="28" creationId="{B5171D60-1DF1-499A-9F39-FC24C343ECBD}"/>
          </ac:spMkLst>
        </pc:spChg>
        <pc:spChg chg="mod">
          <ac:chgData name="Cheromaine Nisa Ornella Smith" userId="0718cb48-b078-4a40-a086-0208bd778bf4" providerId="ADAL" clId="{C1C2EB8F-07A0-4438-AEE1-38EE65B4B0FD}" dt="2024-02-12T23:29:13.157" v="2194" actId="1036"/>
          <ac:spMkLst>
            <pc:docMk/>
            <pc:sldMk cId="2225384833" sldId="265"/>
            <ac:spMk id="29" creationId="{CFD9B5F6-AFF8-4993-89AE-D69E672105FD}"/>
          </ac:spMkLst>
        </pc:spChg>
        <pc:spChg chg="mod">
          <ac:chgData name="Cheromaine Nisa Ornella Smith" userId="0718cb48-b078-4a40-a086-0208bd778bf4" providerId="ADAL" clId="{C1C2EB8F-07A0-4438-AEE1-38EE65B4B0FD}" dt="2024-02-12T23:29:13.157" v="2194" actId="1036"/>
          <ac:spMkLst>
            <pc:docMk/>
            <pc:sldMk cId="2225384833" sldId="265"/>
            <ac:spMk id="30" creationId="{36BFA32B-FA26-4754-93F4-487DE832F58B}"/>
          </ac:spMkLst>
        </pc:spChg>
        <pc:spChg chg="mod">
          <ac:chgData name="Cheromaine Nisa Ornella Smith" userId="0718cb48-b078-4a40-a086-0208bd778bf4" providerId="ADAL" clId="{C1C2EB8F-07A0-4438-AEE1-38EE65B4B0FD}" dt="2024-02-12T23:29:13.157" v="2194" actId="1036"/>
          <ac:spMkLst>
            <pc:docMk/>
            <pc:sldMk cId="2225384833" sldId="265"/>
            <ac:spMk id="31" creationId="{303EC14D-2E2D-4E85-BB11-A039F98B7AB5}"/>
          </ac:spMkLst>
        </pc:spChg>
        <pc:spChg chg="mod">
          <ac:chgData name="Cheromaine Nisa Ornella Smith" userId="0718cb48-b078-4a40-a086-0208bd778bf4" providerId="ADAL" clId="{C1C2EB8F-07A0-4438-AEE1-38EE65B4B0FD}" dt="2024-02-12T23:29:13.157" v="2194" actId="1036"/>
          <ac:spMkLst>
            <pc:docMk/>
            <pc:sldMk cId="2225384833" sldId="265"/>
            <ac:spMk id="32" creationId="{E13CAB86-D647-424D-B8CD-E02875AB75EA}"/>
          </ac:spMkLst>
        </pc:spChg>
        <pc:spChg chg="mod">
          <ac:chgData name="Cheromaine Nisa Ornella Smith" userId="0718cb48-b078-4a40-a086-0208bd778bf4" providerId="ADAL" clId="{C1C2EB8F-07A0-4438-AEE1-38EE65B4B0FD}" dt="2024-02-12T23:29:13.157" v="2194" actId="1036"/>
          <ac:spMkLst>
            <pc:docMk/>
            <pc:sldMk cId="2225384833" sldId="265"/>
            <ac:spMk id="33" creationId="{B7261918-764A-4F85-9EEF-5EB3BA32E0C1}"/>
          </ac:spMkLst>
        </pc:spChg>
        <pc:spChg chg="mod">
          <ac:chgData name="Cheromaine Nisa Ornella Smith" userId="0718cb48-b078-4a40-a086-0208bd778bf4" providerId="ADAL" clId="{C1C2EB8F-07A0-4438-AEE1-38EE65B4B0FD}" dt="2024-02-12T23:29:13.157" v="2194" actId="1036"/>
          <ac:spMkLst>
            <pc:docMk/>
            <pc:sldMk cId="2225384833" sldId="265"/>
            <ac:spMk id="34" creationId="{0E109123-F859-4F4E-8CD0-F7BB960AF24E}"/>
          </ac:spMkLst>
        </pc:spChg>
        <pc:spChg chg="mod">
          <ac:chgData name="Cheromaine Nisa Ornella Smith" userId="0718cb48-b078-4a40-a086-0208bd778bf4" providerId="ADAL" clId="{C1C2EB8F-07A0-4438-AEE1-38EE65B4B0FD}" dt="2024-02-12T23:29:13.157" v="2194" actId="1036"/>
          <ac:spMkLst>
            <pc:docMk/>
            <pc:sldMk cId="2225384833" sldId="265"/>
            <ac:spMk id="35" creationId="{4C0C0DDF-7D59-46B7-B96E-6172A73F8EB6}"/>
          </ac:spMkLst>
        </pc:spChg>
        <pc:spChg chg="mod">
          <ac:chgData name="Cheromaine Nisa Ornella Smith" userId="0718cb48-b078-4a40-a086-0208bd778bf4" providerId="ADAL" clId="{C1C2EB8F-07A0-4438-AEE1-38EE65B4B0FD}" dt="2024-02-12T23:29:13.157" v="2194" actId="1036"/>
          <ac:spMkLst>
            <pc:docMk/>
            <pc:sldMk cId="2225384833" sldId="265"/>
            <ac:spMk id="36" creationId="{B11953D6-9857-4A56-A60D-A53A04E59E59}"/>
          </ac:spMkLst>
        </pc:spChg>
        <pc:spChg chg="mod">
          <ac:chgData name="Cheromaine Nisa Ornella Smith" userId="0718cb48-b078-4a40-a086-0208bd778bf4" providerId="ADAL" clId="{C1C2EB8F-07A0-4438-AEE1-38EE65B4B0FD}" dt="2024-02-12T23:29:13.157" v="2194" actId="1036"/>
          <ac:spMkLst>
            <pc:docMk/>
            <pc:sldMk cId="2225384833" sldId="265"/>
            <ac:spMk id="37" creationId="{1C2A1C5E-D452-4250-A462-D29A31FF5CF8}"/>
          </ac:spMkLst>
        </pc:spChg>
        <pc:spChg chg="mod">
          <ac:chgData name="Cheromaine Nisa Ornella Smith" userId="0718cb48-b078-4a40-a086-0208bd778bf4" providerId="ADAL" clId="{C1C2EB8F-07A0-4438-AEE1-38EE65B4B0FD}" dt="2024-02-12T23:29:13.157" v="2194" actId="1036"/>
          <ac:spMkLst>
            <pc:docMk/>
            <pc:sldMk cId="2225384833" sldId="265"/>
            <ac:spMk id="39" creationId="{037EDB3C-87C4-4FA9-9513-4A8E2BA33F9A}"/>
          </ac:spMkLst>
        </pc:spChg>
        <pc:spChg chg="mod">
          <ac:chgData name="Cheromaine Nisa Ornella Smith" userId="0718cb48-b078-4a40-a086-0208bd778bf4" providerId="ADAL" clId="{C1C2EB8F-07A0-4438-AEE1-38EE65B4B0FD}" dt="2024-02-12T23:29:13.157" v="2194" actId="1036"/>
          <ac:spMkLst>
            <pc:docMk/>
            <pc:sldMk cId="2225384833" sldId="265"/>
            <ac:spMk id="41" creationId="{9171BF0F-A8C1-40E4-8B5E-018BF6635098}"/>
          </ac:spMkLst>
        </pc:spChg>
        <pc:spChg chg="mod">
          <ac:chgData name="Cheromaine Nisa Ornella Smith" userId="0718cb48-b078-4a40-a086-0208bd778bf4" providerId="ADAL" clId="{C1C2EB8F-07A0-4438-AEE1-38EE65B4B0FD}" dt="2024-02-12T23:29:13.157" v="2194" actId="1036"/>
          <ac:spMkLst>
            <pc:docMk/>
            <pc:sldMk cId="2225384833" sldId="265"/>
            <ac:spMk id="42" creationId="{B64E9334-097C-4CB9-9617-46C8650E4344}"/>
          </ac:spMkLst>
        </pc:spChg>
        <pc:spChg chg="mod">
          <ac:chgData name="Cheromaine Nisa Ornella Smith" userId="0718cb48-b078-4a40-a086-0208bd778bf4" providerId="ADAL" clId="{C1C2EB8F-07A0-4438-AEE1-38EE65B4B0FD}" dt="2024-02-12T23:29:13.157" v="2194" actId="1036"/>
          <ac:spMkLst>
            <pc:docMk/>
            <pc:sldMk cId="2225384833" sldId="265"/>
            <ac:spMk id="43" creationId="{B9A1BA9E-445A-47A3-ADC3-32683BF486B0}"/>
          </ac:spMkLst>
        </pc:spChg>
        <pc:spChg chg="mod">
          <ac:chgData name="Cheromaine Nisa Ornella Smith" userId="0718cb48-b078-4a40-a086-0208bd778bf4" providerId="ADAL" clId="{C1C2EB8F-07A0-4438-AEE1-38EE65B4B0FD}" dt="2024-02-12T23:29:13.157" v="2194" actId="1036"/>
          <ac:spMkLst>
            <pc:docMk/>
            <pc:sldMk cId="2225384833" sldId="265"/>
            <ac:spMk id="44" creationId="{C3A77B5D-68B1-4090-BBC4-B0E5DCEC1455}"/>
          </ac:spMkLst>
        </pc:spChg>
        <pc:spChg chg="mod">
          <ac:chgData name="Cheromaine Nisa Ornella Smith" userId="0718cb48-b078-4a40-a086-0208bd778bf4" providerId="ADAL" clId="{C1C2EB8F-07A0-4438-AEE1-38EE65B4B0FD}" dt="2024-02-12T23:29:13.157" v="2194" actId="1036"/>
          <ac:spMkLst>
            <pc:docMk/>
            <pc:sldMk cId="2225384833" sldId="265"/>
            <ac:spMk id="45" creationId="{1A7BA1EA-CD95-424F-8A0A-F35B3CB9BAC4}"/>
          </ac:spMkLst>
        </pc:spChg>
        <pc:spChg chg="mod">
          <ac:chgData name="Cheromaine Nisa Ornella Smith" userId="0718cb48-b078-4a40-a086-0208bd778bf4" providerId="ADAL" clId="{C1C2EB8F-07A0-4438-AEE1-38EE65B4B0FD}" dt="2024-02-12T23:29:13.157" v="2194" actId="1036"/>
          <ac:spMkLst>
            <pc:docMk/>
            <pc:sldMk cId="2225384833" sldId="265"/>
            <ac:spMk id="46" creationId="{31E345C1-BFCC-4770-880A-DBB426F702D6}"/>
          </ac:spMkLst>
        </pc:spChg>
        <pc:spChg chg="mod">
          <ac:chgData name="Cheromaine Nisa Ornella Smith" userId="0718cb48-b078-4a40-a086-0208bd778bf4" providerId="ADAL" clId="{C1C2EB8F-07A0-4438-AEE1-38EE65B4B0FD}" dt="2024-02-12T23:29:13.157" v="2194" actId="1036"/>
          <ac:spMkLst>
            <pc:docMk/>
            <pc:sldMk cId="2225384833" sldId="265"/>
            <ac:spMk id="47" creationId="{19215AFA-FCFF-4C23-9FA1-5D129B00D1AB}"/>
          </ac:spMkLst>
        </pc:spChg>
        <pc:spChg chg="mod">
          <ac:chgData name="Cheromaine Nisa Ornella Smith" userId="0718cb48-b078-4a40-a086-0208bd778bf4" providerId="ADAL" clId="{C1C2EB8F-07A0-4438-AEE1-38EE65B4B0FD}" dt="2024-02-12T23:29:13.157" v="2194" actId="1036"/>
          <ac:spMkLst>
            <pc:docMk/>
            <pc:sldMk cId="2225384833" sldId="265"/>
            <ac:spMk id="48" creationId="{BD2367C6-5620-4A86-9127-9FEB49685C96}"/>
          </ac:spMkLst>
        </pc:spChg>
        <pc:spChg chg="mod">
          <ac:chgData name="Cheromaine Nisa Ornella Smith" userId="0718cb48-b078-4a40-a086-0208bd778bf4" providerId="ADAL" clId="{C1C2EB8F-07A0-4438-AEE1-38EE65B4B0FD}" dt="2024-02-12T23:29:13.157" v="2194" actId="1036"/>
          <ac:spMkLst>
            <pc:docMk/>
            <pc:sldMk cId="2225384833" sldId="265"/>
            <ac:spMk id="49" creationId="{DAEB3F93-9D9D-4620-87D0-9DEB1033E91A}"/>
          </ac:spMkLst>
        </pc:spChg>
        <pc:spChg chg="mod">
          <ac:chgData name="Cheromaine Nisa Ornella Smith" userId="0718cb48-b078-4a40-a086-0208bd778bf4" providerId="ADAL" clId="{C1C2EB8F-07A0-4438-AEE1-38EE65B4B0FD}" dt="2024-02-12T23:29:13.157" v="2194" actId="1036"/>
          <ac:spMkLst>
            <pc:docMk/>
            <pc:sldMk cId="2225384833" sldId="265"/>
            <ac:spMk id="50" creationId="{39E2F49B-9389-47F1-9AD1-A580B79C3758}"/>
          </ac:spMkLst>
        </pc:spChg>
        <pc:spChg chg="mod">
          <ac:chgData name="Cheromaine Nisa Ornella Smith" userId="0718cb48-b078-4a40-a086-0208bd778bf4" providerId="ADAL" clId="{C1C2EB8F-07A0-4438-AEE1-38EE65B4B0FD}" dt="2024-02-12T23:29:13.157" v="2194" actId="1036"/>
          <ac:spMkLst>
            <pc:docMk/>
            <pc:sldMk cId="2225384833" sldId="265"/>
            <ac:spMk id="59" creationId="{7DF0C402-876E-3BF9-3F47-09E3350C6C37}"/>
          </ac:spMkLst>
        </pc:spChg>
        <pc:spChg chg="mod">
          <ac:chgData name="Cheromaine Nisa Ornella Smith" userId="0718cb48-b078-4a40-a086-0208bd778bf4" providerId="ADAL" clId="{C1C2EB8F-07A0-4438-AEE1-38EE65B4B0FD}" dt="2024-02-12T23:29:13.157" v="2194" actId="1036"/>
          <ac:spMkLst>
            <pc:docMk/>
            <pc:sldMk cId="2225384833" sldId="265"/>
            <ac:spMk id="60" creationId="{E2BD095C-93F6-E248-D702-87EB198AFF03}"/>
          </ac:spMkLst>
        </pc:spChg>
        <pc:spChg chg="mod">
          <ac:chgData name="Cheromaine Nisa Ornella Smith" userId="0718cb48-b078-4a40-a086-0208bd778bf4" providerId="ADAL" clId="{C1C2EB8F-07A0-4438-AEE1-38EE65B4B0FD}" dt="2024-02-12T23:29:13.157" v="2194" actId="1036"/>
          <ac:spMkLst>
            <pc:docMk/>
            <pc:sldMk cId="2225384833" sldId="265"/>
            <ac:spMk id="61" creationId="{75863134-6101-7B6E-0F9C-3A230D079F9F}"/>
          </ac:spMkLst>
        </pc:spChg>
        <pc:spChg chg="mod">
          <ac:chgData name="Cheromaine Nisa Ornella Smith" userId="0718cb48-b078-4a40-a086-0208bd778bf4" providerId="ADAL" clId="{C1C2EB8F-07A0-4438-AEE1-38EE65B4B0FD}" dt="2024-02-12T23:29:13.157" v="2194" actId="1036"/>
          <ac:spMkLst>
            <pc:docMk/>
            <pc:sldMk cId="2225384833" sldId="265"/>
            <ac:spMk id="62" creationId="{B64C9184-0AED-6294-9DEF-C81D5EF258E9}"/>
          </ac:spMkLst>
        </pc:spChg>
        <pc:spChg chg="mod">
          <ac:chgData name="Cheromaine Nisa Ornella Smith" userId="0718cb48-b078-4a40-a086-0208bd778bf4" providerId="ADAL" clId="{C1C2EB8F-07A0-4438-AEE1-38EE65B4B0FD}" dt="2024-02-12T23:29:13.157" v="2194" actId="1036"/>
          <ac:spMkLst>
            <pc:docMk/>
            <pc:sldMk cId="2225384833" sldId="265"/>
            <ac:spMk id="63" creationId="{20F45277-6DF0-C976-100E-1B7A916561C6}"/>
          </ac:spMkLst>
        </pc:spChg>
        <pc:spChg chg="mod">
          <ac:chgData name="Cheromaine Nisa Ornella Smith" userId="0718cb48-b078-4a40-a086-0208bd778bf4" providerId="ADAL" clId="{C1C2EB8F-07A0-4438-AEE1-38EE65B4B0FD}" dt="2024-02-12T23:29:13.157" v="2194" actId="1036"/>
          <ac:spMkLst>
            <pc:docMk/>
            <pc:sldMk cId="2225384833" sldId="265"/>
            <ac:spMk id="64" creationId="{3770F34D-027D-3023-8E64-73B0C9C9FA49}"/>
          </ac:spMkLst>
        </pc:spChg>
        <pc:spChg chg="mod">
          <ac:chgData name="Cheromaine Nisa Ornella Smith" userId="0718cb48-b078-4a40-a086-0208bd778bf4" providerId="ADAL" clId="{C1C2EB8F-07A0-4438-AEE1-38EE65B4B0FD}" dt="2024-02-12T23:29:13.157" v="2194" actId="1036"/>
          <ac:spMkLst>
            <pc:docMk/>
            <pc:sldMk cId="2225384833" sldId="265"/>
            <ac:spMk id="65" creationId="{C8BB31EF-D6E5-9E31-7207-5BB96EBFBEE6}"/>
          </ac:spMkLst>
        </pc:spChg>
        <pc:spChg chg="mod">
          <ac:chgData name="Cheromaine Nisa Ornella Smith" userId="0718cb48-b078-4a40-a086-0208bd778bf4" providerId="ADAL" clId="{C1C2EB8F-07A0-4438-AEE1-38EE65B4B0FD}" dt="2024-02-12T23:29:13.157" v="2194" actId="1036"/>
          <ac:spMkLst>
            <pc:docMk/>
            <pc:sldMk cId="2225384833" sldId="265"/>
            <ac:spMk id="67" creationId="{1F16FA9C-3294-969F-7B00-928BAE38303B}"/>
          </ac:spMkLst>
        </pc:spChg>
        <pc:spChg chg="mod">
          <ac:chgData name="Cheromaine Nisa Ornella Smith" userId="0718cb48-b078-4a40-a086-0208bd778bf4" providerId="ADAL" clId="{C1C2EB8F-07A0-4438-AEE1-38EE65B4B0FD}" dt="2024-02-12T23:29:13.157" v="2194" actId="1036"/>
          <ac:spMkLst>
            <pc:docMk/>
            <pc:sldMk cId="2225384833" sldId="265"/>
            <ac:spMk id="68" creationId="{5599A734-9CB7-73BF-CA5A-D419AA36CBC4}"/>
          </ac:spMkLst>
        </pc:spChg>
        <pc:spChg chg="mod">
          <ac:chgData name="Cheromaine Nisa Ornella Smith" userId="0718cb48-b078-4a40-a086-0208bd778bf4" providerId="ADAL" clId="{C1C2EB8F-07A0-4438-AEE1-38EE65B4B0FD}" dt="2024-02-12T23:29:13.157" v="2194" actId="1036"/>
          <ac:spMkLst>
            <pc:docMk/>
            <pc:sldMk cId="2225384833" sldId="265"/>
            <ac:spMk id="69" creationId="{5ED7F911-9833-1001-2A5C-32A9779837D3}"/>
          </ac:spMkLst>
        </pc:spChg>
        <pc:spChg chg="mod">
          <ac:chgData name="Cheromaine Nisa Ornella Smith" userId="0718cb48-b078-4a40-a086-0208bd778bf4" providerId="ADAL" clId="{C1C2EB8F-07A0-4438-AEE1-38EE65B4B0FD}" dt="2024-02-12T23:29:13.157" v="2194" actId="1036"/>
          <ac:spMkLst>
            <pc:docMk/>
            <pc:sldMk cId="2225384833" sldId="265"/>
            <ac:spMk id="70" creationId="{420D6A1D-7E00-7F7E-A84B-7A4C977836B4}"/>
          </ac:spMkLst>
        </pc:spChg>
        <pc:spChg chg="mod">
          <ac:chgData name="Cheromaine Nisa Ornella Smith" userId="0718cb48-b078-4a40-a086-0208bd778bf4" providerId="ADAL" clId="{C1C2EB8F-07A0-4438-AEE1-38EE65B4B0FD}" dt="2024-02-12T23:29:13.157" v="2194" actId="1036"/>
          <ac:spMkLst>
            <pc:docMk/>
            <pc:sldMk cId="2225384833" sldId="265"/>
            <ac:spMk id="71" creationId="{43ED8865-6603-2282-8E60-7942A3051858}"/>
          </ac:spMkLst>
        </pc:spChg>
        <pc:spChg chg="mod">
          <ac:chgData name="Cheromaine Nisa Ornella Smith" userId="0718cb48-b078-4a40-a086-0208bd778bf4" providerId="ADAL" clId="{C1C2EB8F-07A0-4438-AEE1-38EE65B4B0FD}" dt="2024-02-12T23:29:13.157" v="2194" actId="1036"/>
          <ac:spMkLst>
            <pc:docMk/>
            <pc:sldMk cId="2225384833" sldId="265"/>
            <ac:spMk id="72" creationId="{AD7FE82F-0D87-5BFF-53D3-CCE3D5245FF5}"/>
          </ac:spMkLst>
        </pc:spChg>
        <pc:spChg chg="mod">
          <ac:chgData name="Cheromaine Nisa Ornella Smith" userId="0718cb48-b078-4a40-a086-0208bd778bf4" providerId="ADAL" clId="{C1C2EB8F-07A0-4438-AEE1-38EE65B4B0FD}" dt="2024-02-12T23:29:13.157" v="2194" actId="1036"/>
          <ac:spMkLst>
            <pc:docMk/>
            <pc:sldMk cId="2225384833" sldId="265"/>
            <ac:spMk id="73" creationId="{B7FAB43D-B29D-42C6-9BE9-DF3022632CB5}"/>
          </ac:spMkLst>
        </pc:spChg>
        <pc:spChg chg="mod">
          <ac:chgData name="Cheromaine Nisa Ornella Smith" userId="0718cb48-b078-4a40-a086-0208bd778bf4" providerId="ADAL" clId="{C1C2EB8F-07A0-4438-AEE1-38EE65B4B0FD}" dt="2024-02-12T23:29:13.157" v="2194" actId="1036"/>
          <ac:spMkLst>
            <pc:docMk/>
            <pc:sldMk cId="2225384833" sldId="265"/>
            <ac:spMk id="74" creationId="{B4B385C7-E73A-550F-556C-CBBF29183CED}"/>
          </ac:spMkLst>
        </pc:spChg>
        <pc:spChg chg="mod">
          <ac:chgData name="Cheromaine Nisa Ornella Smith" userId="0718cb48-b078-4a40-a086-0208bd778bf4" providerId="ADAL" clId="{C1C2EB8F-07A0-4438-AEE1-38EE65B4B0FD}" dt="2024-02-12T23:29:13.157" v="2194" actId="1036"/>
          <ac:spMkLst>
            <pc:docMk/>
            <pc:sldMk cId="2225384833" sldId="265"/>
            <ac:spMk id="75" creationId="{9C71A410-B8F1-ADF0-02B1-AC45965EFDD7}"/>
          </ac:spMkLst>
        </pc:spChg>
        <pc:spChg chg="mod">
          <ac:chgData name="Cheromaine Nisa Ornella Smith" userId="0718cb48-b078-4a40-a086-0208bd778bf4" providerId="ADAL" clId="{C1C2EB8F-07A0-4438-AEE1-38EE65B4B0FD}" dt="2024-02-12T23:29:13.157" v="2194" actId="1036"/>
          <ac:spMkLst>
            <pc:docMk/>
            <pc:sldMk cId="2225384833" sldId="265"/>
            <ac:spMk id="76" creationId="{4EF03614-B355-D272-94AB-7C82BF5B1415}"/>
          </ac:spMkLst>
        </pc:spChg>
        <pc:spChg chg="mod">
          <ac:chgData name="Cheromaine Nisa Ornella Smith" userId="0718cb48-b078-4a40-a086-0208bd778bf4" providerId="ADAL" clId="{C1C2EB8F-07A0-4438-AEE1-38EE65B4B0FD}" dt="2024-02-12T23:29:13.157" v="2194" actId="1036"/>
          <ac:spMkLst>
            <pc:docMk/>
            <pc:sldMk cId="2225384833" sldId="265"/>
            <ac:spMk id="77" creationId="{FD4248E6-893E-5E0C-1269-58FEE1065576}"/>
          </ac:spMkLst>
        </pc:spChg>
        <pc:spChg chg="mod">
          <ac:chgData name="Cheromaine Nisa Ornella Smith" userId="0718cb48-b078-4a40-a086-0208bd778bf4" providerId="ADAL" clId="{C1C2EB8F-07A0-4438-AEE1-38EE65B4B0FD}" dt="2024-02-12T23:29:13.157" v="2194" actId="1036"/>
          <ac:spMkLst>
            <pc:docMk/>
            <pc:sldMk cId="2225384833" sldId="265"/>
            <ac:spMk id="79" creationId="{53919506-4873-CD35-F6C9-9CB5DEB9415E}"/>
          </ac:spMkLst>
        </pc:spChg>
        <pc:spChg chg="mod">
          <ac:chgData name="Cheromaine Nisa Ornella Smith" userId="0718cb48-b078-4a40-a086-0208bd778bf4" providerId="ADAL" clId="{C1C2EB8F-07A0-4438-AEE1-38EE65B4B0FD}" dt="2024-02-12T23:29:13.157" v="2194" actId="1036"/>
          <ac:spMkLst>
            <pc:docMk/>
            <pc:sldMk cId="2225384833" sldId="265"/>
            <ac:spMk id="80" creationId="{967077D8-F26F-E34D-6151-A0F3554E9A0B}"/>
          </ac:spMkLst>
        </pc:spChg>
        <pc:spChg chg="mod">
          <ac:chgData name="Cheromaine Nisa Ornella Smith" userId="0718cb48-b078-4a40-a086-0208bd778bf4" providerId="ADAL" clId="{C1C2EB8F-07A0-4438-AEE1-38EE65B4B0FD}" dt="2024-02-12T23:29:13.157" v="2194" actId="1036"/>
          <ac:spMkLst>
            <pc:docMk/>
            <pc:sldMk cId="2225384833" sldId="265"/>
            <ac:spMk id="81" creationId="{6AAD5659-087C-398B-A453-1B601F61357A}"/>
          </ac:spMkLst>
        </pc:spChg>
        <pc:spChg chg="mod">
          <ac:chgData name="Cheromaine Nisa Ornella Smith" userId="0718cb48-b078-4a40-a086-0208bd778bf4" providerId="ADAL" clId="{C1C2EB8F-07A0-4438-AEE1-38EE65B4B0FD}" dt="2024-02-12T23:29:13.157" v="2194" actId="1036"/>
          <ac:spMkLst>
            <pc:docMk/>
            <pc:sldMk cId="2225384833" sldId="265"/>
            <ac:spMk id="82" creationId="{BCEB1F2F-367D-41AE-A066-F8669215D8F2}"/>
          </ac:spMkLst>
        </pc:spChg>
        <pc:spChg chg="mod">
          <ac:chgData name="Cheromaine Nisa Ornella Smith" userId="0718cb48-b078-4a40-a086-0208bd778bf4" providerId="ADAL" clId="{C1C2EB8F-07A0-4438-AEE1-38EE65B4B0FD}" dt="2024-02-12T23:29:13.157" v="2194" actId="1036"/>
          <ac:spMkLst>
            <pc:docMk/>
            <pc:sldMk cId="2225384833" sldId="265"/>
            <ac:spMk id="83" creationId="{F7F9128D-E30C-4733-AE4B-3863B632AE0A}"/>
          </ac:spMkLst>
        </pc:spChg>
        <pc:spChg chg="mod">
          <ac:chgData name="Cheromaine Nisa Ornella Smith" userId="0718cb48-b078-4a40-a086-0208bd778bf4" providerId="ADAL" clId="{C1C2EB8F-07A0-4438-AEE1-38EE65B4B0FD}" dt="2024-02-12T23:29:13.157" v="2194" actId="1036"/>
          <ac:spMkLst>
            <pc:docMk/>
            <pc:sldMk cId="2225384833" sldId="265"/>
            <ac:spMk id="84" creationId="{AF646D76-5B0E-6F05-8A13-F20D717F8DC6}"/>
          </ac:spMkLst>
        </pc:spChg>
        <pc:spChg chg="mod">
          <ac:chgData name="Cheromaine Nisa Ornella Smith" userId="0718cb48-b078-4a40-a086-0208bd778bf4" providerId="ADAL" clId="{C1C2EB8F-07A0-4438-AEE1-38EE65B4B0FD}" dt="2024-02-12T23:29:13.157" v="2194" actId="1036"/>
          <ac:spMkLst>
            <pc:docMk/>
            <pc:sldMk cId="2225384833" sldId="265"/>
            <ac:spMk id="87" creationId="{BEC06DD3-CCF5-4FA9-B6A5-88C2AD698D60}"/>
          </ac:spMkLst>
        </pc:spChg>
        <pc:spChg chg="mod">
          <ac:chgData name="Cheromaine Nisa Ornella Smith" userId="0718cb48-b078-4a40-a086-0208bd778bf4" providerId="ADAL" clId="{C1C2EB8F-07A0-4438-AEE1-38EE65B4B0FD}" dt="2024-02-12T23:29:13.157" v="2194" actId="1036"/>
          <ac:spMkLst>
            <pc:docMk/>
            <pc:sldMk cId="2225384833" sldId="265"/>
            <ac:spMk id="88" creationId="{AD9B3B86-FE3B-4F92-A920-9858B368D411}"/>
          </ac:spMkLst>
        </pc:spChg>
        <pc:spChg chg="mod">
          <ac:chgData name="Cheromaine Nisa Ornella Smith" userId="0718cb48-b078-4a40-a086-0208bd778bf4" providerId="ADAL" clId="{C1C2EB8F-07A0-4438-AEE1-38EE65B4B0FD}" dt="2024-02-12T23:29:13.157" v="2194" actId="1036"/>
          <ac:spMkLst>
            <pc:docMk/>
            <pc:sldMk cId="2225384833" sldId="265"/>
            <ac:spMk id="90" creationId="{5819435B-AB91-4456-82A2-4B47BC037ACD}"/>
          </ac:spMkLst>
        </pc:spChg>
        <pc:spChg chg="mod">
          <ac:chgData name="Cheromaine Nisa Ornella Smith" userId="0718cb48-b078-4a40-a086-0208bd778bf4" providerId="ADAL" clId="{C1C2EB8F-07A0-4438-AEE1-38EE65B4B0FD}" dt="2024-02-12T23:29:13.157" v="2194" actId="1036"/>
          <ac:spMkLst>
            <pc:docMk/>
            <pc:sldMk cId="2225384833" sldId="265"/>
            <ac:spMk id="91" creationId="{0DDE19D2-9433-4660-BEFC-0A90ABFBACB5}"/>
          </ac:spMkLst>
        </pc:spChg>
        <pc:spChg chg="mod">
          <ac:chgData name="Cheromaine Nisa Ornella Smith" userId="0718cb48-b078-4a40-a086-0208bd778bf4" providerId="ADAL" clId="{C1C2EB8F-07A0-4438-AEE1-38EE65B4B0FD}" dt="2024-02-12T23:29:13.157" v="2194" actId="1036"/>
          <ac:spMkLst>
            <pc:docMk/>
            <pc:sldMk cId="2225384833" sldId="265"/>
            <ac:spMk id="92" creationId="{53EDF430-9A52-9278-D460-4D2875E43495}"/>
          </ac:spMkLst>
        </pc:spChg>
        <pc:spChg chg="mod">
          <ac:chgData name="Cheromaine Nisa Ornella Smith" userId="0718cb48-b078-4a40-a086-0208bd778bf4" providerId="ADAL" clId="{C1C2EB8F-07A0-4438-AEE1-38EE65B4B0FD}" dt="2024-02-12T23:29:13.157" v="2194" actId="1036"/>
          <ac:spMkLst>
            <pc:docMk/>
            <pc:sldMk cId="2225384833" sldId="265"/>
            <ac:spMk id="93" creationId="{4180BA00-06B1-8422-A382-EF8F7D74FEB0}"/>
          </ac:spMkLst>
        </pc:spChg>
        <pc:spChg chg="mod">
          <ac:chgData name="Cheromaine Nisa Ornella Smith" userId="0718cb48-b078-4a40-a086-0208bd778bf4" providerId="ADAL" clId="{C1C2EB8F-07A0-4438-AEE1-38EE65B4B0FD}" dt="2024-02-12T23:29:13.157" v="2194" actId="1036"/>
          <ac:spMkLst>
            <pc:docMk/>
            <pc:sldMk cId="2225384833" sldId="265"/>
            <ac:spMk id="94" creationId="{A8F660BD-C3A5-E1D8-9F71-AB93F97B597E}"/>
          </ac:spMkLst>
        </pc:spChg>
        <pc:spChg chg="mod">
          <ac:chgData name="Cheromaine Nisa Ornella Smith" userId="0718cb48-b078-4a40-a086-0208bd778bf4" providerId="ADAL" clId="{C1C2EB8F-07A0-4438-AEE1-38EE65B4B0FD}" dt="2024-02-12T23:29:13.157" v="2194" actId="1036"/>
          <ac:spMkLst>
            <pc:docMk/>
            <pc:sldMk cId="2225384833" sldId="265"/>
            <ac:spMk id="96" creationId="{78E7A343-6F8E-1755-16B9-A96982465EA0}"/>
          </ac:spMkLst>
        </pc:spChg>
        <pc:spChg chg="mod">
          <ac:chgData name="Cheromaine Nisa Ornella Smith" userId="0718cb48-b078-4a40-a086-0208bd778bf4" providerId="ADAL" clId="{C1C2EB8F-07A0-4438-AEE1-38EE65B4B0FD}" dt="2024-02-12T23:29:13.157" v="2194" actId="1036"/>
          <ac:spMkLst>
            <pc:docMk/>
            <pc:sldMk cId="2225384833" sldId="265"/>
            <ac:spMk id="97" creationId="{E7CD9574-5857-065A-AE67-FDAE65E9180E}"/>
          </ac:spMkLst>
        </pc:spChg>
        <pc:spChg chg="mod">
          <ac:chgData name="Cheromaine Nisa Ornella Smith" userId="0718cb48-b078-4a40-a086-0208bd778bf4" providerId="ADAL" clId="{C1C2EB8F-07A0-4438-AEE1-38EE65B4B0FD}" dt="2024-02-12T23:29:13.157" v="2194" actId="1036"/>
          <ac:spMkLst>
            <pc:docMk/>
            <pc:sldMk cId="2225384833" sldId="265"/>
            <ac:spMk id="98" creationId="{A5D7FD40-AFD5-45EA-DA39-0ECB4C588096}"/>
          </ac:spMkLst>
        </pc:spChg>
        <pc:spChg chg="mod">
          <ac:chgData name="Cheromaine Nisa Ornella Smith" userId="0718cb48-b078-4a40-a086-0208bd778bf4" providerId="ADAL" clId="{C1C2EB8F-07A0-4438-AEE1-38EE65B4B0FD}" dt="2024-02-12T23:29:13.157" v="2194" actId="1036"/>
          <ac:spMkLst>
            <pc:docMk/>
            <pc:sldMk cId="2225384833" sldId="265"/>
            <ac:spMk id="99" creationId="{54395025-0207-161A-AA10-EEBBDB89BD8A}"/>
          </ac:spMkLst>
        </pc:spChg>
        <pc:spChg chg="mod">
          <ac:chgData name="Cheromaine Nisa Ornella Smith" userId="0718cb48-b078-4a40-a086-0208bd778bf4" providerId="ADAL" clId="{C1C2EB8F-07A0-4438-AEE1-38EE65B4B0FD}" dt="2024-02-12T23:29:13.157" v="2194" actId="1036"/>
          <ac:spMkLst>
            <pc:docMk/>
            <pc:sldMk cId="2225384833" sldId="265"/>
            <ac:spMk id="100" creationId="{D1F2D14E-AC14-D150-E2EC-D726EA566AD7}"/>
          </ac:spMkLst>
        </pc:spChg>
        <pc:spChg chg="mod">
          <ac:chgData name="Cheromaine Nisa Ornella Smith" userId="0718cb48-b078-4a40-a086-0208bd778bf4" providerId="ADAL" clId="{C1C2EB8F-07A0-4438-AEE1-38EE65B4B0FD}" dt="2024-02-12T23:29:13.157" v="2194" actId="1036"/>
          <ac:spMkLst>
            <pc:docMk/>
            <pc:sldMk cId="2225384833" sldId="265"/>
            <ac:spMk id="101" creationId="{1969193C-5A61-647B-0BBB-DA1EB7643B54}"/>
          </ac:spMkLst>
        </pc:spChg>
        <pc:spChg chg="mod">
          <ac:chgData name="Cheromaine Nisa Ornella Smith" userId="0718cb48-b078-4a40-a086-0208bd778bf4" providerId="ADAL" clId="{C1C2EB8F-07A0-4438-AEE1-38EE65B4B0FD}" dt="2024-02-12T23:29:13.157" v="2194" actId="1036"/>
          <ac:spMkLst>
            <pc:docMk/>
            <pc:sldMk cId="2225384833" sldId="265"/>
            <ac:spMk id="102" creationId="{98585CC0-14D4-C1B7-B212-3C1FB3CE5F3D}"/>
          </ac:spMkLst>
        </pc:spChg>
        <pc:spChg chg="mod">
          <ac:chgData name="Cheromaine Nisa Ornella Smith" userId="0718cb48-b078-4a40-a086-0208bd778bf4" providerId="ADAL" clId="{C1C2EB8F-07A0-4438-AEE1-38EE65B4B0FD}" dt="2024-02-12T23:29:13.157" v="2194" actId="1036"/>
          <ac:spMkLst>
            <pc:docMk/>
            <pc:sldMk cId="2225384833" sldId="265"/>
            <ac:spMk id="103" creationId="{FADF609E-AAA9-D275-7441-20A2B156251D}"/>
          </ac:spMkLst>
        </pc:spChg>
        <pc:spChg chg="mod">
          <ac:chgData name="Cheromaine Nisa Ornella Smith" userId="0718cb48-b078-4a40-a086-0208bd778bf4" providerId="ADAL" clId="{C1C2EB8F-07A0-4438-AEE1-38EE65B4B0FD}" dt="2024-02-12T23:29:13.157" v="2194" actId="1036"/>
          <ac:spMkLst>
            <pc:docMk/>
            <pc:sldMk cId="2225384833" sldId="265"/>
            <ac:spMk id="105" creationId="{F789982E-B060-E40B-A977-70ED3683BBE9}"/>
          </ac:spMkLst>
        </pc:spChg>
        <pc:spChg chg="mod">
          <ac:chgData name="Cheromaine Nisa Ornella Smith" userId="0718cb48-b078-4a40-a086-0208bd778bf4" providerId="ADAL" clId="{C1C2EB8F-07A0-4438-AEE1-38EE65B4B0FD}" dt="2024-02-12T23:29:13.157" v="2194" actId="1036"/>
          <ac:spMkLst>
            <pc:docMk/>
            <pc:sldMk cId="2225384833" sldId="265"/>
            <ac:spMk id="106" creationId="{7BABB54E-37C7-82B8-51C7-73A2425CCF32}"/>
          </ac:spMkLst>
        </pc:spChg>
        <pc:spChg chg="mod">
          <ac:chgData name="Cheromaine Nisa Ornella Smith" userId="0718cb48-b078-4a40-a086-0208bd778bf4" providerId="ADAL" clId="{C1C2EB8F-07A0-4438-AEE1-38EE65B4B0FD}" dt="2024-02-12T23:29:13.157" v="2194" actId="1036"/>
          <ac:spMkLst>
            <pc:docMk/>
            <pc:sldMk cId="2225384833" sldId="265"/>
            <ac:spMk id="107" creationId="{0A3EC6CD-FBBF-8106-A13D-5CE3AD196A8A}"/>
          </ac:spMkLst>
        </pc:spChg>
        <pc:spChg chg="mod">
          <ac:chgData name="Cheromaine Nisa Ornella Smith" userId="0718cb48-b078-4a40-a086-0208bd778bf4" providerId="ADAL" clId="{C1C2EB8F-07A0-4438-AEE1-38EE65B4B0FD}" dt="2024-02-12T23:29:13.157" v="2194" actId="1036"/>
          <ac:spMkLst>
            <pc:docMk/>
            <pc:sldMk cId="2225384833" sldId="265"/>
            <ac:spMk id="108" creationId="{F93CE002-7CE7-F341-52B1-237E4AB2C4A8}"/>
          </ac:spMkLst>
        </pc:spChg>
        <pc:spChg chg="mod">
          <ac:chgData name="Cheromaine Nisa Ornella Smith" userId="0718cb48-b078-4a40-a086-0208bd778bf4" providerId="ADAL" clId="{C1C2EB8F-07A0-4438-AEE1-38EE65B4B0FD}" dt="2024-02-12T23:29:13.157" v="2194" actId="1036"/>
          <ac:spMkLst>
            <pc:docMk/>
            <pc:sldMk cId="2225384833" sldId="265"/>
            <ac:spMk id="109" creationId="{3434F7FE-E6B8-77E2-1760-EBF4A5CC180E}"/>
          </ac:spMkLst>
        </pc:spChg>
        <pc:spChg chg="mod">
          <ac:chgData name="Cheromaine Nisa Ornella Smith" userId="0718cb48-b078-4a40-a086-0208bd778bf4" providerId="ADAL" clId="{C1C2EB8F-07A0-4438-AEE1-38EE65B4B0FD}" dt="2024-02-12T23:29:13.157" v="2194" actId="1036"/>
          <ac:spMkLst>
            <pc:docMk/>
            <pc:sldMk cId="2225384833" sldId="265"/>
            <ac:spMk id="110" creationId="{10466BA6-0FE0-DDA4-DC33-8C3BDDBAF8FB}"/>
          </ac:spMkLst>
        </pc:spChg>
        <pc:spChg chg="mod">
          <ac:chgData name="Cheromaine Nisa Ornella Smith" userId="0718cb48-b078-4a40-a086-0208bd778bf4" providerId="ADAL" clId="{C1C2EB8F-07A0-4438-AEE1-38EE65B4B0FD}" dt="2024-02-12T23:29:13.157" v="2194" actId="1036"/>
          <ac:spMkLst>
            <pc:docMk/>
            <pc:sldMk cId="2225384833" sldId="265"/>
            <ac:spMk id="111" creationId="{643DA8E0-A293-1FB5-D14C-3090D9E9B68C}"/>
          </ac:spMkLst>
        </pc:spChg>
        <pc:spChg chg="mod">
          <ac:chgData name="Cheromaine Nisa Ornella Smith" userId="0718cb48-b078-4a40-a086-0208bd778bf4" providerId="ADAL" clId="{C1C2EB8F-07A0-4438-AEE1-38EE65B4B0FD}" dt="2024-02-12T23:29:13.157" v="2194" actId="1036"/>
          <ac:spMkLst>
            <pc:docMk/>
            <pc:sldMk cId="2225384833" sldId="265"/>
            <ac:spMk id="112" creationId="{0688A186-E6F0-8F74-24F5-3367AF93CEBA}"/>
          </ac:spMkLst>
        </pc:spChg>
        <pc:spChg chg="mod">
          <ac:chgData name="Cheromaine Nisa Ornella Smith" userId="0718cb48-b078-4a40-a086-0208bd778bf4" providerId="ADAL" clId="{C1C2EB8F-07A0-4438-AEE1-38EE65B4B0FD}" dt="2024-02-12T23:29:13.157" v="2194" actId="1036"/>
          <ac:spMkLst>
            <pc:docMk/>
            <pc:sldMk cId="2225384833" sldId="265"/>
            <ac:spMk id="113" creationId="{5200A414-B15A-AF1E-0BFC-63925929FBB8}"/>
          </ac:spMkLst>
        </pc:spChg>
        <pc:spChg chg="mod">
          <ac:chgData name="Cheromaine Nisa Ornella Smith" userId="0718cb48-b078-4a40-a086-0208bd778bf4" providerId="ADAL" clId="{C1C2EB8F-07A0-4438-AEE1-38EE65B4B0FD}" dt="2024-02-12T23:29:13.157" v="2194" actId="1036"/>
          <ac:spMkLst>
            <pc:docMk/>
            <pc:sldMk cId="2225384833" sldId="265"/>
            <ac:spMk id="114" creationId="{34675A19-2BE4-C80B-CEED-6368D8DF752D}"/>
          </ac:spMkLst>
        </pc:spChg>
        <pc:spChg chg="mod">
          <ac:chgData name="Cheromaine Nisa Ornella Smith" userId="0718cb48-b078-4a40-a086-0208bd778bf4" providerId="ADAL" clId="{C1C2EB8F-07A0-4438-AEE1-38EE65B4B0FD}" dt="2024-02-12T23:29:13.157" v="2194" actId="1036"/>
          <ac:spMkLst>
            <pc:docMk/>
            <pc:sldMk cId="2225384833" sldId="265"/>
            <ac:spMk id="115" creationId="{358FD6BA-7873-0F13-31AC-ABFA671190C8}"/>
          </ac:spMkLst>
        </pc:spChg>
        <pc:spChg chg="mod">
          <ac:chgData name="Cheromaine Nisa Ornella Smith" userId="0718cb48-b078-4a40-a086-0208bd778bf4" providerId="ADAL" clId="{C1C2EB8F-07A0-4438-AEE1-38EE65B4B0FD}" dt="2024-02-12T23:29:13.157" v="2194" actId="1036"/>
          <ac:spMkLst>
            <pc:docMk/>
            <pc:sldMk cId="2225384833" sldId="265"/>
            <ac:spMk id="116" creationId="{251F7903-D9B7-7D65-80F9-423AF3AECBF0}"/>
          </ac:spMkLst>
        </pc:spChg>
        <pc:grpChg chg="mod">
          <ac:chgData name="Cheromaine Nisa Ornella Smith" userId="0718cb48-b078-4a40-a086-0208bd778bf4" providerId="ADAL" clId="{C1C2EB8F-07A0-4438-AEE1-38EE65B4B0FD}" dt="2024-02-12T23:29:13.157" v="2194" actId="1036"/>
          <ac:grpSpMkLst>
            <pc:docMk/>
            <pc:sldMk cId="2225384833" sldId="265"/>
            <ac:grpSpMk id="6" creationId="{7AEFDBF9-3FF7-41D9-B79E-12A22F941417}"/>
          </ac:grpSpMkLst>
        </pc:grpChg>
        <pc:grpChg chg="mod">
          <ac:chgData name="Cheromaine Nisa Ornella Smith" userId="0718cb48-b078-4a40-a086-0208bd778bf4" providerId="ADAL" clId="{C1C2EB8F-07A0-4438-AEE1-38EE65B4B0FD}" dt="2024-02-12T23:29:13.157" v="2194" actId="1036"/>
          <ac:grpSpMkLst>
            <pc:docMk/>
            <pc:sldMk cId="2225384833" sldId="265"/>
            <ac:grpSpMk id="8" creationId="{AA14590B-EBFC-4E01-B049-4B69FD257C40}"/>
          </ac:grpSpMkLst>
        </pc:grpChg>
        <pc:grpChg chg="mod">
          <ac:chgData name="Cheromaine Nisa Ornella Smith" userId="0718cb48-b078-4a40-a086-0208bd778bf4" providerId="ADAL" clId="{C1C2EB8F-07A0-4438-AEE1-38EE65B4B0FD}" dt="2024-02-12T23:29:13.157" v="2194" actId="1036"/>
          <ac:grpSpMkLst>
            <pc:docMk/>
            <pc:sldMk cId="2225384833" sldId="265"/>
            <ac:grpSpMk id="21" creationId="{1358996A-EA88-48BC-9B83-DE3A74596973}"/>
          </ac:grpSpMkLst>
        </pc:grpChg>
        <pc:grpChg chg="mod">
          <ac:chgData name="Cheromaine Nisa Ornella Smith" userId="0718cb48-b078-4a40-a086-0208bd778bf4" providerId="ADAL" clId="{C1C2EB8F-07A0-4438-AEE1-38EE65B4B0FD}" dt="2024-02-12T23:29:13.157" v="2194" actId="1036"/>
          <ac:grpSpMkLst>
            <pc:docMk/>
            <pc:sldMk cId="2225384833" sldId="265"/>
            <ac:grpSpMk id="23" creationId="{80E448E9-8D3E-4E87-8BD9-BB0A5FCE4314}"/>
          </ac:grpSpMkLst>
        </pc:grpChg>
        <pc:grpChg chg="mod">
          <ac:chgData name="Cheromaine Nisa Ornella Smith" userId="0718cb48-b078-4a40-a086-0208bd778bf4" providerId="ADAL" clId="{C1C2EB8F-07A0-4438-AEE1-38EE65B4B0FD}" dt="2024-02-12T23:29:13.157" v="2194" actId="1036"/>
          <ac:grpSpMkLst>
            <pc:docMk/>
            <pc:sldMk cId="2225384833" sldId="265"/>
            <ac:grpSpMk id="38" creationId="{AE196388-4F72-4D90-94F1-AEE1648035B5}"/>
          </ac:grpSpMkLst>
        </pc:grpChg>
        <pc:grpChg chg="mod">
          <ac:chgData name="Cheromaine Nisa Ornella Smith" userId="0718cb48-b078-4a40-a086-0208bd778bf4" providerId="ADAL" clId="{C1C2EB8F-07A0-4438-AEE1-38EE65B4B0FD}" dt="2024-02-12T23:29:13.157" v="2194" actId="1036"/>
          <ac:grpSpMkLst>
            <pc:docMk/>
            <pc:sldMk cId="2225384833" sldId="265"/>
            <ac:grpSpMk id="40" creationId="{D8E4B96B-58FD-4E6A-AF13-C5020615E0FE}"/>
          </ac:grpSpMkLst>
        </pc:grpChg>
        <pc:grpChg chg="add mod">
          <ac:chgData name="Cheromaine Nisa Ornella Smith" userId="0718cb48-b078-4a40-a086-0208bd778bf4" providerId="ADAL" clId="{C1C2EB8F-07A0-4438-AEE1-38EE65B4B0FD}" dt="2024-02-12T23:29:13.157" v="2194" actId="1036"/>
          <ac:grpSpMkLst>
            <pc:docMk/>
            <pc:sldMk cId="2225384833" sldId="265"/>
            <ac:grpSpMk id="51" creationId="{0270C541-5DFD-C04A-D4E3-01DBB973460A}"/>
          </ac:grpSpMkLst>
        </pc:grpChg>
        <pc:grpChg chg="mod">
          <ac:chgData name="Cheromaine Nisa Ornella Smith" userId="0718cb48-b078-4a40-a086-0208bd778bf4" providerId="ADAL" clId="{C1C2EB8F-07A0-4438-AEE1-38EE65B4B0FD}" dt="2024-02-12T23:29:13.157" v="2194" actId="1036"/>
          <ac:grpSpMkLst>
            <pc:docMk/>
            <pc:sldMk cId="2225384833" sldId="265"/>
            <ac:grpSpMk id="52" creationId="{D6B42B4A-292F-BB17-E377-710CC63AE7B0}"/>
          </ac:grpSpMkLst>
        </pc:grpChg>
        <pc:grpChg chg="mod">
          <ac:chgData name="Cheromaine Nisa Ornella Smith" userId="0718cb48-b078-4a40-a086-0208bd778bf4" providerId="ADAL" clId="{C1C2EB8F-07A0-4438-AEE1-38EE65B4B0FD}" dt="2024-02-12T23:29:13.157" v="2194" actId="1036"/>
          <ac:grpSpMkLst>
            <pc:docMk/>
            <pc:sldMk cId="2225384833" sldId="265"/>
            <ac:grpSpMk id="54" creationId="{D7FA1B31-0270-8AF3-8C34-0A60A1D94FFA}"/>
          </ac:grpSpMkLst>
        </pc:grpChg>
        <pc:grpChg chg="mod">
          <ac:chgData name="Cheromaine Nisa Ornella Smith" userId="0718cb48-b078-4a40-a086-0208bd778bf4" providerId="ADAL" clId="{C1C2EB8F-07A0-4438-AEE1-38EE65B4B0FD}" dt="2024-02-12T23:29:13.157" v="2194" actId="1036"/>
          <ac:grpSpMkLst>
            <pc:docMk/>
            <pc:sldMk cId="2225384833" sldId="265"/>
            <ac:grpSpMk id="55" creationId="{C8E71012-3FEB-D68D-7BDB-C38F8448E444}"/>
          </ac:grpSpMkLst>
        </pc:grpChg>
        <pc:grpChg chg="mod">
          <ac:chgData name="Cheromaine Nisa Ornella Smith" userId="0718cb48-b078-4a40-a086-0208bd778bf4" providerId="ADAL" clId="{C1C2EB8F-07A0-4438-AEE1-38EE65B4B0FD}" dt="2024-02-12T23:29:13.157" v="2194" actId="1036"/>
          <ac:grpSpMkLst>
            <pc:docMk/>
            <pc:sldMk cId="2225384833" sldId="265"/>
            <ac:grpSpMk id="56" creationId="{81E75627-596F-7EEA-3387-0A196D82E7F3}"/>
          </ac:grpSpMkLst>
        </pc:grpChg>
        <pc:grpChg chg="mod">
          <ac:chgData name="Cheromaine Nisa Ornella Smith" userId="0718cb48-b078-4a40-a086-0208bd778bf4" providerId="ADAL" clId="{C1C2EB8F-07A0-4438-AEE1-38EE65B4B0FD}" dt="2024-02-12T23:29:13.157" v="2194" actId="1036"/>
          <ac:grpSpMkLst>
            <pc:docMk/>
            <pc:sldMk cId="2225384833" sldId="265"/>
            <ac:grpSpMk id="57" creationId="{803C8ED7-2602-0D78-9467-A1D0198C46C5}"/>
          </ac:grpSpMkLst>
        </pc:grpChg>
        <pc:grpChg chg="mod">
          <ac:chgData name="Cheromaine Nisa Ornella Smith" userId="0718cb48-b078-4a40-a086-0208bd778bf4" providerId="ADAL" clId="{C1C2EB8F-07A0-4438-AEE1-38EE65B4B0FD}" dt="2024-02-12T23:29:13.157" v="2194" actId="1036"/>
          <ac:grpSpMkLst>
            <pc:docMk/>
            <pc:sldMk cId="2225384833" sldId="265"/>
            <ac:grpSpMk id="58" creationId="{6F3B8880-39C5-80B0-D673-D0487020C12F}"/>
          </ac:grpSpMkLst>
        </pc:grpChg>
        <pc:grpChg chg="mod">
          <ac:chgData name="Cheromaine Nisa Ornella Smith" userId="0718cb48-b078-4a40-a086-0208bd778bf4" providerId="ADAL" clId="{C1C2EB8F-07A0-4438-AEE1-38EE65B4B0FD}" dt="2024-02-12T23:29:13.157" v="2194" actId="1036"/>
          <ac:grpSpMkLst>
            <pc:docMk/>
            <pc:sldMk cId="2225384833" sldId="265"/>
            <ac:grpSpMk id="66" creationId="{D202077B-6E20-9513-5D08-316A8AA1A8D5}"/>
          </ac:grpSpMkLst>
        </pc:grpChg>
        <pc:grpChg chg="mod">
          <ac:chgData name="Cheromaine Nisa Ornella Smith" userId="0718cb48-b078-4a40-a086-0208bd778bf4" providerId="ADAL" clId="{C1C2EB8F-07A0-4438-AEE1-38EE65B4B0FD}" dt="2024-02-12T23:29:13.157" v="2194" actId="1036"/>
          <ac:grpSpMkLst>
            <pc:docMk/>
            <pc:sldMk cId="2225384833" sldId="265"/>
            <ac:grpSpMk id="78" creationId="{491CF834-E650-58C7-EDD9-20C47CCA10DF}"/>
          </ac:grpSpMkLst>
        </pc:grpChg>
        <pc:grpChg chg="mod">
          <ac:chgData name="Cheromaine Nisa Ornella Smith" userId="0718cb48-b078-4a40-a086-0208bd778bf4" providerId="ADAL" clId="{C1C2EB8F-07A0-4438-AEE1-38EE65B4B0FD}" dt="2024-02-12T23:29:13.157" v="2194" actId="1036"/>
          <ac:grpSpMkLst>
            <pc:docMk/>
            <pc:sldMk cId="2225384833" sldId="265"/>
            <ac:grpSpMk id="85" creationId="{72F7507E-84C4-43E3-8F05-07666B4AA53B}"/>
          </ac:grpSpMkLst>
        </pc:grpChg>
        <pc:grpChg chg="mod">
          <ac:chgData name="Cheromaine Nisa Ornella Smith" userId="0718cb48-b078-4a40-a086-0208bd778bf4" providerId="ADAL" clId="{C1C2EB8F-07A0-4438-AEE1-38EE65B4B0FD}" dt="2024-02-12T23:29:13.157" v="2194" actId="1036"/>
          <ac:grpSpMkLst>
            <pc:docMk/>
            <pc:sldMk cId="2225384833" sldId="265"/>
            <ac:grpSpMk id="86" creationId="{C0891A01-8A14-486D-93D7-756C1B0A9EF0}"/>
          </ac:grpSpMkLst>
        </pc:grpChg>
        <pc:grpChg chg="mod">
          <ac:chgData name="Cheromaine Nisa Ornella Smith" userId="0718cb48-b078-4a40-a086-0208bd778bf4" providerId="ADAL" clId="{C1C2EB8F-07A0-4438-AEE1-38EE65B4B0FD}" dt="2024-02-12T23:29:13.157" v="2194" actId="1036"/>
          <ac:grpSpMkLst>
            <pc:docMk/>
            <pc:sldMk cId="2225384833" sldId="265"/>
            <ac:grpSpMk id="89" creationId="{DCB2CD80-A7D2-4E5E-8A6D-4BC684DF7BE1}"/>
          </ac:grpSpMkLst>
        </pc:grpChg>
        <pc:grpChg chg="mod">
          <ac:chgData name="Cheromaine Nisa Ornella Smith" userId="0718cb48-b078-4a40-a086-0208bd778bf4" providerId="ADAL" clId="{C1C2EB8F-07A0-4438-AEE1-38EE65B4B0FD}" dt="2024-02-12T23:29:13.157" v="2194" actId="1036"/>
          <ac:grpSpMkLst>
            <pc:docMk/>
            <pc:sldMk cId="2225384833" sldId="265"/>
            <ac:grpSpMk id="95" creationId="{2D732C95-5F88-4013-B13B-3A9F05760413}"/>
          </ac:grpSpMkLst>
        </pc:grpChg>
        <pc:grpChg chg="mod">
          <ac:chgData name="Cheromaine Nisa Ornella Smith" userId="0718cb48-b078-4a40-a086-0208bd778bf4" providerId="ADAL" clId="{C1C2EB8F-07A0-4438-AEE1-38EE65B4B0FD}" dt="2024-02-12T23:29:13.157" v="2194" actId="1036"/>
          <ac:grpSpMkLst>
            <pc:docMk/>
            <pc:sldMk cId="2225384833" sldId="265"/>
            <ac:grpSpMk id="104" creationId="{29EE96A7-CB5C-BCED-138E-A16D76EA74A2}"/>
          </ac:grpSpMkLst>
        </pc:grpChg>
      </pc:sldChg>
      <pc:sldChg chg="delSp modSp mod ord">
        <pc:chgData name="Cheromaine Nisa Ornella Smith" userId="0718cb48-b078-4a40-a086-0208bd778bf4" providerId="ADAL" clId="{C1C2EB8F-07A0-4438-AEE1-38EE65B4B0FD}" dt="2024-02-12T22:56:51.974" v="1643" actId="478"/>
        <pc:sldMkLst>
          <pc:docMk/>
          <pc:sldMk cId="2352568571" sldId="266"/>
        </pc:sldMkLst>
        <pc:spChg chg="mod">
          <ac:chgData name="Cheromaine Nisa Ornella Smith" userId="0718cb48-b078-4a40-a086-0208bd778bf4" providerId="ADAL" clId="{C1C2EB8F-07A0-4438-AEE1-38EE65B4B0FD}" dt="2024-02-12T21:41:51.014" v="169" actId="20577"/>
          <ac:spMkLst>
            <pc:docMk/>
            <pc:sldMk cId="2352568571" sldId="266"/>
            <ac:spMk id="4" creationId="{A9B74FAF-1757-48A8-BBFB-722E8E1D6FA4}"/>
          </ac:spMkLst>
        </pc:spChg>
        <pc:grpChg chg="del">
          <ac:chgData name="Cheromaine Nisa Ornella Smith" userId="0718cb48-b078-4a40-a086-0208bd778bf4" providerId="ADAL" clId="{C1C2EB8F-07A0-4438-AEE1-38EE65B4B0FD}" dt="2024-02-12T22:56:51.974" v="1643" actId="478"/>
          <ac:grpSpMkLst>
            <pc:docMk/>
            <pc:sldMk cId="2352568571" sldId="266"/>
            <ac:grpSpMk id="19" creationId="{28514796-5CCE-4908-9069-378D749B8407}"/>
          </ac:grpSpMkLst>
        </pc:grpChg>
      </pc:sldChg>
      <pc:sldChg chg="addSp delSp modSp add mod">
        <pc:chgData name="Cheromaine Nisa Ornella Smith" userId="0718cb48-b078-4a40-a086-0208bd778bf4" providerId="ADAL" clId="{C1C2EB8F-07A0-4438-AEE1-38EE65B4B0FD}" dt="2024-02-12T22:13:01.516" v="1042" actId="20577"/>
        <pc:sldMkLst>
          <pc:docMk/>
          <pc:sldMk cId="987938946" sldId="268"/>
        </pc:sldMkLst>
        <pc:spChg chg="add mod">
          <ac:chgData name="Cheromaine Nisa Ornella Smith" userId="0718cb48-b078-4a40-a086-0208bd778bf4" providerId="ADAL" clId="{C1C2EB8F-07A0-4438-AEE1-38EE65B4B0FD}" dt="2024-02-12T22:11:57.822" v="1032" actId="1076"/>
          <ac:spMkLst>
            <pc:docMk/>
            <pc:sldMk cId="987938946" sldId="268"/>
            <ac:spMk id="6" creationId="{99A110B1-1AAE-6204-85C0-C34A27DFDBA8}"/>
          </ac:spMkLst>
        </pc:spChg>
        <pc:spChg chg="add del mod">
          <ac:chgData name="Cheromaine Nisa Ornella Smith" userId="0718cb48-b078-4a40-a086-0208bd778bf4" providerId="ADAL" clId="{C1C2EB8F-07A0-4438-AEE1-38EE65B4B0FD}" dt="2024-02-12T22:13:01.516" v="1042" actId="20577"/>
          <ac:spMkLst>
            <pc:docMk/>
            <pc:sldMk cId="987938946" sldId="268"/>
            <ac:spMk id="9" creationId="{46793441-B577-E406-75C3-1208FD5AD140}"/>
          </ac:spMkLst>
        </pc:spChg>
        <pc:spChg chg="mod">
          <ac:chgData name="Cheromaine Nisa Ornella Smith" userId="0718cb48-b078-4a40-a086-0208bd778bf4" providerId="ADAL" clId="{C1C2EB8F-07A0-4438-AEE1-38EE65B4B0FD}" dt="2024-02-12T22:05:59.338" v="577" actId="1076"/>
          <ac:spMkLst>
            <pc:docMk/>
            <pc:sldMk cId="987938946" sldId="268"/>
            <ac:spMk id="107" creationId="{54EA7ED5-6E34-4D47-91B6-F78F5F8B4C6E}"/>
          </ac:spMkLst>
        </pc:spChg>
        <pc:spChg chg="mod">
          <ac:chgData name="Cheromaine Nisa Ornella Smith" userId="0718cb48-b078-4a40-a086-0208bd778bf4" providerId="ADAL" clId="{C1C2EB8F-07A0-4438-AEE1-38EE65B4B0FD}" dt="2024-02-12T22:06:16.796" v="652" actId="1037"/>
          <ac:spMkLst>
            <pc:docMk/>
            <pc:sldMk cId="987938946" sldId="268"/>
            <ac:spMk id="118" creationId="{A21B85DB-181D-46E7-A9DF-F92B1DF032FD}"/>
          </ac:spMkLst>
        </pc:spChg>
        <pc:spChg chg="mod">
          <ac:chgData name="Cheromaine Nisa Ornella Smith" userId="0718cb48-b078-4a40-a086-0208bd778bf4" providerId="ADAL" clId="{C1C2EB8F-07A0-4438-AEE1-38EE65B4B0FD}" dt="2024-02-12T22:07:25.200" v="794" actId="20577"/>
          <ac:spMkLst>
            <pc:docMk/>
            <pc:sldMk cId="987938946" sldId="268"/>
            <ac:spMk id="119" creationId="{EE9F5B85-E2F5-4C15-9A02-657F53EEE3BD}"/>
          </ac:spMkLst>
        </pc:spChg>
        <pc:spChg chg="mod">
          <ac:chgData name="Cheromaine Nisa Ornella Smith" userId="0718cb48-b078-4a40-a086-0208bd778bf4" providerId="ADAL" clId="{C1C2EB8F-07A0-4438-AEE1-38EE65B4B0FD}" dt="2024-02-12T22:09:52.716" v="967" actId="20577"/>
          <ac:spMkLst>
            <pc:docMk/>
            <pc:sldMk cId="987938946" sldId="268"/>
            <ac:spMk id="164" creationId="{3E886A0B-A097-4934-BAAA-53B791623B0B}"/>
          </ac:spMkLst>
        </pc:spChg>
        <pc:spChg chg="mod">
          <ac:chgData name="Cheromaine Nisa Ornella Smith" userId="0718cb48-b078-4a40-a086-0208bd778bf4" providerId="ADAL" clId="{C1C2EB8F-07A0-4438-AEE1-38EE65B4B0FD}" dt="2024-02-12T22:09:13.792" v="905" actId="1035"/>
          <ac:spMkLst>
            <pc:docMk/>
            <pc:sldMk cId="987938946" sldId="268"/>
            <ac:spMk id="165" creationId="{BD72EF5D-EE26-4982-B3AB-9CF584441806}"/>
          </ac:spMkLst>
        </pc:spChg>
        <pc:spChg chg="mod">
          <ac:chgData name="Cheromaine Nisa Ornella Smith" userId="0718cb48-b078-4a40-a086-0208bd778bf4" providerId="ADAL" clId="{C1C2EB8F-07A0-4438-AEE1-38EE65B4B0FD}" dt="2024-02-12T22:09:13.792" v="905" actId="1035"/>
          <ac:spMkLst>
            <pc:docMk/>
            <pc:sldMk cId="987938946" sldId="268"/>
            <ac:spMk id="166" creationId="{D9F3CD5B-3BA2-4D51-A0BD-6E802941FDCF}"/>
          </ac:spMkLst>
        </pc:spChg>
        <pc:spChg chg="mod">
          <ac:chgData name="Cheromaine Nisa Ornella Smith" userId="0718cb48-b078-4a40-a086-0208bd778bf4" providerId="ADAL" clId="{C1C2EB8F-07A0-4438-AEE1-38EE65B4B0FD}" dt="2024-02-12T22:09:13.792" v="905" actId="1035"/>
          <ac:spMkLst>
            <pc:docMk/>
            <pc:sldMk cId="987938946" sldId="268"/>
            <ac:spMk id="167" creationId="{85B43E76-36A9-4667-852E-AD239EC04C43}"/>
          </ac:spMkLst>
        </pc:spChg>
        <pc:spChg chg="mod">
          <ac:chgData name="Cheromaine Nisa Ornella Smith" userId="0718cb48-b078-4a40-a086-0208bd778bf4" providerId="ADAL" clId="{C1C2EB8F-07A0-4438-AEE1-38EE65B4B0FD}" dt="2024-02-12T22:09:13.792" v="905" actId="1035"/>
          <ac:spMkLst>
            <pc:docMk/>
            <pc:sldMk cId="987938946" sldId="268"/>
            <ac:spMk id="168" creationId="{DFF4B198-89FE-47D5-B7B7-8C893ABCC5FF}"/>
          </ac:spMkLst>
        </pc:spChg>
        <pc:spChg chg="mod">
          <ac:chgData name="Cheromaine Nisa Ornella Smith" userId="0718cb48-b078-4a40-a086-0208bd778bf4" providerId="ADAL" clId="{C1C2EB8F-07A0-4438-AEE1-38EE65B4B0FD}" dt="2024-02-12T22:09:13.792" v="905" actId="1035"/>
          <ac:spMkLst>
            <pc:docMk/>
            <pc:sldMk cId="987938946" sldId="268"/>
            <ac:spMk id="169" creationId="{CE8C1F83-6F38-4A0B-8E08-4398BEC1DDBB}"/>
          </ac:spMkLst>
        </pc:spChg>
        <pc:spChg chg="mod">
          <ac:chgData name="Cheromaine Nisa Ornella Smith" userId="0718cb48-b078-4a40-a086-0208bd778bf4" providerId="ADAL" clId="{C1C2EB8F-07A0-4438-AEE1-38EE65B4B0FD}" dt="2024-02-12T22:09:13.792" v="905" actId="1035"/>
          <ac:spMkLst>
            <pc:docMk/>
            <pc:sldMk cId="987938946" sldId="268"/>
            <ac:spMk id="170" creationId="{F5C16A34-C88B-42FA-BC46-1C9471DB8B0A}"/>
          </ac:spMkLst>
        </pc:spChg>
        <pc:spChg chg="mod">
          <ac:chgData name="Cheromaine Nisa Ornella Smith" userId="0718cb48-b078-4a40-a086-0208bd778bf4" providerId="ADAL" clId="{C1C2EB8F-07A0-4438-AEE1-38EE65B4B0FD}" dt="2024-02-12T22:09:13.792" v="905" actId="1035"/>
          <ac:spMkLst>
            <pc:docMk/>
            <pc:sldMk cId="987938946" sldId="268"/>
            <ac:spMk id="171" creationId="{1D976AB4-49AA-4482-B357-FA665EA7852A}"/>
          </ac:spMkLst>
        </pc:spChg>
        <pc:spChg chg="mod">
          <ac:chgData name="Cheromaine Nisa Ornella Smith" userId="0718cb48-b078-4a40-a086-0208bd778bf4" providerId="ADAL" clId="{C1C2EB8F-07A0-4438-AEE1-38EE65B4B0FD}" dt="2024-02-12T22:09:13.792" v="905" actId="1035"/>
          <ac:spMkLst>
            <pc:docMk/>
            <pc:sldMk cId="987938946" sldId="268"/>
            <ac:spMk id="172" creationId="{40CDCACF-1136-47C8-A50F-2C6DCEFC7055}"/>
          </ac:spMkLst>
        </pc:spChg>
        <pc:spChg chg="mod">
          <ac:chgData name="Cheromaine Nisa Ornella Smith" userId="0718cb48-b078-4a40-a086-0208bd778bf4" providerId="ADAL" clId="{C1C2EB8F-07A0-4438-AEE1-38EE65B4B0FD}" dt="2024-02-12T22:09:13.792" v="905" actId="1035"/>
          <ac:spMkLst>
            <pc:docMk/>
            <pc:sldMk cId="987938946" sldId="268"/>
            <ac:spMk id="173" creationId="{E1D8459C-3776-4E84-AC6C-5275955B3DDE}"/>
          </ac:spMkLst>
        </pc:spChg>
        <pc:spChg chg="del mod topLvl">
          <ac:chgData name="Cheromaine Nisa Ornella Smith" userId="0718cb48-b078-4a40-a086-0208bd778bf4" providerId="ADAL" clId="{C1C2EB8F-07A0-4438-AEE1-38EE65B4B0FD}" dt="2024-02-12T22:08:27.520" v="856" actId="478"/>
          <ac:spMkLst>
            <pc:docMk/>
            <pc:sldMk cId="987938946" sldId="268"/>
            <ac:spMk id="175" creationId="{E522F3F9-ECF0-4D2A-9244-1942DCB20E98}"/>
          </ac:spMkLst>
        </pc:spChg>
        <pc:spChg chg="mod">
          <ac:chgData name="Cheromaine Nisa Ornella Smith" userId="0718cb48-b078-4a40-a086-0208bd778bf4" providerId="ADAL" clId="{C1C2EB8F-07A0-4438-AEE1-38EE65B4B0FD}" dt="2024-02-12T22:06:53.025" v="717" actId="1035"/>
          <ac:spMkLst>
            <pc:docMk/>
            <pc:sldMk cId="987938946" sldId="268"/>
            <ac:spMk id="176" creationId="{17CD577B-CBE6-4837-A90F-4F36762E5332}"/>
          </ac:spMkLst>
        </pc:spChg>
        <pc:spChg chg="mod">
          <ac:chgData name="Cheromaine Nisa Ornella Smith" userId="0718cb48-b078-4a40-a086-0208bd778bf4" providerId="ADAL" clId="{C1C2EB8F-07A0-4438-AEE1-38EE65B4B0FD}" dt="2024-02-12T22:06:53.025" v="717" actId="1035"/>
          <ac:spMkLst>
            <pc:docMk/>
            <pc:sldMk cId="987938946" sldId="268"/>
            <ac:spMk id="177" creationId="{8BB81587-7777-4AE5-985D-5B14D33AD60C}"/>
          </ac:spMkLst>
        </pc:spChg>
        <pc:spChg chg="mod">
          <ac:chgData name="Cheromaine Nisa Ornella Smith" userId="0718cb48-b078-4a40-a086-0208bd778bf4" providerId="ADAL" clId="{C1C2EB8F-07A0-4438-AEE1-38EE65B4B0FD}" dt="2024-02-12T22:06:53.025" v="717" actId="1035"/>
          <ac:spMkLst>
            <pc:docMk/>
            <pc:sldMk cId="987938946" sldId="268"/>
            <ac:spMk id="178" creationId="{49EA0197-339C-4417-A18C-DC15037A9717}"/>
          </ac:spMkLst>
        </pc:spChg>
        <pc:spChg chg="mod">
          <ac:chgData name="Cheromaine Nisa Ornella Smith" userId="0718cb48-b078-4a40-a086-0208bd778bf4" providerId="ADAL" clId="{C1C2EB8F-07A0-4438-AEE1-38EE65B4B0FD}" dt="2024-02-12T22:06:53.025" v="717" actId="1035"/>
          <ac:spMkLst>
            <pc:docMk/>
            <pc:sldMk cId="987938946" sldId="268"/>
            <ac:spMk id="179" creationId="{203C108E-5283-4E7B-B970-0E4DF3AF3AEC}"/>
          </ac:spMkLst>
        </pc:spChg>
        <pc:spChg chg="mod">
          <ac:chgData name="Cheromaine Nisa Ornella Smith" userId="0718cb48-b078-4a40-a086-0208bd778bf4" providerId="ADAL" clId="{C1C2EB8F-07A0-4438-AEE1-38EE65B4B0FD}" dt="2024-02-12T22:06:53.025" v="717" actId="1035"/>
          <ac:spMkLst>
            <pc:docMk/>
            <pc:sldMk cId="987938946" sldId="268"/>
            <ac:spMk id="180" creationId="{4A82F405-C833-4408-A2F0-752E2D6C80A8}"/>
          </ac:spMkLst>
        </pc:spChg>
        <pc:spChg chg="mod">
          <ac:chgData name="Cheromaine Nisa Ornella Smith" userId="0718cb48-b078-4a40-a086-0208bd778bf4" providerId="ADAL" clId="{C1C2EB8F-07A0-4438-AEE1-38EE65B4B0FD}" dt="2024-02-12T22:06:53.025" v="717" actId="1035"/>
          <ac:spMkLst>
            <pc:docMk/>
            <pc:sldMk cId="987938946" sldId="268"/>
            <ac:spMk id="181" creationId="{895EA8D0-BBA4-4370-A965-F96A9EDD4249}"/>
          </ac:spMkLst>
        </pc:spChg>
        <pc:spChg chg="mod">
          <ac:chgData name="Cheromaine Nisa Ornella Smith" userId="0718cb48-b078-4a40-a086-0208bd778bf4" providerId="ADAL" clId="{C1C2EB8F-07A0-4438-AEE1-38EE65B4B0FD}" dt="2024-02-12T22:06:53.025" v="717" actId="1035"/>
          <ac:spMkLst>
            <pc:docMk/>
            <pc:sldMk cId="987938946" sldId="268"/>
            <ac:spMk id="182" creationId="{94D90E4F-09C7-44B0-9D11-E32A4A0208BC}"/>
          </ac:spMkLst>
        </pc:spChg>
        <pc:spChg chg="mod">
          <ac:chgData name="Cheromaine Nisa Ornella Smith" userId="0718cb48-b078-4a40-a086-0208bd778bf4" providerId="ADAL" clId="{C1C2EB8F-07A0-4438-AEE1-38EE65B4B0FD}" dt="2024-02-12T22:06:53.025" v="717" actId="1035"/>
          <ac:spMkLst>
            <pc:docMk/>
            <pc:sldMk cId="987938946" sldId="268"/>
            <ac:spMk id="183" creationId="{0D6D6DA1-3425-44CA-B1CB-B326D2C50D5D}"/>
          </ac:spMkLst>
        </pc:spChg>
        <pc:spChg chg="mod">
          <ac:chgData name="Cheromaine Nisa Ornella Smith" userId="0718cb48-b078-4a40-a086-0208bd778bf4" providerId="ADAL" clId="{C1C2EB8F-07A0-4438-AEE1-38EE65B4B0FD}" dt="2024-02-12T22:06:53.025" v="717" actId="1035"/>
          <ac:spMkLst>
            <pc:docMk/>
            <pc:sldMk cId="987938946" sldId="268"/>
            <ac:spMk id="184" creationId="{A25CE64B-B92A-4562-B048-0FA2A21CB7F4}"/>
          </ac:spMkLst>
        </pc:spChg>
        <pc:spChg chg="mod">
          <ac:chgData name="Cheromaine Nisa Ornella Smith" userId="0718cb48-b078-4a40-a086-0208bd778bf4" providerId="ADAL" clId="{C1C2EB8F-07A0-4438-AEE1-38EE65B4B0FD}" dt="2024-02-12T22:06:53.025" v="717" actId="1035"/>
          <ac:spMkLst>
            <pc:docMk/>
            <pc:sldMk cId="987938946" sldId="268"/>
            <ac:spMk id="185" creationId="{80861AE6-B038-4B8C-9EF0-109DEB591A97}"/>
          </ac:spMkLst>
        </pc:spChg>
        <pc:spChg chg="mod">
          <ac:chgData name="Cheromaine Nisa Ornella Smith" userId="0718cb48-b078-4a40-a086-0208bd778bf4" providerId="ADAL" clId="{C1C2EB8F-07A0-4438-AEE1-38EE65B4B0FD}" dt="2024-02-12T22:06:53.025" v="717" actId="1035"/>
          <ac:spMkLst>
            <pc:docMk/>
            <pc:sldMk cId="987938946" sldId="268"/>
            <ac:spMk id="186" creationId="{2505D730-7819-4CDD-9F00-8E9CEC3DF49F}"/>
          </ac:spMkLst>
        </pc:spChg>
        <pc:spChg chg="mod">
          <ac:chgData name="Cheromaine Nisa Ornella Smith" userId="0718cb48-b078-4a40-a086-0208bd778bf4" providerId="ADAL" clId="{C1C2EB8F-07A0-4438-AEE1-38EE65B4B0FD}" dt="2024-02-12T22:06:53.025" v="717" actId="1035"/>
          <ac:spMkLst>
            <pc:docMk/>
            <pc:sldMk cId="987938946" sldId="268"/>
            <ac:spMk id="187" creationId="{88FBFC84-B4E6-4DDD-9DD0-1BB91EA0E022}"/>
          </ac:spMkLst>
        </pc:spChg>
        <pc:spChg chg="mod">
          <ac:chgData name="Cheromaine Nisa Ornella Smith" userId="0718cb48-b078-4a40-a086-0208bd778bf4" providerId="ADAL" clId="{C1C2EB8F-07A0-4438-AEE1-38EE65B4B0FD}" dt="2024-02-12T22:06:53.025" v="717" actId="1035"/>
          <ac:spMkLst>
            <pc:docMk/>
            <pc:sldMk cId="987938946" sldId="268"/>
            <ac:spMk id="188" creationId="{9689C86A-B365-433F-B326-C60DC116B48F}"/>
          </ac:spMkLst>
        </pc:spChg>
        <pc:spChg chg="mod">
          <ac:chgData name="Cheromaine Nisa Ornella Smith" userId="0718cb48-b078-4a40-a086-0208bd778bf4" providerId="ADAL" clId="{C1C2EB8F-07A0-4438-AEE1-38EE65B4B0FD}" dt="2024-02-12T22:06:53.025" v="717" actId="1035"/>
          <ac:spMkLst>
            <pc:docMk/>
            <pc:sldMk cId="987938946" sldId="268"/>
            <ac:spMk id="189" creationId="{ED368EF9-22A8-4990-9D2E-549C76157C0F}"/>
          </ac:spMkLst>
        </pc:spChg>
        <pc:spChg chg="mod">
          <ac:chgData name="Cheromaine Nisa Ornella Smith" userId="0718cb48-b078-4a40-a086-0208bd778bf4" providerId="ADAL" clId="{C1C2EB8F-07A0-4438-AEE1-38EE65B4B0FD}" dt="2024-02-12T22:09:01.800" v="872" actId="1036"/>
          <ac:spMkLst>
            <pc:docMk/>
            <pc:sldMk cId="987938946" sldId="268"/>
            <ac:spMk id="190" creationId="{80F4EEC6-F407-4E25-BBB6-C506B28F5A4C}"/>
          </ac:spMkLst>
        </pc:spChg>
        <pc:spChg chg="mod">
          <ac:chgData name="Cheromaine Nisa Ornella Smith" userId="0718cb48-b078-4a40-a086-0208bd778bf4" providerId="ADAL" clId="{C1C2EB8F-07A0-4438-AEE1-38EE65B4B0FD}" dt="2024-02-12T22:09:01.800" v="872" actId="1036"/>
          <ac:spMkLst>
            <pc:docMk/>
            <pc:sldMk cId="987938946" sldId="268"/>
            <ac:spMk id="192" creationId="{C57EF862-9A10-430C-8004-66A9241CE18B}"/>
          </ac:spMkLst>
        </pc:spChg>
        <pc:spChg chg="mod">
          <ac:chgData name="Cheromaine Nisa Ornella Smith" userId="0718cb48-b078-4a40-a086-0208bd778bf4" providerId="ADAL" clId="{C1C2EB8F-07A0-4438-AEE1-38EE65B4B0FD}" dt="2024-02-12T22:09:01.800" v="872" actId="1036"/>
          <ac:spMkLst>
            <pc:docMk/>
            <pc:sldMk cId="987938946" sldId="268"/>
            <ac:spMk id="193" creationId="{13EA5F29-D427-40C4-AB4D-3D59B3F699E4}"/>
          </ac:spMkLst>
        </pc:spChg>
        <pc:spChg chg="mod">
          <ac:chgData name="Cheromaine Nisa Ornella Smith" userId="0718cb48-b078-4a40-a086-0208bd778bf4" providerId="ADAL" clId="{C1C2EB8F-07A0-4438-AEE1-38EE65B4B0FD}" dt="2024-02-12T22:09:01.800" v="872" actId="1036"/>
          <ac:spMkLst>
            <pc:docMk/>
            <pc:sldMk cId="987938946" sldId="268"/>
            <ac:spMk id="194" creationId="{D591DE3C-214D-426A-9B8E-741D87BAFB46}"/>
          </ac:spMkLst>
        </pc:spChg>
        <pc:spChg chg="mod">
          <ac:chgData name="Cheromaine Nisa Ornella Smith" userId="0718cb48-b078-4a40-a086-0208bd778bf4" providerId="ADAL" clId="{C1C2EB8F-07A0-4438-AEE1-38EE65B4B0FD}" dt="2024-02-12T22:09:01.800" v="872" actId="1036"/>
          <ac:spMkLst>
            <pc:docMk/>
            <pc:sldMk cId="987938946" sldId="268"/>
            <ac:spMk id="195" creationId="{921D329D-AC5C-496B-96D4-A220BC49B579}"/>
          </ac:spMkLst>
        </pc:spChg>
        <pc:spChg chg="mod">
          <ac:chgData name="Cheromaine Nisa Ornella Smith" userId="0718cb48-b078-4a40-a086-0208bd778bf4" providerId="ADAL" clId="{C1C2EB8F-07A0-4438-AEE1-38EE65B4B0FD}" dt="2024-02-12T22:09:01.800" v="872" actId="1036"/>
          <ac:spMkLst>
            <pc:docMk/>
            <pc:sldMk cId="987938946" sldId="268"/>
            <ac:spMk id="196" creationId="{87933186-B346-44AC-85AA-CA346F5FBDEE}"/>
          </ac:spMkLst>
        </pc:spChg>
        <pc:spChg chg="mod">
          <ac:chgData name="Cheromaine Nisa Ornella Smith" userId="0718cb48-b078-4a40-a086-0208bd778bf4" providerId="ADAL" clId="{C1C2EB8F-07A0-4438-AEE1-38EE65B4B0FD}" dt="2024-02-12T22:09:01.800" v="872" actId="1036"/>
          <ac:spMkLst>
            <pc:docMk/>
            <pc:sldMk cId="987938946" sldId="268"/>
            <ac:spMk id="197" creationId="{E0E3BA39-8375-478D-9CF6-4EC7438136A6}"/>
          </ac:spMkLst>
        </pc:spChg>
        <pc:spChg chg="mod">
          <ac:chgData name="Cheromaine Nisa Ornella Smith" userId="0718cb48-b078-4a40-a086-0208bd778bf4" providerId="ADAL" clId="{C1C2EB8F-07A0-4438-AEE1-38EE65B4B0FD}" dt="2024-02-12T22:09:01.800" v="872" actId="1036"/>
          <ac:spMkLst>
            <pc:docMk/>
            <pc:sldMk cId="987938946" sldId="268"/>
            <ac:spMk id="198" creationId="{550D4481-BC6A-476D-80E1-F12F8ED9F75F}"/>
          </ac:spMkLst>
        </pc:spChg>
        <pc:spChg chg="mod">
          <ac:chgData name="Cheromaine Nisa Ornella Smith" userId="0718cb48-b078-4a40-a086-0208bd778bf4" providerId="ADAL" clId="{C1C2EB8F-07A0-4438-AEE1-38EE65B4B0FD}" dt="2024-02-12T22:09:01.800" v="872" actId="1036"/>
          <ac:spMkLst>
            <pc:docMk/>
            <pc:sldMk cId="987938946" sldId="268"/>
            <ac:spMk id="199" creationId="{951EE685-6291-44F0-81B1-A3B5791D1C54}"/>
          </ac:spMkLst>
        </pc:spChg>
        <pc:spChg chg="mod">
          <ac:chgData name="Cheromaine Nisa Ornella Smith" userId="0718cb48-b078-4a40-a086-0208bd778bf4" providerId="ADAL" clId="{C1C2EB8F-07A0-4438-AEE1-38EE65B4B0FD}" dt="2024-02-12T22:09:01.800" v="872" actId="1036"/>
          <ac:spMkLst>
            <pc:docMk/>
            <pc:sldMk cId="987938946" sldId="268"/>
            <ac:spMk id="200" creationId="{1822195B-E26A-4DF0-B1B1-A36823632E74}"/>
          </ac:spMkLst>
        </pc:spChg>
        <pc:spChg chg="mod">
          <ac:chgData name="Cheromaine Nisa Ornella Smith" userId="0718cb48-b078-4a40-a086-0208bd778bf4" providerId="ADAL" clId="{C1C2EB8F-07A0-4438-AEE1-38EE65B4B0FD}" dt="2024-02-12T22:09:01.800" v="872" actId="1036"/>
          <ac:spMkLst>
            <pc:docMk/>
            <pc:sldMk cId="987938946" sldId="268"/>
            <ac:spMk id="201" creationId="{E33AF9C8-AD93-4E36-9887-B8B748838EED}"/>
          </ac:spMkLst>
        </pc:spChg>
        <pc:spChg chg="mod">
          <ac:chgData name="Cheromaine Nisa Ornella Smith" userId="0718cb48-b078-4a40-a086-0208bd778bf4" providerId="ADAL" clId="{C1C2EB8F-07A0-4438-AEE1-38EE65B4B0FD}" dt="2024-02-12T22:09:01.800" v="872" actId="1036"/>
          <ac:spMkLst>
            <pc:docMk/>
            <pc:sldMk cId="987938946" sldId="268"/>
            <ac:spMk id="202" creationId="{3E3913FB-5C76-4699-89D5-5A71454116E9}"/>
          </ac:spMkLst>
        </pc:spChg>
        <pc:spChg chg="mod">
          <ac:chgData name="Cheromaine Nisa Ornella Smith" userId="0718cb48-b078-4a40-a086-0208bd778bf4" providerId="ADAL" clId="{C1C2EB8F-07A0-4438-AEE1-38EE65B4B0FD}" dt="2024-02-12T22:09:01.800" v="872" actId="1036"/>
          <ac:spMkLst>
            <pc:docMk/>
            <pc:sldMk cId="987938946" sldId="268"/>
            <ac:spMk id="203" creationId="{C96335B1-62B8-4482-A67B-BE60CF58E363}"/>
          </ac:spMkLst>
        </pc:spChg>
        <pc:grpChg chg="mod">
          <ac:chgData name="Cheromaine Nisa Ornella Smith" userId="0718cb48-b078-4a40-a086-0208bd778bf4" providerId="ADAL" clId="{C1C2EB8F-07A0-4438-AEE1-38EE65B4B0FD}" dt="2024-02-12T22:09:13.792" v="905" actId="1035"/>
          <ac:grpSpMkLst>
            <pc:docMk/>
            <pc:sldMk cId="987938946" sldId="268"/>
            <ac:grpSpMk id="163" creationId="{E79FB62D-7154-40A3-BB31-9A0934208E2F}"/>
          </ac:grpSpMkLst>
        </pc:grpChg>
        <pc:grpChg chg="del mod topLvl">
          <ac:chgData name="Cheromaine Nisa Ornella Smith" userId="0718cb48-b078-4a40-a086-0208bd778bf4" providerId="ADAL" clId="{C1C2EB8F-07A0-4438-AEE1-38EE65B4B0FD}" dt="2024-02-12T22:08:54.750" v="857" actId="478"/>
          <ac:grpSpMkLst>
            <pc:docMk/>
            <pc:sldMk cId="987938946" sldId="268"/>
            <ac:grpSpMk id="174" creationId="{292DC2AF-B08E-43EC-A60D-B71EFEF8E4D1}"/>
          </ac:grpSpMkLst>
        </pc:grpChg>
        <pc:grpChg chg="mod">
          <ac:chgData name="Cheromaine Nisa Ornella Smith" userId="0718cb48-b078-4a40-a086-0208bd778bf4" providerId="ADAL" clId="{C1C2EB8F-07A0-4438-AEE1-38EE65B4B0FD}" dt="2024-02-12T22:09:01.800" v="872" actId="1036"/>
          <ac:grpSpMkLst>
            <pc:docMk/>
            <pc:sldMk cId="987938946" sldId="268"/>
            <ac:grpSpMk id="191" creationId="{0FD0F77B-65FD-413C-B2B0-1AD539DC68D3}"/>
          </ac:grpSpMkLst>
        </pc:grpChg>
        <pc:grpChg chg="mod">
          <ac:chgData name="Cheromaine Nisa Ornella Smith" userId="0718cb48-b078-4a40-a086-0208bd778bf4" providerId="ADAL" clId="{C1C2EB8F-07A0-4438-AEE1-38EE65B4B0FD}" dt="2024-02-12T22:09:13.792" v="905" actId="1035"/>
          <ac:grpSpMkLst>
            <pc:docMk/>
            <pc:sldMk cId="987938946" sldId="268"/>
            <ac:grpSpMk id="204" creationId="{BCE3CAEB-5C3F-4903-9D74-1EC0A2984EE9}"/>
          </ac:grpSpMkLst>
        </pc:grpChg>
        <pc:grpChg chg="del mod">
          <ac:chgData name="Cheromaine Nisa Ornella Smith" userId="0718cb48-b078-4a40-a086-0208bd778bf4" providerId="ADAL" clId="{C1C2EB8F-07A0-4438-AEE1-38EE65B4B0FD}" dt="2024-02-12T22:08:27.520" v="856" actId="478"/>
          <ac:grpSpMkLst>
            <pc:docMk/>
            <pc:sldMk cId="987938946" sldId="268"/>
            <ac:grpSpMk id="205" creationId="{45696519-F308-4262-9DC5-C541B866A807}"/>
          </ac:grpSpMkLst>
        </pc:grpChg>
        <pc:grpChg chg="mod">
          <ac:chgData name="Cheromaine Nisa Ornella Smith" userId="0718cb48-b078-4a40-a086-0208bd778bf4" providerId="ADAL" clId="{C1C2EB8F-07A0-4438-AEE1-38EE65B4B0FD}" dt="2024-02-12T22:09:01.800" v="872" actId="1036"/>
          <ac:grpSpMkLst>
            <pc:docMk/>
            <pc:sldMk cId="987938946" sldId="268"/>
            <ac:grpSpMk id="206" creationId="{23348E2E-A7EF-4B89-8F8D-D88C5354E9D5}"/>
          </ac:grpSpMkLst>
        </pc:grpChg>
        <pc:picChg chg="del">
          <ac:chgData name="Cheromaine Nisa Ornella Smith" userId="0718cb48-b078-4a40-a086-0208bd778bf4" providerId="ADAL" clId="{C1C2EB8F-07A0-4438-AEE1-38EE65B4B0FD}" dt="2024-02-12T22:04:26.668" v="560" actId="478"/>
          <ac:picMkLst>
            <pc:docMk/>
            <pc:sldMk cId="987938946" sldId="268"/>
            <ac:picMk id="3" creationId="{8B205E56-DD20-2111-2E49-19BFEABA7673}"/>
          </ac:picMkLst>
        </pc:picChg>
        <pc:picChg chg="add mod">
          <ac:chgData name="Cheromaine Nisa Ornella Smith" userId="0718cb48-b078-4a40-a086-0208bd778bf4" providerId="ADAL" clId="{C1C2EB8F-07A0-4438-AEE1-38EE65B4B0FD}" dt="2024-02-12T22:11:50.306" v="1031" actId="1035"/>
          <ac:picMkLst>
            <pc:docMk/>
            <pc:sldMk cId="987938946" sldId="268"/>
            <ac:picMk id="5" creationId="{B7335131-208D-37AF-1180-CE612E5316B4}"/>
          </ac:picMkLst>
        </pc:picChg>
        <pc:picChg chg="add mod">
          <ac:chgData name="Cheromaine Nisa Ornella Smith" userId="0718cb48-b078-4a40-a086-0208bd778bf4" providerId="ADAL" clId="{C1C2EB8F-07A0-4438-AEE1-38EE65B4B0FD}" dt="2024-02-12T22:12:41.494" v="1036" actId="1076"/>
          <ac:picMkLst>
            <pc:docMk/>
            <pc:sldMk cId="987938946" sldId="268"/>
            <ac:picMk id="8" creationId="{B318E8B7-0A6E-9194-37DD-229CE3653E2F}"/>
          </ac:picMkLst>
        </pc:picChg>
        <pc:cxnChg chg="mod">
          <ac:chgData name="Cheromaine Nisa Ornella Smith" userId="0718cb48-b078-4a40-a086-0208bd778bf4" providerId="ADAL" clId="{C1C2EB8F-07A0-4438-AEE1-38EE65B4B0FD}" dt="2024-02-12T22:06:07.614" v="619" actId="1037"/>
          <ac:cxnSpMkLst>
            <pc:docMk/>
            <pc:sldMk cId="987938946" sldId="268"/>
            <ac:cxnSpMk id="110" creationId="{6D08E99A-0644-4757-9F3A-BBA1A4F39081}"/>
          </ac:cxnSpMkLst>
        </pc:cxnChg>
      </pc:sldChg>
      <pc:sldChg chg="addSp delSp modSp add mod">
        <pc:chgData name="Cheromaine Nisa Ornella Smith" userId="0718cb48-b078-4a40-a086-0208bd778bf4" providerId="ADAL" clId="{C1C2EB8F-07A0-4438-AEE1-38EE65B4B0FD}" dt="2024-02-12T23:00:19.435" v="1944" actId="1038"/>
        <pc:sldMkLst>
          <pc:docMk/>
          <pc:sldMk cId="1709500632" sldId="269"/>
        </pc:sldMkLst>
        <pc:spChg chg="del">
          <ac:chgData name="Cheromaine Nisa Ornella Smith" userId="0718cb48-b078-4a40-a086-0208bd778bf4" providerId="ADAL" clId="{C1C2EB8F-07A0-4438-AEE1-38EE65B4B0FD}" dt="2024-02-12T22:25:51.473" v="1355" actId="478"/>
          <ac:spMkLst>
            <pc:docMk/>
            <pc:sldMk cId="1709500632" sldId="269"/>
            <ac:spMk id="6" creationId="{99A110B1-1AAE-6204-85C0-C34A27DFDBA8}"/>
          </ac:spMkLst>
        </pc:spChg>
        <pc:spChg chg="del mod">
          <ac:chgData name="Cheromaine Nisa Ornella Smith" userId="0718cb48-b078-4a40-a086-0208bd778bf4" providerId="ADAL" clId="{C1C2EB8F-07A0-4438-AEE1-38EE65B4B0FD}" dt="2024-02-12T22:21:08.254" v="1261" actId="478"/>
          <ac:spMkLst>
            <pc:docMk/>
            <pc:sldMk cId="1709500632" sldId="269"/>
            <ac:spMk id="9" creationId="{46793441-B577-E406-75C3-1208FD5AD140}"/>
          </ac:spMkLst>
        </pc:spChg>
        <pc:spChg chg="mod">
          <ac:chgData name="Cheromaine Nisa Ornella Smith" userId="0718cb48-b078-4a40-a086-0208bd778bf4" providerId="ADAL" clId="{C1C2EB8F-07A0-4438-AEE1-38EE65B4B0FD}" dt="2024-02-12T22:27:37.759" v="1429" actId="1038"/>
          <ac:spMkLst>
            <pc:docMk/>
            <pc:sldMk cId="1709500632" sldId="269"/>
            <ac:spMk id="107" creationId="{54EA7ED5-6E34-4D47-91B6-F78F5F8B4C6E}"/>
          </ac:spMkLst>
        </pc:spChg>
        <pc:spChg chg="mod">
          <ac:chgData name="Cheromaine Nisa Ornella Smith" userId="0718cb48-b078-4a40-a086-0208bd778bf4" providerId="ADAL" clId="{C1C2EB8F-07A0-4438-AEE1-38EE65B4B0FD}" dt="2024-02-12T22:27:50.523" v="1466" actId="1037"/>
          <ac:spMkLst>
            <pc:docMk/>
            <pc:sldMk cId="1709500632" sldId="269"/>
            <ac:spMk id="118" creationId="{A21B85DB-181D-46E7-A9DF-F92B1DF032FD}"/>
          </ac:spMkLst>
        </pc:spChg>
        <pc:spChg chg="mod">
          <ac:chgData name="Cheromaine Nisa Ornella Smith" userId="0718cb48-b078-4a40-a086-0208bd778bf4" providerId="ADAL" clId="{C1C2EB8F-07A0-4438-AEE1-38EE65B4B0FD}" dt="2024-02-12T22:26:50.113" v="1394" actId="20577"/>
          <ac:spMkLst>
            <pc:docMk/>
            <pc:sldMk cId="1709500632" sldId="269"/>
            <ac:spMk id="119" creationId="{EE9F5B85-E2F5-4C15-9A02-657F53EEE3BD}"/>
          </ac:spMkLst>
        </pc:spChg>
        <pc:spChg chg="mod">
          <ac:chgData name="Cheromaine Nisa Ornella Smith" userId="0718cb48-b078-4a40-a086-0208bd778bf4" providerId="ADAL" clId="{C1C2EB8F-07A0-4438-AEE1-38EE65B4B0FD}" dt="2024-02-12T22:59:24.730" v="1910" actId="1076"/>
          <ac:spMkLst>
            <pc:docMk/>
            <pc:sldMk cId="1709500632" sldId="269"/>
            <ac:spMk id="164" creationId="{3E886A0B-A097-4934-BAAA-53B791623B0B}"/>
          </ac:spMkLst>
        </pc:spChg>
        <pc:spChg chg="mod">
          <ac:chgData name="Cheromaine Nisa Ornella Smith" userId="0718cb48-b078-4a40-a086-0208bd778bf4" providerId="ADAL" clId="{C1C2EB8F-07A0-4438-AEE1-38EE65B4B0FD}" dt="2024-02-12T22:59:24.730" v="1910" actId="1076"/>
          <ac:spMkLst>
            <pc:docMk/>
            <pc:sldMk cId="1709500632" sldId="269"/>
            <ac:spMk id="165" creationId="{BD72EF5D-EE26-4982-B3AB-9CF584441806}"/>
          </ac:spMkLst>
        </pc:spChg>
        <pc:spChg chg="mod">
          <ac:chgData name="Cheromaine Nisa Ornella Smith" userId="0718cb48-b078-4a40-a086-0208bd778bf4" providerId="ADAL" clId="{C1C2EB8F-07A0-4438-AEE1-38EE65B4B0FD}" dt="2024-02-12T22:59:24.730" v="1910" actId="1076"/>
          <ac:spMkLst>
            <pc:docMk/>
            <pc:sldMk cId="1709500632" sldId="269"/>
            <ac:spMk id="166" creationId="{D9F3CD5B-3BA2-4D51-A0BD-6E802941FDCF}"/>
          </ac:spMkLst>
        </pc:spChg>
        <pc:spChg chg="mod">
          <ac:chgData name="Cheromaine Nisa Ornella Smith" userId="0718cb48-b078-4a40-a086-0208bd778bf4" providerId="ADAL" clId="{C1C2EB8F-07A0-4438-AEE1-38EE65B4B0FD}" dt="2024-02-12T22:59:24.730" v="1910" actId="1076"/>
          <ac:spMkLst>
            <pc:docMk/>
            <pc:sldMk cId="1709500632" sldId="269"/>
            <ac:spMk id="167" creationId="{85B43E76-36A9-4667-852E-AD239EC04C43}"/>
          </ac:spMkLst>
        </pc:spChg>
        <pc:spChg chg="mod">
          <ac:chgData name="Cheromaine Nisa Ornella Smith" userId="0718cb48-b078-4a40-a086-0208bd778bf4" providerId="ADAL" clId="{C1C2EB8F-07A0-4438-AEE1-38EE65B4B0FD}" dt="2024-02-12T22:59:24.730" v="1910" actId="1076"/>
          <ac:spMkLst>
            <pc:docMk/>
            <pc:sldMk cId="1709500632" sldId="269"/>
            <ac:spMk id="168" creationId="{DFF4B198-89FE-47D5-B7B7-8C893ABCC5FF}"/>
          </ac:spMkLst>
        </pc:spChg>
        <pc:spChg chg="mod">
          <ac:chgData name="Cheromaine Nisa Ornella Smith" userId="0718cb48-b078-4a40-a086-0208bd778bf4" providerId="ADAL" clId="{C1C2EB8F-07A0-4438-AEE1-38EE65B4B0FD}" dt="2024-02-12T22:59:24.730" v="1910" actId="1076"/>
          <ac:spMkLst>
            <pc:docMk/>
            <pc:sldMk cId="1709500632" sldId="269"/>
            <ac:spMk id="169" creationId="{CE8C1F83-6F38-4A0B-8E08-4398BEC1DDBB}"/>
          </ac:spMkLst>
        </pc:spChg>
        <pc:spChg chg="mod">
          <ac:chgData name="Cheromaine Nisa Ornella Smith" userId="0718cb48-b078-4a40-a086-0208bd778bf4" providerId="ADAL" clId="{C1C2EB8F-07A0-4438-AEE1-38EE65B4B0FD}" dt="2024-02-12T22:59:24.730" v="1910" actId="1076"/>
          <ac:spMkLst>
            <pc:docMk/>
            <pc:sldMk cId="1709500632" sldId="269"/>
            <ac:spMk id="170" creationId="{F5C16A34-C88B-42FA-BC46-1C9471DB8B0A}"/>
          </ac:spMkLst>
        </pc:spChg>
        <pc:spChg chg="mod">
          <ac:chgData name="Cheromaine Nisa Ornella Smith" userId="0718cb48-b078-4a40-a086-0208bd778bf4" providerId="ADAL" clId="{C1C2EB8F-07A0-4438-AEE1-38EE65B4B0FD}" dt="2024-02-12T22:59:24.730" v="1910" actId="1076"/>
          <ac:spMkLst>
            <pc:docMk/>
            <pc:sldMk cId="1709500632" sldId="269"/>
            <ac:spMk id="171" creationId="{1D976AB4-49AA-4482-B357-FA665EA7852A}"/>
          </ac:spMkLst>
        </pc:spChg>
        <pc:spChg chg="mod">
          <ac:chgData name="Cheromaine Nisa Ornella Smith" userId="0718cb48-b078-4a40-a086-0208bd778bf4" providerId="ADAL" clId="{C1C2EB8F-07A0-4438-AEE1-38EE65B4B0FD}" dt="2024-02-12T22:59:24.730" v="1910" actId="1076"/>
          <ac:spMkLst>
            <pc:docMk/>
            <pc:sldMk cId="1709500632" sldId="269"/>
            <ac:spMk id="172" creationId="{40CDCACF-1136-47C8-A50F-2C6DCEFC7055}"/>
          </ac:spMkLst>
        </pc:spChg>
        <pc:spChg chg="mod">
          <ac:chgData name="Cheromaine Nisa Ornella Smith" userId="0718cb48-b078-4a40-a086-0208bd778bf4" providerId="ADAL" clId="{C1C2EB8F-07A0-4438-AEE1-38EE65B4B0FD}" dt="2024-02-12T22:59:24.730" v="1910" actId="1076"/>
          <ac:spMkLst>
            <pc:docMk/>
            <pc:sldMk cId="1709500632" sldId="269"/>
            <ac:spMk id="173" creationId="{E1D8459C-3776-4E84-AC6C-5275955B3DDE}"/>
          </ac:spMkLst>
        </pc:spChg>
        <pc:spChg chg="mod">
          <ac:chgData name="Cheromaine Nisa Ornella Smith" userId="0718cb48-b078-4a40-a086-0208bd778bf4" providerId="ADAL" clId="{C1C2EB8F-07A0-4438-AEE1-38EE65B4B0FD}" dt="2024-02-12T22:57:53.211" v="1753" actId="20577"/>
          <ac:spMkLst>
            <pc:docMk/>
            <pc:sldMk cId="1709500632" sldId="269"/>
            <ac:spMk id="190" creationId="{80F4EEC6-F407-4E25-BBB6-C506B28F5A4C}"/>
          </ac:spMkLst>
        </pc:spChg>
        <pc:grpChg chg="mod">
          <ac:chgData name="Cheromaine Nisa Ornella Smith" userId="0718cb48-b078-4a40-a086-0208bd778bf4" providerId="ADAL" clId="{C1C2EB8F-07A0-4438-AEE1-38EE65B4B0FD}" dt="2024-02-12T22:59:24.730" v="1910" actId="1076"/>
          <ac:grpSpMkLst>
            <pc:docMk/>
            <pc:sldMk cId="1709500632" sldId="269"/>
            <ac:grpSpMk id="163" creationId="{E79FB62D-7154-40A3-BB31-9A0934208E2F}"/>
          </ac:grpSpMkLst>
        </pc:grpChg>
        <pc:grpChg chg="mod">
          <ac:chgData name="Cheromaine Nisa Ornella Smith" userId="0718cb48-b078-4a40-a086-0208bd778bf4" providerId="ADAL" clId="{C1C2EB8F-07A0-4438-AEE1-38EE65B4B0FD}" dt="2024-02-12T22:59:24.730" v="1910" actId="1076"/>
          <ac:grpSpMkLst>
            <pc:docMk/>
            <pc:sldMk cId="1709500632" sldId="269"/>
            <ac:grpSpMk id="204" creationId="{BCE3CAEB-5C3F-4903-9D74-1EC0A2984EE9}"/>
          </ac:grpSpMkLst>
        </pc:grpChg>
        <pc:picChg chg="add mod">
          <ac:chgData name="Cheromaine Nisa Ornella Smith" userId="0718cb48-b078-4a40-a086-0208bd778bf4" providerId="ADAL" clId="{C1C2EB8F-07A0-4438-AEE1-38EE65B4B0FD}" dt="2024-02-12T22:57:14.430" v="1678" actId="1035"/>
          <ac:picMkLst>
            <pc:docMk/>
            <pc:sldMk cId="1709500632" sldId="269"/>
            <ac:picMk id="3" creationId="{F1BF6A48-BA05-9736-DA0C-36B1930E200B}"/>
          </ac:picMkLst>
        </pc:picChg>
        <pc:picChg chg="del">
          <ac:chgData name="Cheromaine Nisa Ornella Smith" userId="0718cb48-b078-4a40-a086-0208bd778bf4" providerId="ADAL" clId="{C1C2EB8F-07A0-4438-AEE1-38EE65B4B0FD}" dt="2024-02-12T22:21:02.783" v="1259" actId="478"/>
          <ac:picMkLst>
            <pc:docMk/>
            <pc:sldMk cId="1709500632" sldId="269"/>
            <ac:picMk id="5" creationId="{B7335131-208D-37AF-1180-CE612E5316B4}"/>
          </ac:picMkLst>
        </pc:picChg>
        <pc:picChg chg="del">
          <ac:chgData name="Cheromaine Nisa Ornella Smith" userId="0718cb48-b078-4a40-a086-0208bd778bf4" providerId="ADAL" clId="{C1C2EB8F-07A0-4438-AEE1-38EE65B4B0FD}" dt="2024-02-12T22:21:01.046" v="1258" actId="478"/>
          <ac:picMkLst>
            <pc:docMk/>
            <pc:sldMk cId="1709500632" sldId="269"/>
            <ac:picMk id="8" creationId="{B318E8B7-0A6E-9194-37DD-229CE3653E2F}"/>
          </ac:picMkLst>
        </pc:picChg>
        <pc:picChg chg="add mod">
          <ac:chgData name="Cheromaine Nisa Ornella Smith" userId="0718cb48-b078-4a40-a086-0208bd778bf4" providerId="ADAL" clId="{C1C2EB8F-07A0-4438-AEE1-38EE65B4B0FD}" dt="2024-02-12T23:00:19.435" v="1944" actId="1038"/>
          <ac:picMkLst>
            <pc:docMk/>
            <pc:sldMk cId="1709500632" sldId="269"/>
            <ac:picMk id="10" creationId="{6EE2527F-09BF-550D-4AB2-EDF85DD6C775}"/>
          </ac:picMkLst>
        </pc:picChg>
        <pc:cxnChg chg="mod">
          <ac:chgData name="Cheromaine Nisa Ornella Smith" userId="0718cb48-b078-4a40-a086-0208bd778bf4" providerId="ADAL" clId="{C1C2EB8F-07A0-4438-AEE1-38EE65B4B0FD}" dt="2024-02-12T22:27:43.078" v="1443" actId="1038"/>
          <ac:cxnSpMkLst>
            <pc:docMk/>
            <pc:sldMk cId="1709500632" sldId="269"/>
            <ac:cxnSpMk id="110" creationId="{6D08E99A-0644-4757-9F3A-BBA1A4F39081}"/>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AF506F9-91AB-457B-A321-BA32DFC452D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E71BC67-B9B6-41AE-BB4E-51234F2098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9C063D-436A-410C-A490-190D73BB5D3E}" type="datetimeFigureOut">
              <a:rPr lang="en-US" smtClean="0"/>
              <a:t>2/14/2024</a:t>
            </a:fld>
            <a:endParaRPr lang="en-US" dirty="0"/>
          </a:p>
        </p:txBody>
      </p:sp>
      <p:sp>
        <p:nvSpPr>
          <p:cNvPr id="4" name="Footer Placeholder 3">
            <a:extLst>
              <a:ext uri="{FF2B5EF4-FFF2-40B4-BE49-F238E27FC236}">
                <a16:creationId xmlns:a16="http://schemas.microsoft.com/office/drawing/2014/main" id="{A0E2BB79-F5ED-4C7F-A869-D9A323F2CA0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40207CB-184F-4400-BBE4-E0B71DE0626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28996C-DF1E-45F4-80FD-86472FDB10B8}" type="slidenum">
              <a:rPr lang="en-US" smtClean="0"/>
              <a:t>‹#›</a:t>
            </a:fld>
            <a:endParaRPr lang="en-US" dirty="0"/>
          </a:p>
        </p:txBody>
      </p:sp>
    </p:spTree>
    <p:extLst>
      <p:ext uri="{BB962C8B-B14F-4D97-AF65-F5344CB8AC3E}">
        <p14:creationId xmlns:p14="http://schemas.microsoft.com/office/powerpoint/2010/main" val="14016848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8BDD7-4F37-46AB-9A13-BF4D77EDD71D}" type="datetimeFigureOut">
              <a:rPr lang="en-US" smtClean="0"/>
              <a:t>2/14/2024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F8F48A-6110-47DA-8521-A1D1FFD22FEF}" type="slidenum">
              <a:rPr lang="en-US" smtClean="0"/>
              <a:t>‹#›</a:t>
            </a:fld>
            <a:endParaRPr lang="en-US" dirty="0"/>
          </a:p>
        </p:txBody>
      </p:sp>
    </p:spTree>
    <p:extLst>
      <p:ext uri="{BB962C8B-B14F-4D97-AF65-F5344CB8AC3E}">
        <p14:creationId xmlns:p14="http://schemas.microsoft.com/office/powerpoint/2010/main" val="3451491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a:t>
            </a:fld>
            <a:endParaRPr lang="en-US" dirty="0"/>
          </a:p>
        </p:txBody>
      </p:sp>
    </p:spTree>
    <p:extLst>
      <p:ext uri="{BB962C8B-B14F-4D97-AF65-F5344CB8AC3E}">
        <p14:creationId xmlns:p14="http://schemas.microsoft.com/office/powerpoint/2010/main" val="4679097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10</a:t>
            </a:fld>
            <a:endParaRPr lang="en-US" dirty="0"/>
          </a:p>
        </p:txBody>
      </p:sp>
    </p:spTree>
    <p:extLst>
      <p:ext uri="{BB962C8B-B14F-4D97-AF65-F5344CB8AC3E}">
        <p14:creationId xmlns:p14="http://schemas.microsoft.com/office/powerpoint/2010/main" val="8822863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11</a:t>
            </a:fld>
            <a:endParaRPr lang="en-US" dirty="0"/>
          </a:p>
        </p:txBody>
      </p:sp>
    </p:spTree>
    <p:extLst>
      <p:ext uri="{BB962C8B-B14F-4D97-AF65-F5344CB8AC3E}">
        <p14:creationId xmlns:p14="http://schemas.microsoft.com/office/powerpoint/2010/main" val="36122064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12</a:t>
            </a:fld>
            <a:endParaRPr lang="en-US" dirty="0"/>
          </a:p>
        </p:txBody>
      </p:sp>
    </p:spTree>
    <p:extLst>
      <p:ext uri="{BB962C8B-B14F-4D97-AF65-F5344CB8AC3E}">
        <p14:creationId xmlns:p14="http://schemas.microsoft.com/office/powerpoint/2010/main" val="4262007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2</a:t>
            </a:fld>
            <a:endParaRPr lang="en-US" dirty="0"/>
          </a:p>
        </p:txBody>
      </p:sp>
    </p:spTree>
    <p:extLst>
      <p:ext uri="{BB962C8B-B14F-4D97-AF65-F5344CB8AC3E}">
        <p14:creationId xmlns:p14="http://schemas.microsoft.com/office/powerpoint/2010/main" val="3026093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p:txBody>
      </p:sp>
      <p:sp>
        <p:nvSpPr>
          <p:cNvPr id="4" name="Slide Number Placeholder 3"/>
          <p:cNvSpPr>
            <a:spLocks noGrp="1"/>
          </p:cNvSpPr>
          <p:nvPr>
            <p:ph type="sldNum" sz="quarter" idx="10"/>
          </p:nvPr>
        </p:nvSpPr>
        <p:spPr/>
        <p:txBody>
          <a:bodyPr/>
          <a:lstStyle/>
          <a:p>
            <a:fld id="{6DF8F48A-6110-47DA-8521-A1D1FFD22FEF}" type="slidenum">
              <a:rPr lang="en-US" smtClean="0"/>
              <a:t>3</a:t>
            </a:fld>
            <a:endParaRPr lang="en-US"/>
          </a:p>
        </p:txBody>
      </p:sp>
    </p:spTree>
    <p:extLst>
      <p:ext uri="{BB962C8B-B14F-4D97-AF65-F5344CB8AC3E}">
        <p14:creationId xmlns:p14="http://schemas.microsoft.com/office/powerpoint/2010/main" val="2042023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4</a:t>
            </a:fld>
            <a:endParaRPr lang="en-US" dirty="0"/>
          </a:p>
        </p:txBody>
      </p:sp>
    </p:spTree>
    <p:extLst>
      <p:ext uri="{BB962C8B-B14F-4D97-AF65-F5344CB8AC3E}">
        <p14:creationId xmlns:p14="http://schemas.microsoft.com/office/powerpoint/2010/main" val="671800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5</a:t>
            </a:fld>
            <a:endParaRPr lang="en-US" dirty="0"/>
          </a:p>
        </p:txBody>
      </p:sp>
    </p:spTree>
    <p:extLst>
      <p:ext uri="{BB962C8B-B14F-4D97-AF65-F5344CB8AC3E}">
        <p14:creationId xmlns:p14="http://schemas.microsoft.com/office/powerpoint/2010/main" val="2369867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6</a:t>
            </a:fld>
            <a:endParaRPr lang="en-US" dirty="0"/>
          </a:p>
        </p:txBody>
      </p:sp>
    </p:spTree>
    <p:extLst>
      <p:ext uri="{BB962C8B-B14F-4D97-AF65-F5344CB8AC3E}">
        <p14:creationId xmlns:p14="http://schemas.microsoft.com/office/powerpoint/2010/main" val="37088142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7</a:t>
            </a:fld>
            <a:endParaRPr lang="en-US" dirty="0"/>
          </a:p>
        </p:txBody>
      </p:sp>
    </p:spTree>
    <p:extLst>
      <p:ext uri="{BB962C8B-B14F-4D97-AF65-F5344CB8AC3E}">
        <p14:creationId xmlns:p14="http://schemas.microsoft.com/office/powerpoint/2010/main" val="22098750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8</a:t>
            </a:fld>
            <a:endParaRPr lang="en-US" dirty="0"/>
          </a:p>
        </p:txBody>
      </p:sp>
    </p:spTree>
    <p:extLst>
      <p:ext uri="{BB962C8B-B14F-4D97-AF65-F5344CB8AC3E}">
        <p14:creationId xmlns:p14="http://schemas.microsoft.com/office/powerpoint/2010/main" val="18178088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9</a:t>
            </a:fld>
            <a:endParaRPr lang="en-US" dirty="0"/>
          </a:p>
        </p:txBody>
      </p:sp>
    </p:spTree>
    <p:extLst>
      <p:ext uri="{BB962C8B-B14F-4D97-AF65-F5344CB8AC3E}">
        <p14:creationId xmlns:p14="http://schemas.microsoft.com/office/powerpoint/2010/main" val="245790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0BBB5-FEB0-47AD-A01D-A9D3462038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8207C41-C17D-4E84-B9CC-CA142B94C1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245F25D-6082-47DE-9B2C-675944DD1812}"/>
              </a:ext>
            </a:extLst>
          </p:cNvPr>
          <p:cNvSpPr>
            <a:spLocks noGrp="1"/>
          </p:cNvSpPr>
          <p:nvPr>
            <p:ph type="dt" sz="half" idx="10"/>
          </p:nvPr>
        </p:nvSpPr>
        <p:spPr/>
        <p:txBody>
          <a:bodyPr/>
          <a:lstStyle/>
          <a:p>
            <a:fld id="{9294036C-9E7C-4FFC-99FA-414B61E345DD}" type="datetimeFigureOut">
              <a:rPr lang="en-US" smtClean="0"/>
              <a:t>2/14/2024</a:t>
            </a:fld>
            <a:endParaRPr lang="en-US" dirty="0"/>
          </a:p>
        </p:txBody>
      </p:sp>
      <p:sp>
        <p:nvSpPr>
          <p:cNvPr id="5" name="Footer Placeholder 4">
            <a:extLst>
              <a:ext uri="{FF2B5EF4-FFF2-40B4-BE49-F238E27FC236}">
                <a16:creationId xmlns:a16="http://schemas.microsoft.com/office/drawing/2014/main" id="{5E24B0FF-3B25-4E5C-A0A7-4E163636215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9377007-1A01-499B-ACAD-C9F9C20B76F8}"/>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169962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81C24-32F4-4208-B651-CDCBFCD031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B74779-B577-461F-A409-71F6A5A11A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B044BD-4FA0-432C-95D7-517D2DE8C4B6}"/>
              </a:ext>
            </a:extLst>
          </p:cNvPr>
          <p:cNvSpPr>
            <a:spLocks noGrp="1"/>
          </p:cNvSpPr>
          <p:nvPr>
            <p:ph type="dt" sz="half" idx="10"/>
          </p:nvPr>
        </p:nvSpPr>
        <p:spPr/>
        <p:txBody>
          <a:bodyPr/>
          <a:lstStyle/>
          <a:p>
            <a:fld id="{9294036C-9E7C-4FFC-99FA-414B61E345DD}" type="datetimeFigureOut">
              <a:rPr lang="en-US" smtClean="0"/>
              <a:t>2/14/2024</a:t>
            </a:fld>
            <a:endParaRPr lang="en-US" dirty="0"/>
          </a:p>
        </p:txBody>
      </p:sp>
      <p:sp>
        <p:nvSpPr>
          <p:cNvPr id="5" name="Footer Placeholder 4">
            <a:extLst>
              <a:ext uri="{FF2B5EF4-FFF2-40B4-BE49-F238E27FC236}">
                <a16:creationId xmlns:a16="http://schemas.microsoft.com/office/drawing/2014/main" id="{AD17F283-FE61-4C9A-9E39-74D429C582C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9F9B807-6FE9-4E47-846B-BCB39B7AE2D5}"/>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103985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2594DD-FFD4-4AA9-BCDA-0BA87C1463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9C2B6E-24EB-42CE-8B4D-3178D08C7E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C92C56-63F3-4246-AAEE-2FBC89E80248}"/>
              </a:ext>
            </a:extLst>
          </p:cNvPr>
          <p:cNvSpPr>
            <a:spLocks noGrp="1"/>
          </p:cNvSpPr>
          <p:nvPr>
            <p:ph type="dt" sz="half" idx="10"/>
          </p:nvPr>
        </p:nvSpPr>
        <p:spPr/>
        <p:txBody>
          <a:bodyPr/>
          <a:lstStyle/>
          <a:p>
            <a:fld id="{9294036C-9E7C-4FFC-99FA-414B61E345DD}" type="datetimeFigureOut">
              <a:rPr lang="en-US" smtClean="0"/>
              <a:t>2/14/2024</a:t>
            </a:fld>
            <a:endParaRPr lang="en-US" dirty="0"/>
          </a:p>
        </p:txBody>
      </p:sp>
      <p:sp>
        <p:nvSpPr>
          <p:cNvPr id="5" name="Footer Placeholder 4">
            <a:extLst>
              <a:ext uri="{FF2B5EF4-FFF2-40B4-BE49-F238E27FC236}">
                <a16:creationId xmlns:a16="http://schemas.microsoft.com/office/drawing/2014/main" id="{35C10319-C816-40EC-B1D0-FD9748E41D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854E9AB-6952-407A-9F06-2EB917172FBD}"/>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60371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ADCE2-978E-4923-B0E9-4C966B6798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EB0BD6-F012-4C6D-BDAD-9E90ED25A3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E2F9E5-192C-4E88-9147-D263893B1842}"/>
              </a:ext>
            </a:extLst>
          </p:cNvPr>
          <p:cNvSpPr>
            <a:spLocks noGrp="1"/>
          </p:cNvSpPr>
          <p:nvPr>
            <p:ph type="dt" sz="half" idx="10"/>
          </p:nvPr>
        </p:nvSpPr>
        <p:spPr/>
        <p:txBody>
          <a:bodyPr/>
          <a:lstStyle/>
          <a:p>
            <a:fld id="{9294036C-9E7C-4FFC-99FA-414B61E345DD}" type="datetimeFigureOut">
              <a:rPr lang="en-US" smtClean="0"/>
              <a:t>2/14/2024</a:t>
            </a:fld>
            <a:endParaRPr lang="en-US" dirty="0"/>
          </a:p>
        </p:txBody>
      </p:sp>
      <p:sp>
        <p:nvSpPr>
          <p:cNvPr id="5" name="Footer Placeholder 4">
            <a:extLst>
              <a:ext uri="{FF2B5EF4-FFF2-40B4-BE49-F238E27FC236}">
                <a16:creationId xmlns:a16="http://schemas.microsoft.com/office/drawing/2014/main" id="{794A7138-3EAF-4C9D-903E-55D9BC04027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8DB0B82-496D-45C3-A682-7AF9AFFB9693}"/>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515126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3DAD0-5F6F-47DA-A010-1C4A30C88A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8EFA6E-A768-42A8-B2C3-F100D82609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F46640-E89E-47CE-984D-0C0ECF7CF529}"/>
              </a:ext>
            </a:extLst>
          </p:cNvPr>
          <p:cNvSpPr>
            <a:spLocks noGrp="1"/>
          </p:cNvSpPr>
          <p:nvPr>
            <p:ph type="dt" sz="half" idx="10"/>
          </p:nvPr>
        </p:nvSpPr>
        <p:spPr/>
        <p:txBody>
          <a:bodyPr/>
          <a:lstStyle/>
          <a:p>
            <a:fld id="{9294036C-9E7C-4FFC-99FA-414B61E345DD}" type="datetimeFigureOut">
              <a:rPr lang="en-US" smtClean="0"/>
              <a:t>2/14/2024</a:t>
            </a:fld>
            <a:endParaRPr lang="en-US" dirty="0"/>
          </a:p>
        </p:txBody>
      </p:sp>
      <p:sp>
        <p:nvSpPr>
          <p:cNvPr id="5" name="Footer Placeholder 4">
            <a:extLst>
              <a:ext uri="{FF2B5EF4-FFF2-40B4-BE49-F238E27FC236}">
                <a16:creationId xmlns:a16="http://schemas.microsoft.com/office/drawing/2014/main" id="{F4177A8F-F167-4C43-AEE7-45067080142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A1DA754-ED79-4909-833D-55BF9A5D80BB}"/>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160087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AA026-BFE6-4D2A-9ABF-C593B56665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4747E8-A36B-4B4A-B2A4-B5283152AB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C6B59D-87BD-4F32-B9BC-31F9B1A5D7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C49B47-0C41-4DCC-9902-126916D9C448}"/>
              </a:ext>
            </a:extLst>
          </p:cNvPr>
          <p:cNvSpPr>
            <a:spLocks noGrp="1"/>
          </p:cNvSpPr>
          <p:nvPr>
            <p:ph type="dt" sz="half" idx="10"/>
          </p:nvPr>
        </p:nvSpPr>
        <p:spPr/>
        <p:txBody>
          <a:bodyPr/>
          <a:lstStyle/>
          <a:p>
            <a:fld id="{9294036C-9E7C-4FFC-99FA-414B61E345DD}" type="datetimeFigureOut">
              <a:rPr lang="en-US" smtClean="0"/>
              <a:t>2/14/2024</a:t>
            </a:fld>
            <a:endParaRPr lang="en-US" dirty="0"/>
          </a:p>
        </p:txBody>
      </p:sp>
      <p:sp>
        <p:nvSpPr>
          <p:cNvPr id="6" name="Footer Placeholder 5">
            <a:extLst>
              <a:ext uri="{FF2B5EF4-FFF2-40B4-BE49-F238E27FC236}">
                <a16:creationId xmlns:a16="http://schemas.microsoft.com/office/drawing/2014/main" id="{B7CD28B7-2F2D-4E80-A107-C1F266C6306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35D650A-4D0F-46AE-A132-267FCD921E82}"/>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219876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4C6F9-F6F6-4EA1-98AA-81B84F7CC0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B8B83E-B37C-46C9-8284-D6EBA0033C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A150B8-0288-44AC-9CE7-E7BD9FB32E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F5DCAE-6027-49B9-A818-F45FADE27B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4FAE16-DBCB-4A42-BFFC-053F2D529A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E8C038-E6A1-499D-9E24-FA5980421C81}"/>
              </a:ext>
            </a:extLst>
          </p:cNvPr>
          <p:cNvSpPr>
            <a:spLocks noGrp="1"/>
          </p:cNvSpPr>
          <p:nvPr>
            <p:ph type="dt" sz="half" idx="10"/>
          </p:nvPr>
        </p:nvSpPr>
        <p:spPr/>
        <p:txBody>
          <a:bodyPr/>
          <a:lstStyle/>
          <a:p>
            <a:fld id="{9294036C-9E7C-4FFC-99FA-414B61E345DD}" type="datetimeFigureOut">
              <a:rPr lang="en-US" smtClean="0"/>
              <a:t>2/14/2024</a:t>
            </a:fld>
            <a:endParaRPr lang="en-US" dirty="0"/>
          </a:p>
        </p:txBody>
      </p:sp>
      <p:sp>
        <p:nvSpPr>
          <p:cNvPr id="8" name="Footer Placeholder 7">
            <a:extLst>
              <a:ext uri="{FF2B5EF4-FFF2-40B4-BE49-F238E27FC236}">
                <a16:creationId xmlns:a16="http://schemas.microsoft.com/office/drawing/2014/main" id="{F9F911B6-A759-487E-8CB6-CF9EF737F07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A906EC0-369D-4138-8D70-148CFDEE55EE}"/>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824554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02F8A-97AC-456C-B9E3-45A7D520C5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40F483-F2B9-47A3-9B5C-8C264B7016BD}"/>
              </a:ext>
            </a:extLst>
          </p:cNvPr>
          <p:cNvSpPr>
            <a:spLocks noGrp="1"/>
          </p:cNvSpPr>
          <p:nvPr>
            <p:ph type="dt" sz="half" idx="10"/>
          </p:nvPr>
        </p:nvSpPr>
        <p:spPr/>
        <p:txBody>
          <a:bodyPr/>
          <a:lstStyle/>
          <a:p>
            <a:fld id="{9294036C-9E7C-4FFC-99FA-414B61E345DD}" type="datetimeFigureOut">
              <a:rPr lang="en-US" smtClean="0"/>
              <a:t>2/14/2024</a:t>
            </a:fld>
            <a:endParaRPr lang="en-US" dirty="0"/>
          </a:p>
        </p:txBody>
      </p:sp>
      <p:sp>
        <p:nvSpPr>
          <p:cNvPr id="4" name="Footer Placeholder 3">
            <a:extLst>
              <a:ext uri="{FF2B5EF4-FFF2-40B4-BE49-F238E27FC236}">
                <a16:creationId xmlns:a16="http://schemas.microsoft.com/office/drawing/2014/main" id="{25849874-9D9B-4597-B20D-33D6F58BCA3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B35894C-9062-435A-9758-82ED9C6D787E}"/>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6817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A3F6AD-4D61-4238-AB7D-613625BFF81F}"/>
              </a:ext>
            </a:extLst>
          </p:cNvPr>
          <p:cNvSpPr>
            <a:spLocks noGrp="1"/>
          </p:cNvSpPr>
          <p:nvPr>
            <p:ph type="dt" sz="half" idx="10"/>
          </p:nvPr>
        </p:nvSpPr>
        <p:spPr/>
        <p:txBody>
          <a:bodyPr/>
          <a:lstStyle/>
          <a:p>
            <a:fld id="{9294036C-9E7C-4FFC-99FA-414B61E345DD}" type="datetimeFigureOut">
              <a:rPr lang="en-US" smtClean="0"/>
              <a:t>2/14/2024</a:t>
            </a:fld>
            <a:endParaRPr lang="en-US" dirty="0"/>
          </a:p>
        </p:txBody>
      </p:sp>
      <p:sp>
        <p:nvSpPr>
          <p:cNvPr id="3" name="Footer Placeholder 2">
            <a:extLst>
              <a:ext uri="{FF2B5EF4-FFF2-40B4-BE49-F238E27FC236}">
                <a16:creationId xmlns:a16="http://schemas.microsoft.com/office/drawing/2014/main" id="{D8AACDC9-944D-47C6-B286-82C86AD9431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EAAC43-3846-4080-B764-AB2DB308C58A}"/>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821370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F4779-0336-4AFA-B9A7-259EE8BEC1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82F449-DDC3-4694-81E5-91A4B8F433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00A2C4-3B2E-46AC-9605-73F5B2CC1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909769-F5A5-4635-BD0C-D6049DEB9632}"/>
              </a:ext>
            </a:extLst>
          </p:cNvPr>
          <p:cNvSpPr>
            <a:spLocks noGrp="1"/>
          </p:cNvSpPr>
          <p:nvPr>
            <p:ph type="dt" sz="half" idx="10"/>
          </p:nvPr>
        </p:nvSpPr>
        <p:spPr/>
        <p:txBody>
          <a:bodyPr/>
          <a:lstStyle/>
          <a:p>
            <a:fld id="{9294036C-9E7C-4FFC-99FA-414B61E345DD}" type="datetimeFigureOut">
              <a:rPr lang="en-US" smtClean="0"/>
              <a:t>2/14/2024</a:t>
            </a:fld>
            <a:endParaRPr lang="en-US" dirty="0"/>
          </a:p>
        </p:txBody>
      </p:sp>
      <p:sp>
        <p:nvSpPr>
          <p:cNvPr id="6" name="Footer Placeholder 5">
            <a:extLst>
              <a:ext uri="{FF2B5EF4-FFF2-40B4-BE49-F238E27FC236}">
                <a16:creationId xmlns:a16="http://schemas.microsoft.com/office/drawing/2014/main" id="{F9252DC3-D3D7-446F-A866-D7820B7BF87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71CDB00-5218-4567-902B-845073BE8753}"/>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776128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661E4-9FF7-494B-A1C9-C9A1DD7052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245657-DA21-4769-84F8-88DC644508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167B310-6692-4981-9CB8-FE79A091F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DA2C9E-A9AD-4BB9-A691-90BB84F58CE9}"/>
              </a:ext>
            </a:extLst>
          </p:cNvPr>
          <p:cNvSpPr>
            <a:spLocks noGrp="1"/>
          </p:cNvSpPr>
          <p:nvPr>
            <p:ph type="dt" sz="half" idx="10"/>
          </p:nvPr>
        </p:nvSpPr>
        <p:spPr/>
        <p:txBody>
          <a:bodyPr/>
          <a:lstStyle/>
          <a:p>
            <a:fld id="{9294036C-9E7C-4FFC-99FA-414B61E345DD}" type="datetimeFigureOut">
              <a:rPr lang="en-US" smtClean="0"/>
              <a:t>2/14/2024</a:t>
            </a:fld>
            <a:endParaRPr lang="en-US" dirty="0"/>
          </a:p>
        </p:txBody>
      </p:sp>
      <p:sp>
        <p:nvSpPr>
          <p:cNvPr id="6" name="Footer Placeholder 5">
            <a:extLst>
              <a:ext uri="{FF2B5EF4-FFF2-40B4-BE49-F238E27FC236}">
                <a16:creationId xmlns:a16="http://schemas.microsoft.com/office/drawing/2014/main" id="{F4B3D45D-C826-4846-BBFC-A0D98B7E7A2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3516961-40DC-443E-9DB8-3A987DF499A9}"/>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631333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341CFC-63B9-4A19-A8AB-62B9E452AE5E}"/>
              </a:ext>
            </a:extLst>
          </p:cNvPr>
          <p:cNvSpPr>
            <a:spLocks noGrp="1"/>
          </p:cNvSpPr>
          <p:nvPr>
            <p:ph type="title"/>
          </p:nvPr>
        </p:nvSpPr>
        <p:spPr>
          <a:xfrm>
            <a:off x="838200" y="365125"/>
            <a:ext cx="10515600" cy="1325563"/>
          </a:xfrm>
          <a:prstGeom prst="rect">
            <a:avLst/>
          </a:prstGeom>
        </p:spPr>
        <p:txBody>
          <a:bodyPr vert="horz" lIns="0" tIns="0" rIns="0" bIns="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5A838B-134E-40B6-A7E3-1119BB8BF5BD}"/>
              </a:ext>
            </a:extLst>
          </p:cNvPr>
          <p:cNvSpPr>
            <a:spLocks noGrp="1"/>
          </p:cNvSpPr>
          <p:nvPr>
            <p:ph type="body" idx="1"/>
          </p:nvPr>
        </p:nvSpPr>
        <p:spPr>
          <a:xfrm>
            <a:off x="838200" y="1825625"/>
            <a:ext cx="10515600" cy="4351338"/>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8943BB-9EAD-4CBC-9CA2-75F70C6B58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94036C-9E7C-4FFC-99FA-414B61E345DD}" type="datetimeFigureOut">
              <a:rPr lang="en-US" smtClean="0"/>
              <a:t>2/14/2024</a:t>
            </a:fld>
            <a:endParaRPr lang="en-US" dirty="0"/>
          </a:p>
        </p:txBody>
      </p:sp>
      <p:sp>
        <p:nvSpPr>
          <p:cNvPr id="5" name="Footer Placeholder 4">
            <a:extLst>
              <a:ext uri="{FF2B5EF4-FFF2-40B4-BE49-F238E27FC236}">
                <a16:creationId xmlns:a16="http://schemas.microsoft.com/office/drawing/2014/main" id="{F204E537-5CBA-4B86-9D30-577B9F741E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6E79E72-0F12-4646-BCDF-4C9EAA89C2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6580AB-5C3C-4B4F-8E2A-8B7A0A8CE695}" type="slidenum">
              <a:rPr lang="en-US" smtClean="0"/>
              <a:t>‹#›</a:t>
            </a:fld>
            <a:endParaRPr lang="en-US" dirty="0"/>
          </a:p>
        </p:txBody>
      </p:sp>
    </p:spTree>
    <p:extLst>
      <p:ext uri="{BB962C8B-B14F-4D97-AF65-F5344CB8AC3E}">
        <p14:creationId xmlns:p14="http://schemas.microsoft.com/office/powerpoint/2010/main" val="554378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4.jfif"/><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12.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a:extLst>
              <a:ext uri="{FF2B5EF4-FFF2-40B4-BE49-F238E27FC236}">
                <a16:creationId xmlns:a16="http://schemas.microsoft.com/office/drawing/2014/main" id="{016C325E-5B69-4D07-BBFB-7DB217A69D48}"/>
              </a:ext>
            </a:extLst>
          </p:cNvPr>
          <p:cNvSpPr>
            <a:spLocks noGrp="1"/>
          </p:cNvSpPr>
          <p:nvPr>
            <p:ph type="ctrTitle"/>
          </p:nvPr>
        </p:nvSpPr>
        <p:spPr/>
        <p:txBody>
          <a:bodyPr/>
          <a:lstStyle/>
          <a:p>
            <a:r>
              <a:rPr lang="en-US" dirty="0"/>
              <a:t>Human resources slide 1</a:t>
            </a:r>
          </a:p>
        </p:txBody>
      </p:sp>
      <p:grpSp>
        <p:nvGrpSpPr>
          <p:cNvPr id="56" name="Group 55" descr="This image is an icon of three connected human figures. ">
            <a:extLst>
              <a:ext uri="{FF2B5EF4-FFF2-40B4-BE49-F238E27FC236}">
                <a16:creationId xmlns:a16="http://schemas.microsoft.com/office/drawing/2014/main" id="{E56C5C06-BE0B-4D3E-8B77-1A2F0B930590}"/>
              </a:ext>
            </a:extLst>
          </p:cNvPr>
          <p:cNvGrpSpPr/>
          <p:nvPr/>
        </p:nvGrpSpPr>
        <p:grpSpPr>
          <a:xfrm>
            <a:off x="791651" y="2731292"/>
            <a:ext cx="569186" cy="530997"/>
            <a:chOff x="-27444701" y="-10180638"/>
            <a:chExt cx="10883901" cy="10153650"/>
          </a:xfrm>
          <a:solidFill>
            <a:schemeClr val="bg1">
              <a:lumMod val="50000"/>
            </a:schemeClr>
          </a:solidFill>
        </p:grpSpPr>
        <p:sp>
          <p:nvSpPr>
            <p:cNvPr id="57" name="Freeform 35">
              <a:extLst>
                <a:ext uri="{FF2B5EF4-FFF2-40B4-BE49-F238E27FC236}">
                  <a16:creationId xmlns:a16="http://schemas.microsoft.com/office/drawing/2014/main" id="{D07CC084-C9D4-47CF-9EAD-4A7517F975DF}"/>
                </a:ext>
              </a:extLst>
            </p:cNvPr>
            <p:cNvSpPr>
              <a:spLocks/>
            </p:cNvSpPr>
            <p:nvPr/>
          </p:nvSpPr>
          <p:spPr bwMode="auto">
            <a:xfrm>
              <a:off x="-22969538" y="-10180638"/>
              <a:ext cx="1906588" cy="1978025"/>
            </a:xfrm>
            <a:custGeom>
              <a:avLst/>
              <a:gdLst>
                <a:gd name="T0" fmla="*/ 554 w 639"/>
                <a:gd name="T1" fmla="*/ 327 h 664"/>
                <a:gd name="T2" fmla="*/ 438 w 639"/>
                <a:gd name="T3" fmla="*/ 526 h 664"/>
                <a:gd name="T4" fmla="*/ 204 w 639"/>
                <a:gd name="T5" fmla="*/ 521 h 664"/>
                <a:gd name="T6" fmla="*/ 97 w 639"/>
                <a:gd name="T7" fmla="*/ 316 h 664"/>
                <a:gd name="T8" fmla="*/ 222 w 639"/>
                <a:gd name="T9" fmla="*/ 123 h 664"/>
                <a:gd name="T10" fmla="*/ 447 w 639"/>
                <a:gd name="T11" fmla="*/ 133 h 664"/>
                <a:gd name="T12" fmla="*/ 554 w 639"/>
                <a:gd name="T13" fmla="*/ 327 h 664"/>
                <a:gd name="T14" fmla="*/ 638 w 639"/>
                <a:gd name="T15" fmla="*/ 327 h 664"/>
                <a:gd name="T16" fmla="*/ 519 w 639"/>
                <a:gd name="T17" fmla="*/ 82 h 664"/>
                <a:gd name="T18" fmla="*/ 244 w 639"/>
                <a:gd name="T19" fmla="*/ 25 h 664"/>
                <a:gd name="T20" fmla="*/ 39 w 639"/>
                <a:gd name="T21" fmla="*/ 200 h 664"/>
                <a:gd name="T22" fmla="*/ 53 w 639"/>
                <a:gd name="T23" fmla="*/ 482 h 664"/>
                <a:gd name="T24" fmla="*/ 407 w 639"/>
                <a:gd name="T25" fmla="*/ 629 h 664"/>
                <a:gd name="T26" fmla="*/ 638 w 639"/>
                <a:gd name="T27" fmla="*/ 327 h 664"/>
                <a:gd name="T28" fmla="*/ 554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4" y="327"/>
                  </a:moveTo>
                  <a:cubicBezTo>
                    <a:pt x="553" y="410"/>
                    <a:pt x="510" y="485"/>
                    <a:pt x="438" y="526"/>
                  </a:cubicBezTo>
                  <a:cubicBezTo>
                    <a:pt x="365" y="569"/>
                    <a:pt x="275" y="564"/>
                    <a:pt x="204" y="521"/>
                  </a:cubicBezTo>
                  <a:cubicBezTo>
                    <a:pt x="133" y="478"/>
                    <a:pt x="94" y="398"/>
                    <a:pt x="97" y="316"/>
                  </a:cubicBezTo>
                  <a:cubicBezTo>
                    <a:pt x="99" y="234"/>
                    <a:pt x="150" y="161"/>
                    <a:pt x="222" y="123"/>
                  </a:cubicBezTo>
                  <a:cubicBezTo>
                    <a:pt x="292" y="85"/>
                    <a:pt x="379" y="92"/>
                    <a:pt x="447" y="133"/>
                  </a:cubicBezTo>
                  <a:cubicBezTo>
                    <a:pt x="514" y="174"/>
                    <a:pt x="553" y="249"/>
                    <a:pt x="554" y="327"/>
                  </a:cubicBezTo>
                  <a:cubicBezTo>
                    <a:pt x="555" y="381"/>
                    <a:pt x="639" y="381"/>
                    <a:pt x="638" y="327"/>
                  </a:cubicBezTo>
                  <a:cubicBezTo>
                    <a:pt x="637" y="232"/>
                    <a:pt x="594" y="141"/>
                    <a:pt x="519" y="82"/>
                  </a:cubicBezTo>
                  <a:cubicBezTo>
                    <a:pt x="441" y="21"/>
                    <a:pt x="340" y="0"/>
                    <a:pt x="244" y="25"/>
                  </a:cubicBezTo>
                  <a:cubicBezTo>
                    <a:pt x="154" y="48"/>
                    <a:pt x="76" y="116"/>
                    <a:pt x="39" y="200"/>
                  </a:cubicBezTo>
                  <a:cubicBezTo>
                    <a:pt x="0" y="292"/>
                    <a:pt x="5" y="395"/>
                    <a:pt x="53" y="482"/>
                  </a:cubicBezTo>
                  <a:cubicBezTo>
                    <a:pt x="122" y="606"/>
                    <a:pt x="271" y="664"/>
                    <a:pt x="407" y="629"/>
                  </a:cubicBezTo>
                  <a:cubicBezTo>
                    <a:pt x="543" y="594"/>
                    <a:pt x="637" y="466"/>
                    <a:pt x="638" y="327"/>
                  </a:cubicBezTo>
                  <a:cubicBezTo>
                    <a:pt x="639" y="273"/>
                    <a:pt x="555" y="273"/>
                    <a:pt x="554"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58" name="Freeform 36">
              <a:extLst>
                <a:ext uri="{FF2B5EF4-FFF2-40B4-BE49-F238E27FC236}">
                  <a16:creationId xmlns:a16="http://schemas.microsoft.com/office/drawing/2014/main" id="{CCAAF87D-704F-4EAD-856F-6E1E38EF6161}"/>
                </a:ext>
              </a:extLst>
            </p:cNvPr>
            <p:cNvSpPr>
              <a:spLocks/>
            </p:cNvSpPr>
            <p:nvPr/>
          </p:nvSpPr>
          <p:spPr bwMode="auto">
            <a:xfrm>
              <a:off x="-23596600" y="-8610601"/>
              <a:ext cx="3186113" cy="2139950"/>
            </a:xfrm>
            <a:custGeom>
              <a:avLst/>
              <a:gdLst>
                <a:gd name="T0" fmla="*/ 846 w 1068"/>
                <a:gd name="T1" fmla="*/ 102 h 718"/>
                <a:gd name="T2" fmla="*/ 981 w 1068"/>
                <a:gd name="T3" fmla="*/ 330 h 718"/>
                <a:gd name="T4" fmla="*/ 981 w 1068"/>
                <a:gd name="T5" fmla="*/ 480 h 718"/>
                <a:gd name="T6" fmla="*/ 981 w 1068"/>
                <a:gd name="T7" fmla="*/ 559 h 718"/>
                <a:gd name="T8" fmla="*/ 961 w 1068"/>
                <a:gd name="T9" fmla="*/ 618 h 718"/>
                <a:gd name="T10" fmla="*/ 882 w 1068"/>
                <a:gd name="T11" fmla="*/ 634 h 718"/>
                <a:gd name="T12" fmla="*/ 214 w 1068"/>
                <a:gd name="T13" fmla="*/ 634 h 718"/>
                <a:gd name="T14" fmla="*/ 152 w 1068"/>
                <a:gd name="T15" fmla="*/ 634 h 718"/>
                <a:gd name="T16" fmla="*/ 90 w 1068"/>
                <a:gd name="T17" fmla="*/ 571 h 718"/>
                <a:gd name="T18" fmla="*/ 90 w 1068"/>
                <a:gd name="T19" fmla="*/ 524 h 718"/>
                <a:gd name="T20" fmla="*/ 90 w 1068"/>
                <a:gd name="T21" fmla="*/ 355 h 718"/>
                <a:gd name="T22" fmla="*/ 173 w 1068"/>
                <a:gd name="T23" fmla="*/ 144 h 718"/>
                <a:gd name="T24" fmla="*/ 222 w 1068"/>
                <a:gd name="T25" fmla="*/ 104 h 718"/>
                <a:gd name="T26" fmla="*/ 180 w 1068"/>
                <a:gd name="T27" fmla="*/ 31 h 718"/>
                <a:gd name="T28" fmla="*/ 13 w 1068"/>
                <a:gd name="T29" fmla="*/ 277 h 718"/>
                <a:gd name="T30" fmla="*/ 6 w 1068"/>
                <a:gd name="T31" fmla="*/ 448 h 718"/>
                <a:gd name="T32" fmla="*/ 9 w 1068"/>
                <a:gd name="T33" fmla="*/ 604 h 718"/>
                <a:gd name="T34" fmla="*/ 161 w 1068"/>
                <a:gd name="T35" fmla="*/ 718 h 718"/>
                <a:gd name="T36" fmla="*/ 805 w 1068"/>
                <a:gd name="T37" fmla="*/ 718 h 718"/>
                <a:gd name="T38" fmla="*/ 908 w 1068"/>
                <a:gd name="T39" fmla="*/ 718 h 718"/>
                <a:gd name="T40" fmla="*/ 1059 w 1068"/>
                <a:gd name="T41" fmla="*/ 615 h 718"/>
                <a:gd name="T42" fmla="*/ 1065 w 1068"/>
                <a:gd name="T43" fmla="*/ 545 h 718"/>
                <a:gd name="T44" fmla="*/ 1065 w 1068"/>
                <a:gd name="T45" fmla="*/ 456 h 718"/>
                <a:gd name="T46" fmla="*/ 1060 w 1068"/>
                <a:gd name="T47" fmla="*/ 288 h 718"/>
                <a:gd name="T48" fmla="*/ 888 w 1068"/>
                <a:gd name="T49" fmla="*/ 30 h 718"/>
                <a:gd name="T50" fmla="*/ 846 w 1068"/>
                <a:gd name="T51" fmla="*/ 102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8">
                  <a:moveTo>
                    <a:pt x="846" y="102"/>
                  </a:moveTo>
                  <a:cubicBezTo>
                    <a:pt x="924" y="152"/>
                    <a:pt x="975" y="237"/>
                    <a:pt x="981" y="330"/>
                  </a:cubicBezTo>
                  <a:cubicBezTo>
                    <a:pt x="984" y="379"/>
                    <a:pt x="981" y="430"/>
                    <a:pt x="981" y="480"/>
                  </a:cubicBezTo>
                  <a:cubicBezTo>
                    <a:pt x="981" y="506"/>
                    <a:pt x="981" y="533"/>
                    <a:pt x="981" y="559"/>
                  </a:cubicBezTo>
                  <a:cubicBezTo>
                    <a:pt x="981" y="583"/>
                    <a:pt x="978" y="601"/>
                    <a:pt x="961" y="618"/>
                  </a:cubicBezTo>
                  <a:cubicBezTo>
                    <a:pt x="941" y="638"/>
                    <a:pt x="910" y="634"/>
                    <a:pt x="882" y="634"/>
                  </a:cubicBezTo>
                  <a:cubicBezTo>
                    <a:pt x="659" y="634"/>
                    <a:pt x="436" y="634"/>
                    <a:pt x="214" y="634"/>
                  </a:cubicBezTo>
                  <a:cubicBezTo>
                    <a:pt x="193" y="634"/>
                    <a:pt x="173" y="634"/>
                    <a:pt x="152" y="634"/>
                  </a:cubicBezTo>
                  <a:cubicBezTo>
                    <a:pt x="117" y="634"/>
                    <a:pt x="90" y="606"/>
                    <a:pt x="90" y="571"/>
                  </a:cubicBezTo>
                  <a:cubicBezTo>
                    <a:pt x="89" y="556"/>
                    <a:pt x="90" y="540"/>
                    <a:pt x="90" y="524"/>
                  </a:cubicBezTo>
                  <a:cubicBezTo>
                    <a:pt x="90" y="468"/>
                    <a:pt x="90" y="412"/>
                    <a:pt x="90" y="355"/>
                  </a:cubicBezTo>
                  <a:cubicBezTo>
                    <a:pt x="90" y="276"/>
                    <a:pt x="117" y="202"/>
                    <a:pt x="173" y="144"/>
                  </a:cubicBezTo>
                  <a:cubicBezTo>
                    <a:pt x="188" y="129"/>
                    <a:pt x="204" y="116"/>
                    <a:pt x="222" y="104"/>
                  </a:cubicBezTo>
                  <a:cubicBezTo>
                    <a:pt x="267" y="74"/>
                    <a:pt x="225" y="2"/>
                    <a:pt x="180" y="31"/>
                  </a:cubicBezTo>
                  <a:cubicBezTo>
                    <a:pt x="94" y="88"/>
                    <a:pt x="32" y="175"/>
                    <a:pt x="13" y="277"/>
                  </a:cubicBezTo>
                  <a:cubicBezTo>
                    <a:pt x="2" y="333"/>
                    <a:pt x="6" y="391"/>
                    <a:pt x="6" y="448"/>
                  </a:cubicBezTo>
                  <a:cubicBezTo>
                    <a:pt x="6" y="499"/>
                    <a:pt x="0" y="554"/>
                    <a:pt x="9" y="604"/>
                  </a:cubicBezTo>
                  <a:cubicBezTo>
                    <a:pt x="23" y="676"/>
                    <a:pt x="92" y="718"/>
                    <a:pt x="161" y="718"/>
                  </a:cubicBezTo>
                  <a:cubicBezTo>
                    <a:pt x="375" y="718"/>
                    <a:pt x="590" y="718"/>
                    <a:pt x="805" y="718"/>
                  </a:cubicBezTo>
                  <a:cubicBezTo>
                    <a:pt x="839" y="718"/>
                    <a:pt x="873" y="718"/>
                    <a:pt x="908" y="718"/>
                  </a:cubicBezTo>
                  <a:cubicBezTo>
                    <a:pt x="977" y="718"/>
                    <a:pt x="1035" y="682"/>
                    <a:pt x="1059" y="615"/>
                  </a:cubicBezTo>
                  <a:cubicBezTo>
                    <a:pt x="1066" y="593"/>
                    <a:pt x="1065" y="568"/>
                    <a:pt x="1065" y="545"/>
                  </a:cubicBezTo>
                  <a:cubicBezTo>
                    <a:pt x="1065" y="515"/>
                    <a:pt x="1065" y="486"/>
                    <a:pt x="1065" y="456"/>
                  </a:cubicBezTo>
                  <a:cubicBezTo>
                    <a:pt x="1065" y="400"/>
                    <a:pt x="1068" y="344"/>
                    <a:pt x="1060" y="288"/>
                  </a:cubicBezTo>
                  <a:cubicBezTo>
                    <a:pt x="1045" y="182"/>
                    <a:pt x="978" y="87"/>
                    <a:pt x="888" y="30"/>
                  </a:cubicBezTo>
                  <a:cubicBezTo>
                    <a:pt x="843" y="0"/>
                    <a:pt x="801" y="73"/>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59" name="Freeform 37">
              <a:extLst>
                <a:ext uri="{FF2B5EF4-FFF2-40B4-BE49-F238E27FC236}">
                  <a16:creationId xmlns:a16="http://schemas.microsoft.com/office/drawing/2014/main" id="{1CD5CE15-C404-4DA1-AC79-7FCD7E387701}"/>
                </a:ext>
              </a:extLst>
            </p:cNvPr>
            <p:cNvSpPr>
              <a:spLocks/>
            </p:cNvSpPr>
            <p:nvPr/>
          </p:nvSpPr>
          <p:spPr bwMode="auto">
            <a:xfrm>
              <a:off x="-26819225" y="-3736976"/>
              <a:ext cx="1903413" cy="1978025"/>
            </a:xfrm>
            <a:custGeom>
              <a:avLst/>
              <a:gdLst>
                <a:gd name="T0" fmla="*/ 554 w 638"/>
                <a:gd name="T1" fmla="*/ 327 h 664"/>
                <a:gd name="T2" fmla="*/ 437 w 638"/>
                <a:gd name="T3" fmla="*/ 527 h 664"/>
                <a:gd name="T4" fmla="*/ 203 w 638"/>
                <a:gd name="T5" fmla="*/ 521 h 664"/>
                <a:gd name="T6" fmla="*/ 96 w 638"/>
                <a:gd name="T7" fmla="*/ 316 h 664"/>
                <a:gd name="T8" fmla="*/ 222 w 638"/>
                <a:gd name="T9" fmla="*/ 123 h 664"/>
                <a:gd name="T10" fmla="*/ 446 w 638"/>
                <a:gd name="T11" fmla="*/ 133 h 664"/>
                <a:gd name="T12" fmla="*/ 554 w 638"/>
                <a:gd name="T13" fmla="*/ 327 h 664"/>
                <a:gd name="T14" fmla="*/ 638 w 638"/>
                <a:gd name="T15" fmla="*/ 327 h 664"/>
                <a:gd name="T16" fmla="*/ 519 w 638"/>
                <a:gd name="T17" fmla="*/ 82 h 664"/>
                <a:gd name="T18" fmla="*/ 244 w 638"/>
                <a:gd name="T19" fmla="*/ 25 h 664"/>
                <a:gd name="T20" fmla="*/ 39 w 638"/>
                <a:gd name="T21" fmla="*/ 201 h 664"/>
                <a:gd name="T22" fmla="*/ 53 w 638"/>
                <a:gd name="T23" fmla="*/ 482 h 664"/>
                <a:gd name="T24" fmla="*/ 406 w 638"/>
                <a:gd name="T25" fmla="*/ 630 h 664"/>
                <a:gd name="T26" fmla="*/ 638 w 638"/>
                <a:gd name="T27" fmla="*/ 327 h 664"/>
                <a:gd name="T28" fmla="*/ 554 w 638"/>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8" h="664">
                  <a:moveTo>
                    <a:pt x="554" y="327"/>
                  </a:moveTo>
                  <a:cubicBezTo>
                    <a:pt x="553" y="410"/>
                    <a:pt x="509" y="485"/>
                    <a:pt x="437" y="527"/>
                  </a:cubicBezTo>
                  <a:cubicBezTo>
                    <a:pt x="365" y="569"/>
                    <a:pt x="274" y="564"/>
                    <a:pt x="203" y="521"/>
                  </a:cubicBezTo>
                  <a:cubicBezTo>
                    <a:pt x="133" y="478"/>
                    <a:pt x="94" y="398"/>
                    <a:pt x="96" y="316"/>
                  </a:cubicBezTo>
                  <a:cubicBezTo>
                    <a:pt x="99" y="234"/>
                    <a:pt x="150" y="161"/>
                    <a:pt x="222" y="123"/>
                  </a:cubicBezTo>
                  <a:cubicBezTo>
                    <a:pt x="292" y="86"/>
                    <a:pt x="379" y="92"/>
                    <a:pt x="446" y="133"/>
                  </a:cubicBezTo>
                  <a:cubicBezTo>
                    <a:pt x="514" y="174"/>
                    <a:pt x="553" y="250"/>
                    <a:pt x="554" y="327"/>
                  </a:cubicBezTo>
                  <a:cubicBezTo>
                    <a:pt x="554" y="381"/>
                    <a:pt x="638" y="382"/>
                    <a:pt x="638" y="327"/>
                  </a:cubicBezTo>
                  <a:cubicBezTo>
                    <a:pt x="637" y="232"/>
                    <a:pt x="594" y="141"/>
                    <a:pt x="519" y="82"/>
                  </a:cubicBezTo>
                  <a:cubicBezTo>
                    <a:pt x="441" y="21"/>
                    <a:pt x="340" y="0"/>
                    <a:pt x="244" y="25"/>
                  </a:cubicBezTo>
                  <a:cubicBezTo>
                    <a:pt x="154" y="48"/>
                    <a:pt x="76" y="116"/>
                    <a:pt x="39" y="201"/>
                  </a:cubicBezTo>
                  <a:cubicBezTo>
                    <a:pt x="0" y="292"/>
                    <a:pt x="5" y="395"/>
                    <a:pt x="53" y="482"/>
                  </a:cubicBezTo>
                  <a:cubicBezTo>
                    <a:pt x="122" y="606"/>
                    <a:pt x="271" y="664"/>
                    <a:pt x="406" y="630"/>
                  </a:cubicBezTo>
                  <a:cubicBezTo>
                    <a:pt x="542" y="595"/>
                    <a:pt x="636" y="466"/>
                    <a:pt x="638" y="327"/>
                  </a:cubicBezTo>
                  <a:cubicBezTo>
                    <a:pt x="638" y="273"/>
                    <a:pt x="554" y="273"/>
                    <a:pt x="554"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60" name="Freeform 38">
              <a:extLst>
                <a:ext uri="{FF2B5EF4-FFF2-40B4-BE49-F238E27FC236}">
                  <a16:creationId xmlns:a16="http://schemas.microsoft.com/office/drawing/2014/main" id="{B3EDC5DA-BD5A-4D94-9EF8-995AD67F8144}"/>
                </a:ext>
              </a:extLst>
            </p:cNvPr>
            <p:cNvSpPr>
              <a:spLocks/>
            </p:cNvSpPr>
            <p:nvPr/>
          </p:nvSpPr>
          <p:spPr bwMode="auto">
            <a:xfrm>
              <a:off x="-27444701" y="-2163763"/>
              <a:ext cx="3182938" cy="2136775"/>
            </a:xfrm>
            <a:custGeom>
              <a:avLst/>
              <a:gdLst>
                <a:gd name="T0" fmla="*/ 846 w 1067"/>
                <a:gd name="T1" fmla="*/ 102 h 717"/>
                <a:gd name="T2" fmla="*/ 980 w 1067"/>
                <a:gd name="T3" fmla="*/ 329 h 717"/>
                <a:gd name="T4" fmla="*/ 981 w 1067"/>
                <a:gd name="T5" fmla="*/ 479 h 717"/>
                <a:gd name="T6" fmla="*/ 981 w 1067"/>
                <a:gd name="T7" fmla="*/ 558 h 717"/>
                <a:gd name="T8" fmla="*/ 961 w 1067"/>
                <a:gd name="T9" fmla="*/ 617 h 717"/>
                <a:gd name="T10" fmla="*/ 882 w 1067"/>
                <a:gd name="T11" fmla="*/ 633 h 717"/>
                <a:gd name="T12" fmla="*/ 213 w 1067"/>
                <a:gd name="T13" fmla="*/ 633 h 717"/>
                <a:gd name="T14" fmla="*/ 152 w 1067"/>
                <a:gd name="T15" fmla="*/ 633 h 717"/>
                <a:gd name="T16" fmla="*/ 89 w 1067"/>
                <a:gd name="T17" fmla="*/ 571 h 717"/>
                <a:gd name="T18" fmla="*/ 89 w 1067"/>
                <a:gd name="T19" fmla="*/ 523 h 717"/>
                <a:gd name="T20" fmla="*/ 89 w 1067"/>
                <a:gd name="T21" fmla="*/ 355 h 717"/>
                <a:gd name="T22" fmla="*/ 172 w 1067"/>
                <a:gd name="T23" fmla="*/ 144 h 717"/>
                <a:gd name="T24" fmla="*/ 222 w 1067"/>
                <a:gd name="T25" fmla="*/ 103 h 717"/>
                <a:gd name="T26" fmla="*/ 179 w 1067"/>
                <a:gd name="T27" fmla="*/ 31 h 717"/>
                <a:gd name="T28" fmla="*/ 12 w 1067"/>
                <a:gd name="T29" fmla="*/ 276 h 717"/>
                <a:gd name="T30" fmla="*/ 5 w 1067"/>
                <a:gd name="T31" fmla="*/ 447 h 717"/>
                <a:gd name="T32" fmla="*/ 9 w 1067"/>
                <a:gd name="T33" fmla="*/ 604 h 717"/>
                <a:gd name="T34" fmla="*/ 161 w 1067"/>
                <a:gd name="T35" fmla="*/ 717 h 717"/>
                <a:gd name="T36" fmla="*/ 804 w 1067"/>
                <a:gd name="T37" fmla="*/ 717 h 717"/>
                <a:gd name="T38" fmla="*/ 907 w 1067"/>
                <a:gd name="T39" fmla="*/ 717 h 717"/>
                <a:gd name="T40" fmla="*/ 1058 w 1067"/>
                <a:gd name="T41" fmla="*/ 614 h 717"/>
                <a:gd name="T42" fmla="*/ 1065 w 1067"/>
                <a:gd name="T43" fmla="*/ 544 h 717"/>
                <a:gd name="T44" fmla="*/ 1065 w 1067"/>
                <a:gd name="T45" fmla="*/ 455 h 717"/>
                <a:gd name="T46" fmla="*/ 1060 w 1067"/>
                <a:gd name="T47" fmla="*/ 287 h 717"/>
                <a:gd name="T48" fmla="*/ 888 w 1067"/>
                <a:gd name="T49" fmla="*/ 29 h 717"/>
                <a:gd name="T50" fmla="*/ 846 w 1067"/>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7" h="717">
                  <a:moveTo>
                    <a:pt x="846" y="102"/>
                  </a:moveTo>
                  <a:cubicBezTo>
                    <a:pt x="924" y="152"/>
                    <a:pt x="974" y="236"/>
                    <a:pt x="980" y="329"/>
                  </a:cubicBezTo>
                  <a:cubicBezTo>
                    <a:pt x="983" y="379"/>
                    <a:pt x="981" y="429"/>
                    <a:pt x="981" y="479"/>
                  </a:cubicBezTo>
                  <a:cubicBezTo>
                    <a:pt x="981" y="505"/>
                    <a:pt x="981" y="532"/>
                    <a:pt x="981" y="558"/>
                  </a:cubicBezTo>
                  <a:cubicBezTo>
                    <a:pt x="981" y="582"/>
                    <a:pt x="978" y="600"/>
                    <a:pt x="961" y="617"/>
                  </a:cubicBezTo>
                  <a:cubicBezTo>
                    <a:pt x="940" y="637"/>
                    <a:pt x="910" y="633"/>
                    <a:pt x="882" y="633"/>
                  </a:cubicBezTo>
                  <a:cubicBezTo>
                    <a:pt x="659" y="633"/>
                    <a:pt x="436" y="633"/>
                    <a:pt x="213" y="633"/>
                  </a:cubicBezTo>
                  <a:cubicBezTo>
                    <a:pt x="193" y="633"/>
                    <a:pt x="172" y="633"/>
                    <a:pt x="152" y="633"/>
                  </a:cubicBezTo>
                  <a:cubicBezTo>
                    <a:pt x="117" y="633"/>
                    <a:pt x="90" y="605"/>
                    <a:pt x="89" y="571"/>
                  </a:cubicBezTo>
                  <a:cubicBezTo>
                    <a:pt x="89" y="555"/>
                    <a:pt x="89" y="539"/>
                    <a:pt x="89" y="523"/>
                  </a:cubicBezTo>
                  <a:cubicBezTo>
                    <a:pt x="89" y="467"/>
                    <a:pt x="89" y="411"/>
                    <a:pt x="89" y="355"/>
                  </a:cubicBezTo>
                  <a:cubicBezTo>
                    <a:pt x="89" y="275"/>
                    <a:pt x="117" y="201"/>
                    <a:pt x="172" y="144"/>
                  </a:cubicBezTo>
                  <a:cubicBezTo>
                    <a:pt x="187" y="128"/>
                    <a:pt x="204" y="115"/>
                    <a:pt x="222" y="103"/>
                  </a:cubicBezTo>
                  <a:cubicBezTo>
                    <a:pt x="267" y="74"/>
                    <a:pt x="225" y="1"/>
                    <a:pt x="179" y="31"/>
                  </a:cubicBezTo>
                  <a:cubicBezTo>
                    <a:pt x="93" y="87"/>
                    <a:pt x="32" y="174"/>
                    <a:pt x="12" y="276"/>
                  </a:cubicBezTo>
                  <a:cubicBezTo>
                    <a:pt x="1" y="332"/>
                    <a:pt x="5" y="391"/>
                    <a:pt x="5" y="447"/>
                  </a:cubicBezTo>
                  <a:cubicBezTo>
                    <a:pt x="5" y="498"/>
                    <a:pt x="0" y="553"/>
                    <a:pt x="9" y="604"/>
                  </a:cubicBezTo>
                  <a:cubicBezTo>
                    <a:pt x="22" y="675"/>
                    <a:pt x="92" y="717"/>
                    <a:pt x="161" y="717"/>
                  </a:cubicBezTo>
                  <a:cubicBezTo>
                    <a:pt x="375" y="717"/>
                    <a:pt x="590" y="717"/>
                    <a:pt x="804" y="717"/>
                  </a:cubicBezTo>
                  <a:cubicBezTo>
                    <a:pt x="839" y="717"/>
                    <a:pt x="873" y="717"/>
                    <a:pt x="907" y="717"/>
                  </a:cubicBezTo>
                  <a:cubicBezTo>
                    <a:pt x="977" y="717"/>
                    <a:pt x="1035" y="681"/>
                    <a:pt x="1058" y="614"/>
                  </a:cubicBezTo>
                  <a:cubicBezTo>
                    <a:pt x="1066" y="592"/>
                    <a:pt x="1065" y="568"/>
                    <a:pt x="1065" y="544"/>
                  </a:cubicBezTo>
                  <a:cubicBezTo>
                    <a:pt x="1065" y="515"/>
                    <a:pt x="1065" y="485"/>
                    <a:pt x="1065" y="455"/>
                  </a:cubicBezTo>
                  <a:cubicBezTo>
                    <a:pt x="1065" y="399"/>
                    <a:pt x="1067" y="343"/>
                    <a:pt x="1060" y="287"/>
                  </a:cubicBezTo>
                  <a:cubicBezTo>
                    <a:pt x="1045" y="181"/>
                    <a:pt x="977" y="86"/>
                    <a:pt x="888" y="29"/>
                  </a:cubicBezTo>
                  <a:cubicBezTo>
                    <a:pt x="842" y="0"/>
                    <a:pt x="800" y="72"/>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4" name="Freeform 39">
              <a:extLst>
                <a:ext uri="{FF2B5EF4-FFF2-40B4-BE49-F238E27FC236}">
                  <a16:creationId xmlns:a16="http://schemas.microsoft.com/office/drawing/2014/main" id="{F9DCB288-7675-41B6-9E88-9068BFDC0277}"/>
                </a:ext>
              </a:extLst>
            </p:cNvPr>
            <p:cNvSpPr>
              <a:spLocks/>
            </p:cNvSpPr>
            <p:nvPr/>
          </p:nvSpPr>
          <p:spPr bwMode="auto">
            <a:xfrm>
              <a:off x="-19121438" y="-3736976"/>
              <a:ext cx="1906588" cy="1978025"/>
            </a:xfrm>
            <a:custGeom>
              <a:avLst/>
              <a:gdLst>
                <a:gd name="T0" fmla="*/ 555 w 639"/>
                <a:gd name="T1" fmla="*/ 327 h 664"/>
                <a:gd name="T2" fmla="*/ 438 w 639"/>
                <a:gd name="T3" fmla="*/ 527 h 664"/>
                <a:gd name="T4" fmla="*/ 204 w 639"/>
                <a:gd name="T5" fmla="*/ 521 h 664"/>
                <a:gd name="T6" fmla="*/ 97 w 639"/>
                <a:gd name="T7" fmla="*/ 316 h 664"/>
                <a:gd name="T8" fmla="*/ 222 w 639"/>
                <a:gd name="T9" fmla="*/ 123 h 664"/>
                <a:gd name="T10" fmla="*/ 447 w 639"/>
                <a:gd name="T11" fmla="*/ 133 h 664"/>
                <a:gd name="T12" fmla="*/ 555 w 639"/>
                <a:gd name="T13" fmla="*/ 327 h 664"/>
                <a:gd name="T14" fmla="*/ 639 w 639"/>
                <a:gd name="T15" fmla="*/ 327 h 664"/>
                <a:gd name="T16" fmla="*/ 519 w 639"/>
                <a:gd name="T17" fmla="*/ 82 h 664"/>
                <a:gd name="T18" fmla="*/ 244 w 639"/>
                <a:gd name="T19" fmla="*/ 25 h 664"/>
                <a:gd name="T20" fmla="*/ 40 w 639"/>
                <a:gd name="T21" fmla="*/ 201 h 664"/>
                <a:gd name="T22" fmla="*/ 54 w 639"/>
                <a:gd name="T23" fmla="*/ 482 h 664"/>
                <a:gd name="T24" fmla="*/ 407 w 639"/>
                <a:gd name="T25" fmla="*/ 630 h 664"/>
                <a:gd name="T26" fmla="*/ 639 w 639"/>
                <a:gd name="T27" fmla="*/ 327 h 664"/>
                <a:gd name="T28" fmla="*/ 555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5" y="327"/>
                  </a:moveTo>
                  <a:cubicBezTo>
                    <a:pt x="554" y="410"/>
                    <a:pt x="510" y="485"/>
                    <a:pt x="438" y="527"/>
                  </a:cubicBezTo>
                  <a:cubicBezTo>
                    <a:pt x="366" y="569"/>
                    <a:pt x="275" y="564"/>
                    <a:pt x="204" y="521"/>
                  </a:cubicBezTo>
                  <a:cubicBezTo>
                    <a:pt x="133" y="478"/>
                    <a:pt x="95" y="398"/>
                    <a:pt x="97" y="316"/>
                  </a:cubicBezTo>
                  <a:cubicBezTo>
                    <a:pt x="100" y="234"/>
                    <a:pt x="151" y="161"/>
                    <a:pt x="222" y="123"/>
                  </a:cubicBezTo>
                  <a:cubicBezTo>
                    <a:pt x="293" y="86"/>
                    <a:pt x="380" y="92"/>
                    <a:pt x="447" y="133"/>
                  </a:cubicBezTo>
                  <a:cubicBezTo>
                    <a:pt x="514" y="174"/>
                    <a:pt x="554" y="250"/>
                    <a:pt x="555" y="327"/>
                  </a:cubicBezTo>
                  <a:cubicBezTo>
                    <a:pt x="555" y="381"/>
                    <a:pt x="639" y="382"/>
                    <a:pt x="639" y="327"/>
                  </a:cubicBezTo>
                  <a:cubicBezTo>
                    <a:pt x="638" y="232"/>
                    <a:pt x="595" y="141"/>
                    <a:pt x="519" y="82"/>
                  </a:cubicBezTo>
                  <a:cubicBezTo>
                    <a:pt x="441" y="21"/>
                    <a:pt x="340" y="0"/>
                    <a:pt x="244" y="25"/>
                  </a:cubicBezTo>
                  <a:cubicBezTo>
                    <a:pt x="154" y="48"/>
                    <a:pt x="77" y="116"/>
                    <a:pt x="40" y="201"/>
                  </a:cubicBezTo>
                  <a:cubicBezTo>
                    <a:pt x="0" y="292"/>
                    <a:pt x="5" y="395"/>
                    <a:pt x="54" y="482"/>
                  </a:cubicBezTo>
                  <a:cubicBezTo>
                    <a:pt x="123" y="606"/>
                    <a:pt x="272" y="664"/>
                    <a:pt x="407" y="630"/>
                  </a:cubicBezTo>
                  <a:cubicBezTo>
                    <a:pt x="543" y="595"/>
                    <a:pt x="637" y="466"/>
                    <a:pt x="639" y="327"/>
                  </a:cubicBezTo>
                  <a:cubicBezTo>
                    <a:pt x="639" y="273"/>
                    <a:pt x="555" y="273"/>
                    <a:pt x="555"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5" name="Freeform 40">
              <a:extLst>
                <a:ext uri="{FF2B5EF4-FFF2-40B4-BE49-F238E27FC236}">
                  <a16:creationId xmlns:a16="http://schemas.microsoft.com/office/drawing/2014/main" id="{9ABAA1E3-5A43-4715-8E36-58674814BC24}"/>
                </a:ext>
              </a:extLst>
            </p:cNvPr>
            <p:cNvSpPr>
              <a:spLocks/>
            </p:cNvSpPr>
            <p:nvPr/>
          </p:nvSpPr>
          <p:spPr bwMode="auto">
            <a:xfrm>
              <a:off x="-19746913" y="-2163763"/>
              <a:ext cx="3186113" cy="2136775"/>
            </a:xfrm>
            <a:custGeom>
              <a:avLst/>
              <a:gdLst>
                <a:gd name="T0" fmla="*/ 846 w 1068"/>
                <a:gd name="T1" fmla="*/ 102 h 717"/>
                <a:gd name="T2" fmla="*/ 981 w 1068"/>
                <a:gd name="T3" fmla="*/ 329 h 717"/>
                <a:gd name="T4" fmla="*/ 981 w 1068"/>
                <a:gd name="T5" fmla="*/ 479 h 717"/>
                <a:gd name="T6" fmla="*/ 981 w 1068"/>
                <a:gd name="T7" fmla="*/ 558 h 717"/>
                <a:gd name="T8" fmla="*/ 961 w 1068"/>
                <a:gd name="T9" fmla="*/ 617 h 717"/>
                <a:gd name="T10" fmla="*/ 882 w 1068"/>
                <a:gd name="T11" fmla="*/ 633 h 717"/>
                <a:gd name="T12" fmla="*/ 214 w 1068"/>
                <a:gd name="T13" fmla="*/ 633 h 717"/>
                <a:gd name="T14" fmla="*/ 153 w 1068"/>
                <a:gd name="T15" fmla="*/ 633 h 717"/>
                <a:gd name="T16" fmla="*/ 90 w 1068"/>
                <a:gd name="T17" fmla="*/ 571 h 717"/>
                <a:gd name="T18" fmla="*/ 90 w 1068"/>
                <a:gd name="T19" fmla="*/ 523 h 717"/>
                <a:gd name="T20" fmla="*/ 90 w 1068"/>
                <a:gd name="T21" fmla="*/ 355 h 717"/>
                <a:gd name="T22" fmla="*/ 173 w 1068"/>
                <a:gd name="T23" fmla="*/ 144 h 717"/>
                <a:gd name="T24" fmla="*/ 222 w 1068"/>
                <a:gd name="T25" fmla="*/ 103 h 717"/>
                <a:gd name="T26" fmla="*/ 180 w 1068"/>
                <a:gd name="T27" fmla="*/ 31 h 717"/>
                <a:gd name="T28" fmla="*/ 13 w 1068"/>
                <a:gd name="T29" fmla="*/ 276 h 717"/>
                <a:gd name="T30" fmla="*/ 6 w 1068"/>
                <a:gd name="T31" fmla="*/ 447 h 717"/>
                <a:gd name="T32" fmla="*/ 10 w 1068"/>
                <a:gd name="T33" fmla="*/ 604 h 717"/>
                <a:gd name="T34" fmla="*/ 161 w 1068"/>
                <a:gd name="T35" fmla="*/ 717 h 717"/>
                <a:gd name="T36" fmla="*/ 805 w 1068"/>
                <a:gd name="T37" fmla="*/ 717 h 717"/>
                <a:gd name="T38" fmla="*/ 908 w 1068"/>
                <a:gd name="T39" fmla="*/ 717 h 717"/>
                <a:gd name="T40" fmla="*/ 1059 w 1068"/>
                <a:gd name="T41" fmla="*/ 614 h 717"/>
                <a:gd name="T42" fmla="*/ 1065 w 1068"/>
                <a:gd name="T43" fmla="*/ 544 h 717"/>
                <a:gd name="T44" fmla="*/ 1065 w 1068"/>
                <a:gd name="T45" fmla="*/ 455 h 717"/>
                <a:gd name="T46" fmla="*/ 1060 w 1068"/>
                <a:gd name="T47" fmla="*/ 287 h 717"/>
                <a:gd name="T48" fmla="*/ 889 w 1068"/>
                <a:gd name="T49" fmla="*/ 29 h 717"/>
                <a:gd name="T50" fmla="*/ 846 w 1068"/>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7">
                  <a:moveTo>
                    <a:pt x="846" y="102"/>
                  </a:moveTo>
                  <a:cubicBezTo>
                    <a:pt x="924" y="152"/>
                    <a:pt x="975" y="236"/>
                    <a:pt x="981" y="329"/>
                  </a:cubicBezTo>
                  <a:cubicBezTo>
                    <a:pt x="984" y="379"/>
                    <a:pt x="981" y="429"/>
                    <a:pt x="981" y="479"/>
                  </a:cubicBezTo>
                  <a:cubicBezTo>
                    <a:pt x="981" y="505"/>
                    <a:pt x="981" y="532"/>
                    <a:pt x="981" y="558"/>
                  </a:cubicBezTo>
                  <a:cubicBezTo>
                    <a:pt x="981" y="582"/>
                    <a:pt x="978" y="600"/>
                    <a:pt x="961" y="617"/>
                  </a:cubicBezTo>
                  <a:cubicBezTo>
                    <a:pt x="941" y="637"/>
                    <a:pt x="911" y="633"/>
                    <a:pt x="882" y="633"/>
                  </a:cubicBezTo>
                  <a:cubicBezTo>
                    <a:pt x="659" y="633"/>
                    <a:pt x="437" y="633"/>
                    <a:pt x="214" y="633"/>
                  </a:cubicBezTo>
                  <a:cubicBezTo>
                    <a:pt x="193" y="633"/>
                    <a:pt x="173" y="633"/>
                    <a:pt x="153" y="633"/>
                  </a:cubicBezTo>
                  <a:cubicBezTo>
                    <a:pt x="118" y="633"/>
                    <a:pt x="91" y="605"/>
                    <a:pt x="90" y="571"/>
                  </a:cubicBezTo>
                  <a:cubicBezTo>
                    <a:pt x="89" y="555"/>
                    <a:pt x="90" y="539"/>
                    <a:pt x="90" y="523"/>
                  </a:cubicBezTo>
                  <a:cubicBezTo>
                    <a:pt x="90" y="467"/>
                    <a:pt x="90" y="411"/>
                    <a:pt x="90" y="355"/>
                  </a:cubicBezTo>
                  <a:cubicBezTo>
                    <a:pt x="90" y="275"/>
                    <a:pt x="117" y="201"/>
                    <a:pt x="173" y="144"/>
                  </a:cubicBezTo>
                  <a:cubicBezTo>
                    <a:pt x="188" y="128"/>
                    <a:pt x="204" y="115"/>
                    <a:pt x="222" y="103"/>
                  </a:cubicBezTo>
                  <a:cubicBezTo>
                    <a:pt x="267" y="74"/>
                    <a:pt x="225" y="1"/>
                    <a:pt x="180" y="31"/>
                  </a:cubicBezTo>
                  <a:cubicBezTo>
                    <a:pt x="94" y="87"/>
                    <a:pt x="32" y="174"/>
                    <a:pt x="13" y="276"/>
                  </a:cubicBezTo>
                  <a:cubicBezTo>
                    <a:pt x="2" y="332"/>
                    <a:pt x="6" y="391"/>
                    <a:pt x="6" y="447"/>
                  </a:cubicBezTo>
                  <a:cubicBezTo>
                    <a:pt x="6" y="498"/>
                    <a:pt x="0" y="553"/>
                    <a:pt x="10" y="604"/>
                  </a:cubicBezTo>
                  <a:cubicBezTo>
                    <a:pt x="23" y="675"/>
                    <a:pt x="93" y="717"/>
                    <a:pt x="161" y="717"/>
                  </a:cubicBezTo>
                  <a:cubicBezTo>
                    <a:pt x="376" y="717"/>
                    <a:pt x="590" y="717"/>
                    <a:pt x="805" y="717"/>
                  </a:cubicBezTo>
                  <a:cubicBezTo>
                    <a:pt x="839" y="717"/>
                    <a:pt x="874" y="717"/>
                    <a:pt x="908" y="717"/>
                  </a:cubicBezTo>
                  <a:cubicBezTo>
                    <a:pt x="978" y="717"/>
                    <a:pt x="1036" y="681"/>
                    <a:pt x="1059" y="614"/>
                  </a:cubicBezTo>
                  <a:cubicBezTo>
                    <a:pt x="1067" y="592"/>
                    <a:pt x="1065" y="568"/>
                    <a:pt x="1065" y="544"/>
                  </a:cubicBezTo>
                  <a:cubicBezTo>
                    <a:pt x="1065" y="515"/>
                    <a:pt x="1065" y="485"/>
                    <a:pt x="1065" y="455"/>
                  </a:cubicBezTo>
                  <a:cubicBezTo>
                    <a:pt x="1065" y="399"/>
                    <a:pt x="1068" y="343"/>
                    <a:pt x="1060" y="287"/>
                  </a:cubicBezTo>
                  <a:cubicBezTo>
                    <a:pt x="1046" y="181"/>
                    <a:pt x="978" y="86"/>
                    <a:pt x="889" y="29"/>
                  </a:cubicBezTo>
                  <a:cubicBezTo>
                    <a:pt x="843" y="0"/>
                    <a:pt x="801" y="72"/>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6" name="Freeform 41">
              <a:extLst>
                <a:ext uri="{FF2B5EF4-FFF2-40B4-BE49-F238E27FC236}">
                  <a16:creationId xmlns:a16="http://schemas.microsoft.com/office/drawing/2014/main" id="{EA6EC370-AE96-4357-86E0-93B6C20D2269}"/>
                </a:ext>
              </a:extLst>
            </p:cNvPr>
            <p:cNvSpPr>
              <a:spLocks/>
            </p:cNvSpPr>
            <p:nvPr/>
          </p:nvSpPr>
          <p:spPr bwMode="auto">
            <a:xfrm>
              <a:off x="-22120225" y="-5770563"/>
              <a:ext cx="250825" cy="2101850"/>
            </a:xfrm>
            <a:custGeom>
              <a:avLst/>
              <a:gdLst>
                <a:gd name="T0" fmla="*/ 0 w 84"/>
                <a:gd name="T1" fmla="*/ 54 h 705"/>
                <a:gd name="T2" fmla="*/ 0 w 84"/>
                <a:gd name="T3" fmla="*/ 631 h 705"/>
                <a:gd name="T4" fmla="*/ 0 w 84"/>
                <a:gd name="T5" fmla="*/ 650 h 705"/>
                <a:gd name="T6" fmla="*/ 84 w 84"/>
                <a:gd name="T7" fmla="*/ 650 h 705"/>
                <a:gd name="T8" fmla="*/ 84 w 84"/>
                <a:gd name="T9" fmla="*/ 73 h 705"/>
                <a:gd name="T10" fmla="*/ 84 w 84"/>
                <a:gd name="T11" fmla="*/ 54 h 705"/>
                <a:gd name="T12" fmla="*/ 0 w 84"/>
                <a:gd name="T13" fmla="*/ 54 h 705"/>
              </a:gdLst>
              <a:ahLst/>
              <a:cxnLst>
                <a:cxn ang="0">
                  <a:pos x="T0" y="T1"/>
                </a:cxn>
                <a:cxn ang="0">
                  <a:pos x="T2" y="T3"/>
                </a:cxn>
                <a:cxn ang="0">
                  <a:pos x="T4" y="T5"/>
                </a:cxn>
                <a:cxn ang="0">
                  <a:pos x="T6" y="T7"/>
                </a:cxn>
                <a:cxn ang="0">
                  <a:pos x="T8" y="T9"/>
                </a:cxn>
                <a:cxn ang="0">
                  <a:pos x="T10" y="T11"/>
                </a:cxn>
                <a:cxn ang="0">
                  <a:pos x="T12" y="T13"/>
                </a:cxn>
              </a:cxnLst>
              <a:rect l="0" t="0" r="r" b="b"/>
              <a:pathLst>
                <a:path w="84" h="705">
                  <a:moveTo>
                    <a:pt x="0" y="54"/>
                  </a:moveTo>
                  <a:cubicBezTo>
                    <a:pt x="0" y="247"/>
                    <a:pt x="0" y="439"/>
                    <a:pt x="0" y="631"/>
                  </a:cubicBezTo>
                  <a:cubicBezTo>
                    <a:pt x="0" y="638"/>
                    <a:pt x="0" y="644"/>
                    <a:pt x="0" y="650"/>
                  </a:cubicBezTo>
                  <a:cubicBezTo>
                    <a:pt x="0" y="705"/>
                    <a:pt x="84" y="705"/>
                    <a:pt x="84" y="650"/>
                  </a:cubicBezTo>
                  <a:cubicBezTo>
                    <a:pt x="84" y="458"/>
                    <a:pt x="84" y="266"/>
                    <a:pt x="84" y="73"/>
                  </a:cubicBezTo>
                  <a:cubicBezTo>
                    <a:pt x="84" y="67"/>
                    <a:pt x="84" y="61"/>
                    <a:pt x="84" y="54"/>
                  </a:cubicBezTo>
                  <a:cubicBezTo>
                    <a:pt x="84" y="0"/>
                    <a:pt x="0" y="0"/>
                    <a:pt x="0"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7" name="Freeform 42">
              <a:extLst>
                <a:ext uri="{FF2B5EF4-FFF2-40B4-BE49-F238E27FC236}">
                  <a16:creationId xmlns:a16="http://schemas.microsoft.com/office/drawing/2014/main" id="{5368DFC5-02C5-4946-A452-2652C5D14973}"/>
                </a:ext>
              </a:extLst>
            </p:cNvPr>
            <p:cNvSpPr>
              <a:spLocks/>
            </p:cNvSpPr>
            <p:nvPr/>
          </p:nvSpPr>
          <p:spPr bwMode="auto">
            <a:xfrm>
              <a:off x="-23742650" y="-4017963"/>
              <a:ext cx="1944688" cy="1266825"/>
            </a:xfrm>
            <a:custGeom>
              <a:avLst/>
              <a:gdLst>
                <a:gd name="T0" fmla="*/ 89 w 652"/>
                <a:gd name="T1" fmla="*/ 398 h 425"/>
                <a:gd name="T2" fmla="*/ 589 w 652"/>
                <a:gd name="T3" fmla="*/ 109 h 425"/>
                <a:gd name="T4" fmla="*/ 605 w 652"/>
                <a:gd name="T5" fmla="*/ 100 h 425"/>
                <a:gd name="T6" fmla="*/ 563 w 652"/>
                <a:gd name="T7" fmla="*/ 27 h 425"/>
                <a:gd name="T8" fmla="*/ 63 w 652"/>
                <a:gd name="T9" fmla="*/ 316 h 425"/>
                <a:gd name="T10" fmla="*/ 47 w 652"/>
                <a:gd name="T11" fmla="*/ 325 h 425"/>
                <a:gd name="T12" fmla="*/ 89 w 652"/>
                <a:gd name="T13" fmla="*/ 398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89" y="398"/>
                  </a:moveTo>
                  <a:cubicBezTo>
                    <a:pt x="256" y="302"/>
                    <a:pt x="422" y="205"/>
                    <a:pt x="589" y="109"/>
                  </a:cubicBezTo>
                  <a:cubicBezTo>
                    <a:pt x="594" y="106"/>
                    <a:pt x="600" y="103"/>
                    <a:pt x="605" y="100"/>
                  </a:cubicBezTo>
                  <a:cubicBezTo>
                    <a:pt x="652" y="73"/>
                    <a:pt x="610" y="0"/>
                    <a:pt x="563" y="27"/>
                  </a:cubicBezTo>
                  <a:cubicBezTo>
                    <a:pt x="396" y="123"/>
                    <a:pt x="230" y="219"/>
                    <a:pt x="63" y="316"/>
                  </a:cubicBezTo>
                  <a:cubicBezTo>
                    <a:pt x="58" y="319"/>
                    <a:pt x="52" y="322"/>
                    <a:pt x="47" y="325"/>
                  </a:cubicBezTo>
                  <a:cubicBezTo>
                    <a:pt x="0" y="352"/>
                    <a:pt x="42" y="425"/>
                    <a:pt x="89" y="3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8" name="Freeform 43">
              <a:extLst>
                <a:ext uri="{FF2B5EF4-FFF2-40B4-BE49-F238E27FC236}">
                  <a16:creationId xmlns:a16="http://schemas.microsoft.com/office/drawing/2014/main" id="{8580222D-9DD6-41E9-912C-179A6E1059FD}"/>
                </a:ext>
              </a:extLst>
            </p:cNvPr>
            <p:cNvSpPr>
              <a:spLocks/>
            </p:cNvSpPr>
            <p:nvPr/>
          </p:nvSpPr>
          <p:spPr bwMode="auto">
            <a:xfrm>
              <a:off x="-22191663" y="-4017963"/>
              <a:ext cx="1946275" cy="1266825"/>
            </a:xfrm>
            <a:custGeom>
              <a:avLst/>
              <a:gdLst>
                <a:gd name="T0" fmla="*/ 605 w 652"/>
                <a:gd name="T1" fmla="*/ 325 h 425"/>
                <a:gd name="T2" fmla="*/ 106 w 652"/>
                <a:gd name="T3" fmla="*/ 37 h 425"/>
                <a:gd name="T4" fmla="*/ 89 w 652"/>
                <a:gd name="T5" fmla="*/ 27 h 425"/>
                <a:gd name="T6" fmla="*/ 47 w 652"/>
                <a:gd name="T7" fmla="*/ 100 h 425"/>
                <a:gd name="T8" fmla="*/ 546 w 652"/>
                <a:gd name="T9" fmla="*/ 388 h 425"/>
                <a:gd name="T10" fmla="*/ 563 w 652"/>
                <a:gd name="T11" fmla="*/ 398 h 425"/>
                <a:gd name="T12" fmla="*/ 605 w 652"/>
                <a:gd name="T13" fmla="*/ 325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605" y="325"/>
                  </a:moveTo>
                  <a:cubicBezTo>
                    <a:pt x="439" y="229"/>
                    <a:pt x="272" y="133"/>
                    <a:pt x="106" y="37"/>
                  </a:cubicBezTo>
                  <a:cubicBezTo>
                    <a:pt x="100" y="33"/>
                    <a:pt x="95" y="30"/>
                    <a:pt x="89" y="27"/>
                  </a:cubicBezTo>
                  <a:cubicBezTo>
                    <a:pt x="42" y="0"/>
                    <a:pt x="0" y="73"/>
                    <a:pt x="47" y="100"/>
                  </a:cubicBezTo>
                  <a:cubicBezTo>
                    <a:pt x="213" y="196"/>
                    <a:pt x="380" y="292"/>
                    <a:pt x="546" y="388"/>
                  </a:cubicBezTo>
                  <a:cubicBezTo>
                    <a:pt x="552" y="391"/>
                    <a:pt x="557" y="395"/>
                    <a:pt x="563" y="398"/>
                  </a:cubicBezTo>
                  <a:cubicBezTo>
                    <a:pt x="610" y="425"/>
                    <a:pt x="652" y="352"/>
                    <a:pt x="605" y="3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grpSp>
      <p:sp>
        <p:nvSpPr>
          <p:cNvPr id="24" name="TextBox 23">
            <a:extLst>
              <a:ext uri="{FF2B5EF4-FFF2-40B4-BE49-F238E27FC236}">
                <a16:creationId xmlns:a16="http://schemas.microsoft.com/office/drawing/2014/main" id="{C1165547-DF3A-4694-9097-2BDAF2003713}"/>
              </a:ext>
            </a:extLst>
          </p:cNvPr>
          <p:cNvSpPr txBox="1"/>
          <p:nvPr/>
        </p:nvSpPr>
        <p:spPr>
          <a:xfrm>
            <a:off x="733192" y="3512329"/>
            <a:ext cx="4845708" cy="1661993"/>
          </a:xfrm>
          <a:prstGeom prst="rect">
            <a:avLst/>
          </a:prstGeom>
          <a:noFill/>
        </p:spPr>
        <p:txBody>
          <a:bodyPr wrap="square" lIns="0" tIns="0" rIns="0" bIns="0" rtlCol="0">
            <a:spAutoFit/>
          </a:bodyPr>
          <a:lstStyle/>
          <a:p>
            <a:r>
              <a:rPr lang="en-US" sz="5400" b="1" dirty="0">
                <a:solidFill>
                  <a:srgbClr val="002060"/>
                </a:solidFill>
                <a:latin typeface="Segoe UI" panose="020B0502040204020203" pitchFamily="34" charset="0"/>
                <a:cs typeface="Segoe UI" panose="020B0502040204020203" pitchFamily="34" charset="0"/>
              </a:rPr>
              <a:t>SWIFTY</a:t>
            </a:r>
          </a:p>
          <a:p>
            <a:r>
              <a:rPr lang="en-US" sz="5400" b="1" dirty="0">
                <a:solidFill>
                  <a:srgbClr val="002060"/>
                </a:solidFill>
                <a:latin typeface="Segoe UI" panose="020B0502040204020203" pitchFamily="34" charset="0"/>
                <a:cs typeface="Segoe UI" panose="020B0502040204020203" pitchFamily="34" charset="0"/>
              </a:rPr>
              <a:t>ANALYTICS</a:t>
            </a:r>
          </a:p>
        </p:txBody>
      </p:sp>
      <p:sp>
        <p:nvSpPr>
          <p:cNvPr id="55" name="Rectangle 54">
            <a:extLst>
              <a:ext uri="{FF2B5EF4-FFF2-40B4-BE49-F238E27FC236}">
                <a16:creationId xmlns:a16="http://schemas.microsoft.com/office/drawing/2014/main" id="{6BBBCB2E-F413-4381-8378-02FDC20EA4F6}"/>
              </a:ext>
            </a:extLst>
          </p:cNvPr>
          <p:cNvSpPr/>
          <p:nvPr/>
        </p:nvSpPr>
        <p:spPr>
          <a:xfrm>
            <a:off x="733192" y="5358396"/>
            <a:ext cx="3536195" cy="1231106"/>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Santhosh Arunagiri</a:t>
            </a:r>
          </a:p>
          <a:p>
            <a:r>
              <a:rPr lang="en-US" sz="1600" i="1" dirty="0">
                <a:solidFill>
                  <a:srgbClr val="002060"/>
                </a:solidFill>
                <a:latin typeface="+mj-lt"/>
                <a:cs typeface="Segoe UI" panose="020B0502040204020203" pitchFamily="34" charset="0"/>
              </a:rPr>
              <a:t>Charles Hohl</a:t>
            </a:r>
          </a:p>
          <a:p>
            <a:r>
              <a:rPr lang="en-US" sz="1600" i="1" dirty="0">
                <a:solidFill>
                  <a:srgbClr val="002060"/>
                </a:solidFill>
                <a:latin typeface="+mj-lt"/>
                <a:cs typeface="Segoe UI" panose="020B0502040204020203" pitchFamily="34" charset="0"/>
              </a:rPr>
              <a:t>Sarah Morris</a:t>
            </a:r>
          </a:p>
          <a:p>
            <a:r>
              <a:rPr lang="en-US" sz="1600" i="1" dirty="0">
                <a:solidFill>
                  <a:srgbClr val="002060"/>
                </a:solidFill>
                <a:latin typeface="+mj-lt"/>
                <a:cs typeface="Segoe UI" panose="020B0502040204020203" pitchFamily="34" charset="0"/>
              </a:rPr>
              <a:t>Cheromaine Smith</a:t>
            </a:r>
          </a:p>
          <a:p>
            <a:r>
              <a:rPr lang="en-US" sz="1600" i="1" dirty="0">
                <a:solidFill>
                  <a:srgbClr val="002060"/>
                </a:solidFill>
                <a:latin typeface="+mj-lt"/>
                <a:cs typeface="Segoe UI" panose="020B0502040204020203" pitchFamily="34" charset="0"/>
              </a:rPr>
              <a:t>Joshua Wiser</a:t>
            </a:r>
          </a:p>
        </p:txBody>
      </p:sp>
      <p:grpSp>
        <p:nvGrpSpPr>
          <p:cNvPr id="2" name="Group 1">
            <a:extLst>
              <a:ext uri="{FF2B5EF4-FFF2-40B4-BE49-F238E27FC236}">
                <a16:creationId xmlns:a16="http://schemas.microsoft.com/office/drawing/2014/main" id="{8E504344-8563-476C-9EF9-4200B272FDC1}"/>
              </a:ext>
              <a:ext uri="{C183D7F6-B498-43B3-948B-1728B52AA6E4}">
                <adec:decorative xmlns:adec="http://schemas.microsoft.com/office/drawing/2017/decorative" val="1"/>
              </a:ext>
            </a:extLst>
          </p:cNvPr>
          <p:cNvGrpSpPr/>
          <p:nvPr/>
        </p:nvGrpSpPr>
        <p:grpSpPr>
          <a:xfrm>
            <a:off x="4855953" y="-2833465"/>
            <a:ext cx="8948964" cy="12105059"/>
            <a:chOff x="4855953" y="-2833465"/>
            <a:chExt cx="8948964" cy="12105059"/>
          </a:xfrm>
        </p:grpSpPr>
        <p:sp>
          <p:nvSpPr>
            <p:cNvPr id="18" name="Freeform 10">
              <a:extLst>
                <a:ext uri="{FF2B5EF4-FFF2-40B4-BE49-F238E27FC236}">
                  <a16:creationId xmlns:a16="http://schemas.microsoft.com/office/drawing/2014/main" id="{73D22BE5-D5D5-4BF2-A935-5C4AB588B458}"/>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1">
              <a:extLst>
                <a:ext uri="{FF2B5EF4-FFF2-40B4-BE49-F238E27FC236}">
                  <a16:creationId xmlns:a16="http://schemas.microsoft.com/office/drawing/2014/main" id="{C42C174B-303A-45F6-8FF1-93001A3AAFC1}"/>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2">
              <a:extLst>
                <a:ext uri="{FF2B5EF4-FFF2-40B4-BE49-F238E27FC236}">
                  <a16:creationId xmlns:a16="http://schemas.microsoft.com/office/drawing/2014/main" id="{22AA5A4F-A0EB-453F-A699-F817D4616C6F}"/>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254356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784E464-B64A-4614-9350-2C88DBD46AB5}"/>
              </a:ext>
            </a:extLst>
          </p:cNvPr>
          <p:cNvSpPr>
            <a:spLocks noGrp="1"/>
          </p:cNvSpPr>
          <p:nvPr>
            <p:ph type="title"/>
          </p:nvPr>
        </p:nvSpPr>
        <p:spPr/>
        <p:txBody>
          <a:bodyPr/>
          <a:lstStyle/>
          <a:p>
            <a:r>
              <a:rPr lang="en-US" dirty="0"/>
              <a:t>Human resources slide 5</a:t>
            </a:r>
          </a:p>
        </p:txBody>
      </p:sp>
      <p:cxnSp>
        <p:nvCxnSpPr>
          <p:cNvPr id="110" name="Straight Connector 109">
            <a:extLst>
              <a:ext uri="{FF2B5EF4-FFF2-40B4-BE49-F238E27FC236}">
                <a16:creationId xmlns:a16="http://schemas.microsoft.com/office/drawing/2014/main" id="{6D08E99A-0644-4757-9F3A-BBA1A4F39081}"/>
              </a:ext>
              <a:ext uri="{C183D7F6-B498-43B3-948B-1728B52AA6E4}">
                <adec:decorative xmlns:adec="http://schemas.microsoft.com/office/drawing/2017/decorative" val="1"/>
              </a:ext>
            </a:extLst>
          </p:cNvPr>
          <p:cNvCxnSpPr/>
          <p:nvPr/>
        </p:nvCxnSpPr>
        <p:spPr>
          <a:xfrm>
            <a:off x="8017839" y="0"/>
            <a:ext cx="0" cy="6357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4" name="Oval 123">
            <a:extLst>
              <a:ext uri="{FF2B5EF4-FFF2-40B4-BE49-F238E27FC236}">
                <a16:creationId xmlns:a16="http://schemas.microsoft.com/office/drawing/2014/main" id="{0B8C9A86-3574-4A2E-BC62-481A2BE7FBED}"/>
              </a:ext>
              <a:ext uri="{C183D7F6-B498-43B3-948B-1728B52AA6E4}">
                <adec:decorative xmlns:adec="http://schemas.microsoft.com/office/drawing/2017/decorative" val="1"/>
              </a:ext>
            </a:extLst>
          </p:cNvPr>
          <p:cNvSpPr/>
          <p:nvPr/>
        </p:nvSpPr>
        <p:spPr>
          <a:xfrm>
            <a:off x="6724637" y="567838"/>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Rectangle: Rounded Corners 117">
            <a:extLst>
              <a:ext uri="{FF2B5EF4-FFF2-40B4-BE49-F238E27FC236}">
                <a16:creationId xmlns:a16="http://schemas.microsoft.com/office/drawing/2014/main" id="{A21B85DB-181D-46E7-A9DF-F92B1DF032FD}"/>
              </a:ext>
              <a:ext uri="{C183D7F6-B498-43B3-948B-1728B52AA6E4}">
                <adec:decorative xmlns:adec="http://schemas.microsoft.com/office/drawing/2017/decorative" val="1"/>
              </a:ext>
            </a:extLst>
          </p:cNvPr>
          <p:cNvSpPr/>
          <p:nvPr/>
        </p:nvSpPr>
        <p:spPr>
          <a:xfrm>
            <a:off x="7757943" y="2798158"/>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TextBox 106">
            <a:extLst>
              <a:ext uri="{FF2B5EF4-FFF2-40B4-BE49-F238E27FC236}">
                <a16:creationId xmlns:a16="http://schemas.microsoft.com/office/drawing/2014/main" id="{54EA7ED5-6E34-4D47-91B6-F78F5F8B4C6E}"/>
              </a:ext>
            </a:extLst>
          </p:cNvPr>
          <p:cNvSpPr txBox="1"/>
          <p:nvPr/>
        </p:nvSpPr>
        <p:spPr>
          <a:xfrm>
            <a:off x="8085293" y="414800"/>
            <a:ext cx="3603287" cy="1025922"/>
          </a:xfrm>
          <a:prstGeom prst="rect">
            <a:avLst/>
          </a:prstGeom>
          <a:noFill/>
        </p:spPr>
        <p:txBody>
          <a:bodyPr wrap="square" lIns="0" tIns="0" rIns="0" bIns="0" rtlCol="0">
            <a:spAutoFit/>
          </a:bodyPr>
          <a:lstStyle/>
          <a:p>
            <a:pPr>
              <a:lnSpc>
                <a:spcPts val="4000"/>
              </a:lnSpc>
            </a:pPr>
            <a:r>
              <a:rPr lang="en-US" sz="4400" b="1" dirty="0">
                <a:solidFill>
                  <a:srgbClr val="002060"/>
                </a:solidFill>
                <a:latin typeface="Segoe UI" panose="020B0502040204020203" pitchFamily="34" charset="0"/>
                <a:cs typeface="Segoe UI" panose="020B0502040204020203" pitchFamily="34" charset="0"/>
              </a:rPr>
              <a:t>KANSAS CITY DATASET</a:t>
            </a:r>
          </a:p>
        </p:txBody>
      </p:sp>
      <p:sp>
        <p:nvSpPr>
          <p:cNvPr id="119" name="Rectangle 118">
            <a:extLst>
              <a:ext uri="{FF2B5EF4-FFF2-40B4-BE49-F238E27FC236}">
                <a16:creationId xmlns:a16="http://schemas.microsoft.com/office/drawing/2014/main" id="{EE9F5B85-E2F5-4C15-9A02-657F53EEE3BD}"/>
              </a:ext>
            </a:extLst>
          </p:cNvPr>
          <p:cNvSpPr/>
          <p:nvPr/>
        </p:nvSpPr>
        <p:spPr>
          <a:xfrm>
            <a:off x="8461738" y="1867985"/>
            <a:ext cx="3536195"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Correlation heat map of Kansas City Games vs Kansas City Wins</a:t>
            </a:r>
          </a:p>
        </p:txBody>
      </p:sp>
      <p:grpSp>
        <p:nvGrpSpPr>
          <p:cNvPr id="206" name="Group 205" descr="This image is an icon of one person interacting with three people ">
            <a:extLst>
              <a:ext uri="{FF2B5EF4-FFF2-40B4-BE49-F238E27FC236}">
                <a16:creationId xmlns:a16="http://schemas.microsoft.com/office/drawing/2014/main" id="{23348E2E-A7EF-4B89-8F8D-D88C5354E9D5}"/>
              </a:ext>
            </a:extLst>
          </p:cNvPr>
          <p:cNvGrpSpPr/>
          <p:nvPr/>
        </p:nvGrpSpPr>
        <p:grpSpPr>
          <a:xfrm>
            <a:off x="8510435" y="3004035"/>
            <a:ext cx="3067397" cy="492443"/>
            <a:chOff x="7999616" y="3566010"/>
            <a:chExt cx="3067397" cy="492443"/>
          </a:xfrm>
        </p:grpSpPr>
        <p:sp>
          <p:nvSpPr>
            <p:cNvPr id="190" name="Rectangle 189">
              <a:extLst>
                <a:ext uri="{FF2B5EF4-FFF2-40B4-BE49-F238E27FC236}">
                  <a16:creationId xmlns:a16="http://schemas.microsoft.com/office/drawing/2014/main" id="{80F4EEC6-F407-4E25-BBB6-C506B28F5A4C}"/>
                </a:ext>
              </a:extLst>
            </p:cNvPr>
            <p:cNvSpPr/>
            <p:nvPr/>
          </p:nvSpPr>
          <p:spPr>
            <a:xfrm>
              <a:off x="8578718" y="3566010"/>
              <a:ext cx="2488295"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Figure 1 shows a heat map of all Kansas City Games.</a:t>
              </a:r>
            </a:p>
          </p:txBody>
        </p:sp>
        <p:grpSp>
          <p:nvGrpSpPr>
            <p:cNvPr id="191" name="Group 190">
              <a:extLst>
                <a:ext uri="{FF2B5EF4-FFF2-40B4-BE49-F238E27FC236}">
                  <a16:creationId xmlns:a16="http://schemas.microsoft.com/office/drawing/2014/main" id="{0FD0F77B-65FD-413C-B2B0-1AD539DC68D3}"/>
                </a:ext>
              </a:extLst>
            </p:cNvPr>
            <p:cNvGrpSpPr/>
            <p:nvPr/>
          </p:nvGrpSpPr>
          <p:grpSpPr>
            <a:xfrm>
              <a:off x="7999616" y="3639194"/>
              <a:ext cx="330200" cy="346075"/>
              <a:chOff x="2686050" y="2895601"/>
              <a:chExt cx="330200" cy="346075"/>
            </a:xfrm>
          </p:grpSpPr>
          <p:sp>
            <p:nvSpPr>
              <p:cNvPr id="192" name="Oval 309">
                <a:extLst>
                  <a:ext uri="{FF2B5EF4-FFF2-40B4-BE49-F238E27FC236}">
                    <a16:creationId xmlns:a16="http://schemas.microsoft.com/office/drawing/2014/main" id="{C57EF862-9A10-430C-8004-66A9241CE18B}"/>
                  </a:ext>
                </a:extLst>
              </p:cNvPr>
              <p:cNvSpPr>
                <a:spLocks noChangeArrowheads="1"/>
              </p:cNvSpPr>
              <p:nvPr/>
            </p:nvSpPr>
            <p:spPr bwMode="auto">
              <a:xfrm>
                <a:off x="2809875" y="2895601"/>
                <a:ext cx="82550" cy="82550"/>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93" name="Freeform 310">
                <a:extLst>
                  <a:ext uri="{FF2B5EF4-FFF2-40B4-BE49-F238E27FC236}">
                    <a16:creationId xmlns:a16="http://schemas.microsoft.com/office/drawing/2014/main" id="{13EA5F29-D427-40C4-AB4D-3D59B3F699E4}"/>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94" name="Oval 311">
                <a:extLst>
                  <a:ext uri="{FF2B5EF4-FFF2-40B4-BE49-F238E27FC236}">
                    <a16:creationId xmlns:a16="http://schemas.microsoft.com/office/drawing/2014/main" id="{D591DE3C-214D-426A-9B8E-741D87BAFB46}"/>
                  </a:ext>
                </a:extLst>
              </p:cNvPr>
              <p:cNvSpPr>
                <a:spLocks noChangeArrowheads="1"/>
              </p:cNvSpPr>
              <p:nvPr/>
            </p:nvSpPr>
            <p:spPr bwMode="auto">
              <a:xfrm>
                <a:off x="2708275" y="3128963"/>
                <a:ext cx="60325" cy="587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95" name="Freeform 312">
                <a:extLst>
                  <a:ext uri="{FF2B5EF4-FFF2-40B4-BE49-F238E27FC236}">
                    <a16:creationId xmlns:a16="http://schemas.microsoft.com/office/drawing/2014/main" id="{921D329D-AC5C-496B-96D4-A220BC49B579}"/>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96" name="Oval 313">
                <a:extLst>
                  <a:ext uri="{FF2B5EF4-FFF2-40B4-BE49-F238E27FC236}">
                    <a16:creationId xmlns:a16="http://schemas.microsoft.com/office/drawing/2014/main" id="{87933186-B346-44AC-85AA-CA346F5FBDEE}"/>
                  </a:ext>
                </a:extLst>
              </p:cNvPr>
              <p:cNvSpPr>
                <a:spLocks noChangeArrowheads="1"/>
              </p:cNvSpPr>
              <p:nvPr/>
            </p:nvSpPr>
            <p:spPr bwMode="auto">
              <a:xfrm>
                <a:off x="2933700" y="3128963"/>
                <a:ext cx="60325" cy="587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97" name="Freeform 314">
                <a:extLst>
                  <a:ext uri="{FF2B5EF4-FFF2-40B4-BE49-F238E27FC236}">
                    <a16:creationId xmlns:a16="http://schemas.microsoft.com/office/drawing/2014/main" id="{E0E3BA39-8375-478D-9CF6-4EC7438136A6}"/>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98" name="Oval 315">
                <a:extLst>
                  <a:ext uri="{FF2B5EF4-FFF2-40B4-BE49-F238E27FC236}">
                    <a16:creationId xmlns:a16="http://schemas.microsoft.com/office/drawing/2014/main" id="{550D4481-BC6A-476D-80E1-F12F8ED9F75F}"/>
                  </a:ext>
                </a:extLst>
              </p:cNvPr>
              <p:cNvSpPr>
                <a:spLocks noChangeArrowheads="1"/>
              </p:cNvSpPr>
              <p:nvPr/>
            </p:nvSpPr>
            <p:spPr bwMode="auto">
              <a:xfrm>
                <a:off x="2933700" y="3128963"/>
                <a:ext cx="60325" cy="587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99" name="Freeform 316">
                <a:extLst>
                  <a:ext uri="{FF2B5EF4-FFF2-40B4-BE49-F238E27FC236}">
                    <a16:creationId xmlns:a16="http://schemas.microsoft.com/office/drawing/2014/main" id="{951EE685-6291-44F0-81B1-A3B5791D1C54}"/>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200" name="Oval 317">
                <a:extLst>
                  <a:ext uri="{FF2B5EF4-FFF2-40B4-BE49-F238E27FC236}">
                    <a16:creationId xmlns:a16="http://schemas.microsoft.com/office/drawing/2014/main" id="{1822195B-E26A-4DF0-B1B1-A36823632E74}"/>
                  </a:ext>
                </a:extLst>
              </p:cNvPr>
              <p:cNvSpPr>
                <a:spLocks noChangeArrowheads="1"/>
              </p:cNvSpPr>
              <p:nvPr/>
            </p:nvSpPr>
            <p:spPr bwMode="auto">
              <a:xfrm>
                <a:off x="2820988" y="3128963"/>
                <a:ext cx="60325" cy="587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201" name="Freeform 318">
                <a:extLst>
                  <a:ext uri="{FF2B5EF4-FFF2-40B4-BE49-F238E27FC236}">
                    <a16:creationId xmlns:a16="http://schemas.microsoft.com/office/drawing/2014/main" id="{E33AF9C8-AD93-4E36-9887-B8B748838EED}"/>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202" name="Freeform 319">
                <a:extLst>
                  <a:ext uri="{FF2B5EF4-FFF2-40B4-BE49-F238E27FC236}">
                    <a16:creationId xmlns:a16="http://schemas.microsoft.com/office/drawing/2014/main" id="{3E3913FB-5C76-4699-89D5-5A71454116E9}"/>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203" name="Line 320">
                <a:extLst>
                  <a:ext uri="{FF2B5EF4-FFF2-40B4-BE49-F238E27FC236}">
                    <a16:creationId xmlns:a16="http://schemas.microsoft.com/office/drawing/2014/main" id="{C96335B1-62B8-4482-A67B-BE60CF58E363}"/>
                  </a:ext>
                </a:extLst>
              </p:cNvPr>
              <p:cNvSpPr>
                <a:spLocks noChangeShapeType="1"/>
              </p:cNvSpPr>
              <p:nvPr/>
            </p:nvSpPr>
            <p:spPr bwMode="auto">
              <a:xfrm>
                <a:off x="2851150" y="3044826"/>
                <a:ext cx="0" cy="46038"/>
              </a:xfrm>
              <a:prstGeom prst="line">
                <a:avLst/>
              </a:prstGeom>
              <a:noFill/>
              <a:ln w="14288" cap="rnd">
                <a:solidFill>
                  <a:srgbClr val="00206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grpSp>
      </p:grpSp>
      <p:grpSp>
        <p:nvGrpSpPr>
          <p:cNvPr id="204" name="Group 203" descr="This image is an icon of three people with a symbol that indicates connection to the internet. ">
            <a:extLst>
              <a:ext uri="{FF2B5EF4-FFF2-40B4-BE49-F238E27FC236}">
                <a16:creationId xmlns:a16="http://schemas.microsoft.com/office/drawing/2014/main" id="{BCE3CAEB-5C3F-4903-9D74-1EC0A2984EE9}"/>
              </a:ext>
            </a:extLst>
          </p:cNvPr>
          <p:cNvGrpSpPr/>
          <p:nvPr/>
        </p:nvGrpSpPr>
        <p:grpSpPr>
          <a:xfrm>
            <a:off x="8510435" y="4180132"/>
            <a:ext cx="3067397" cy="738664"/>
            <a:chOff x="7999616" y="5542207"/>
            <a:chExt cx="3067397" cy="738664"/>
          </a:xfrm>
        </p:grpSpPr>
        <p:grpSp>
          <p:nvGrpSpPr>
            <p:cNvPr id="163" name="Group 162">
              <a:extLst>
                <a:ext uri="{FF2B5EF4-FFF2-40B4-BE49-F238E27FC236}">
                  <a16:creationId xmlns:a16="http://schemas.microsoft.com/office/drawing/2014/main" id="{E79FB62D-7154-40A3-BB31-9A0934208E2F}"/>
                </a:ext>
              </a:extLst>
            </p:cNvPr>
            <p:cNvGrpSpPr/>
            <p:nvPr/>
          </p:nvGrpSpPr>
          <p:grpSpPr>
            <a:xfrm>
              <a:off x="7999616" y="5630472"/>
              <a:ext cx="330200" cy="315913"/>
              <a:chOff x="4127500" y="2909888"/>
              <a:chExt cx="330200" cy="315913"/>
            </a:xfrm>
          </p:grpSpPr>
          <p:sp>
            <p:nvSpPr>
              <p:cNvPr id="165" name="Oval 268">
                <a:extLst>
                  <a:ext uri="{FF2B5EF4-FFF2-40B4-BE49-F238E27FC236}">
                    <a16:creationId xmlns:a16="http://schemas.microsoft.com/office/drawing/2014/main" id="{BD72EF5D-EE26-4982-B3AB-9CF584441806}"/>
                  </a:ext>
                </a:extLst>
              </p:cNvPr>
              <p:cNvSpPr>
                <a:spLocks noChangeArrowheads="1"/>
              </p:cNvSpPr>
              <p:nvPr/>
            </p:nvSpPr>
            <p:spPr bwMode="auto">
              <a:xfrm>
                <a:off x="4149725" y="3060701"/>
                <a:ext cx="76200" cy="74613"/>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66" name="Freeform 269">
                <a:extLst>
                  <a:ext uri="{FF2B5EF4-FFF2-40B4-BE49-F238E27FC236}">
                    <a16:creationId xmlns:a16="http://schemas.microsoft.com/office/drawing/2014/main" id="{D9F3CD5B-3BA2-4D51-A0BD-6E802941FDCF}"/>
                  </a:ext>
                </a:extLst>
              </p:cNvPr>
              <p:cNvSpPr>
                <a:spLocks/>
              </p:cNvSpPr>
              <p:nvPr/>
            </p:nvSpPr>
            <p:spPr bwMode="auto">
              <a:xfrm>
                <a:off x="4127500" y="3135313"/>
                <a:ext cx="109538" cy="60325"/>
              </a:xfrm>
              <a:custGeom>
                <a:avLst/>
                <a:gdLst>
                  <a:gd name="T0" fmla="*/ 22 w 29"/>
                  <a:gd name="T1" fmla="*/ 16 h 16"/>
                  <a:gd name="T2" fmla="*/ 0 w 29"/>
                  <a:gd name="T3" fmla="*/ 16 h 16"/>
                  <a:gd name="T4" fmla="*/ 16 w 29"/>
                  <a:gd name="T5" fmla="*/ 0 h 16"/>
                  <a:gd name="T6" fmla="*/ 29 w 29"/>
                  <a:gd name="T7" fmla="*/ 7 h 16"/>
                </a:gdLst>
                <a:ahLst/>
                <a:cxnLst>
                  <a:cxn ang="0">
                    <a:pos x="T0" y="T1"/>
                  </a:cxn>
                  <a:cxn ang="0">
                    <a:pos x="T2" y="T3"/>
                  </a:cxn>
                  <a:cxn ang="0">
                    <a:pos x="T4" y="T5"/>
                  </a:cxn>
                  <a:cxn ang="0">
                    <a:pos x="T6" y="T7"/>
                  </a:cxn>
                </a:cxnLst>
                <a:rect l="0" t="0" r="r" b="b"/>
                <a:pathLst>
                  <a:path w="29" h="16">
                    <a:moveTo>
                      <a:pt x="22" y="16"/>
                    </a:moveTo>
                    <a:cubicBezTo>
                      <a:pt x="0" y="16"/>
                      <a:pt x="0" y="16"/>
                      <a:pt x="0" y="16"/>
                    </a:cubicBezTo>
                    <a:cubicBezTo>
                      <a:pt x="0" y="7"/>
                      <a:pt x="7" y="0"/>
                      <a:pt x="16" y="0"/>
                    </a:cubicBezTo>
                    <a:cubicBezTo>
                      <a:pt x="21" y="0"/>
                      <a:pt x="26" y="3"/>
                      <a:pt x="29" y="7"/>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67" name="Oval 270">
                <a:extLst>
                  <a:ext uri="{FF2B5EF4-FFF2-40B4-BE49-F238E27FC236}">
                    <a16:creationId xmlns:a16="http://schemas.microsoft.com/office/drawing/2014/main" id="{85B43E76-36A9-4667-852E-AD239EC04C43}"/>
                  </a:ext>
                </a:extLst>
              </p:cNvPr>
              <p:cNvSpPr>
                <a:spLocks noChangeArrowheads="1"/>
              </p:cNvSpPr>
              <p:nvPr/>
            </p:nvSpPr>
            <p:spPr bwMode="auto">
              <a:xfrm>
                <a:off x="4360863" y="3060701"/>
                <a:ext cx="74613" cy="74613"/>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68" name="Freeform 271">
                <a:extLst>
                  <a:ext uri="{FF2B5EF4-FFF2-40B4-BE49-F238E27FC236}">
                    <a16:creationId xmlns:a16="http://schemas.microsoft.com/office/drawing/2014/main" id="{DFF4B198-89FE-47D5-B7B7-8C893ABCC5FF}"/>
                  </a:ext>
                </a:extLst>
              </p:cNvPr>
              <p:cNvSpPr>
                <a:spLocks/>
              </p:cNvSpPr>
              <p:nvPr/>
            </p:nvSpPr>
            <p:spPr bwMode="auto">
              <a:xfrm>
                <a:off x="4349750" y="3135313"/>
                <a:ext cx="107950" cy="60325"/>
              </a:xfrm>
              <a:custGeom>
                <a:avLst/>
                <a:gdLst>
                  <a:gd name="T0" fmla="*/ 0 w 29"/>
                  <a:gd name="T1" fmla="*/ 7 h 16"/>
                  <a:gd name="T2" fmla="*/ 13 w 29"/>
                  <a:gd name="T3" fmla="*/ 0 h 16"/>
                  <a:gd name="T4" fmla="*/ 29 w 29"/>
                  <a:gd name="T5" fmla="*/ 16 h 16"/>
                  <a:gd name="T6" fmla="*/ 7 w 29"/>
                  <a:gd name="T7" fmla="*/ 16 h 16"/>
                </a:gdLst>
                <a:ahLst/>
                <a:cxnLst>
                  <a:cxn ang="0">
                    <a:pos x="T0" y="T1"/>
                  </a:cxn>
                  <a:cxn ang="0">
                    <a:pos x="T2" y="T3"/>
                  </a:cxn>
                  <a:cxn ang="0">
                    <a:pos x="T4" y="T5"/>
                  </a:cxn>
                  <a:cxn ang="0">
                    <a:pos x="T6" y="T7"/>
                  </a:cxn>
                </a:cxnLst>
                <a:rect l="0" t="0" r="r" b="b"/>
                <a:pathLst>
                  <a:path w="29" h="16">
                    <a:moveTo>
                      <a:pt x="0" y="7"/>
                    </a:moveTo>
                    <a:cubicBezTo>
                      <a:pt x="3" y="3"/>
                      <a:pt x="8" y="0"/>
                      <a:pt x="13" y="0"/>
                    </a:cubicBezTo>
                    <a:cubicBezTo>
                      <a:pt x="22" y="0"/>
                      <a:pt x="29" y="7"/>
                      <a:pt x="29" y="16"/>
                    </a:cubicBezTo>
                    <a:cubicBezTo>
                      <a:pt x="7" y="16"/>
                      <a:pt x="7" y="16"/>
                      <a:pt x="7" y="16"/>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69" name="Oval 272">
                <a:extLst>
                  <a:ext uri="{FF2B5EF4-FFF2-40B4-BE49-F238E27FC236}">
                    <a16:creationId xmlns:a16="http://schemas.microsoft.com/office/drawing/2014/main" id="{CE8C1F83-6F38-4A0B-8E08-4398BEC1DDBB}"/>
                  </a:ext>
                </a:extLst>
              </p:cNvPr>
              <p:cNvSpPr>
                <a:spLocks noChangeArrowheads="1"/>
              </p:cNvSpPr>
              <p:nvPr/>
            </p:nvSpPr>
            <p:spPr bwMode="auto">
              <a:xfrm>
                <a:off x="4240213" y="3030538"/>
                <a:ext cx="104775" cy="1095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70" name="Freeform 273">
                <a:extLst>
                  <a:ext uri="{FF2B5EF4-FFF2-40B4-BE49-F238E27FC236}">
                    <a16:creationId xmlns:a16="http://schemas.microsoft.com/office/drawing/2014/main" id="{F5C16A34-C88B-42FA-BC46-1C9471DB8B0A}"/>
                  </a:ext>
                </a:extLst>
              </p:cNvPr>
              <p:cNvSpPr>
                <a:spLocks/>
              </p:cNvSpPr>
              <p:nvPr/>
            </p:nvSpPr>
            <p:spPr bwMode="auto">
              <a:xfrm>
                <a:off x="4214813" y="2986088"/>
                <a:ext cx="157163" cy="36513"/>
              </a:xfrm>
              <a:custGeom>
                <a:avLst/>
                <a:gdLst>
                  <a:gd name="T0" fmla="*/ 0 w 42"/>
                  <a:gd name="T1" fmla="*/ 10 h 10"/>
                  <a:gd name="T2" fmla="*/ 21 w 42"/>
                  <a:gd name="T3" fmla="*/ 0 h 10"/>
                  <a:gd name="T4" fmla="*/ 42 w 42"/>
                  <a:gd name="T5" fmla="*/ 10 h 10"/>
                </a:gdLst>
                <a:ahLst/>
                <a:cxnLst>
                  <a:cxn ang="0">
                    <a:pos x="T0" y="T1"/>
                  </a:cxn>
                  <a:cxn ang="0">
                    <a:pos x="T2" y="T3"/>
                  </a:cxn>
                  <a:cxn ang="0">
                    <a:pos x="T4" y="T5"/>
                  </a:cxn>
                </a:cxnLst>
                <a:rect l="0" t="0" r="r" b="b"/>
                <a:pathLst>
                  <a:path w="42" h="10">
                    <a:moveTo>
                      <a:pt x="0" y="10"/>
                    </a:moveTo>
                    <a:cubicBezTo>
                      <a:pt x="5" y="4"/>
                      <a:pt x="13" y="0"/>
                      <a:pt x="21" y="0"/>
                    </a:cubicBezTo>
                    <a:cubicBezTo>
                      <a:pt x="29" y="0"/>
                      <a:pt x="37" y="4"/>
                      <a:pt x="42" y="10"/>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71" name="Freeform 274">
                <a:extLst>
                  <a:ext uri="{FF2B5EF4-FFF2-40B4-BE49-F238E27FC236}">
                    <a16:creationId xmlns:a16="http://schemas.microsoft.com/office/drawing/2014/main" id="{1D976AB4-49AA-4482-B357-FA665EA7852A}"/>
                  </a:ext>
                </a:extLst>
              </p:cNvPr>
              <p:cNvSpPr>
                <a:spLocks/>
              </p:cNvSpPr>
              <p:nvPr/>
            </p:nvSpPr>
            <p:spPr bwMode="auto">
              <a:xfrm>
                <a:off x="4187825" y="2947988"/>
                <a:ext cx="211138" cy="49213"/>
              </a:xfrm>
              <a:custGeom>
                <a:avLst/>
                <a:gdLst>
                  <a:gd name="T0" fmla="*/ 0 w 56"/>
                  <a:gd name="T1" fmla="*/ 13 h 13"/>
                  <a:gd name="T2" fmla="*/ 28 w 56"/>
                  <a:gd name="T3" fmla="*/ 0 h 13"/>
                  <a:gd name="T4" fmla="*/ 56 w 56"/>
                  <a:gd name="T5" fmla="*/ 13 h 13"/>
                </a:gdLst>
                <a:ahLst/>
                <a:cxnLst>
                  <a:cxn ang="0">
                    <a:pos x="T0" y="T1"/>
                  </a:cxn>
                  <a:cxn ang="0">
                    <a:pos x="T2" y="T3"/>
                  </a:cxn>
                  <a:cxn ang="0">
                    <a:pos x="T4" y="T5"/>
                  </a:cxn>
                </a:cxnLst>
                <a:rect l="0" t="0" r="r" b="b"/>
                <a:pathLst>
                  <a:path w="56" h="13">
                    <a:moveTo>
                      <a:pt x="0" y="13"/>
                    </a:moveTo>
                    <a:cubicBezTo>
                      <a:pt x="7" y="5"/>
                      <a:pt x="17" y="0"/>
                      <a:pt x="28" y="0"/>
                    </a:cubicBezTo>
                    <a:cubicBezTo>
                      <a:pt x="39" y="0"/>
                      <a:pt x="49" y="5"/>
                      <a:pt x="56" y="13"/>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72" name="Freeform 275">
                <a:extLst>
                  <a:ext uri="{FF2B5EF4-FFF2-40B4-BE49-F238E27FC236}">
                    <a16:creationId xmlns:a16="http://schemas.microsoft.com/office/drawing/2014/main" id="{40CDCACF-1136-47C8-A50F-2C6DCEFC7055}"/>
                  </a:ext>
                </a:extLst>
              </p:cNvPr>
              <p:cNvSpPr>
                <a:spLocks/>
              </p:cNvSpPr>
              <p:nvPr/>
            </p:nvSpPr>
            <p:spPr bwMode="auto">
              <a:xfrm>
                <a:off x="4157663" y="2909888"/>
                <a:ext cx="269875" cy="63500"/>
              </a:xfrm>
              <a:custGeom>
                <a:avLst/>
                <a:gdLst>
                  <a:gd name="T0" fmla="*/ 0 w 72"/>
                  <a:gd name="T1" fmla="*/ 17 h 17"/>
                  <a:gd name="T2" fmla="*/ 36 w 72"/>
                  <a:gd name="T3" fmla="*/ 0 h 17"/>
                  <a:gd name="T4" fmla="*/ 72 w 72"/>
                  <a:gd name="T5" fmla="*/ 17 h 17"/>
                </a:gdLst>
                <a:ahLst/>
                <a:cxnLst>
                  <a:cxn ang="0">
                    <a:pos x="T0" y="T1"/>
                  </a:cxn>
                  <a:cxn ang="0">
                    <a:pos x="T2" y="T3"/>
                  </a:cxn>
                  <a:cxn ang="0">
                    <a:pos x="T4" y="T5"/>
                  </a:cxn>
                </a:cxnLst>
                <a:rect l="0" t="0" r="r" b="b"/>
                <a:pathLst>
                  <a:path w="72" h="17">
                    <a:moveTo>
                      <a:pt x="0" y="17"/>
                    </a:moveTo>
                    <a:cubicBezTo>
                      <a:pt x="8" y="7"/>
                      <a:pt x="21" y="0"/>
                      <a:pt x="36" y="0"/>
                    </a:cubicBezTo>
                    <a:cubicBezTo>
                      <a:pt x="51" y="0"/>
                      <a:pt x="64" y="7"/>
                      <a:pt x="72" y="17"/>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73" name="Freeform 276">
                <a:extLst>
                  <a:ext uri="{FF2B5EF4-FFF2-40B4-BE49-F238E27FC236}">
                    <a16:creationId xmlns:a16="http://schemas.microsoft.com/office/drawing/2014/main" id="{E1D8459C-3776-4E84-AC6C-5275955B3DDE}"/>
                  </a:ext>
                </a:extLst>
              </p:cNvPr>
              <p:cNvSpPr>
                <a:spLocks/>
              </p:cNvSpPr>
              <p:nvPr/>
            </p:nvSpPr>
            <p:spPr bwMode="auto">
              <a:xfrm>
                <a:off x="4206875" y="3140076"/>
                <a:ext cx="173038" cy="85725"/>
              </a:xfrm>
              <a:custGeom>
                <a:avLst/>
                <a:gdLst>
                  <a:gd name="T0" fmla="*/ 46 w 46"/>
                  <a:gd name="T1" fmla="*/ 23 h 23"/>
                  <a:gd name="T2" fmla="*/ 0 w 46"/>
                  <a:gd name="T3" fmla="*/ 23 h 23"/>
                  <a:gd name="T4" fmla="*/ 23 w 46"/>
                  <a:gd name="T5" fmla="*/ 0 h 23"/>
                  <a:gd name="T6" fmla="*/ 46 w 46"/>
                  <a:gd name="T7" fmla="*/ 23 h 23"/>
                </a:gdLst>
                <a:ahLst/>
                <a:cxnLst>
                  <a:cxn ang="0">
                    <a:pos x="T0" y="T1"/>
                  </a:cxn>
                  <a:cxn ang="0">
                    <a:pos x="T2" y="T3"/>
                  </a:cxn>
                  <a:cxn ang="0">
                    <a:pos x="T4" y="T5"/>
                  </a:cxn>
                  <a:cxn ang="0">
                    <a:pos x="T6" y="T7"/>
                  </a:cxn>
                </a:cxnLst>
                <a:rect l="0" t="0" r="r" b="b"/>
                <a:pathLst>
                  <a:path w="46" h="23">
                    <a:moveTo>
                      <a:pt x="46" y="23"/>
                    </a:moveTo>
                    <a:cubicBezTo>
                      <a:pt x="0" y="23"/>
                      <a:pt x="0" y="23"/>
                      <a:pt x="0" y="23"/>
                    </a:cubicBezTo>
                    <a:cubicBezTo>
                      <a:pt x="0" y="10"/>
                      <a:pt x="10" y="0"/>
                      <a:pt x="23" y="0"/>
                    </a:cubicBezTo>
                    <a:cubicBezTo>
                      <a:pt x="36" y="0"/>
                      <a:pt x="46" y="10"/>
                      <a:pt x="46" y="23"/>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grpSp>
        <p:sp>
          <p:nvSpPr>
            <p:cNvPr id="164" name="Rectangle 163">
              <a:extLst>
                <a:ext uri="{FF2B5EF4-FFF2-40B4-BE49-F238E27FC236}">
                  <a16:creationId xmlns:a16="http://schemas.microsoft.com/office/drawing/2014/main" id="{3E886A0B-A097-4934-BAAA-53B791623B0B}"/>
                </a:ext>
              </a:extLst>
            </p:cNvPr>
            <p:cNvSpPr/>
            <p:nvPr/>
          </p:nvSpPr>
          <p:spPr>
            <a:xfrm>
              <a:off x="8578718" y="5542207"/>
              <a:ext cx="2488295" cy="738664"/>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Figure 2 shows a heat map of games in which Kansas City was declared the winner.</a:t>
              </a:r>
            </a:p>
          </p:txBody>
        </p:sp>
      </p:grpSp>
      <p:pic>
        <p:nvPicPr>
          <p:cNvPr id="5" name="Picture 4">
            <a:extLst>
              <a:ext uri="{FF2B5EF4-FFF2-40B4-BE49-F238E27FC236}">
                <a16:creationId xmlns:a16="http://schemas.microsoft.com/office/drawing/2014/main" id="{B7335131-208D-37AF-1180-CE612E5316B4}"/>
              </a:ext>
            </a:extLst>
          </p:cNvPr>
          <p:cNvPicPr>
            <a:picLocks noChangeAspect="1"/>
          </p:cNvPicPr>
          <p:nvPr/>
        </p:nvPicPr>
        <p:blipFill>
          <a:blip r:embed="rId3"/>
          <a:stretch>
            <a:fillRect/>
          </a:stretch>
        </p:blipFill>
        <p:spPr>
          <a:xfrm>
            <a:off x="-4855" y="18964"/>
            <a:ext cx="4281576" cy="3512280"/>
          </a:xfrm>
          <a:prstGeom prst="rect">
            <a:avLst/>
          </a:prstGeom>
        </p:spPr>
      </p:pic>
      <p:sp>
        <p:nvSpPr>
          <p:cNvPr id="6" name="TextBox 5">
            <a:extLst>
              <a:ext uri="{FF2B5EF4-FFF2-40B4-BE49-F238E27FC236}">
                <a16:creationId xmlns:a16="http://schemas.microsoft.com/office/drawing/2014/main" id="{99A110B1-1AAE-6204-85C0-C34A27DFDBA8}"/>
              </a:ext>
            </a:extLst>
          </p:cNvPr>
          <p:cNvSpPr txBox="1"/>
          <p:nvPr/>
        </p:nvSpPr>
        <p:spPr>
          <a:xfrm>
            <a:off x="5050450" y="1440722"/>
            <a:ext cx="1212589" cy="369332"/>
          </a:xfrm>
          <a:prstGeom prst="rect">
            <a:avLst/>
          </a:prstGeom>
          <a:noFill/>
        </p:spPr>
        <p:txBody>
          <a:bodyPr wrap="square" rtlCol="0">
            <a:spAutoFit/>
          </a:bodyPr>
          <a:lstStyle/>
          <a:p>
            <a:r>
              <a:rPr lang="en-US" b="1" dirty="0"/>
              <a:t>FIGURE 1</a:t>
            </a:r>
          </a:p>
        </p:txBody>
      </p:sp>
      <p:pic>
        <p:nvPicPr>
          <p:cNvPr id="8" name="Picture 7">
            <a:extLst>
              <a:ext uri="{FF2B5EF4-FFF2-40B4-BE49-F238E27FC236}">
                <a16:creationId xmlns:a16="http://schemas.microsoft.com/office/drawing/2014/main" id="{B318E8B7-0A6E-9194-37DD-229CE3653E2F}"/>
              </a:ext>
            </a:extLst>
          </p:cNvPr>
          <p:cNvPicPr>
            <a:picLocks noChangeAspect="1"/>
          </p:cNvPicPr>
          <p:nvPr/>
        </p:nvPicPr>
        <p:blipFill>
          <a:blip r:embed="rId4"/>
          <a:stretch>
            <a:fillRect/>
          </a:stretch>
        </p:blipFill>
        <p:spPr>
          <a:xfrm>
            <a:off x="3668207" y="3418750"/>
            <a:ext cx="4306379" cy="3375270"/>
          </a:xfrm>
          <a:prstGeom prst="rect">
            <a:avLst/>
          </a:prstGeom>
        </p:spPr>
      </p:pic>
      <p:sp>
        <p:nvSpPr>
          <p:cNvPr id="9" name="TextBox 8">
            <a:extLst>
              <a:ext uri="{FF2B5EF4-FFF2-40B4-BE49-F238E27FC236}">
                <a16:creationId xmlns:a16="http://schemas.microsoft.com/office/drawing/2014/main" id="{46793441-B577-E406-75C3-1208FD5AD140}"/>
              </a:ext>
            </a:extLst>
          </p:cNvPr>
          <p:cNvSpPr txBox="1"/>
          <p:nvPr/>
        </p:nvSpPr>
        <p:spPr>
          <a:xfrm>
            <a:off x="1220971" y="5106385"/>
            <a:ext cx="1212589" cy="369332"/>
          </a:xfrm>
          <a:prstGeom prst="rect">
            <a:avLst/>
          </a:prstGeom>
          <a:noFill/>
        </p:spPr>
        <p:txBody>
          <a:bodyPr wrap="square" rtlCol="0">
            <a:spAutoFit/>
          </a:bodyPr>
          <a:lstStyle/>
          <a:p>
            <a:r>
              <a:rPr lang="en-US" b="1" dirty="0"/>
              <a:t>FIGURE 2</a:t>
            </a:r>
          </a:p>
        </p:txBody>
      </p:sp>
    </p:spTree>
    <p:extLst>
      <p:ext uri="{BB962C8B-B14F-4D97-AF65-F5344CB8AC3E}">
        <p14:creationId xmlns:p14="http://schemas.microsoft.com/office/powerpoint/2010/main" val="987938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784E464-B64A-4614-9350-2C88DBD46AB5}"/>
              </a:ext>
            </a:extLst>
          </p:cNvPr>
          <p:cNvSpPr>
            <a:spLocks noGrp="1"/>
          </p:cNvSpPr>
          <p:nvPr>
            <p:ph type="title"/>
          </p:nvPr>
        </p:nvSpPr>
        <p:spPr/>
        <p:txBody>
          <a:bodyPr/>
          <a:lstStyle/>
          <a:p>
            <a:r>
              <a:rPr lang="en-US" dirty="0"/>
              <a:t>Human resources slide 5</a:t>
            </a:r>
          </a:p>
        </p:txBody>
      </p:sp>
      <p:cxnSp>
        <p:nvCxnSpPr>
          <p:cNvPr id="110" name="Straight Connector 109">
            <a:extLst>
              <a:ext uri="{FF2B5EF4-FFF2-40B4-BE49-F238E27FC236}">
                <a16:creationId xmlns:a16="http://schemas.microsoft.com/office/drawing/2014/main" id="{6D08E99A-0644-4757-9F3A-BBA1A4F39081}"/>
              </a:ext>
              <a:ext uri="{C183D7F6-B498-43B3-948B-1728B52AA6E4}">
                <adec:decorative xmlns:adec="http://schemas.microsoft.com/office/drawing/2017/decorative" val="1"/>
              </a:ext>
            </a:extLst>
          </p:cNvPr>
          <p:cNvCxnSpPr/>
          <p:nvPr/>
        </p:nvCxnSpPr>
        <p:spPr>
          <a:xfrm>
            <a:off x="8322639" y="0"/>
            <a:ext cx="0" cy="6357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4" name="Oval 123">
            <a:extLst>
              <a:ext uri="{FF2B5EF4-FFF2-40B4-BE49-F238E27FC236}">
                <a16:creationId xmlns:a16="http://schemas.microsoft.com/office/drawing/2014/main" id="{0B8C9A86-3574-4A2E-BC62-481A2BE7FBED}"/>
              </a:ext>
              <a:ext uri="{C183D7F6-B498-43B3-948B-1728B52AA6E4}">
                <adec:decorative xmlns:adec="http://schemas.microsoft.com/office/drawing/2017/decorative" val="1"/>
              </a:ext>
            </a:extLst>
          </p:cNvPr>
          <p:cNvSpPr/>
          <p:nvPr/>
        </p:nvSpPr>
        <p:spPr>
          <a:xfrm>
            <a:off x="6724637" y="567838"/>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Rectangle: Rounded Corners 117">
            <a:extLst>
              <a:ext uri="{FF2B5EF4-FFF2-40B4-BE49-F238E27FC236}">
                <a16:creationId xmlns:a16="http://schemas.microsoft.com/office/drawing/2014/main" id="{A21B85DB-181D-46E7-A9DF-F92B1DF032FD}"/>
              </a:ext>
              <a:ext uri="{C183D7F6-B498-43B3-948B-1728B52AA6E4}">
                <adec:decorative xmlns:adec="http://schemas.microsoft.com/office/drawing/2017/decorative" val="1"/>
              </a:ext>
            </a:extLst>
          </p:cNvPr>
          <p:cNvSpPr/>
          <p:nvPr/>
        </p:nvSpPr>
        <p:spPr>
          <a:xfrm>
            <a:off x="8091318" y="2798158"/>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TextBox 106">
            <a:extLst>
              <a:ext uri="{FF2B5EF4-FFF2-40B4-BE49-F238E27FC236}">
                <a16:creationId xmlns:a16="http://schemas.microsoft.com/office/drawing/2014/main" id="{54EA7ED5-6E34-4D47-91B6-F78F5F8B4C6E}"/>
              </a:ext>
            </a:extLst>
          </p:cNvPr>
          <p:cNvSpPr txBox="1"/>
          <p:nvPr/>
        </p:nvSpPr>
        <p:spPr>
          <a:xfrm>
            <a:off x="8409143" y="414800"/>
            <a:ext cx="3603287" cy="2051844"/>
          </a:xfrm>
          <a:prstGeom prst="rect">
            <a:avLst/>
          </a:prstGeom>
          <a:noFill/>
        </p:spPr>
        <p:txBody>
          <a:bodyPr wrap="square" lIns="0" tIns="0" rIns="0" bIns="0" rtlCol="0">
            <a:spAutoFit/>
          </a:bodyPr>
          <a:lstStyle/>
          <a:p>
            <a:pPr>
              <a:lnSpc>
                <a:spcPts val="4000"/>
              </a:lnSpc>
            </a:pPr>
            <a:r>
              <a:rPr lang="en-US" sz="4400" b="1" dirty="0">
                <a:solidFill>
                  <a:srgbClr val="002060"/>
                </a:solidFill>
                <a:latin typeface="Segoe UI" panose="020B0502040204020203" pitchFamily="34" charset="0"/>
                <a:cs typeface="Segoe UI" panose="020B0502040204020203" pitchFamily="34" charset="0"/>
              </a:rPr>
              <a:t>KANSAS CITY DATASET &amp; PREDICTION MODEL</a:t>
            </a:r>
          </a:p>
        </p:txBody>
      </p:sp>
      <p:sp>
        <p:nvSpPr>
          <p:cNvPr id="119" name="Rectangle 118">
            <a:extLst>
              <a:ext uri="{FF2B5EF4-FFF2-40B4-BE49-F238E27FC236}">
                <a16:creationId xmlns:a16="http://schemas.microsoft.com/office/drawing/2014/main" id="{EE9F5B85-E2F5-4C15-9A02-657F53EEE3BD}"/>
              </a:ext>
            </a:extLst>
          </p:cNvPr>
          <p:cNvSpPr/>
          <p:nvPr/>
        </p:nvSpPr>
        <p:spPr>
          <a:xfrm>
            <a:off x="8620763" y="2750577"/>
            <a:ext cx="3536195" cy="738664"/>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Categorical plot of winners in games with Kansas City and the scores at home vs away</a:t>
            </a:r>
          </a:p>
        </p:txBody>
      </p:sp>
      <p:grpSp>
        <p:nvGrpSpPr>
          <p:cNvPr id="206" name="Group 205" descr="This image is an icon of one person interacting with three people ">
            <a:extLst>
              <a:ext uri="{FF2B5EF4-FFF2-40B4-BE49-F238E27FC236}">
                <a16:creationId xmlns:a16="http://schemas.microsoft.com/office/drawing/2014/main" id="{23348E2E-A7EF-4B89-8F8D-D88C5354E9D5}"/>
              </a:ext>
            </a:extLst>
          </p:cNvPr>
          <p:cNvGrpSpPr/>
          <p:nvPr/>
        </p:nvGrpSpPr>
        <p:grpSpPr>
          <a:xfrm>
            <a:off x="8510435" y="3886627"/>
            <a:ext cx="3067397" cy="984885"/>
            <a:chOff x="7999616" y="3566010"/>
            <a:chExt cx="3067397" cy="984885"/>
          </a:xfrm>
        </p:grpSpPr>
        <p:sp>
          <p:nvSpPr>
            <p:cNvPr id="190" name="Rectangle 189">
              <a:extLst>
                <a:ext uri="{FF2B5EF4-FFF2-40B4-BE49-F238E27FC236}">
                  <a16:creationId xmlns:a16="http://schemas.microsoft.com/office/drawing/2014/main" id="{80F4EEC6-F407-4E25-BBB6-C506B28F5A4C}"/>
                </a:ext>
              </a:extLst>
            </p:cNvPr>
            <p:cNvSpPr/>
            <p:nvPr/>
          </p:nvSpPr>
          <p:spPr>
            <a:xfrm>
              <a:off x="8578718" y="3566010"/>
              <a:ext cx="2488295" cy="984885"/>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Arizona Cardinals seem to have won minimally and it is never a high scoring game for them. </a:t>
              </a:r>
            </a:p>
          </p:txBody>
        </p:sp>
        <p:grpSp>
          <p:nvGrpSpPr>
            <p:cNvPr id="191" name="Group 190">
              <a:extLst>
                <a:ext uri="{FF2B5EF4-FFF2-40B4-BE49-F238E27FC236}">
                  <a16:creationId xmlns:a16="http://schemas.microsoft.com/office/drawing/2014/main" id="{0FD0F77B-65FD-413C-B2B0-1AD539DC68D3}"/>
                </a:ext>
              </a:extLst>
            </p:cNvPr>
            <p:cNvGrpSpPr/>
            <p:nvPr/>
          </p:nvGrpSpPr>
          <p:grpSpPr>
            <a:xfrm>
              <a:off x="7999616" y="3639194"/>
              <a:ext cx="330200" cy="346075"/>
              <a:chOff x="2686050" y="2895601"/>
              <a:chExt cx="330200" cy="346075"/>
            </a:xfrm>
          </p:grpSpPr>
          <p:sp>
            <p:nvSpPr>
              <p:cNvPr id="192" name="Oval 309">
                <a:extLst>
                  <a:ext uri="{FF2B5EF4-FFF2-40B4-BE49-F238E27FC236}">
                    <a16:creationId xmlns:a16="http://schemas.microsoft.com/office/drawing/2014/main" id="{C57EF862-9A10-430C-8004-66A9241CE18B}"/>
                  </a:ext>
                </a:extLst>
              </p:cNvPr>
              <p:cNvSpPr>
                <a:spLocks noChangeArrowheads="1"/>
              </p:cNvSpPr>
              <p:nvPr/>
            </p:nvSpPr>
            <p:spPr bwMode="auto">
              <a:xfrm>
                <a:off x="2809875" y="2895601"/>
                <a:ext cx="82550" cy="82550"/>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93" name="Freeform 310">
                <a:extLst>
                  <a:ext uri="{FF2B5EF4-FFF2-40B4-BE49-F238E27FC236}">
                    <a16:creationId xmlns:a16="http://schemas.microsoft.com/office/drawing/2014/main" id="{13EA5F29-D427-40C4-AB4D-3D59B3F699E4}"/>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94" name="Oval 311">
                <a:extLst>
                  <a:ext uri="{FF2B5EF4-FFF2-40B4-BE49-F238E27FC236}">
                    <a16:creationId xmlns:a16="http://schemas.microsoft.com/office/drawing/2014/main" id="{D591DE3C-214D-426A-9B8E-741D87BAFB46}"/>
                  </a:ext>
                </a:extLst>
              </p:cNvPr>
              <p:cNvSpPr>
                <a:spLocks noChangeArrowheads="1"/>
              </p:cNvSpPr>
              <p:nvPr/>
            </p:nvSpPr>
            <p:spPr bwMode="auto">
              <a:xfrm>
                <a:off x="2708275" y="3128963"/>
                <a:ext cx="60325" cy="587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95" name="Freeform 312">
                <a:extLst>
                  <a:ext uri="{FF2B5EF4-FFF2-40B4-BE49-F238E27FC236}">
                    <a16:creationId xmlns:a16="http://schemas.microsoft.com/office/drawing/2014/main" id="{921D329D-AC5C-496B-96D4-A220BC49B579}"/>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96" name="Oval 313">
                <a:extLst>
                  <a:ext uri="{FF2B5EF4-FFF2-40B4-BE49-F238E27FC236}">
                    <a16:creationId xmlns:a16="http://schemas.microsoft.com/office/drawing/2014/main" id="{87933186-B346-44AC-85AA-CA346F5FBDEE}"/>
                  </a:ext>
                </a:extLst>
              </p:cNvPr>
              <p:cNvSpPr>
                <a:spLocks noChangeArrowheads="1"/>
              </p:cNvSpPr>
              <p:nvPr/>
            </p:nvSpPr>
            <p:spPr bwMode="auto">
              <a:xfrm>
                <a:off x="2933700" y="3128963"/>
                <a:ext cx="60325" cy="587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97" name="Freeform 314">
                <a:extLst>
                  <a:ext uri="{FF2B5EF4-FFF2-40B4-BE49-F238E27FC236}">
                    <a16:creationId xmlns:a16="http://schemas.microsoft.com/office/drawing/2014/main" id="{E0E3BA39-8375-478D-9CF6-4EC7438136A6}"/>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98" name="Oval 315">
                <a:extLst>
                  <a:ext uri="{FF2B5EF4-FFF2-40B4-BE49-F238E27FC236}">
                    <a16:creationId xmlns:a16="http://schemas.microsoft.com/office/drawing/2014/main" id="{550D4481-BC6A-476D-80E1-F12F8ED9F75F}"/>
                  </a:ext>
                </a:extLst>
              </p:cNvPr>
              <p:cNvSpPr>
                <a:spLocks noChangeArrowheads="1"/>
              </p:cNvSpPr>
              <p:nvPr/>
            </p:nvSpPr>
            <p:spPr bwMode="auto">
              <a:xfrm>
                <a:off x="2933700" y="3128963"/>
                <a:ext cx="60325" cy="587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99" name="Freeform 316">
                <a:extLst>
                  <a:ext uri="{FF2B5EF4-FFF2-40B4-BE49-F238E27FC236}">
                    <a16:creationId xmlns:a16="http://schemas.microsoft.com/office/drawing/2014/main" id="{951EE685-6291-44F0-81B1-A3B5791D1C54}"/>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200" name="Oval 317">
                <a:extLst>
                  <a:ext uri="{FF2B5EF4-FFF2-40B4-BE49-F238E27FC236}">
                    <a16:creationId xmlns:a16="http://schemas.microsoft.com/office/drawing/2014/main" id="{1822195B-E26A-4DF0-B1B1-A36823632E74}"/>
                  </a:ext>
                </a:extLst>
              </p:cNvPr>
              <p:cNvSpPr>
                <a:spLocks noChangeArrowheads="1"/>
              </p:cNvSpPr>
              <p:nvPr/>
            </p:nvSpPr>
            <p:spPr bwMode="auto">
              <a:xfrm>
                <a:off x="2820988" y="3128963"/>
                <a:ext cx="60325" cy="587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201" name="Freeform 318">
                <a:extLst>
                  <a:ext uri="{FF2B5EF4-FFF2-40B4-BE49-F238E27FC236}">
                    <a16:creationId xmlns:a16="http://schemas.microsoft.com/office/drawing/2014/main" id="{E33AF9C8-AD93-4E36-9887-B8B748838EED}"/>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202" name="Freeform 319">
                <a:extLst>
                  <a:ext uri="{FF2B5EF4-FFF2-40B4-BE49-F238E27FC236}">
                    <a16:creationId xmlns:a16="http://schemas.microsoft.com/office/drawing/2014/main" id="{3E3913FB-5C76-4699-89D5-5A71454116E9}"/>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203" name="Line 320">
                <a:extLst>
                  <a:ext uri="{FF2B5EF4-FFF2-40B4-BE49-F238E27FC236}">
                    <a16:creationId xmlns:a16="http://schemas.microsoft.com/office/drawing/2014/main" id="{C96335B1-62B8-4482-A67B-BE60CF58E363}"/>
                  </a:ext>
                </a:extLst>
              </p:cNvPr>
              <p:cNvSpPr>
                <a:spLocks noChangeShapeType="1"/>
              </p:cNvSpPr>
              <p:nvPr/>
            </p:nvSpPr>
            <p:spPr bwMode="auto">
              <a:xfrm>
                <a:off x="2851150" y="3044826"/>
                <a:ext cx="0" cy="46038"/>
              </a:xfrm>
              <a:prstGeom prst="line">
                <a:avLst/>
              </a:prstGeom>
              <a:noFill/>
              <a:ln w="14288" cap="rnd">
                <a:solidFill>
                  <a:srgbClr val="00206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grpSp>
      </p:grpSp>
      <p:grpSp>
        <p:nvGrpSpPr>
          <p:cNvPr id="204" name="Group 203" descr="This image is an icon of three people with a symbol that indicates connection to the internet. ">
            <a:extLst>
              <a:ext uri="{FF2B5EF4-FFF2-40B4-BE49-F238E27FC236}">
                <a16:creationId xmlns:a16="http://schemas.microsoft.com/office/drawing/2014/main" id="{BCE3CAEB-5C3F-4903-9D74-1EC0A2984EE9}"/>
              </a:ext>
            </a:extLst>
          </p:cNvPr>
          <p:cNvGrpSpPr/>
          <p:nvPr/>
        </p:nvGrpSpPr>
        <p:grpSpPr>
          <a:xfrm>
            <a:off x="8473950" y="5126151"/>
            <a:ext cx="3067397" cy="1231106"/>
            <a:chOff x="7999616" y="5542207"/>
            <a:chExt cx="3067397" cy="1231106"/>
          </a:xfrm>
        </p:grpSpPr>
        <p:grpSp>
          <p:nvGrpSpPr>
            <p:cNvPr id="163" name="Group 162">
              <a:extLst>
                <a:ext uri="{FF2B5EF4-FFF2-40B4-BE49-F238E27FC236}">
                  <a16:creationId xmlns:a16="http://schemas.microsoft.com/office/drawing/2014/main" id="{E79FB62D-7154-40A3-BB31-9A0934208E2F}"/>
                </a:ext>
              </a:extLst>
            </p:cNvPr>
            <p:cNvGrpSpPr/>
            <p:nvPr/>
          </p:nvGrpSpPr>
          <p:grpSpPr>
            <a:xfrm>
              <a:off x="7999616" y="5630472"/>
              <a:ext cx="330200" cy="315913"/>
              <a:chOff x="4127500" y="2909888"/>
              <a:chExt cx="330200" cy="315913"/>
            </a:xfrm>
          </p:grpSpPr>
          <p:sp>
            <p:nvSpPr>
              <p:cNvPr id="165" name="Oval 268">
                <a:extLst>
                  <a:ext uri="{FF2B5EF4-FFF2-40B4-BE49-F238E27FC236}">
                    <a16:creationId xmlns:a16="http://schemas.microsoft.com/office/drawing/2014/main" id="{BD72EF5D-EE26-4982-B3AB-9CF584441806}"/>
                  </a:ext>
                </a:extLst>
              </p:cNvPr>
              <p:cNvSpPr>
                <a:spLocks noChangeArrowheads="1"/>
              </p:cNvSpPr>
              <p:nvPr/>
            </p:nvSpPr>
            <p:spPr bwMode="auto">
              <a:xfrm>
                <a:off x="4149725" y="3060701"/>
                <a:ext cx="76200" cy="74613"/>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66" name="Freeform 269">
                <a:extLst>
                  <a:ext uri="{FF2B5EF4-FFF2-40B4-BE49-F238E27FC236}">
                    <a16:creationId xmlns:a16="http://schemas.microsoft.com/office/drawing/2014/main" id="{D9F3CD5B-3BA2-4D51-A0BD-6E802941FDCF}"/>
                  </a:ext>
                </a:extLst>
              </p:cNvPr>
              <p:cNvSpPr>
                <a:spLocks/>
              </p:cNvSpPr>
              <p:nvPr/>
            </p:nvSpPr>
            <p:spPr bwMode="auto">
              <a:xfrm>
                <a:off x="4127500" y="3135313"/>
                <a:ext cx="109538" cy="60325"/>
              </a:xfrm>
              <a:custGeom>
                <a:avLst/>
                <a:gdLst>
                  <a:gd name="T0" fmla="*/ 22 w 29"/>
                  <a:gd name="T1" fmla="*/ 16 h 16"/>
                  <a:gd name="T2" fmla="*/ 0 w 29"/>
                  <a:gd name="T3" fmla="*/ 16 h 16"/>
                  <a:gd name="T4" fmla="*/ 16 w 29"/>
                  <a:gd name="T5" fmla="*/ 0 h 16"/>
                  <a:gd name="T6" fmla="*/ 29 w 29"/>
                  <a:gd name="T7" fmla="*/ 7 h 16"/>
                </a:gdLst>
                <a:ahLst/>
                <a:cxnLst>
                  <a:cxn ang="0">
                    <a:pos x="T0" y="T1"/>
                  </a:cxn>
                  <a:cxn ang="0">
                    <a:pos x="T2" y="T3"/>
                  </a:cxn>
                  <a:cxn ang="0">
                    <a:pos x="T4" y="T5"/>
                  </a:cxn>
                  <a:cxn ang="0">
                    <a:pos x="T6" y="T7"/>
                  </a:cxn>
                </a:cxnLst>
                <a:rect l="0" t="0" r="r" b="b"/>
                <a:pathLst>
                  <a:path w="29" h="16">
                    <a:moveTo>
                      <a:pt x="22" y="16"/>
                    </a:moveTo>
                    <a:cubicBezTo>
                      <a:pt x="0" y="16"/>
                      <a:pt x="0" y="16"/>
                      <a:pt x="0" y="16"/>
                    </a:cubicBezTo>
                    <a:cubicBezTo>
                      <a:pt x="0" y="7"/>
                      <a:pt x="7" y="0"/>
                      <a:pt x="16" y="0"/>
                    </a:cubicBezTo>
                    <a:cubicBezTo>
                      <a:pt x="21" y="0"/>
                      <a:pt x="26" y="3"/>
                      <a:pt x="29" y="7"/>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67" name="Oval 270">
                <a:extLst>
                  <a:ext uri="{FF2B5EF4-FFF2-40B4-BE49-F238E27FC236}">
                    <a16:creationId xmlns:a16="http://schemas.microsoft.com/office/drawing/2014/main" id="{85B43E76-36A9-4667-852E-AD239EC04C43}"/>
                  </a:ext>
                </a:extLst>
              </p:cNvPr>
              <p:cNvSpPr>
                <a:spLocks noChangeArrowheads="1"/>
              </p:cNvSpPr>
              <p:nvPr/>
            </p:nvSpPr>
            <p:spPr bwMode="auto">
              <a:xfrm>
                <a:off x="4360863" y="3060701"/>
                <a:ext cx="74613" cy="74613"/>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68" name="Freeform 271">
                <a:extLst>
                  <a:ext uri="{FF2B5EF4-FFF2-40B4-BE49-F238E27FC236}">
                    <a16:creationId xmlns:a16="http://schemas.microsoft.com/office/drawing/2014/main" id="{DFF4B198-89FE-47D5-B7B7-8C893ABCC5FF}"/>
                  </a:ext>
                </a:extLst>
              </p:cNvPr>
              <p:cNvSpPr>
                <a:spLocks/>
              </p:cNvSpPr>
              <p:nvPr/>
            </p:nvSpPr>
            <p:spPr bwMode="auto">
              <a:xfrm>
                <a:off x="4349750" y="3135313"/>
                <a:ext cx="107950" cy="60325"/>
              </a:xfrm>
              <a:custGeom>
                <a:avLst/>
                <a:gdLst>
                  <a:gd name="T0" fmla="*/ 0 w 29"/>
                  <a:gd name="T1" fmla="*/ 7 h 16"/>
                  <a:gd name="T2" fmla="*/ 13 w 29"/>
                  <a:gd name="T3" fmla="*/ 0 h 16"/>
                  <a:gd name="T4" fmla="*/ 29 w 29"/>
                  <a:gd name="T5" fmla="*/ 16 h 16"/>
                  <a:gd name="T6" fmla="*/ 7 w 29"/>
                  <a:gd name="T7" fmla="*/ 16 h 16"/>
                </a:gdLst>
                <a:ahLst/>
                <a:cxnLst>
                  <a:cxn ang="0">
                    <a:pos x="T0" y="T1"/>
                  </a:cxn>
                  <a:cxn ang="0">
                    <a:pos x="T2" y="T3"/>
                  </a:cxn>
                  <a:cxn ang="0">
                    <a:pos x="T4" y="T5"/>
                  </a:cxn>
                  <a:cxn ang="0">
                    <a:pos x="T6" y="T7"/>
                  </a:cxn>
                </a:cxnLst>
                <a:rect l="0" t="0" r="r" b="b"/>
                <a:pathLst>
                  <a:path w="29" h="16">
                    <a:moveTo>
                      <a:pt x="0" y="7"/>
                    </a:moveTo>
                    <a:cubicBezTo>
                      <a:pt x="3" y="3"/>
                      <a:pt x="8" y="0"/>
                      <a:pt x="13" y="0"/>
                    </a:cubicBezTo>
                    <a:cubicBezTo>
                      <a:pt x="22" y="0"/>
                      <a:pt x="29" y="7"/>
                      <a:pt x="29" y="16"/>
                    </a:cubicBezTo>
                    <a:cubicBezTo>
                      <a:pt x="7" y="16"/>
                      <a:pt x="7" y="16"/>
                      <a:pt x="7" y="16"/>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69" name="Oval 272">
                <a:extLst>
                  <a:ext uri="{FF2B5EF4-FFF2-40B4-BE49-F238E27FC236}">
                    <a16:creationId xmlns:a16="http://schemas.microsoft.com/office/drawing/2014/main" id="{CE8C1F83-6F38-4A0B-8E08-4398BEC1DDBB}"/>
                  </a:ext>
                </a:extLst>
              </p:cNvPr>
              <p:cNvSpPr>
                <a:spLocks noChangeArrowheads="1"/>
              </p:cNvSpPr>
              <p:nvPr/>
            </p:nvSpPr>
            <p:spPr bwMode="auto">
              <a:xfrm>
                <a:off x="4240213" y="3030538"/>
                <a:ext cx="104775" cy="1095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70" name="Freeform 273">
                <a:extLst>
                  <a:ext uri="{FF2B5EF4-FFF2-40B4-BE49-F238E27FC236}">
                    <a16:creationId xmlns:a16="http://schemas.microsoft.com/office/drawing/2014/main" id="{F5C16A34-C88B-42FA-BC46-1C9471DB8B0A}"/>
                  </a:ext>
                </a:extLst>
              </p:cNvPr>
              <p:cNvSpPr>
                <a:spLocks/>
              </p:cNvSpPr>
              <p:nvPr/>
            </p:nvSpPr>
            <p:spPr bwMode="auto">
              <a:xfrm>
                <a:off x="4214813" y="2986088"/>
                <a:ext cx="157163" cy="36513"/>
              </a:xfrm>
              <a:custGeom>
                <a:avLst/>
                <a:gdLst>
                  <a:gd name="T0" fmla="*/ 0 w 42"/>
                  <a:gd name="T1" fmla="*/ 10 h 10"/>
                  <a:gd name="T2" fmla="*/ 21 w 42"/>
                  <a:gd name="T3" fmla="*/ 0 h 10"/>
                  <a:gd name="T4" fmla="*/ 42 w 42"/>
                  <a:gd name="T5" fmla="*/ 10 h 10"/>
                </a:gdLst>
                <a:ahLst/>
                <a:cxnLst>
                  <a:cxn ang="0">
                    <a:pos x="T0" y="T1"/>
                  </a:cxn>
                  <a:cxn ang="0">
                    <a:pos x="T2" y="T3"/>
                  </a:cxn>
                  <a:cxn ang="0">
                    <a:pos x="T4" y="T5"/>
                  </a:cxn>
                </a:cxnLst>
                <a:rect l="0" t="0" r="r" b="b"/>
                <a:pathLst>
                  <a:path w="42" h="10">
                    <a:moveTo>
                      <a:pt x="0" y="10"/>
                    </a:moveTo>
                    <a:cubicBezTo>
                      <a:pt x="5" y="4"/>
                      <a:pt x="13" y="0"/>
                      <a:pt x="21" y="0"/>
                    </a:cubicBezTo>
                    <a:cubicBezTo>
                      <a:pt x="29" y="0"/>
                      <a:pt x="37" y="4"/>
                      <a:pt x="42" y="10"/>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71" name="Freeform 274">
                <a:extLst>
                  <a:ext uri="{FF2B5EF4-FFF2-40B4-BE49-F238E27FC236}">
                    <a16:creationId xmlns:a16="http://schemas.microsoft.com/office/drawing/2014/main" id="{1D976AB4-49AA-4482-B357-FA665EA7852A}"/>
                  </a:ext>
                </a:extLst>
              </p:cNvPr>
              <p:cNvSpPr>
                <a:spLocks/>
              </p:cNvSpPr>
              <p:nvPr/>
            </p:nvSpPr>
            <p:spPr bwMode="auto">
              <a:xfrm>
                <a:off x="4187825" y="2947988"/>
                <a:ext cx="211138" cy="49213"/>
              </a:xfrm>
              <a:custGeom>
                <a:avLst/>
                <a:gdLst>
                  <a:gd name="T0" fmla="*/ 0 w 56"/>
                  <a:gd name="T1" fmla="*/ 13 h 13"/>
                  <a:gd name="T2" fmla="*/ 28 w 56"/>
                  <a:gd name="T3" fmla="*/ 0 h 13"/>
                  <a:gd name="T4" fmla="*/ 56 w 56"/>
                  <a:gd name="T5" fmla="*/ 13 h 13"/>
                </a:gdLst>
                <a:ahLst/>
                <a:cxnLst>
                  <a:cxn ang="0">
                    <a:pos x="T0" y="T1"/>
                  </a:cxn>
                  <a:cxn ang="0">
                    <a:pos x="T2" y="T3"/>
                  </a:cxn>
                  <a:cxn ang="0">
                    <a:pos x="T4" y="T5"/>
                  </a:cxn>
                </a:cxnLst>
                <a:rect l="0" t="0" r="r" b="b"/>
                <a:pathLst>
                  <a:path w="56" h="13">
                    <a:moveTo>
                      <a:pt x="0" y="13"/>
                    </a:moveTo>
                    <a:cubicBezTo>
                      <a:pt x="7" y="5"/>
                      <a:pt x="17" y="0"/>
                      <a:pt x="28" y="0"/>
                    </a:cubicBezTo>
                    <a:cubicBezTo>
                      <a:pt x="39" y="0"/>
                      <a:pt x="49" y="5"/>
                      <a:pt x="56" y="13"/>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72" name="Freeform 275">
                <a:extLst>
                  <a:ext uri="{FF2B5EF4-FFF2-40B4-BE49-F238E27FC236}">
                    <a16:creationId xmlns:a16="http://schemas.microsoft.com/office/drawing/2014/main" id="{40CDCACF-1136-47C8-A50F-2C6DCEFC7055}"/>
                  </a:ext>
                </a:extLst>
              </p:cNvPr>
              <p:cNvSpPr>
                <a:spLocks/>
              </p:cNvSpPr>
              <p:nvPr/>
            </p:nvSpPr>
            <p:spPr bwMode="auto">
              <a:xfrm>
                <a:off x="4157663" y="2909888"/>
                <a:ext cx="269875" cy="63500"/>
              </a:xfrm>
              <a:custGeom>
                <a:avLst/>
                <a:gdLst>
                  <a:gd name="T0" fmla="*/ 0 w 72"/>
                  <a:gd name="T1" fmla="*/ 17 h 17"/>
                  <a:gd name="T2" fmla="*/ 36 w 72"/>
                  <a:gd name="T3" fmla="*/ 0 h 17"/>
                  <a:gd name="T4" fmla="*/ 72 w 72"/>
                  <a:gd name="T5" fmla="*/ 17 h 17"/>
                </a:gdLst>
                <a:ahLst/>
                <a:cxnLst>
                  <a:cxn ang="0">
                    <a:pos x="T0" y="T1"/>
                  </a:cxn>
                  <a:cxn ang="0">
                    <a:pos x="T2" y="T3"/>
                  </a:cxn>
                  <a:cxn ang="0">
                    <a:pos x="T4" y="T5"/>
                  </a:cxn>
                </a:cxnLst>
                <a:rect l="0" t="0" r="r" b="b"/>
                <a:pathLst>
                  <a:path w="72" h="17">
                    <a:moveTo>
                      <a:pt x="0" y="17"/>
                    </a:moveTo>
                    <a:cubicBezTo>
                      <a:pt x="8" y="7"/>
                      <a:pt x="21" y="0"/>
                      <a:pt x="36" y="0"/>
                    </a:cubicBezTo>
                    <a:cubicBezTo>
                      <a:pt x="51" y="0"/>
                      <a:pt x="64" y="7"/>
                      <a:pt x="72" y="17"/>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73" name="Freeform 276">
                <a:extLst>
                  <a:ext uri="{FF2B5EF4-FFF2-40B4-BE49-F238E27FC236}">
                    <a16:creationId xmlns:a16="http://schemas.microsoft.com/office/drawing/2014/main" id="{E1D8459C-3776-4E84-AC6C-5275955B3DDE}"/>
                  </a:ext>
                </a:extLst>
              </p:cNvPr>
              <p:cNvSpPr>
                <a:spLocks/>
              </p:cNvSpPr>
              <p:nvPr/>
            </p:nvSpPr>
            <p:spPr bwMode="auto">
              <a:xfrm>
                <a:off x="4206875" y="3140076"/>
                <a:ext cx="173038" cy="85725"/>
              </a:xfrm>
              <a:custGeom>
                <a:avLst/>
                <a:gdLst>
                  <a:gd name="T0" fmla="*/ 46 w 46"/>
                  <a:gd name="T1" fmla="*/ 23 h 23"/>
                  <a:gd name="T2" fmla="*/ 0 w 46"/>
                  <a:gd name="T3" fmla="*/ 23 h 23"/>
                  <a:gd name="T4" fmla="*/ 23 w 46"/>
                  <a:gd name="T5" fmla="*/ 0 h 23"/>
                  <a:gd name="T6" fmla="*/ 46 w 46"/>
                  <a:gd name="T7" fmla="*/ 23 h 23"/>
                </a:gdLst>
                <a:ahLst/>
                <a:cxnLst>
                  <a:cxn ang="0">
                    <a:pos x="T0" y="T1"/>
                  </a:cxn>
                  <a:cxn ang="0">
                    <a:pos x="T2" y="T3"/>
                  </a:cxn>
                  <a:cxn ang="0">
                    <a:pos x="T4" y="T5"/>
                  </a:cxn>
                  <a:cxn ang="0">
                    <a:pos x="T6" y="T7"/>
                  </a:cxn>
                </a:cxnLst>
                <a:rect l="0" t="0" r="r" b="b"/>
                <a:pathLst>
                  <a:path w="46" h="23">
                    <a:moveTo>
                      <a:pt x="46" y="23"/>
                    </a:moveTo>
                    <a:cubicBezTo>
                      <a:pt x="0" y="23"/>
                      <a:pt x="0" y="23"/>
                      <a:pt x="0" y="23"/>
                    </a:cubicBezTo>
                    <a:cubicBezTo>
                      <a:pt x="0" y="10"/>
                      <a:pt x="10" y="0"/>
                      <a:pt x="23" y="0"/>
                    </a:cubicBezTo>
                    <a:cubicBezTo>
                      <a:pt x="36" y="0"/>
                      <a:pt x="46" y="10"/>
                      <a:pt x="46" y="23"/>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grpSp>
        <p:sp>
          <p:nvSpPr>
            <p:cNvPr id="164" name="Rectangle 163">
              <a:extLst>
                <a:ext uri="{FF2B5EF4-FFF2-40B4-BE49-F238E27FC236}">
                  <a16:creationId xmlns:a16="http://schemas.microsoft.com/office/drawing/2014/main" id="{3E886A0B-A097-4934-BAAA-53B791623B0B}"/>
                </a:ext>
              </a:extLst>
            </p:cNvPr>
            <p:cNvSpPr/>
            <p:nvPr/>
          </p:nvSpPr>
          <p:spPr>
            <a:xfrm>
              <a:off x="8578718" y="5542207"/>
              <a:ext cx="2488295" cy="1231106"/>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Figure 2 was a prediction of who would win the Superbowl this weekend based spread favorite, over under line and weather details</a:t>
              </a:r>
            </a:p>
          </p:txBody>
        </p:sp>
      </p:grpSp>
      <p:pic>
        <p:nvPicPr>
          <p:cNvPr id="3" name="Picture 2">
            <a:extLst>
              <a:ext uri="{FF2B5EF4-FFF2-40B4-BE49-F238E27FC236}">
                <a16:creationId xmlns:a16="http://schemas.microsoft.com/office/drawing/2014/main" id="{F1BF6A48-BA05-9736-DA0C-36B1930E200B}"/>
              </a:ext>
            </a:extLst>
          </p:cNvPr>
          <p:cNvPicPr>
            <a:picLocks noChangeAspect="1"/>
          </p:cNvPicPr>
          <p:nvPr/>
        </p:nvPicPr>
        <p:blipFill>
          <a:blip r:embed="rId3"/>
          <a:stretch>
            <a:fillRect/>
          </a:stretch>
        </p:blipFill>
        <p:spPr>
          <a:xfrm>
            <a:off x="136372" y="159394"/>
            <a:ext cx="7949875" cy="5026602"/>
          </a:xfrm>
          <a:prstGeom prst="rect">
            <a:avLst/>
          </a:prstGeom>
        </p:spPr>
      </p:pic>
      <p:pic>
        <p:nvPicPr>
          <p:cNvPr id="10" name="Picture 9">
            <a:extLst>
              <a:ext uri="{FF2B5EF4-FFF2-40B4-BE49-F238E27FC236}">
                <a16:creationId xmlns:a16="http://schemas.microsoft.com/office/drawing/2014/main" id="{6EE2527F-09BF-550D-4AB2-EDF85DD6C775}"/>
              </a:ext>
            </a:extLst>
          </p:cNvPr>
          <p:cNvPicPr>
            <a:picLocks noChangeAspect="1"/>
          </p:cNvPicPr>
          <p:nvPr/>
        </p:nvPicPr>
        <p:blipFill>
          <a:blip r:embed="rId4"/>
          <a:stretch>
            <a:fillRect/>
          </a:stretch>
        </p:blipFill>
        <p:spPr>
          <a:xfrm>
            <a:off x="1985962" y="5246165"/>
            <a:ext cx="3043236" cy="1503137"/>
          </a:xfrm>
          <a:prstGeom prst="rect">
            <a:avLst/>
          </a:prstGeom>
        </p:spPr>
      </p:pic>
    </p:spTree>
    <p:extLst>
      <p:ext uri="{BB962C8B-B14F-4D97-AF65-F5344CB8AC3E}">
        <p14:creationId xmlns:p14="http://schemas.microsoft.com/office/powerpoint/2010/main" val="1709500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hidden="1">
            <a:extLst>
              <a:ext uri="{FF2B5EF4-FFF2-40B4-BE49-F238E27FC236}">
                <a16:creationId xmlns:a16="http://schemas.microsoft.com/office/drawing/2014/main" id="{24922840-A8AD-427F-889C-2B79CACC872F}"/>
              </a:ext>
            </a:extLst>
          </p:cNvPr>
          <p:cNvSpPr>
            <a:spLocks noGrp="1"/>
          </p:cNvSpPr>
          <p:nvPr>
            <p:ph type="title"/>
          </p:nvPr>
        </p:nvSpPr>
        <p:spPr/>
        <p:txBody>
          <a:bodyPr/>
          <a:lstStyle/>
          <a:p>
            <a:r>
              <a:rPr lang="en-US" dirty="0"/>
              <a:t>Human resources slide 10</a:t>
            </a:r>
          </a:p>
        </p:txBody>
      </p:sp>
      <p:grpSp>
        <p:nvGrpSpPr>
          <p:cNvPr id="5" name="Group 4" descr="This image is an icon of three human beings. ">
            <a:extLst>
              <a:ext uri="{FF2B5EF4-FFF2-40B4-BE49-F238E27FC236}">
                <a16:creationId xmlns:a16="http://schemas.microsoft.com/office/drawing/2014/main" id="{5D1C056A-1D7A-4D89-A2E0-446D9944C6FB}"/>
              </a:ext>
            </a:extLst>
          </p:cNvPr>
          <p:cNvGrpSpPr/>
          <p:nvPr/>
        </p:nvGrpSpPr>
        <p:grpSpPr>
          <a:xfrm>
            <a:off x="791651" y="3549996"/>
            <a:ext cx="569186" cy="530997"/>
            <a:chOff x="-27444701" y="-10180638"/>
            <a:chExt cx="10883901" cy="10153650"/>
          </a:xfrm>
          <a:solidFill>
            <a:schemeClr val="bg1">
              <a:lumMod val="50000"/>
            </a:schemeClr>
          </a:solidFill>
        </p:grpSpPr>
        <p:sp>
          <p:nvSpPr>
            <p:cNvPr id="6" name="Freeform 35">
              <a:extLst>
                <a:ext uri="{FF2B5EF4-FFF2-40B4-BE49-F238E27FC236}">
                  <a16:creationId xmlns:a16="http://schemas.microsoft.com/office/drawing/2014/main" id="{C9FAB44B-F1A9-406C-8DC0-7BC29AA64A5B}"/>
                </a:ext>
              </a:extLst>
            </p:cNvPr>
            <p:cNvSpPr>
              <a:spLocks/>
            </p:cNvSpPr>
            <p:nvPr/>
          </p:nvSpPr>
          <p:spPr bwMode="auto">
            <a:xfrm>
              <a:off x="-22969538" y="-10180638"/>
              <a:ext cx="1906588" cy="1978025"/>
            </a:xfrm>
            <a:custGeom>
              <a:avLst/>
              <a:gdLst>
                <a:gd name="T0" fmla="*/ 554 w 639"/>
                <a:gd name="T1" fmla="*/ 327 h 664"/>
                <a:gd name="T2" fmla="*/ 438 w 639"/>
                <a:gd name="T3" fmla="*/ 526 h 664"/>
                <a:gd name="T4" fmla="*/ 204 w 639"/>
                <a:gd name="T5" fmla="*/ 521 h 664"/>
                <a:gd name="T6" fmla="*/ 97 w 639"/>
                <a:gd name="T7" fmla="*/ 316 h 664"/>
                <a:gd name="T8" fmla="*/ 222 w 639"/>
                <a:gd name="T9" fmla="*/ 123 h 664"/>
                <a:gd name="T10" fmla="*/ 447 w 639"/>
                <a:gd name="T11" fmla="*/ 133 h 664"/>
                <a:gd name="T12" fmla="*/ 554 w 639"/>
                <a:gd name="T13" fmla="*/ 327 h 664"/>
                <a:gd name="T14" fmla="*/ 638 w 639"/>
                <a:gd name="T15" fmla="*/ 327 h 664"/>
                <a:gd name="T16" fmla="*/ 519 w 639"/>
                <a:gd name="T17" fmla="*/ 82 h 664"/>
                <a:gd name="T18" fmla="*/ 244 w 639"/>
                <a:gd name="T19" fmla="*/ 25 h 664"/>
                <a:gd name="T20" fmla="*/ 39 w 639"/>
                <a:gd name="T21" fmla="*/ 200 h 664"/>
                <a:gd name="T22" fmla="*/ 53 w 639"/>
                <a:gd name="T23" fmla="*/ 482 h 664"/>
                <a:gd name="T24" fmla="*/ 407 w 639"/>
                <a:gd name="T25" fmla="*/ 629 h 664"/>
                <a:gd name="T26" fmla="*/ 638 w 639"/>
                <a:gd name="T27" fmla="*/ 327 h 664"/>
                <a:gd name="T28" fmla="*/ 554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4" y="327"/>
                  </a:moveTo>
                  <a:cubicBezTo>
                    <a:pt x="553" y="410"/>
                    <a:pt x="510" y="485"/>
                    <a:pt x="438" y="526"/>
                  </a:cubicBezTo>
                  <a:cubicBezTo>
                    <a:pt x="365" y="569"/>
                    <a:pt x="275" y="564"/>
                    <a:pt x="204" y="521"/>
                  </a:cubicBezTo>
                  <a:cubicBezTo>
                    <a:pt x="133" y="478"/>
                    <a:pt x="94" y="398"/>
                    <a:pt x="97" y="316"/>
                  </a:cubicBezTo>
                  <a:cubicBezTo>
                    <a:pt x="99" y="234"/>
                    <a:pt x="150" y="161"/>
                    <a:pt x="222" y="123"/>
                  </a:cubicBezTo>
                  <a:cubicBezTo>
                    <a:pt x="292" y="85"/>
                    <a:pt x="379" y="92"/>
                    <a:pt x="447" y="133"/>
                  </a:cubicBezTo>
                  <a:cubicBezTo>
                    <a:pt x="514" y="174"/>
                    <a:pt x="553" y="249"/>
                    <a:pt x="554" y="327"/>
                  </a:cubicBezTo>
                  <a:cubicBezTo>
                    <a:pt x="555" y="381"/>
                    <a:pt x="639" y="381"/>
                    <a:pt x="638" y="327"/>
                  </a:cubicBezTo>
                  <a:cubicBezTo>
                    <a:pt x="637" y="232"/>
                    <a:pt x="594" y="141"/>
                    <a:pt x="519" y="82"/>
                  </a:cubicBezTo>
                  <a:cubicBezTo>
                    <a:pt x="441" y="21"/>
                    <a:pt x="340" y="0"/>
                    <a:pt x="244" y="25"/>
                  </a:cubicBezTo>
                  <a:cubicBezTo>
                    <a:pt x="154" y="48"/>
                    <a:pt x="76" y="116"/>
                    <a:pt x="39" y="200"/>
                  </a:cubicBezTo>
                  <a:cubicBezTo>
                    <a:pt x="0" y="292"/>
                    <a:pt x="5" y="395"/>
                    <a:pt x="53" y="482"/>
                  </a:cubicBezTo>
                  <a:cubicBezTo>
                    <a:pt x="122" y="606"/>
                    <a:pt x="271" y="664"/>
                    <a:pt x="407" y="629"/>
                  </a:cubicBezTo>
                  <a:cubicBezTo>
                    <a:pt x="543" y="594"/>
                    <a:pt x="637" y="466"/>
                    <a:pt x="638" y="327"/>
                  </a:cubicBezTo>
                  <a:cubicBezTo>
                    <a:pt x="639" y="273"/>
                    <a:pt x="555" y="273"/>
                    <a:pt x="554"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 name="Freeform 36">
              <a:extLst>
                <a:ext uri="{FF2B5EF4-FFF2-40B4-BE49-F238E27FC236}">
                  <a16:creationId xmlns:a16="http://schemas.microsoft.com/office/drawing/2014/main" id="{12B0F9D4-64CB-42CD-88AA-7E8CAD1F1229}"/>
                </a:ext>
              </a:extLst>
            </p:cNvPr>
            <p:cNvSpPr>
              <a:spLocks/>
            </p:cNvSpPr>
            <p:nvPr/>
          </p:nvSpPr>
          <p:spPr bwMode="auto">
            <a:xfrm>
              <a:off x="-23596600" y="-8610601"/>
              <a:ext cx="3186113" cy="2139950"/>
            </a:xfrm>
            <a:custGeom>
              <a:avLst/>
              <a:gdLst>
                <a:gd name="T0" fmla="*/ 846 w 1068"/>
                <a:gd name="T1" fmla="*/ 102 h 718"/>
                <a:gd name="T2" fmla="*/ 981 w 1068"/>
                <a:gd name="T3" fmla="*/ 330 h 718"/>
                <a:gd name="T4" fmla="*/ 981 w 1068"/>
                <a:gd name="T5" fmla="*/ 480 h 718"/>
                <a:gd name="T6" fmla="*/ 981 w 1068"/>
                <a:gd name="T7" fmla="*/ 559 h 718"/>
                <a:gd name="T8" fmla="*/ 961 w 1068"/>
                <a:gd name="T9" fmla="*/ 618 h 718"/>
                <a:gd name="T10" fmla="*/ 882 w 1068"/>
                <a:gd name="T11" fmla="*/ 634 h 718"/>
                <a:gd name="T12" fmla="*/ 214 w 1068"/>
                <a:gd name="T13" fmla="*/ 634 h 718"/>
                <a:gd name="T14" fmla="*/ 152 w 1068"/>
                <a:gd name="T15" fmla="*/ 634 h 718"/>
                <a:gd name="T16" fmla="*/ 90 w 1068"/>
                <a:gd name="T17" fmla="*/ 571 h 718"/>
                <a:gd name="T18" fmla="*/ 90 w 1068"/>
                <a:gd name="T19" fmla="*/ 524 h 718"/>
                <a:gd name="T20" fmla="*/ 90 w 1068"/>
                <a:gd name="T21" fmla="*/ 355 h 718"/>
                <a:gd name="T22" fmla="*/ 173 w 1068"/>
                <a:gd name="T23" fmla="*/ 144 h 718"/>
                <a:gd name="T24" fmla="*/ 222 w 1068"/>
                <a:gd name="T25" fmla="*/ 104 h 718"/>
                <a:gd name="T26" fmla="*/ 180 w 1068"/>
                <a:gd name="T27" fmla="*/ 31 h 718"/>
                <a:gd name="T28" fmla="*/ 13 w 1068"/>
                <a:gd name="T29" fmla="*/ 277 h 718"/>
                <a:gd name="T30" fmla="*/ 6 w 1068"/>
                <a:gd name="T31" fmla="*/ 448 h 718"/>
                <a:gd name="T32" fmla="*/ 9 w 1068"/>
                <a:gd name="T33" fmla="*/ 604 h 718"/>
                <a:gd name="T34" fmla="*/ 161 w 1068"/>
                <a:gd name="T35" fmla="*/ 718 h 718"/>
                <a:gd name="T36" fmla="*/ 805 w 1068"/>
                <a:gd name="T37" fmla="*/ 718 h 718"/>
                <a:gd name="T38" fmla="*/ 908 w 1068"/>
                <a:gd name="T39" fmla="*/ 718 h 718"/>
                <a:gd name="T40" fmla="*/ 1059 w 1068"/>
                <a:gd name="T41" fmla="*/ 615 h 718"/>
                <a:gd name="T42" fmla="*/ 1065 w 1068"/>
                <a:gd name="T43" fmla="*/ 545 h 718"/>
                <a:gd name="T44" fmla="*/ 1065 w 1068"/>
                <a:gd name="T45" fmla="*/ 456 h 718"/>
                <a:gd name="T46" fmla="*/ 1060 w 1068"/>
                <a:gd name="T47" fmla="*/ 288 h 718"/>
                <a:gd name="T48" fmla="*/ 888 w 1068"/>
                <a:gd name="T49" fmla="*/ 30 h 718"/>
                <a:gd name="T50" fmla="*/ 846 w 1068"/>
                <a:gd name="T51" fmla="*/ 102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8">
                  <a:moveTo>
                    <a:pt x="846" y="102"/>
                  </a:moveTo>
                  <a:cubicBezTo>
                    <a:pt x="924" y="152"/>
                    <a:pt x="975" y="237"/>
                    <a:pt x="981" y="330"/>
                  </a:cubicBezTo>
                  <a:cubicBezTo>
                    <a:pt x="984" y="379"/>
                    <a:pt x="981" y="430"/>
                    <a:pt x="981" y="480"/>
                  </a:cubicBezTo>
                  <a:cubicBezTo>
                    <a:pt x="981" y="506"/>
                    <a:pt x="981" y="533"/>
                    <a:pt x="981" y="559"/>
                  </a:cubicBezTo>
                  <a:cubicBezTo>
                    <a:pt x="981" y="583"/>
                    <a:pt x="978" y="601"/>
                    <a:pt x="961" y="618"/>
                  </a:cubicBezTo>
                  <a:cubicBezTo>
                    <a:pt x="941" y="638"/>
                    <a:pt x="910" y="634"/>
                    <a:pt x="882" y="634"/>
                  </a:cubicBezTo>
                  <a:cubicBezTo>
                    <a:pt x="659" y="634"/>
                    <a:pt x="436" y="634"/>
                    <a:pt x="214" y="634"/>
                  </a:cubicBezTo>
                  <a:cubicBezTo>
                    <a:pt x="193" y="634"/>
                    <a:pt x="173" y="634"/>
                    <a:pt x="152" y="634"/>
                  </a:cubicBezTo>
                  <a:cubicBezTo>
                    <a:pt x="117" y="634"/>
                    <a:pt x="90" y="606"/>
                    <a:pt x="90" y="571"/>
                  </a:cubicBezTo>
                  <a:cubicBezTo>
                    <a:pt x="89" y="556"/>
                    <a:pt x="90" y="540"/>
                    <a:pt x="90" y="524"/>
                  </a:cubicBezTo>
                  <a:cubicBezTo>
                    <a:pt x="90" y="468"/>
                    <a:pt x="90" y="412"/>
                    <a:pt x="90" y="355"/>
                  </a:cubicBezTo>
                  <a:cubicBezTo>
                    <a:pt x="90" y="276"/>
                    <a:pt x="117" y="202"/>
                    <a:pt x="173" y="144"/>
                  </a:cubicBezTo>
                  <a:cubicBezTo>
                    <a:pt x="188" y="129"/>
                    <a:pt x="204" y="116"/>
                    <a:pt x="222" y="104"/>
                  </a:cubicBezTo>
                  <a:cubicBezTo>
                    <a:pt x="267" y="74"/>
                    <a:pt x="225" y="2"/>
                    <a:pt x="180" y="31"/>
                  </a:cubicBezTo>
                  <a:cubicBezTo>
                    <a:pt x="94" y="88"/>
                    <a:pt x="32" y="175"/>
                    <a:pt x="13" y="277"/>
                  </a:cubicBezTo>
                  <a:cubicBezTo>
                    <a:pt x="2" y="333"/>
                    <a:pt x="6" y="391"/>
                    <a:pt x="6" y="448"/>
                  </a:cubicBezTo>
                  <a:cubicBezTo>
                    <a:pt x="6" y="499"/>
                    <a:pt x="0" y="554"/>
                    <a:pt x="9" y="604"/>
                  </a:cubicBezTo>
                  <a:cubicBezTo>
                    <a:pt x="23" y="676"/>
                    <a:pt x="92" y="718"/>
                    <a:pt x="161" y="718"/>
                  </a:cubicBezTo>
                  <a:cubicBezTo>
                    <a:pt x="375" y="718"/>
                    <a:pt x="590" y="718"/>
                    <a:pt x="805" y="718"/>
                  </a:cubicBezTo>
                  <a:cubicBezTo>
                    <a:pt x="839" y="718"/>
                    <a:pt x="873" y="718"/>
                    <a:pt x="908" y="718"/>
                  </a:cubicBezTo>
                  <a:cubicBezTo>
                    <a:pt x="977" y="718"/>
                    <a:pt x="1035" y="682"/>
                    <a:pt x="1059" y="615"/>
                  </a:cubicBezTo>
                  <a:cubicBezTo>
                    <a:pt x="1066" y="593"/>
                    <a:pt x="1065" y="568"/>
                    <a:pt x="1065" y="545"/>
                  </a:cubicBezTo>
                  <a:cubicBezTo>
                    <a:pt x="1065" y="515"/>
                    <a:pt x="1065" y="486"/>
                    <a:pt x="1065" y="456"/>
                  </a:cubicBezTo>
                  <a:cubicBezTo>
                    <a:pt x="1065" y="400"/>
                    <a:pt x="1068" y="344"/>
                    <a:pt x="1060" y="288"/>
                  </a:cubicBezTo>
                  <a:cubicBezTo>
                    <a:pt x="1045" y="182"/>
                    <a:pt x="978" y="87"/>
                    <a:pt x="888" y="30"/>
                  </a:cubicBezTo>
                  <a:cubicBezTo>
                    <a:pt x="843" y="0"/>
                    <a:pt x="801" y="73"/>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8" name="Freeform 37">
              <a:extLst>
                <a:ext uri="{FF2B5EF4-FFF2-40B4-BE49-F238E27FC236}">
                  <a16:creationId xmlns:a16="http://schemas.microsoft.com/office/drawing/2014/main" id="{0FD5A500-BBCF-4857-86E7-EBF5AA53DDB4}"/>
                </a:ext>
              </a:extLst>
            </p:cNvPr>
            <p:cNvSpPr>
              <a:spLocks/>
            </p:cNvSpPr>
            <p:nvPr/>
          </p:nvSpPr>
          <p:spPr bwMode="auto">
            <a:xfrm>
              <a:off x="-26819225" y="-3736976"/>
              <a:ext cx="1903413" cy="1978025"/>
            </a:xfrm>
            <a:custGeom>
              <a:avLst/>
              <a:gdLst>
                <a:gd name="T0" fmla="*/ 554 w 638"/>
                <a:gd name="T1" fmla="*/ 327 h 664"/>
                <a:gd name="T2" fmla="*/ 437 w 638"/>
                <a:gd name="T3" fmla="*/ 527 h 664"/>
                <a:gd name="T4" fmla="*/ 203 w 638"/>
                <a:gd name="T5" fmla="*/ 521 h 664"/>
                <a:gd name="T6" fmla="*/ 96 w 638"/>
                <a:gd name="T7" fmla="*/ 316 h 664"/>
                <a:gd name="T8" fmla="*/ 222 w 638"/>
                <a:gd name="T9" fmla="*/ 123 h 664"/>
                <a:gd name="T10" fmla="*/ 446 w 638"/>
                <a:gd name="T11" fmla="*/ 133 h 664"/>
                <a:gd name="T12" fmla="*/ 554 w 638"/>
                <a:gd name="T13" fmla="*/ 327 h 664"/>
                <a:gd name="T14" fmla="*/ 638 w 638"/>
                <a:gd name="T15" fmla="*/ 327 h 664"/>
                <a:gd name="T16" fmla="*/ 519 w 638"/>
                <a:gd name="T17" fmla="*/ 82 h 664"/>
                <a:gd name="T18" fmla="*/ 244 w 638"/>
                <a:gd name="T19" fmla="*/ 25 h 664"/>
                <a:gd name="T20" fmla="*/ 39 w 638"/>
                <a:gd name="T21" fmla="*/ 201 h 664"/>
                <a:gd name="T22" fmla="*/ 53 w 638"/>
                <a:gd name="T23" fmla="*/ 482 h 664"/>
                <a:gd name="T24" fmla="*/ 406 w 638"/>
                <a:gd name="T25" fmla="*/ 630 h 664"/>
                <a:gd name="T26" fmla="*/ 638 w 638"/>
                <a:gd name="T27" fmla="*/ 327 h 664"/>
                <a:gd name="T28" fmla="*/ 554 w 638"/>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8" h="664">
                  <a:moveTo>
                    <a:pt x="554" y="327"/>
                  </a:moveTo>
                  <a:cubicBezTo>
                    <a:pt x="553" y="410"/>
                    <a:pt x="509" y="485"/>
                    <a:pt x="437" y="527"/>
                  </a:cubicBezTo>
                  <a:cubicBezTo>
                    <a:pt x="365" y="569"/>
                    <a:pt x="274" y="564"/>
                    <a:pt x="203" y="521"/>
                  </a:cubicBezTo>
                  <a:cubicBezTo>
                    <a:pt x="133" y="478"/>
                    <a:pt x="94" y="398"/>
                    <a:pt x="96" y="316"/>
                  </a:cubicBezTo>
                  <a:cubicBezTo>
                    <a:pt x="99" y="234"/>
                    <a:pt x="150" y="161"/>
                    <a:pt x="222" y="123"/>
                  </a:cubicBezTo>
                  <a:cubicBezTo>
                    <a:pt x="292" y="86"/>
                    <a:pt x="379" y="92"/>
                    <a:pt x="446" y="133"/>
                  </a:cubicBezTo>
                  <a:cubicBezTo>
                    <a:pt x="514" y="174"/>
                    <a:pt x="553" y="250"/>
                    <a:pt x="554" y="327"/>
                  </a:cubicBezTo>
                  <a:cubicBezTo>
                    <a:pt x="554" y="381"/>
                    <a:pt x="638" y="382"/>
                    <a:pt x="638" y="327"/>
                  </a:cubicBezTo>
                  <a:cubicBezTo>
                    <a:pt x="637" y="232"/>
                    <a:pt x="594" y="141"/>
                    <a:pt x="519" y="82"/>
                  </a:cubicBezTo>
                  <a:cubicBezTo>
                    <a:pt x="441" y="21"/>
                    <a:pt x="340" y="0"/>
                    <a:pt x="244" y="25"/>
                  </a:cubicBezTo>
                  <a:cubicBezTo>
                    <a:pt x="154" y="48"/>
                    <a:pt x="76" y="116"/>
                    <a:pt x="39" y="201"/>
                  </a:cubicBezTo>
                  <a:cubicBezTo>
                    <a:pt x="0" y="292"/>
                    <a:pt x="5" y="395"/>
                    <a:pt x="53" y="482"/>
                  </a:cubicBezTo>
                  <a:cubicBezTo>
                    <a:pt x="122" y="606"/>
                    <a:pt x="271" y="664"/>
                    <a:pt x="406" y="630"/>
                  </a:cubicBezTo>
                  <a:cubicBezTo>
                    <a:pt x="542" y="595"/>
                    <a:pt x="636" y="466"/>
                    <a:pt x="638" y="327"/>
                  </a:cubicBezTo>
                  <a:cubicBezTo>
                    <a:pt x="638" y="273"/>
                    <a:pt x="554" y="273"/>
                    <a:pt x="554"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9" name="Freeform 38">
              <a:extLst>
                <a:ext uri="{FF2B5EF4-FFF2-40B4-BE49-F238E27FC236}">
                  <a16:creationId xmlns:a16="http://schemas.microsoft.com/office/drawing/2014/main" id="{443598C0-BD9C-4522-87F3-C9C8F628EF08}"/>
                </a:ext>
              </a:extLst>
            </p:cNvPr>
            <p:cNvSpPr>
              <a:spLocks/>
            </p:cNvSpPr>
            <p:nvPr/>
          </p:nvSpPr>
          <p:spPr bwMode="auto">
            <a:xfrm>
              <a:off x="-27444701" y="-2163763"/>
              <a:ext cx="3182938" cy="2136775"/>
            </a:xfrm>
            <a:custGeom>
              <a:avLst/>
              <a:gdLst>
                <a:gd name="T0" fmla="*/ 846 w 1067"/>
                <a:gd name="T1" fmla="*/ 102 h 717"/>
                <a:gd name="T2" fmla="*/ 980 w 1067"/>
                <a:gd name="T3" fmla="*/ 329 h 717"/>
                <a:gd name="T4" fmla="*/ 981 w 1067"/>
                <a:gd name="T5" fmla="*/ 479 h 717"/>
                <a:gd name="T6" fmla="*/ 981 w 1067"/>
                <a:gd name="T7" fmla="*/ 558 h 717"/>
                <a:gd name="T8" fmla="*/ 961 w 1067"/>
                <a:gd name="T9" fmla="*/ 617 h 717"/>
                <a:gd name="T10" fmla="*/ 882 w 1067"/>
                <a:gd name="T11" fmla="*/ 633 h 717"/>
                <a:gd name="T12" fmla="*/ 213 w 1067"/>
                <a:gd name="T13" fmla="*/ 633 h 717"/>
                <a:gd name="T14" fmla="*/ 152 w 1067"/>
                <a:gd name="T15" fmla="*/ 633 h 717"/>
                <a:gd name="T16" fmla="*/ 89 w 1067"/>
                <a:gd name="T17" fmla="*/ 571 h 717"/>
                <a:gd name="T18" fmla="*/ 89 w 1067"/>
                <a:gd name="T19" fmla="*/ 523 h 717"/>
                <a:gd name="T20" fmla="*/ 89 w 1067"/>
                <a:gd name="T21" fmla="*/ 355 h 717"/>
                <a:gd name="T22" fmla="*/ 172 w 1067"/>
                <a:gd name="T23" fmla="*/ 144 h 717"/>
                <a:gd name="T24" fmla="*/ 222 w 1067"/>
                <a:gd name="T25" fmla="*/ 103 h 717"/>
                <a:gd name="T26" fmla="*/ 179 w 1067"/>
                <a:gd name="T27" fmla="*/ 31 h 717"/>
                <a:gd name="T28" fmla="*/ 12 w 1067"/>
                <a:gd name="T29" fmla="*/ 276 h 717"/>
                <a:gd name="T30" fmla="*/ 5 w 1067"/>
                <a:gd name="T31" fmla="*/ 447 h 717"/>
                <a:gd name="T32" fmla="*/ 9 w 1067"/>
                <a:gd name="T33" fmla="*/ 604 h 717"/>
                <a:gd name="T34" fmla="*/ 161 w 1067"/>
                <a:gd name="T35" fmla="*/ 717 h 717"/>
                <a:gd name="T36" fmla="*/ 804 w 1067"/>
                <a:gd name="T37" fmla="*/ 717 h 717"/>
                <a:gd name="T38" fmla="*/ 907 w 1067"/>
                <a:gd name="T39" fmla="*/ 717 h 717"/>
                <a:gd name="T40" fmla="*/ 1058 w 1067"/>
                <a:gd name="T41" fmla="*/ 614 h 717"/>
                <a:gd name="T42" fmla="*/ 1065 w 1067"/>
                <a:gd name="T43" fmla="*/ 544 h 717"/>
                <a:gd name="T44" fmla="*/ 1065 w 1067"/>
                <a:gd name="T45" fmla="*/ 455 h 717"/>
                <a:gd name="T46" fmla="*/ 1060 w 1067"/>
                <a:gd name="T47" fmla="*/ 287 h 717"/>
                <a:gd name="T48" fmla="*/ 888 w 1067"/>
                <a:gd name="T49" fmla="*/ 29 h 717"/>
                <a:gd name="T50" fmla="*/ 846 w 1067"/>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7" h="717">
                  <a:moveTo>
                    <a:pt x="846" y="102"/>
                  </a:moveTo>
                  <a:cubicBezTo>
                    <a:pt x="924" y="152"/>
                    <a:pt x="974" y="236"/>
                    <a:pt x="980" y="329"/>
                  </a:cubicBezTo>
                  <a:cubicBezTo>
                    <a:pt x="983" y="379"/>
                    <a:pt x="981" y="429"/>
                    <a:pt x="981" y="479"/>
                  </a:cubicBezTo>
                  <a:cubicBezTo>
                    <a:pt x="981" y="505"/>
                    <a:pt x="981" y="532"/>
                    <a:pt x="981" y="558"/>
                  </a:cubicBezTo>
                  <a:cubicBezTo>
                    <a:pt x="981" y="582"/>
                    <a:pt x="978" y="600"/>
                    <a:pt x="961" y="617"/>
                  </a:cubicBezTo>
                  <a:cubicBezTo>
                    <a:pt x="940" y="637"/>
                    <a:pt x="910" y="633"/>
                    <a:pt x="882" y="633"/>
                  </a:cubicBezTo>
                  <a:cubicBezTo>
                    <a:pt x="659" y="633"/>
                    <a:pt x="436" y="633"/>
                    <a:pt x="213" y="633"/>
                  </a:cubicBezTo>
                  <a:cubicBezTo>
                    <a:pt x="193" y="633"/>
                    <a:pt x="172" y="633"/>
                    <a:pt x="152" y="633"/>
                  </a:cubicBezTo>
                  <a:cubicBezTo>
                    <a:pt x="117" y="633"/>
                    <a:pt x="90" y="605"/>
                    <a:pt x="89" y="571"/>
                  </a:cubicBezTo>
                  <a:cubicBezTo>
                    <a:pt x="89" y="555"/>
                    <a:pt x="89" y="539"/>
                    <a:pt x="89" y="523"/>
                  </a:cubicBezTo>
                  <a:cubicBezTo>
                    <a:pt x="89" y="467"/>
                    <a:pt x="89" y="411"/>
                    <a:pt x="89" y="355"/>
                  </a:cubicBezTo>
                  <a:cubicBezTo>
                    <a:pt x="89" y="275"/>
                    <a:pt x="117" y="201"/>
                    <a:pt x="172" y="144"/>
                  </a:cubicBezTo>
                  <a:cubicBezTo>
                    <a:pt x="187" y="128"/>
                    <a:pt x="204" y="115"/>
                    <a:pt x="222" y="103"/>
                  </a:cubicBezTo>
                  <a:cubicBezTo>
                    <a:pt x="267" y="74"/>
                    <a:pt x="225" y="1"/>
                    <a:pt x="179" y="31"/>
                  </a:cubicBezTo>
                  <a:cubicBezTo>
                    <a:pt x="93" y="87"/>
                    <a:pt x="32" y="174"/>
                    <a:pt x="12" y="276"/>
                  </a:cubicBezTo>
                  <a:cubicBezTo>
                    <a:pt x="1" y="332"/>
                    <a:pt x="5" y="391"/>
                    <a:pt x="5" y="447"/>
                  </a:cubicBezTo>
                  <a:cubicBezTo>
                    <a:pt x="5" y="498"/>
                    <a:pt x="0" y="553"/>
                    <a:pt x="9" y="604"/>
                  </a:cubicBezTo>
                  <a:cubicBezTo>
                    <a:pt x="22" y="675"/>
                    <a:pt x="92" y="717"/>
                    <a:pt x="161" y="717"/>
                  </a:cubicBezTo>
                  <a:cubicBezTo>
                    <a:pt x="375" y="717"/>
                    <a:pt x="590" y="717"/>
                    <a:pt x="804" y="717"/>
                  </a:cubicBezTo>
                  <a:cubicBezTo>
                    <a:pt x="839" y="717"/>
                    <a:pt x="873" y="717"/>
                    <a:pt x="907" y="717"/>
                  </a:cubicBezTo>
                  <a:cubicBezTo>
                    <a:pt x="977" y="717"/>
                    <a:pt x="1035" y="681"/>
                    <a:pt x="1058" y="614"/>
                  </a:cubicBezTo>
                  <a:cubicBezTo>
                    <a:pt x="1066" y="592"/>
                    <a:pt x="1065" y="568"/>
                    <a:pt x="1065" y="544"/>
                  </a:cubicBezTo>
                  <a:cubicBezTo>
                    <a:pt x="1065" y="515"/>
                    <a:pt x="1065" y="485"/>
                    <a:pt x="1065" y="455"/>
                  </a:cubicBezTo>
                  <a:cubicBezTo>
                    <a:pt x="1065" y="399"/>
                    <a:pt x="1067" y="343"/>
                    <a:pt x="1060" y="287"/>
                  </a:cubicBezTo>
                  <a:cubicBezTo>
                    <a:pt x="1045" y="181"/>
                    <a:pt x="977" y="86"/>
                    <a:pt x="888" y="29"/>
                  </a:cubicBezTo>
                  <a:cubicBezTo>
                    <a:pt x="842" y="0"/>
                    <a:pt x="800" y="72"/>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0" name="Freeform 39">
              <a:extLst>
                <a:ext uri="{FF2B5EF4-FFF2-40B4-BE49-F238E27FC236}">
                  <a16:creationId xmlns:a16="http://schemas.microsoft.com/office/drawing/2014/main" id="{426B4897-8470-4A76-9FA9-4E7CD62BFE0C}"/>
                </a:ext>
              </a:extLst>
            </p:cNvPr>
            <p:cNvSpPr>
              <a:spLocks/>
            </p:cNvSpPr>
            <p:nvPr/>
          </p:nvSpPr>
          <p:spPr bwMode="auto">
            <a:xfrm>
              <a:off x="-19121438" y="-3736976"/>
              <a:ext cx="1906588" cy="1978025"/>
            </a:xfrm>
            <a:custGeom>
              <a:avLst/>
              <a:gdLst>
                <a:gd name="T0" fmla="*/ 555 w 639"/>
                <a:gd name="T1" fmla="*/ 327 h 664"/>
                <a:gd name="T2" fmla="*/ 438 w 639"/>
                <a:gd name="T3" fmla="*/ 527 h 664"/>
                <a:gd name="T4" fmla="*/ 204 w 639"/>
                <a:gd name="T5" fmla="*/ 521 h 664"/>
                <a:gd name="T6" fmla="*/ 97 w 639"/>
                <a:gd name="T7" fmla="*/ 316 h 664"/>
                <a:gd name="T8" fmla="*/ 222 w 639"/>
                <a:gd name="T9" fmla="*/ 123 h 664"/>
                <a:gd name="T10" fmla="*/ 447 w 639"/>
                <a:gd name="T11" fmla="*/ 133 h 664"/>
                <a:gd name="T12" fmla="*/ 555 w 639"/>
                <a:gd name="T13" fmla="*/ 327 h 664"/>
                <a:gd name="T14" fmla="*/ 639 w 639"/>
                <a:gd name="T15" fmla="*/ 327 h 664"/>
                <a:gd name="T16" fmla="*/ 519 w 639"/>
                <a:gd name="T17" fmla="*/ 82 h 664"/>
                <a:gd name="T18" fmla="*/ 244 w 639"/>
                <a:gd name="T19" fmla="*/ 25 h 664"/>
                <a:gd name="T20" fmla="*/ 40 w 639"/>
                <a:gd name="T21" fmla="*/ 201 h 664"/>
                <a:gd name="T22" fmla="*/ 54 w 639"/>
                <a:gd name="T23" fmla="*/ 482 h 664"/>
                <a:gd name="T24" fmla="*/ 407 w 639"/>
                <a:gd name="T25" fmla="*/ 630 h 664"/>
                <a:gd name="T26" fmla="*/ 639 w 639"/>
                <a:gd name="T27" fmla="*/ 327 h 664"/>
                <a:gd name="T28" fmla="*/ 555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5" y="327"/>
                  </a:moveTo>
                  <a:cubicBezTo>
                    <a:pt x="554" y="410"/>
                    <a:pt x="510" y="485"/>
                    <a:pt x="438" y="527"/>
                  </a:cubicBezTo>
                  <a:cubicBezTo>
                    <a:pt x="366" y="569"/>
                    <a:pt x="275" y="564"/>
                    <a:pt x="204" y="521"/>
                  </a:cubicBezTo>
                  <a:cubicBezTo>
                    <a:pt x="133" y="478"/>
                    <a:pt x="95" y="398"/>
                    <a:pt x="97" y="316"/>
                  </a:cubicBezTo>
                  <a:cubicBezTo>
                    <a:pt x="100" y="234"/>
                    <a:pt x="151" y="161"/>
                    <a:pt x="222" y="123"/>
                  </a:cubicBezTo>
                  <a:cubicBezTo>
                    <a:pt x="293" y="86"/>
                    <a:pt x="380" y="92"/>
                    <a:pt x="447" y="133"/>
                  </a:cubicBezTo>
                  <a:cubicBezTo>
                    <a:pt x="514" y="174"/>
                    <a:pt x="554" y="250"/>
                    <a:pt x="555" y="327"/>
                  </a:cubicBezTo>
                  <a:cubicBezTo>
                    <a:pt x="555" y="381"/>
                    <a:pt x="639" y="382"/>
                    <a:pt x="639" y="327"/>
                  </a:cubicBezTo>
                  <a:cubicBezTo>
                    <a:pt x="638" y="232"/>
                    <a:pt x="595" y="141"/>
                    <a:pt x="519" y="82"/>
                  </a:cubicBezTo>
                  <a:cubicBezTo>
                    <a:pt x="441" y="21"/>
                    <a:pt x="340" y="0"/>
                    <a:pt x="244" y="25"/>
                  </a:cubicBezTo>
                  <a:cubicBezTo>
                    <a:pt x="154" y="48"/>
                    <a:pt x="77" y="116"/>
                    <a:pt x="40" y="201"/>
                  </a:cubicBezTo>
                  <a:cubicBezTo>
                    <a:pt x="0" y="292"/>
                    <a:pt x="5" y="395"/>
                    <a:pt x="54" y="482"/>
                  </a:cubicBezTo>
                  <a:cubicBezTo>
                    <a:pt x="123" y="606"/>
                    <a:pt x="272" y="664"/>
                    <a:pt x="407" y="630"/>
                  </a:cubicBezTo>
                  <a:cubicBezTo>
                    <a:pt x="543" y="595"/>
                    <a:pt x="637" y="466"/>
                    <a:pt x="639" y="327"/>
                  </a:cubicBezTo>
                  <a:cubicBezTo>
                    <a:pt x="639" y="273"/>
                    <a:pt x="555" y="273"/>
                    <a:pt x="555"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1" name="Freeform 40">
              <a:extLst>
                <a:ext uri="{FF2B5EF4-FFF2-40B4-BE49-F238E27FC236}">
                  <a16:creationId xmlns:a16="http://schemas.microsoft.com/office/drawing/2014/main" id="{08884941-111D-4BB6-BD63-1DA532A17165}"/>
                </a:ext>
              </a:extLst>
            </p:cNvPr>
            <p:cNvSpPr>
              <a:spLocks/>
            </p:cNvSpPr>
            <p:nvPr/>
          </p:nvSpPr>
          <p:spPr bwMode="auto">
            <a:xfrm>
              <a:off x="-19746913" y="-2163763"/>
              <a:ext cx="3186113" cy="2136775"/>
            </a:xfrm>
            <a:custGeom>
              <a:avLst/>
              <a:gdLst>
                <a:gd name="T0" fmla="*/ 846 w 1068"/>
                <a:gd name="T1" fmla="*/ 102 h 717"/>
                <a:gd name="T2" fmla="*/ 981 w 1068"/>
                <a:gd name="T3" fmla="*/ 329 h 717"/>
                <a:gd name="T4" fmla="*/ 981 w 1068"/>
                <a:gd name="T5" fmla="*/ 479 h 717"/>
                <a:gd name="T6" fmla="*/ 981 w 1068"/>
                <a:gd name="T7" fmla="*/ 558 h 717"/>
                <a:gd name="T8" fmla="*/ 961 w 1068"/>
                <a:gd name="T9" fmla="*/ 617 h 717"/>
                <a:gd name="T10" fmla="*/ 882 w 1068"/>
                <a:gd name="T11" fmla="*/ 633 h 717"/>
                <a:gd name="T12" fmla="*/ 214 w 1068"/>
                <a:gd name="T13" fmla="*/ 633 h 717"/>
                <a:gd name="T14" fmla="*/ 153 w 1068"/>
                <a:gd name="T15" fmla="*/ 633 h 717"/>
                <a:gd name="T16" fmla="*/ 90 w 1068"/>
                <a:gd name="T17" fmla="*/ 571 h 717"/>
                <a:gd name="T18" fmla="*/ 90 w 1068"/>
                <a:gd name="T19" fmla="*/ 523 h 717"/>
                <a:gd name="T20" fmla="*/ 90 w 1068"/>
                <a:gd name="T21" fmla="*/ 355 h 717"/>
                <a:gd name="T22" fmla="*/ 173 w 1068"/>
                <a:gd name="T23" fmla="*/ 144 h 717"/>
                <a:gd name="T24" fmla="*/ 222 w 1068"/>
                <a:gd name="T25" fmla="*/ 103 h 717"/>
                <a:gd name="T26" fmla="*/ 180 w 1068"/>
                <a:gd name="T27" fmla="*/ 31 h 717"/>
                <a:gd name="T28" fmla="*/ 13 w 1068"/>
                <a:gd name="T29" fmla="*/ 276 h 717"/>
                <a:gd name="T30" fmla="*/ 6 w 1068"/>
                <a:gd name="T31" fmla="*/ 447 h 717"/>
                <a:gd name="T32" fmla="*/ 10 w 1068"/>
                <a:gd name="T33" fmla="*/ 604 h 717"/>
                <a:gd name="T34" fmla="*/ 161 w 1068"/>
                <a:gd name="T35" fmla="*/ 717 h 717"/>
                <a:gd name="T36" fmla="*/ 805 w 1068"/>
                <a:gd name="T37" fmla="*/ 717 h 717"/>
                <a:gd name="T38" fmla="*/ 908 w 1068"/>
                <a:gd name="T39" fmla="*/ 717 h 717"/>
                <a:gd name="T40" fmla="*/ 1059 w 1068"/>
                <a:gd name="T41" fmla="*/ 614 h 717"/>
                <a:gd name="T42" fmla="*/ 1065 w 1068"/>
                <a:gd name="T43" fmla="*/ 544 h 717"/>
                <a:gd name="T44" fmla="*/ 1065 w 1068"/>
                <a:gd name="T45" fmla="*/ 455 h 717"/>
                <a:gd name="T46" fmla="*/ 1060 w 1068"/>
                <a:gd name="T47" fmla="*/ 287 h 717"/>
                <a:gd name="T48" fmla="*/ 889 w 1068"/>
                <a:gd name="T49" fmla="*/ 29 h 717"/>
                <a:gd name="T50" fmla="*/ 846 w 1068"/>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7">
                  <a:moveTo>
                    <a:pt x="846" y="102"/>
                  </a:moveTo>
                  <a:cubicBezTo>
                    <a:pt x="924" y="152"/>
                    <a:pt x="975" y="236"/>
                    <a:pt x="981" y="329"/>
                  </a:cubicBezTo>
                  <a:cubicBezTo>
                    <a:pt x="984" y="379"/>
                    <a:pt x="981" y="429"/>
                    <a:pt x="981" y="479"/>
                  </a:cubicBezTo>
                  <a:cubicBezTo>
                    <a:pt x="981" y="505"/>
                    <a:pt x="981" y="532"/>
                    <a:pt x="981" y="558"/>
                  </a:cubicBezTo>
                  <a:cubicBezTo>
                    <a:pt x="981" y="582"/>
                    <a:pt x="978" y="600"/>
                    <a:pt x="961" y="617"/>
                  </a:cubicBezTo>
                  <a:cubicBezTo>
                    <a:pt x="941" y="637"/>
                    <a:pt x="911" y="633"/>
                    <a:pt x="882" y="633"/>
                  </a:cubicBezTo>
                  <a:cubicBezTo>
                    <a:pt x="659" y="633"/>
                    <a:pt x="437" y="633"/>
                    <a:pt x="214" y="633"/>
                  </a:cubicBezTo>
                  <a:cubicBezTo>
                    <a:pt x="193" y="633"/>
                    <a:pt x="173" y="633"/>
                    <a:pt x="153" y="633"/>
                  </a:cubicBezTo>
                  <a:cubicBezTo>
                    <a:pt x="118" y="633"/>
                    <a:pt x="91" y="605"/>
                    <a:pt x="90" y="571"/>
                  </a:cubicBezTo>
                  <a:cubicBezTo>
                    <a:pt x="89" y="555"/>
                    <a:pt x="90" y="539"/>
                    <a:pt x="90" y="523"/>
                  </a:cubicBezTo>
                  <a:cubicBezTo>
                    <a:pt x="90" y="467"/>
                    <a:pt x="90" y="411"/>
                    <a:pt x="90" y="355"/>
                  </a:cubicBezTo>
                  <a:cubicBezTo>
                    <a:pt x="90" y="275"/>
                    <a:pt x="117" y="201"/>
                    <a:pt x="173" y="144"/>
                  </a:cubicBezTo>
                  <a:cubicBezTo>
                    <a:pt x="188" y="128"/>
                    <a:pt x="204" y="115"/>
                    <a:pt x="222" y="103"/>
                  </a:cubicBezTo>
                  <a:cubicBezTo>
                    <a:pt x="267" y="74"/>
                    <a:pt x="225" y="1"/>
                    <a:pt x="180" y="31"/>
                  </a:cubicBezTo>
                  <a:cubicBezTo>
                    <a:pt x="94" y="87"/>
                    <a:pt x="32" y="174"/>
                    <a:pt x="13" y="276"/>
                  </a:cubicBezTo>
                  <a:cubicBezTo>
                    <a:pt x="2" y="332"/>
                    <a:pt x="6" y="391"/>
                    <a:pt x="6" y="447"/>
                  </a:cubicBezTo>
                  <a:cubicBezTo>
                    <a:pt x="6" y="498"/>
                    <a:pt x="0" y="553"/>
                    <a:pt x="10" y="604"/>
                  </a:cubicBezTo>
                  <a:cubicBezTo>
                    <a:pt x="23" y="675"/>
                    <a:pt x="93" y="717"/>
                    <a:pt x="161" y="717"/>
                  </a:cubicBezTo>
                  <a:cubicBezTo>
                    <a:pt x="376" y="717"/>
                    <a:pt x="590" y="717"/>
                    <a:pt x="805" y="717"/>
                  </a:cubicBezTo>
                  <a:cubicBezTo>
                    <a:pt x="839" y="717"/>
                    <a:pt x="874" y="717"/>
                    <a:pt x="908" y="717"/>
                  </a:cubicBezTo>
                  <a:cubicBezTo>
                    <a:pt x="978" y="717"/>
                    <a:pt x="1036" y="681"/>
                    <a:pt x="1059" y="614"/>
                  </a:cubicBezTo>
                  <a:cubicBezTo>
                    <a:pt x="1067" y="592"/>
                    <a:pt x="1065" y="568"/>
                    <a:pt x="1065" y="544"/>
                  </a:cubicBezTo>
                  <a:cubicBezTo>
                    <a:pt x="1065" y="515"/>
                    <a:pt x="1065" y="485"/>
                    <a:pt x="1065" y="455"/>
                  </a:cubicBezTo>
                  <a:cubicBezTo>
                    <a:pt x="1065" y="399"/>
                    <a:pt x="1068" y="343"/>
                    <a:pt x="1060" y="287"/>
                  </a:cubicBezTo>
                  <a:cubicBezTo>
                    <a:pt x="1046" y="181"/>
                    <a:pt x="978" y="86"/>
                    <a:pt x="889" y="29"/>
                  </a:cubicBezTo>
                  <a:cubicBezTo>
                    <a:pt x="843" y="0"/>
                    <a:pt x="801" y="72"/>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2" name="Freeform 41">
              <a:extLst>
                <a:ext uri="{FF2B5EF4-FFF2-40B4-BE49-F238E27FC236}">
                  <a16:creationId xmlns:a16="http://schemas.microsoft.com/office/drawing/2014/main" id="{0E89D6C0-E5F8-47FF-8190-4361ED777159}"/>
                </a:ext>
              </a:extLst>
            </p:cNvPr>
            <p:cNvSpPr>
              <a:spLocks/>
            </p:cNvSpPr>
            <p:nvPr/>
          </p:nvSpPr>
          <p:spPr bwMode="auto">
            <a:xfrm>
              <a:off x="-22120225" y="-5770563"/>
              <a:ext cx="250825" cy="2101850"/>
            </a:xfrm>
            <a:custGeom>
              <a:avLst/>
              <a:gdLst>
                <a:gd name="T0" fmla="*/ 0 w 84"/>
                <a:gd name="T1" fmla="*/ 54 h 705"/>
                <a:gd name="T2" fmla="*/ 0 w 84"/>
                <a:gd name="T3" fmla="*/ 631 h 705"/>
                <a:gd name="T4" fmla="*/ 0 w 84"/>
                <a:gd name="T5" fmla="*/ 650 h 705"/>
                <a:gd name="T6" fmla="*/ 84 w 84"/>
                <a:gd name="T7" fmla="*/ 650 h 705"/>
                <a:gd name="T8" fmla="*/ 84 w 84"/>
                <a:gd name="T9" fmla="*/ 73 h 705"/>
                <a:gd name="T10" fmla="*/ 84 w 84"/>
                <a:gd name="T11" fmla="*/ 54 h 705"/>
                <a:gd name="T12" fmla="*/ 0 w 84"/>
                <a:gd name="T13" fmla="*/ 54 h 705"/>
              </a:gdLst>
              <a:ahLst/>
              <a:cxnLst>
                <a:cxn ang="0">
                  <a:pos x="T0" y="T1"/>
                </a:cxn>
                <a:cxn ang="0">
                  <a:pos x="T2" y="T3"/>
                </a:cxn>
                <a:cxn ang="0">
                  <a:pos x="T4" y="T5"/>
                </a:cxn>
                <a:cxn ang="0">
                  <a:pos x="T6" y="T7"/>
                </a:cxn>
                <a:cxn ang="0">
                  <a:pos x="T8" y="T9"/>
                </a:cxn>
                <a:cxn ang="0">
                  <a:pos x="T10" y="T11"/>
                </a:cxn>
                <a:cxn ang="0">
                  <a:pos x="T12" y="T13"/>
                </a:cxn>
              </a:cxnLst>
              <a:rect l="0" t="0" r="r" b="b"/>
              <a:pathLst>
                <a:path w="84" h="705">
                  <a:moveTo>
                    <a:pt x="0" y="54"/>
                  </a:moveTo>
                  <a:cubicBezTo>
                    <a:pt x="0" y="247"/>
                    <a:pt x="0" y="439"/>
                    <a:pt x="0" y="631"/>
                  </a:cubicBezTo>
                  <a:cubicBezTo>
                    <a:pt x="0" y="638"/>
                    <a:pt x="0" y="644"/>
                    <a:pt x="0" y="650"/>
                  </a:cubicBezTo>
                  <a:cubicBezTo>
                    <a:pt x="0" y="705"/>
                    <a:pt x="84" y="705"/>
                    <a:pt x="84" y="650"/>
                  </a:cubicBezTo>
                  <a:cubicBezTo>
                    <a:pt x="84" y="458"/>
                    <a:pt x="84" y="266"/>
                    <a:pt x="84" y="73"/>
                  </a:cubicBezTo>
                  <a:cubicBezTo>
                    <a:pt x="84" y="67"/>
                    <a:pt x="84" y="61"/>
                    <a:pt x="84" y="54"/>
                  </a:cubicBezTo>
                  <a:cubicBezTo>
                    <a:pt x="84" y="0"/>
                    <a:pt x="0" y="0"/>
                    <a:pt x="0"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3" name="Freeform 42">
              <a:extLst>
                <a:ext uri="{FF2B5EF4-FFF2-40B4-BE49-F238E27FC236}">
                  <a16:creationId xmlns:a16="http://schemas.microsoft.com/office/drawing/2014/main" id="{F2B683ED-11A9-4ED1-A941-C7F0C5096E24}"/>
                </a:ext>
              </a:extLst>
            </p:cNvPr>
            <p:cNvSpPr>
              <a:spLocks/>
            </p:cNvSpPr>
            <p:nvPr/>
          </p:nvSpPr>
          <p:spPr bwMode="auto">
            <a:xfrm>
              <a:off x="-23742650" y="-4017963"/>
              <a:ext cx="1944688" cy="1266825"/>
            </a:xfrm>
            <a:custGeom>
              <a:avLst/>
              <a:gdLst>
                <a:gd name="T0" fmla="*/ 89 w 652"/>
                <a:gd name="T1" fmla="*/ 398 h 425"/>
                <a:gd name="T2" fmla="*/ 589 w 652"/>
                <a:gd name="T3" fmla="*/ 109 h 425"/>
                <a:gd name="T4" fmla="*/ 605 w 652"/>
                <a:gd name="T5" fmla="*/ 100 h 425"/>
                <a:gd name="T6" fmla="*/ 563 w 652"/>
                <a:gd name="T7" fmla="*/ 27 h 425"/>
                <a:gd name="T8" fmla="*/ 63 w 652"/>
                <a:gd name="T9" fmla="*/ 316 h 425"/>
                <a:gd name="T10" fmla="*/ 47 w 652"/>
                <a:gd name="T11" fmla="*/ 325 h 425"/>
                <a:gd name="T12" fmla="*/ 89 w 652"/>
                <a:gd name="T13" fmla="*/ 398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89" y="398"/>
                  </a:moveTo>
                  <a:cubicBezTo>
                    <a:pt x="256" y="302"/>
                    <a:pt x="422" y="205"/>
                    <a:pt x="589" y="109"/>
                  </a:cubicBezTo>
                  <a:cubicBezTo>
                    <a:pt x="594" y="106"/>
                    <a:pt x="600" y="103"/>
                    <a:pt x="605" y="100"/>
                  </a:cubicBezTo>
                  <a:cubicBezTo>
                    <a:pt x="652" y="73"/>
                    <a:pt x="610" y="0"/>
                    <a:pt x="563" y="27"/>
                  </a:cubicBezTo>
                  <a:cubicBezTo>
                    <a:pt x="396" y="123"/>
                    <a:pt x="230" y="219"/>
                    <a:pt x="63" y="316"/>
                  </a:cubicBezTo>
                  <a:cubicBezTo>
                    <a:pt x="58" y="319"/>
                    <a:pt x="52" y="322"/>
                    <a:pt x="47" y="325"/>
                  </a:cubicBezTo>
                  <a:cubicBezTo>
                    <a:pt x="0" y="352"/>
                    <a:pt x="42" y="425"/>
                    <a:pt x="89" y="3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4" name="Freeform 43">
              <a:extLst>
                <a:ext uri="{FF2B5EF4-FFF2-40B4-BE49-F238E27FC236}">
                  <a16:creationId xmlns:a16="http://schemas.microsoft.com/office/drawing/2014/main" id="{5F24A4C5-7DDA-4711-B85E-9A4348702CB8}"/>
                </a:ext>
              </a:extLst>
            </p:cNvPr>
            <p:cNvSpPr>
              <a:spLocks/>
            </p:cNvSpPr>
            <p:nvPr/>
          </p:nvSpPr>
          <p:spPr bwMode="auto">
            <a:xfrm>
              <a:off x="-22191663" y="-4017963"/>
              <a:ext cx="1946275" cy="1266825"/>
            </a:xfrm>
            <a:custGeom>
              <a:avLst/>
              <a:gdLst>
                <a:gd name="T0" fmla="*/ 605 w 652"/>
                <a:gd name="T1" fmla="*/ 325 h 425"/>
                <a:gd name="T2" fmla="*/ 106 w 652"/>
                <a:gd name="T3" fmla="*/ 37 h 425"/>
                <a:gd name="T4" fmla="*/ 89 w 652"/>
                <a:gd name="T5" fmla="*/ 27 h 425"/>
                <a:gd name="T6" fmla="*/ 47 w 652"/>
                <a:gd name="T7" fmla="*/ 100 h 425"/>
                <a:gd name="T8" fmla="*/ 546 w 652"/>
                <a:gd name="T9" fmla="*/ 388 h 425"/>
                <a:gd name="T10" fmla="*/ 563 w 652"/>
                <a:gd name="T11" fmla="*/ 398 h 425"/>
                <a:gd name="T12" fmla="*/ 605 w 652"/>
                <a:gd name="T13" fmla="*/ 325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605" y="325"/>
                  </a:moveTo>
                  <a:cubicBezTo>
                    <a:pt x="439" y="229"/>
                    <a:pt x="272" y="133"/>
                    <a:pt x="106" y="37"/>
                  </a:cubicBezTo>
                  <a:cubicBezTo>
                    <a:pt x="100" y="33"/>
                    <a:pt x="95" y="30"/>
                    <a:pt x="89" y="27"/>
                  </a:cubicBezTo>
                  <a:cubicBezTo>
                    <a:pt x="42" y="0"/>
                    <a:pt x="0" y="73"/>
                    <a:pt x="47" y="100"/>
                  </a:cubicBezTo>
                  <a:cubicBezTo>
                    <a:pt x="213" y="196"/>
                    <a:pt x="380" y="292"/>
                    <a:pt x="546" y="388"/>
                  </a:cubicBezTo>
                  <a:cubicBezTo>
                    <a:pt x="552" y="391"/>
                    <a:pt x="557" y="395"/>
                    <a:pt x="563" y="398"/>
                  </a:cubicBezTo>
                  <a:cubicBezTo>
                    <a:pt x="610" y="425"/>
                    <a:pt x="652" y="352"/>
                    <a:pt x="605" y="3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grpSp>
      <p:sp>
        <p:nvSpPr>
          <p:cNvPr id="3" name="TextBox 2">
            <a:extLst>
              <a:ext uri="{FF2B5EF4-FFF2-40B4-BE49-F238E27FC236}">
                <a16:creationId xmlns:a16="http://schemas.microsoft.com/office/drawing/2014/main" id="{9436B850-15F2-41BC-A54E-6E0F332F011D}"/>
              </a:ext>
            </a:extLst>
          </p:cNvPr>
          <p:cNvSpPr txBox="1"/>
          <p:nvPr/>
        </p:nvSpPr>
        <p:spPr>
          <a:xfrm>
            <a:off x="733192" y="4331033"/>
            <a:ext cx="4845708" cy="830997"/>
          </a:xfrm>
          <a:prstGeom prst="rect">
            <a:avLst/>
          </a:prstGeom>
          <a:noFill/>
        </p:spPr>
        <p:txBody>
          <a:bodyPr wrap="square" lIns="0" tIns="0" rIns="0" bIns="0" rtlCol="0">
            <a:spAutoFit/>
          </a:bodyPr>
          <a:lstStyle/>
          <a:p>
            <a:r>
              <a:rPr lang="en-US" sz="5400" b="1" dirty="0">
                <a:solidFill>
                  <a:srgbClr val="002060"/>
                </a:solidFill>
                <a:latin typeface="Segoe UI" panose="020B0502040204020203" pitchFamily="34" charset="0"/>
                <a:cs typeface="Segoe UI" panose="020B0502040204020203" pitchFamily="34" charset="0"/>
              </a:rPr>
              <a:t>Thank You</a:t>
            </a:r>
          </a:p>
        </p:txBody>
      </p:sp>
      <p:sp>
        <p:nvSpPr>
          <p:cNvPr id="4" name="Rectangle 3">
            <a:extLst>
              <a:ext uri="{FF2B5EF4-FFF2-40B4-BE49-F238E27FC236}">
                <a16:creationId xmlns:a16="http://schemas.microsoft.com/office/drawing/2014/main" id="{A9B74FAF-1757-48A8-BBFB-722E8E1D6FA4}"/>
              </a:ext>
            </a:extLst>
          </p:cNvPr>
          <p:cNvSpPr/>
          <p:nvPr/>
        </p:nvSpPr>
        <p:spPr>
          <a:xfrm>
            <a:off x="733192" y="5358396"/>
            <a:ext cx="3536195" cy="984885"/>
          </a:xfrm>
          <a:prstGeom prst="rect">
            <a:avLst/>
          </a:prstGeom>
        </p:spPr>
        <p:txBody>
          <a:bodyPr wrap="square" lIns="0" tIns="0" rIns="0" bIns="0">
            <a:spAutoFit/>
          </a:bodyPr>
          <a:lstStyle/>
          <a:p>
            <a:r>
              <a:rPr lang="en-US" sz="1600" dirty="0">
                <a:latin typeface="+mj-lt"/>
              </a:rPr>
              <a:t>As data evolves, we harness its potential to revolutionize the way we analyze and interpret the game, pushing the boundaries of what is possible.</a:t>
            </a:r>
            <a:endParaRPr lang="en-US" sz="1600" i="1" dirty="0">
              <a:solidFill>
                <a:srgbClr val="002060"/>
              </a:solidFill>
              <a:latin typeface="+mj-lt"/>
              <a:cs typeface="Segoe UI" panose="020B0502040204020203" pitchFamily="34" charset="0"/>
            </a:endParaRPr>
          </a:p>
        </p:txBody>
      </p:sp>
      <p:grpSp>
        <p:nvGrpSpPr>
          <p:cNvPr id="23" name="Group 22" descr="This image is of an abstract shape. ">
            <a:extLst>
              <a:ext uri="{FF2B5EF4-FFF2-40B4-BE49-F238E27FC236}">
                <a16:creationId xmlns:a16="http://schemas.microsoft.com/office/drawing/2014/main" id="{C5C1EC81-7459-4B76-B0C8-CF221BB21A2F}"/>
              </a:ext>
            </a:extLst>
          </p:cNvPr>
          <p:cNvGrpSpPr/>
          <p:nvPr/>
        </p:nvGrpSpPr>
        <p:grpSpPr>
          <a:xfrm>
            <a:off x="4855953" y="-2833465"/>
            <a:ext cx="8948964" cy="12105059"/>
            <a:chOff x="4855953" y="-2833465"/>
            <a:chExt cx="8948964" cy="12105059"/>
          </a:xfrm>
        </p:grpSpPr>
        <p:sp>
          <p:nvSpPr>
            <p:cNvPr id="20" name="Freeform 10">
              <a:extLst>
                <a:ext uri="{FF2B5EF4-FFF2-40B4-BE49-F238E27FC236}">
                  <a16:creationId xmlns:a16="http://schemas.microsoft.com/office/drawing/2014/main" id="{6067105C-8C4E-4F4D-AF25-4E9E7FEE0199}"/>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1">
              <a:extLst>
                <a:ext uri="{FF2B5EF4-FFF2-40B4-BE49-F238E27FC236}">
                  <a16:creationId xmlns:a16="http://schemas.microsoft.com/office/drawing/2014/main" id="{70B75532-3E3F-4E79-89ED-8E7671BB9C68}"/>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2">
              <a:extLst>
                <a:ext uri="{FF2B5EF4-FFF2-40B4-BE49-F238E27FC236}">
                  <a16:creationId xmlns:a16="http://schemas.microsoft.com/office/drawing/2014/main" id="{517F7404-4FD2-4A56-9BC1-55945A2E0042}"/>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52568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 name="Picture 85">
            <a:extLst>
              <a:ext uri="{FF2B5EF4-FFF2-40B4-BE49-F238E27FC236}">
                <a16:creationId xmlns:a16="http://schemas.microsoft.com/office/drawing/2014/main" id="{F74B5FA7-6AB6-E766-DF5E-752CAC6BBFF3}"/>
              </a:ext>
            </a:extLst>
          </p:cNvPr>
          <p:cNvPicPr>
            <a:picLocks noChangeAspect="1"/>
          </p:cNvPicPr>
          <p:nvPr/>
        </p:nvPicPr>
        <p:blipFill>
          <a:blip r:embed="rId3"/>
          <a:stretch>
            <a:fillRect/>
          </a:stretch>
        </p:blipFill>
        <p:spPr>
          <a:xfrm>
            <a:off x="1952626" y="228091"/>
            <a:ext cx="7905394" cy="5670698"/>
          </a:xfrm>
          <a:prstGeom prst="rect">
            <a:avLst/>
          </a:prstGeom>
        </p:spPr>
      </p:pic>
      <p:sp>
        <p:nvSpPr>
          <p:cNvPr id="98" name="Title 97" hidden="1">
            <a:extLst>
              <a:ext uri="{FF2B5EF4-FFF2-40B4-BE49-F238E27FC236}">
                <a16:creationId xmlns:a16="http://schemas.microsoft.com/office/drawing/2014/main" id="{D69146DD-53CC-4FD6-9456-3F49560FC114}"/>
              </a:ext>
            </a:extLst>
          </p:cNvPr>
          <p:cNvSpPr>
            <a:spLocks noGrp="1"/>
          </p:cNvSpPr>
          <p:nvPr>
            <p:ph type="title"/>
          </p:nvPr>
        </p:nvSpPr>
        <p:spPr/>
        <p:txBody>
          <a:bodyPr/>
          <a:lstStyle/>
          <a:p>
            <a:r>
              <a:rPr lang="en-US" dirty="0"/>
              <a:t>Human resources slide 9</a:t>
            </a:r>
          </a:p>
        </p:txBody>
      </p:sp>
      <p:sp>
        <p:nvSpPr>
          <p:cNvPr id="87" name="Rectangle: Rounded Corners 86">
            <a:extLst>
              <a:ext uri="{FF2B5EF4-FFF2-40B4-BE49-F238E27FC236}">
                <a16:creationId xmlns:a16="http://schemas.microsoft.com/office/drawing/2014/main" id="{A8111457-D9DC-4BEB-BBB9-82FD4783D0EE}"/>
              </a:ext>
              <a:ext uri="{C183D7F6-B498-43B3-948B-1728B52AA6E4}">
                <adec:decorative xmlns:adec="http://schemas.microsoft.com/office/drawing/2017/decorative" val="1"/>
              </a:ext>
            </a:extLst>
          </p:cNvPr>
          <p:cNvSpPr/>
          <p:nvPr/>
        </p:nvSpPr>
        <p:spPr>
          <a:xfrm>
            <a:off x="-221796" y="1606370"/>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TextBox 66">
            <a:extLst>
              <a:ext uri="{FF2B5EF4-FFF2-40B4-BE49-F238E27FC236}">
                <a16:creationId xmlns:a16="http://schemas.microsoft.com/office/drawing/2014/main" id="{EFA5AF66-F428-4EBE-A3A8-9F827101F023}"/>
              </a:ext>
            </a:extLst>
          </p:cNvPr>
          <p:cNvSpPr txBox="1"/>
          <p:nvPr/>
        </p:nvSpPr>
        <p:spPr>
          <a:xfrm>
            <a:off x="2574631" y="273553"/>
            <a:ext cx="6655058" cy="512961"/>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en-US" sz="6000" dirty="0"/>
              <a:t>Meet The Team</a:t>
            </a:r>
          </a:p>
        </p:txBody>
      </p:sp>
      <p:cxnSp>
        <p:nvCxnSpPr>
          <p:cNvPr id="65" name="Straight Connector 64">
            <a:extLst>
              <a:ext uri="{FF2B5EF4-FFF2-40B4-BE49-F238E27FC236}">
                <a16:creationId xmlns:a16="http://schemas.microsoft.com/office/drawing/2014/main" id="{5B7ACCD3-FC43-4E32-B7AA-E6D86BED1A32}"/>
              </a:ext>
              <a:ext uri="{C183D7F6-B498-43B3-948B-1728B52AA6E4}">
                <adec:decorative xmlns:adec="http://schemas.microsoft.com/office/drawing/2017/decorative" val="1"/>
              </a:ext>
            </a:extLst>
          </p:cNvPr>
          <p:cNvCxnSpPr>
            <a:cxnSpLocks/>
          </p:cNvCxnSpPr>
          <p:nvPr/>
        </p:nvCxnSpPr>
        <p:spPr>
          <a:xfrm flipV="1">
            <a:off x="7227914" y="3375363"/>
            <a:ext cx="0" cy="1691855"/>
          </a:xfrm>
          <a:prstGeom prst="line">
            <a:avLst/>
          </a:prstGeom>
          <a:ln w="9525">
            <a:solidFill>
              <a:schemeClr val="bg1">
                <a:lumMod val="50000"/>
              </a:schemeClr>
            </a:solidFill>
            <a:headEnd w="sm" len="sm"/>
            <a:tailEnd type="oval" w="sm" len="sm"/>
          </a:ln>
        </p:spPr>
        <p:style>
          <a:lnRef idx="1">
            <a:schemeClr val="accent1"/>
          </a:lnRef>
          <a:fillRef idx="0">
            <a:schemeClr val="accent1"/>
          </a:fillRef>
          <a:effectRef idx="0">
            <a:schemeClr val="accent1"/>
          </a:effectRef>
          <a:fontRef idx="minor">
            <a:schemeClr val="tx1"/>
          </a:fontRef>
        </p:style>
      </p:cxnSp>
      <p:sp>
        <p:nvSpPr>
          <p:cNvPr id="64" name="Freeform 6">
            <a:extLst>
              <a:ext uri="{FF2B5EF4-FFF2-40B4-BE49-F238E27FC236}">
                <a16:creationId xmlns:a16="http://schemas.microsoft.com/office/drawing/2014/main" id="{7F192ACD-9C75-481C-8934-C15F525ED96C}"/>
              </a:ext>
              <a:ext uri="{C183D7F6-B498-43B3-948B-1728B52AA6E4}">
                <adec:decorative xmlns:adec="http://schemas.microsoft.com/office/drawing/2017/decorative" val="1"/>
              </a:ext>
            </a:extLst>
          </p:cNvPr>
          <p:cNvSpPr>
            <a:spLocks/>
          </p:cNvSpPr>
          <p:nvPr/>
        </p:nvSpPr>
        <p:spPr bwMode="auto">
          <a:xfrm>
            <a:off x="6741103" y="4580805"/>
            <a:ext cx="929501" cy="1021724"/>
          </a:xfrm>
          <a:custGeom>
            <a:avLst/>
            <a:gdLst>
              <a:gd name="T0" fmla="*/ 223 w 322"/>
              <a:gd name="T1" fmla="*/ 21 h 353"/>
              <a:gd name="T2" fmla="*/ 113 w 322"/>
              <a:gd name="T3" fmla="*/ 52 h 353"/>
              <a:gd name="T4" fmla="*/ 14 w 322"/>
              <a:gd name="T5" fmla="*/ 172 h 353"/>
              <a:gd name="T6" fmla="*/ 119 w 322"/>
              <a:gd name="T7" fmla="*/ 327 h 353"/>
              <a:gd name="T8" fmla="*/ 320 w 322"/>
              <a:gd name="T9" fmla="*/ 183 h 353"/>
              <a:gd name="T10" fmla="*/ 287 w 322"/>
              <a:gd name="T11" fmla="*/ 56 h 353"/>
              <a:gd name="T12" fmla="*/ 223 w 322"/>
              <a:gd name="T13" fmla="*/ 21 h 353"/>
            </a:gdLst>
            <a:ahLst/>
            <a:cxnLst>
              <a:cxn ang="0">
                <a:pos x="T0" y="T1"/>
              </a:cxn>
              <a:cxn ang="0">
                <a:pos x="T2" y="T3"/>
              </a:cxn>
              <a:cxn ang="0">
                <a:pos x="T4" y="T5"/>
              </a:cxn>
              <a:cxn ang="0">
                <a:pos x="T6" y="T7"/>
              </a:cxn>
              <a:cxn ang="0">
                <a:pos x="T8" y="T9"/>
              </a:cxn>
              <a:cxn ang="0">
                <a:pos x="T10" y="T11"/>
              </a:cxn>
              <a:cxn ang="0">
                <a:pos x="T12" y="T13"/>
              </a:cxn>
            </a:cxnLst>
            <a:rect l="0" t="0" r="r" b="b"/>
            <a:pathLst>
              <a:path w="322" h="353">
                <a:moveTo>
                  <a:pt x="223" y="21"/>
                </a:moveTo>
                <a:cubicBezTo>
                  <a:pt x="198" y="35"/>
                  <a:pt x="187" y="48"/>
                  <a:pt x="113" y="52"/>
                </a:cubicBezTo>
                <a:cubicBezTo>
                  <a:pt x="39" y="57"/>
                  <a:pt x="0" y="118"/>
                  <a:pt x="14" y="172"/>
                </a:cubicBezTo>
                <a:cubicBezTo>
                  <a:pt x="28" y="226"/>
                  <a:pt x="32" y="301"/>
                  <a:pt x="119" y="327"/>
                </a:cubicBezTo>
                <a:cubicBezTo>
                  <a:pt x="206" y="353"/>
                  <a:pt x="316" y="282"/>
                  <a:pt x="320" y="183"/>
                </a:cubicBezTo>
                <a:cubicBezTo>
                  <a:pt x="322" y="124"/>
                  <a:pt x="306" y="88"/>
                  <a:pt x="287" y="56"/>
                </a:cubicBezTo>
                <a:cubicBezTo>
                  <a:pt x="274" y="35"/>
                  <a:pt x="259" y="0"/>
                  <a:pt x="223" y="21"/>
                </a:cubicBezTo>
                <a:close/>
              </a:path>
            </a:pathLst>
          </a:custGeom>
          <a:gradFill>
            <a:gsLst>
              <a:gs pos="1000">
                <a:srgbClr val="7CEFD8">
                  <a:alpha val="79000"/>
                </a:srgbClr>
              </a:gs>
              <a:gs pos="61000">
                <a:srgbClr val="6672E4">
                  <a:alpha val="84000"/>
                </a:srgbClr>
              </a:gs>
              <a:gs pos="98000">
                <a:srgbClr val="882BE5">
                  <a:alpha val="66000"/>
                </a:srgbClr>
              </a:gs>
            </a:gsLst>
            <a:lin ang="5400000" scaled="1"/>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pic>
        <p:nvPicPr>
          <p:cNvPr id="71" name="Picture 70">
            <a:extLst>
              <a:ext uri="{FF2B5EF4-FFF2-40B4-BE49-F238E27FC236}">
                <a16:creationId xmlns:a16="http://schemas.microsoft.com/office/drawing/2014/main" id="{F50EC33F-8894-4BEA-B710-42C21395D6D7}"/>
              </a:ext>
            </a:extLst>
          </p:cNvPr>
          <p:cNvPicPr>
            <a:picLocks noChangeAspect="1"/>
          </p:cNvPicPr>
          <p:nvPr/>
        </p:nvPicPr>
        <p:blipFill>
          <a:blip r:embed="rId4"/>
          <a:srcRect/>
          <a:stretch/>
        </p:blipFill>
        <p:spPr>
          <a:xfrm>
            <a:off x="6820770" y="4684523"/>
            <a:ext cx="814289" cy="814289"/>
          </a:xfrm>
          <a:prstGeom prst="ellipse">
            <a:avLst/>
          </a:prstGeom>
        </p:spPr>
      </p:pic>
      <p:sp>
        <p:nvSpPr>
          <p:cNvPr id="72" name="TextBox 71">
            <a:extLst>
              <a:ext uri="{FF2B5EF4-FFF2-40B4-BE49-F238E27FC236}">
                <a16:creationId xmlns:a16="http://schemas.microsoft.com/office/drawing/2014/main" id="{80237CDA-91C7-49E9-BAFC-0776846C7C3C}"/>
              </a:ext>
            </a:extLst>
          </p:cNvPr>
          <p:cNvSpPr txBox="1"/>
          <p:nvPr/>
        </p:nvSpPr>
        <p:spPr>
          <a:xfrm>
            <a:off x="6896934" y="5649554"/>
            <a:ext cx="748603" cy="369332"/>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algn="ctr"/>
            <a:r>
              <a:rPr lang="en-US" sz="1200" dirty="0"/>
              <a:t>Sarah	</a:t>
            </a:r>
          </a:p>
        </p:txBody>
      </p:sp>
      <p:sp>
        <p:nvSpPr>
          <p:cNvPr id="83" name="TextBox 82">
            <a:extLst>
              <a:ext uri="{FF2B5EF4-FFF2-40B4-BE49-F238E27FC236}">
                <a16:creationId xmlns:a16="http://schemas.microsoft.com/office/drawing/2014/main" id="{F8C08D76-A3A7-451C-B0C3-B5D7AA140249}"/>
              </a:ext>
            </a:extLst>
          </p:cNvPr>
          <p:cNvSpPr txBox="1"/>
          <p:nvPr/>
        </p:nvSpPr>
        <p:spPr>
          <a:xfrm>
            <a:off x="6616216" y="5824263"/>
            <a:ext cx="1223396" cy="18466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algn="ctr"/>
            <a:r>
              <a:rPr lang="en-US" sz="1200" dirty="0"/>
              <a:t>Morris</a:t>
            </a:r>
          </a:p>
        </p:txBody>
      </p:sp>
      <p:cxnSp>
        <p:nvCxnSpPr>
          <p:cNvPr id="76" name="Straight Connector 75">
            <a:extLst>
              <a:ext uri="{FF2B5EF4-FFF2-40B4-BE49-F238E27FC236}">
                <a16:creationId xmlns:a16="http://schemas.microsoft.com/office/drawing/2014/main" id="{E4AFE17F-D5F3-4088-A119-1B09AC60EA16}"/>
              </a:ext>
              <a:ext uri="{C183D7F6-B498-43B3-948B-1728B52AA6E4}">
                <adec:decorative xmlns:adec="http://schemas.microsoft.com/office/drawing/2017/decorative" val="1"/>
              </a:ext>
            </a:extLst>
          </p:cNvPr>
          <p:cNvCxnSpPr>
            <a:cxnSpLocks/>
          </p:cNvCxnSpPr>
          <p:nvPr/>
        </p:nvCxnSpPr>
        <p:spPr>
          <a:xfrm flipV="1">
            <a:off x="6392029" y="2481943"/>
            <a:ext cx="0" cy="3232875"/>
          </a:xfrm>
          <a:prstGeom prst="line">
            <a:avLst/>
          </a:prstGeom>
          <a:ln w="9525">
            <a:solidFill>
              <a:schemeClr val="bg1">
                <a:lumMod val="50000"/>
              </a:schemeClr>
            </a:solidFill>
            <a:headEnd w="sm" len="sm"/>
            <a:tailEnd type="oval" w="sm" len="sm"/>
          </a:ln>
        </p:spPr>
        <p:style>
          <a:lnRef idx="1">
            <a:schemeClr val="accent1"/>
          </a:lnRef>
          <a:fillRef idx="0">
            <a:schemeClr val="accent1"/>
          </a:fillRef>
          <a:effectRef idx="0">
            <a:schemeClr val="accent1"/>
          </a:effectRef>
          <a:fontRef idx="minor">
            <a:schemeClr val="tx1"/>
          </a:fontRef>
        </p:style>
      </p:cxnSp>
      <p:sp>
        <p:nvSpPr>
          <p:cNvPr id="63" name="Freeform 6">
            <a:extLst>
              <a:ext uri="{FF2B5EF4-FFF2-40B4-BE49-F238E27FC236}">
                <a16:creationId xmlns:a16="http://schemas.microsoft.com/office/drawing/2014/main" id="{8B1A45F7-385D-4B67-98E4-489AB4E31714}"/>
              </a:ext>
              <a:ext uri="{C183D7F6-B498-43B3-948B-1728B52AA6E4}">
                <adec:decorative xmlns:adec="http://schemas.microsoft.com/office/drawing/2017/decorative" val="1"/>
              </a:ext>
            </a:extLst>
          </p:cNvPr>
          <p:cNvSpPr>
            <a:spLocks/>
          </p:cNvSpPr>
          <p:nvPr/>
        </p:nvSpPr>
        <p:spPr bwMode="auto">
          <a:xfrm>
            <a:off x="5904130" y="5349064"/>
            <a:ext cx="929501" cy="1021724"/>
          </a:xfrm>
          <a:custGeom>
            <a:avLst/>
            <a:gdLst>
              <a:gd name="T0" fmla="*/ 223 w 322"/>
              <a:gd name="T1" fmla="*/ 21 h 353"/>
              <a:gd name="T2" fmla="*/ 113 w 322"/>
              <a:gd name="T3" fmla="*/ 52 h 353"/>
              <a:gd name="T4" fmla="*/ 14 w 322"/>
              <a:gd name="T5" fmla="*/ 172 h 353"/>
              <a:gd name="T6" fmla="*/ 119 w 322"/>
              <a:gd name="T7" fmla="*/ 327 h 353"/>
              <a:gd name="T8" fmla="*/ 320 w 322"/>
              <a:gd name="T9" fmla="*/ 183 h 353"/>
              <a:gd name="T10" fmla="*/ 287 w 322"/>
              <a:gd name="T11" fmla="*/ 56 h 353"/>
              <a:gd name="T12" fmla="*/ 223 w 322"/>
              <a:gd name="T13" fmla="*/ 21 h 353"/>
            </a:gdLst>
            <a:ahLst/>
            <a:cxnLst>
              <a:cxn ang="0">
                <a:pos x="T0" y="T1"/>
              </a:cxn>
              <a:cxn ang="0">
                <a:pos x="T2" y="T3"/>
              </a:cxn>
              <a:cxn ang="0">
                <a:pos x="T4" y="T5"/>
              </a:cxn>
              <a:cxn ang="0">
                <a:pos x="T6" y="T7"/>
              </a:cxn>
              <a:cxn ang="0">
                <a:pos x="T8" y="T9"/>
              </a:cxn>
              <a:cxn ang="0">
                <a:pos x="T10" y="T11"/>
              </a:cxn>
              <a:cxn ang="0">
                <a:pos x="T12" y="T13"/>
              </a:cxn>
            </a:cxnLst>
            <a:rect l="0" t="0" r="r" b="b"/>
            <a:pathLst>
              <a:path w="322" h="353">
                <a:moveTo>
                  <a:pt x="223" y="21"/>
                </a:moveTo>
                <a:cubicBezTo>
                  <a:pt x="198" y="35"/>
                  <a:pt x="187" y="48"/>
                  <a:pt x="113" y="52"/>
                </a:cubicBezTo>
                <a:cubicBezTo>
                  <a:pt x="39" y="57"/>
                  <a:pt x="0" y="118"/>
                  <a:pt x="14" y="172"/>
                </a:cubicBezTo>
                <a:cubicBezTo>
                  <a:pt x="28" y="226"/>
                  <a:pt x="32" y="301"/>
                  <a:pt x="119" y="327"/>
                </a:cubicBezTo>
                <a:cubicBezTo>
                  <a:pt x="206" y="353"/>
                  <a:pt x="316" y="282"/>
                  <a:pt x="320" y="183"/>
                </a:cubicBezTo>
                <a:cubicBezTo>
                  <a:pt x="322" y="124"/>
                  <a:pt x="306" y="88"/>
                  <a:pt x="287" y="56"/>
                </a:cubicBezTo>
                <a:cubicBezTo>
                  <a:pt x="274" y="35"/>
                  <a:pt x="259" y="0"/>
                  <a:pt x="223" y="21"/>
                </a:cubicBezTo>
                <a:close/>
              </a:path>
            </a:pathLst>
          </a:custGeom>
          <a:gradFill>
            <a:gsLst>
              <a:gs pos="1000">
                <a:srgbClr val="7CEFD8">
                  <a:alpha val="79000"/>
                </a:srgbClr>
              </a:gs>
              <a:gs pos="61000">
                <a:srgbClr val="6672E4">
                  <a:alpha val="84000"/>
                </a:srgbClr>
              </a:gs>
              <a:gs pos="98000">
                <a:srgbClr val="882BE5">
                  <a:alpha val="66000"/>
                </a:srgbClr>
              </a:gs>
            </a:gsLst>
            <a:lin ang="5400000" scaled="1"/>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pic>
        <p:nvPicPr>
          <p:cNvPr id="78" name="Picture 77">
            <a:extLst>
              <a:ext uri="{FF2B5EF4-FFF2-40B4-BE49-F238E27FC236}">
                <a16:creationId xmlns:a16="http://schemas.microsoft.com/office/drawing/2014/main" id="{2577F7D1-192D-40B4-99E0-89844CC3E130}"/>
              </a:ext>
            </a:extLst>
          </p:cNvPr>
          <p:cNvPicPr>
            <a:picLocks noChangeAspect="1"/>
          </p:cNvPicPr>
          <p:nvPr/>
        </p:nvPicPr>
        <p:blipFill>
          <a:blip r:embed="rId5"/>
          <a:srcRect t="16844" b="16844"/>
          <a:stretch/>
        </p:blipFill>
        <p:spPr>
          <a:xfrm>
            <a:off x="5982927" y="5455196"/>
            <a:ext cx="818204" cy="818204"/>
          </a:xfrm>
          <a:prstGeom prst="ellipse">
            <a:avLst/>
          </a:prstGeom>
        </p:spPr>
      </p:pic>
      <p:sp>
        <p:nvSpPr>
          <p:cNvPr id="73" name="TextBox 72">
            <a:extLst>
              <a:ext uri="{FF2B5EF4-FFF2-40B4-BE49-F238E27FC236}">
                <a16:creationId xmlns:a16="http://schemas.microsoft.com/office/drawing/2014/main" id="{8539F668-991D-4BEA-B3AA-3A269274108D}"/>
              </a:ext>
            </a:extLst>
          </p:cNvPr>
          <p:cNvSpPr txBox="1"/>
          <p:nvPr/>
        </p:nvSpPr>
        <p:spPr>
          <a:xfrm>
            <a:off x="5982926" y="6417813"/>
            <a:ext cx="812521" cy="369332"/>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algn="ctr"/>
            <a:r>
              <a:rPr lang="en-US" sz="1200" dirty="0"/>
              <a:t>Santhosh	</a:t>
            </a:r>
          </a:p>
        </p:txBody>
      </p:sp>
      <p:sp>
        <p:nvSpPr>
          <p:cNvPr id="82" name="TextBox 81">
            <a:extLst>
              <a:ext uri="{FF2B5EF4-FFF2-40B4-BE49-F238E27FC236}">
                <a16:creationId xmlns:a16="http://schemas.microsoft.com/office/drawing/2014/main" id="{98E46396-D16F-446B-A9AD-53DEF0657574}"/>
              </a:ext>
            </a:extLst>
          </p:cNvPr>
          <p:cNvSpPr txBox="1"/>
          <p:nvPr/>
        </p:nvSpPr>
        <p:spPr>
          <a:xfrm>
            <a:off x="5777314" y="6608205"/>
            <a:ext cx="1223396" cy="18466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algn="ctr"/>
            <a:r>
              <a:rPr lang="en-US" sz="1200" dirty="0"/>
              <a:t>Arunagiri</a:t>
            </a:r>
          </a:p>
        </p:txBody>
      </p:sp>
      <p:cxnSp>
        <p:nvCxnSpPr>
          <p:cNvPr id="77" name="Straight Connector 76">
            <a:extLst>
              <a:ext uri="{FF2B5EF4-FFF2-40B4-BE49-F238E27FC236}">
                <a16:creationId xmlns:a16="http://schemas.microsoft.com/office/drawing/2014/main" id="{B73380DA-31E8-4A4F-8316-F527A262BAB7}"/>
              </a:ext>
              <a:ext uri="{C183D7F6-B498-43B3-948B-1728B52AA6E4}">
                <adec:decorative xmlns:adec="http://schemas.microsoft.com/office/drawing/2017/decorative" val="1"/>
              </a:ext>
            </a:extLst>
          </p:cNvPr>
          <p:cNvCxnSpPr>
            <a:cxnSpLocks/>
          </p:cNvCxnSpPr>
          <p:nvPr/>
        </p:nvCxnSpPr>
        <p:spPr>
          <a:xfrm flipV="1">
            <a:off x="8174036" y="2186193"/>
            <a:ext cx="0" cy="3722237"/>
          </a:xfrm>
          <a:prstGeom prst="line">
            <a:avLst/>
          </a:prstGeom>
          <a:ln w="9525">
            <a:solidFill>
              <a:schemeClr val="bg1">
                <a:lumMod val="50000"/>
              </a:schemeClr>
            </a:solidFill>
            <a:headEnd w="sm" len="sm"/>
            <a:tailEnd type="oval" w="sm" len="sm"/>
          </a:ln>
        </p:spPr>
        <p:style>
          <a:lnRef idx="1">
            <a:schemeClr val="accent1"/>
          </a:lnRef>
          <a:fillRef idx="0">
            <a:schemeClr val="accent1"/>
          </a:fillRef>
          <a:effectRef idx="0">
            <a:schemeClr val="accent1"/>
          </a:effectRef>
          <a:fontRef idx="minor">
            <a:schemeClr val="tx1"/>
          </a:fontRef>
        </p:style>
      </p:cxnSp>
      <p:sp>
        <p:nvSpPr>
          <p:cNvPr id="61" name="Freeform 6">
            <a:extLst>
              <a:ext uri="{FF2B5EF4-FFF2-40B4-BE49-F238E27FC236}">
                <a16:creationId xmlns:a16="http://schemas.microsoft.com/office/drawing/2014/main" id="{D83BBA1A-1810-4171-BD9C-B27B7C26AF70}"/>
              </a:ext>
              <a:ext uri="{C183D7F6-B498-43B3-948B-1728B52AA6E4}">
                <adec:decorative xmlns:adec="http://schemas.microsoft.com/office/drawing/2017/decorative" val="1"/>
              </a:ext>
            </a:extLst>
          </p:cNvPr>
          <p:cNvSpPr>
            <a:spLocks/>
          </p:cNvSpPr>
          <p:nvPr/>
        </p:nvSpPr>
        <p:spPr bwMode="auto">
          <a:xfrm>
            <a:off x="7690734" y="5422017"/>
            <a:ext cx="929501" cy="1021724"/>
          </a:xfrm>
          <a:custGeom>
            <a:avLst/>
            <a:gdLst>
              <a:gd name="T0" fmla="*/ 223 w 322"/>
              <a:gd name="T1" fmla="*/ 21 h 353"/>
              <a:gd name="T2" fmla="*/ 113 w 322"/>
              <a:gd name="T3" fmla="*/ 52 h 353"/>
              <a:gd name="T4" fmla="*/ 14 w 322"/>
              <a:gd name="T5" fmla="*/ 172 h 353"/>
              <a:gd name="T6" fmla="*/ 119 w 322"/>
              <a:gd name="T7" fmla="*/ 327 h 353"/>
              <a:gd name="T8" fmla="*/ 320 w 322"/>
              <a:gd name="T9" fmla="*/ 183 h 353"/>
              <a:gd name="T10" fmla="*/ 287 w 322"/>
              <a:gd name="T11" fmla="*/ 56 h 353"/>
              <a:gd name="T12" fmla="*/ 223 w 322"/>
              <a:gd name="T13" fmla="*/ 21 h 353"/>
            </a:gdLst>
            <a:ahLst/>
            <a:cxnLst>
              <a:cxn ang="0">
                <a:pos x="T0" y="T1"/>
              </a:cxn>
              <a:cxn ang="0">
                <a:pos x="T2" y="T3"/>
              </a:cxn>
              <a:cxn ang="0">
                <a:pos x="T4" y="T5"/>
              </a:cxn>
              <a:cxn ang="0">
                <a:pos x="T6" y="T7"/>
              </a:cxn>
              <a:cxn ang="0">
                <a:pos x="T8" y="T9"/>
              </a:cxn>
              <a:cxn ang="0">
                <a:pos x="T10" y="T11"/>
              </a:cxn>
              <a:cxn ang="0">
                <a:pos x="T12" y="T13"/>
              </a:cxn>
            </a:cxnLst>
            <a:rect l="0" t="0" r="r" b="b"/>
            <a:pathLst>
              <a:path w="322" h="353">
                <a:moveTo>
                  <a:pt x="223" y="21"/>
                </a:moveTo>
                <a:cubicBezTo>
                  <a:pt x="198" y="35"/>
                  <a:pt x="187" y="48"/>
                  <a:pt x="113" y="52"/>
                </a:cubicBezTo>
                <a:cubicBezTo>
                  <a:pt x="39" y="57"/>
                  <a:pt x="0" y="118"/>
                  <a:pt x="14" y="172"/>
                </a:cubicBezTo>
                <a:cubicBezTo>
                  <a:pt x="28" y="226"/>
                  <a:pt x="32" y="301"/>
                  <a:pt x="119" y="327"/>
                </a:cubicBezTo>
                <a:cubicBezTo>
                  <a:pt x="206" y="353"/>
                  <a:pt x="316" y="282"/>
                  <a:pt x="320" y="183"/>
                </a:cubicBezTo>
                <a:cubicBezTo>
                  <a:pt x="322" y="124"/>
                  <a:pt x="306" y="88"/>
                  <a:pt x="287" y="56"/>
                </a:cubicBezTo>
                <a:cubicBezTo>
                  <a:pt x="274" y="35"/>
                  <a:pt x="259" y="0"/>
                  <a:pt x="223" y="21"/>
                </a:cubicBezTo>
                <a:close/>
              </a:path>
            </a:pathLst>
          </a:custGeom>
          <a:gradFill>
            <a:gsLst>
              <a:gs pos="1000">
                <a:srgbClr val="7CEFD8">
                  <a:alpha val="79000"/>
                </a:srgbClr>
              </a:gs>
              <a:gs pos="61000">
                <a:srgbClr val="6672E4">
                  <a:alpha val="84000"/>
                </a:srgbClr>
              </a:gs>
              <a:gs pos="98000">
                <a:srgbClr val="882BE5">
                  <a:alpha val="66000"/>
                </a:srgbClr>
              </a:gs>
            </a:gsLst>
            <a:lin ang="5400000" scaled="1"/>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pic>
        <p:nvPicPr>
          <p:cNvPr id="79" name="Picture 78">
            <a:extLst>
              <a:ext uri="{FF2B5EF4-FFF2-40B4-BE49-F238E27FC236}">
                <a16:creationId xmlns:a16="http://schemas.microsoft.com/office/drawing/2014/main" id="{D2843F61-A10E-4A12-A192-7001FFCF4E32}"/>
              </a:ext>
            </a:extLst>
          </p:cNvPr>
          <p:cNvPicPr>
            <a:picLocks noChangeAspect="1"/>
          </p:cNvPicPr>
          <p:nvPr/>
        </p:nvPicPr>
        <p:blipFill>
          <a:blip r:embed="rId6"/>
          <a:srcRect/>
          <a:stretch/>
        </p:blipFill>
        <p:spPr>
          <a:xfrm>
            <a:off x="7766891" y="5525735"/>
            <a:ext cx="814290" cy="814290"/>
          </a:xfrm>
          <a:custGeom>
            <a:avLst/>
            <a:gdLst>
              <a:gd name="connsiteX0" fmla="*/ 407145 w 814290"/>
              <a:gd name="connsiteY0" fmla="*/ 0 h 814290"/>
              <a:gd name="connsiteX1" fmla="*/ 814290 w 814290"/>
              <a:gd name="connsiteY1" fmla="*/ 407145 h 814290"/>
              <a:gd name="connsiteX2" fmla="*/ 407145 w 814290"/>
              <a:gd name="connsiteY2" fmla="*/ 814290 h 814290"/>
              <a:gd name="connsiteX3" fmla="*/ 0 w 814290"/>
              <a:gd name="connsiteY3" fmla="*/ 407145 h 814290"/>
              <a:gd name="connsiteX4" fmla="*/ 407145 w 814290"/>
              <a:gd name="connsiteY4" fmla="*/ 0 h 814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290" h="814290">
                <a:moveTo>
                  <a:pt x="407145" y="0"/>
                </a:moveTo>
                <a:cubicBezTo>
                  <a:pt x="632005" y="0"/>
                  <a:pt x="814290" y="182285"/>
                  <a:pt x="814290" y="407145"/>
                </a:cubicBezTo>
                <a:cubicBezTo>
                  <a:pt x="814290" y="632005"/>
                  <a:pt x="632005" y="814290"/>
                  <a:pt x="407145" y="814290"/>
                </a:cubicBezTo>
                <a:cubicBezTo>
                  <a:pt x="182285" y="814290"/>
                  <a:pt x="0" y="632005"/>
                  <a:pt x="0" y="407145"/>
                </a:cubicBezTo>
                <a:cubicBezTo>
                  <a:pt x="0" y="182285"/>
                  <a:pt x="182285" y="0"/>
                  <a:pt x="407145" y="0"/>
                </a:cubicBezTo>
                <a:close/>
              </a:path>
            </a:pathLst>
          </a:custGeom>
        </p:spPr>
      </p:pic>
      <p:sp>
        <p:nvSpPr>
          <p:cNvPr id="74" name="TextBox 73">
            <a:extLst>
              <a:ext uri="{FF2B5EF4-FFF2-40B4-BE49-F238E27FC236}">
                <a16:creationId xmlns:a16="http://schemas.microsoft.com/office/drawing/2014/main" id="{2FCB3924-9B8A-42C3-8967-71424F7BEF3D}"/>
              </a:ext>
            </a:extLst>
          </p:cNvPr>
          <p:cNvSpPr txBox="1"/>
          <p:nvPr/>
        </p:nvSpPr>
        <p:spPr>
          <a:xfrm>
            <a:off x="7731865" y="6490766"/>
            <a:ext cx="884342" cy="18466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algn="ctr"/>
            <a:r>
              <a:rPr lang="en-US" sz="1200" dirty="0"/>
              <a:t>Cheromaine</a:t>
            </a:r>
          </a:p>
        </p:txBody>
      </p:sp>
      <p:sp>
        <p:nvSpPr>
          <p:cNvPr id="84" name="TextBox 83">
            <a:extLst>
              <a:ext uri="{FF2B5EF4-FFF2-40B4-BE49-F238E27FC236}">
                <a16:creationId xmlns:a16="http://schemas.microsoft.com/office/drawing/2014/main" id="{9E1E9291-AD0F-43F4-8144-EB5D7B638F82}"/>
              </a:ext>
            </a:extLst>
          </p:cNvPr>
          <p:cNvSpPr txBox="1"/>
          <p:nvPr/>
        </p:nvSpPr>
        <p:spPr>
          <a:xfrm>
            <a:off x="7578234" y="6661128"/>
            <a:ext cx="1223396" cy="18466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algn="ctr"/>
            <a:r>
              <a:rPr lang="en-US" sz="1200" dirty="0"/>
              <a:t>Smith</a:t>
            </a:r>
          </a:p>
        </p:txBody>
      </p:sp>
      <p:cxnSp>
        <p:nvCxnSpPr>
          <p:cNvPr id="80" name="Straight Connector 79">
            <a:extLst>
              <a:ext uri="{FF2B5EF4-FFF2-40B4-BE49-F238E27FC236}">
                <a16:creationId xmlns:a16="http://schemas.microsoft.com/office/drawing/2014/main" id="{BB4E19F0-9268-49F1-864A-6AF530251A78}"/>
              </a:ext>
              <a:ext uri="{C183D7F6-B498-43B3-948B-1728B52AA6E4}">
                <adec:decorative xmlns:adec="http://schemas.microsoft.com/office/drawing/2017/decorative" val="1"/>
              </a:ext>
            </a:extLst>
          </p:cNvPr>
          <p:cNvCxnSpPr>
            <a:cxnSpLocks/>
          </p:cNvCxnSpPr>
          <p:nvPr/>
        </p:nvCxnSpPr>
        <p:spPr>
          <a:xfrm flipH="1" flipV="1">
            <a:off x="8368604" y="2400504"/>
            <a:ext cx="247603" cy="2049032"/>
          </a:xfrm>
          <a:prstGeom prst="line">
            <a:avLst/>
          </a:prstGeom>
          <a:ln w="9525">
            <a:solidFill>
              <a:schemeClr val="bg1">
                <a:lumMod val="50000"/>
              </a:schemeClr>
            </a:solidFill>
            <a:headEnd w="sm" len="sm"/>
            <a:tailEnd type="oval" w="sm" len="sm"/>
          </a:ln>
        </p:spPr>
        <p:style>
          <a:lnRef idx="1">
            <a:schemeClr val="accent1"/>
          </a:lnRef>
          <a:fillRef idx="0">
            <a:schemeClr val="accent1"/>
          </a:fillRef>
          <a:effectRef idx="0">
            <a:schemeClr val="accent1"/>
          </a:effectRef>
          <a:fontRef idx="minor">
            <a:schemeClr val="tx1"/>
          </a:fontRef>
        </p:style>
      </p:cxnSp>
      <p:sp>
        <p:nvSpPr>
          <p:cNvPr id="62" name="Freeform 6">
            <a:extLst>
              <a:ext uri="{FF2B5EF4-FFF2-40B4-BE49-F238E27FC236}">
                <a16:creationId xmlns:a16="http://schemas.microsoft.com/office/drawing/2014/main" id="{2D409DD0-6B30-47E3-9886-F8F16D42AB79}"/>
              </a:ext>
              <a:ext uri="{C183D7F6-B498-43B3-948B-1728B52AA6E4}">
                <adec:decorative xmlns:adec="http://schemas.microsoft.com/office/drawing/2017/decorative" val="1"/>
              </a:ext>
            </a:extLst>
          </p:cNvPr>
          <p:cNvSpPr>
            <a:spLocks/>
          </p:cNvSpPr>
          <p:nvPr/>
        </p:nvSpPr>
        <p:spPr bwMode="auto">
          <a:xfrm>
            <a:off x="8243284" y="4238238"/>
            <a:ext cx="929501" cy="1021724"/>
          </a:xfrm>
          <a:custGeom>
            <a:avLst/>
            <a:gdLst>
              <a:gd name="T0" fmla="*/ 223 w 322"/>
              <a:gd name="T1" fmla="*/ 21 h 353"/>
              <a:gd name="T2" fmla="*/ 113 w 322"/>
              <a:gd name="T3" fmla="*/ 52 h 353"/>
              <a:gd name="T4" fmla="*/ 14 w 322"/>
              <a:gd name="T5" fmla="*/ 172 h 353"/>
              <a:gd name="T6" fmla="*/ 119 w 322"/>
              <a:gd name="T7" fmla="*/ 327 h 353"/>
              <a:gd name="T8" fmla="*/ 320 w 322"/>
              <a:gd name="T9" fmla="*/ 183 h 353"/>
              <a:gd name="T10" fmla="*/ 287 w 322"/>
              <a:gd name="T11" fmla="*/ 56 h 353"/>
              <a:gd name="T12" fmla="*/ 223 w 322"/>
              <a:gd name="T13" fmla="*/ 21 h 353"/>
            </a:gdLst>
            <a:ahLst/>
            <a:cxnLst>
              <a:cxn ang="0">
                <a:pos x="T0" y="T1"/>
              </a:cxn>
              <a:cxn ang="0">
                <a:pos x="T2" y="T3"/>
              </a:cxn>
              <a:cxn ang="0">
                <a:pos x="T4" y="T5"/>
              </a:cxn>
              <a:cxn ang="0">
                <a:pos x="T6" y="T7"/>
              </a:cxn>
              <a:cxn ang="0">
                <a:pos x="T8" y="T9"/>
              </a:cxn>
              <a:cxn ang="0">
                <a:pos x="T10" y="T11"/>
              </a:cxn>
              <a:cxn ang="0">
                <a:pos x="T12" y="T13"/>
              </a:cxn>
            </a:cxnLst>
            <a:rect l="0" t="0" r="r" b="b"/>
            <a:pathLst>
              <a:path w="322" h="353">
                <a:moveTo>
                  <a:pt x="223" y="21"/>
                </a:moveTo>
                <a:cubicBezTo>
                  <a:pt x="198" y="35"/>
                  <a:pt x="187" y="48"/>
                  <a:pt x="113" y="52"/>
                </a:cubicBezTo>
                <a:cubicBezTo>
                  <a:pt x="39" y="57"/>
                  <a:pt x="0" y="118"/>
                  <a:pt x="14" y="172"/>
                </a:cubicBezTo>
                <a:cubicBezTo>
                  <a:pt x="28" y="226"/>
                  <a:pt x="32" y="301"/>
                  <a:pt x="119" y="327"/>
                </a:cubicBezTo>
                <a:cubicBezTo>
                  <a:pt x="206" y="353"/>
                  <a:pt x="316" y="282"/>
                  <a:pt x="320" y="183"/>
                </a:cubicBezTo>
                <a:cubicBezTo>
                  <a:pt x="322" y="124"/>
                  <a:pt x="306" y="88"/>
                  <a:pt x="287" y="56"/>
                </a:cubicBezTo>
                <a:cubicBezTo>
                  <a:pt x="274" y="35"/>
                  <a:pt x="259" y="0"/>
                  <a:pt x="223" y="21"/>
                </a:cubicBezTo>
                <a:close/>
              </a:path>
            </a:pathLst>
          </a:custGeom>
          <a:gradFill>
            <a:gsLst>
              <a:gs pos="1000">
                <a:srgbClr val="7CEFD8">
                  <a:alpha val="79000"/>
                </a:srgbClr>
              </a:gs>
              <a:gs pos="61000">
                <a:srgbClr val="6672E4">
                  <a:alpha val="84000"/>
                </a:srgbClr>
              </a:gs>
              <a:gs pos="98000">
                <a:srgbClr val="882BE5">
                  <a:alpha val="66000"/>
                </a:srgbClr>
              </a:gs>
            </a:gsLst>
            <a:lin ang="5400000" scaled="1"/>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pic>
        <p:nvPicPr>
          <p:cNvPr id="81" name="Picture 80">
            <a:extLst>
              <a:ext uri="{FF2B5EF4-FFF2-40B4-BE49-F238E27FC236}">
                <a16:creationId xmlns:a16="http://schemas.microsoft.com/office/drawing/2014/main" id="{27224B11-0E50-4872-A2D1-98ABC3C8B476}"/>
              </a:ext>
            </a:extLst>
          </p:cNvPr>
          <p:cNvPicPr>
            <a:picLocks noChangeAspect="1"/>
          </p:cNvPicPr>
          <p:nvPr/>
        </p:nvPicPr>
        <p:blipFill>
          <a:blip r:embed="rId7"/>
          <a:srcRect/>
          <a:stretch/>
        </p:blipFill>
        <p:spPr>
          <a:xfrm>
            <a:off x="8473176" y="4341956"/>
            <a:ext cx="516445" cy="814290"/>
          </a:xfrm>
          <a:custGeom>
            <a:avLst/>
            <a:gdLst>
              <a:gd name="connsiteX0" fmla="*/ 407145 w 814290"/>
              <a:gd name="connsiteY0" fmla="*/ 0 h 814290"/>
              <a:gd name="connsiteX1" fmla="*/ 814290 w 814290"/>
              <a:gd name="connsiteY1" fmla="*/ 407145 h 814290"/>
              <a:gd name="connsiteX2" fmla="*/ 407145 w 814290"/>
              <a:gd name="connsiteY2" fmla="*/ 814290 h 814290"/>
              <a:gd name="connsiteX3" fmla="*/ 0 w 814290"/>
              <a:gd name="connsiteY3" fmla="*/ 407145 h 814290"/>
              <a:gd name="connsiteX4" fmla="*/ 407145 w 814290"/>
              <a:gd name="connsiteY4" fmla="*/ 0 h 814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290" h="814290">
                <a:moveTo>
                  <a:pt x="407145" y="0"/>
                </a:moveTo>
                <a:cubicBezTo>
                  <a:pt x="632005" y="0"/>
                  <a:pt x="814290" y="182285"/>
                  <a:pt x="814290" y="407145"/>
                </a:cubicBezTo>
                <a:cubicBezTo>
                  <a:pt x="814290" y="632005"/>
                  <a:pt x="632005" y="814290"/>
                  <a:pt x="407145" y="814290"/>
                </a:cubicBezTo>
                <a:cubicBezTo>
                  <a:pt x="182285" y="814290"/>
                  <a:pt x="0" y="632005"/>
                  <a:pt x="0" y="407145"/>
                </a:cubicBezTo>
                <a:cubicBezTo>
                  <a:pt x="0" y="182285"/>
                  <a:pt x="182285" y="0"/>
                  <a:pt x="407145" y="0"/>
                </a:cubicBezTo>
                <a:close/>
              </a:path>
            </a:pathLst>
          </a:custGeom>
        </p:spPr>
      </p:pic>
      <p:sp>
        <p:nvSpPr>
          <p:cNvPr id="75" name="TextBox 74">
            <a:extLst>
              <a:ext uri="{FF2B5EF4-FFF2-40B4-BE49-F238E27FC236}">
                <a16:creationId xmlns:a16="http://schemas.microsoft.com/office/drawing/2014/main" id="{E92082CD-B83F-48FB-8070-8FA0500FF4B6}"/>
              </a:ext>
            </a:extLst>
          </p:cNvPr>
          <p:cNvSpPr txBox="1"/>
          <p:nvPr/>
        </p:nvSpPr>
        <p:spPr>
          <a:xfrm>
            <a:off x="8220843" y="5306987"/>
            <a:ext cx="1021113" cy="18466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algn="ctr"/>
            <a:r>
              <a:rPr lang="en-US" sz="1200" dirty="0"/>
              <a:t>Charles</a:t>
            </a:r>
          </a:p>
        </p:txBody>
      </p:sp>
      <p:sp>
        <p:nvSpPr>
          <p:cNvPr id="85" name="TextBox 84">
            <a:extLst>
              <a:ext uri="{FF2B5EF4-FFF2-40B4-BE49-F238E27FC236}">
                <a16:creationId xmlns:a16="http://schemas.microsoft.com/office/drawing/2014/main" id="{9A9AA184-8D4A-41A0-B201-C0804EF24B2C}"/>
              </a:ext>
            </a:extLst>
          </p:cNvPr>
          <p:cNvSpPr txBox="1"/>
          <p:nvPr/>
        </p:nvSpPr>
        <p:spPr>
          <a:xfrm>
            <a:off x="8114752" y="5482795"/>
            <a:ext cx="1223396" cy="18466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algn="ctr"/>
            <a:r>
              <a:rPr lang="en-US" sz="1200" dirty="0"/>
              <a:t>Hohl</a:t>
            </a:r>
          </a:p>
        </p:txBody>
      </p:sp>
      <p:grpSp>
        <p:nvGrpSpPr>
          <p:cNvPr id="94" name="Group 93" descr="This image is of an abstract shape. ">
            <a:extLst>
              <a:ext uri="{FF2B5EF4-FFF2-40B4-BE49-F238E27FC236}">
                <a16:creationId xmlns:a16="http://schemas.microsoft.com/office/drawing/2014/main" id="{06C5D049-85D7-4673-9E2C-A2DF6A4D5048}"/>
              </a:ext>
            </a:extLst>
          </p:cNvPr>
          <p:cNvGrpSpPr/>
          <p:nvPr/>
        </p:nvGrpSpPr>
        <p:grpSpPr>
          <a:xfrm rot="15309759">
            <a:off x="9026813" y="4622835"/>
            <a:ext cx="4736736" cy="6407275"/>
            <a:chOff x="4855953" y="-2833465"/>
            <a:chExt cx="8948964" cy="12105059"/>
          </a:xfrm>
        </p:grpSpPr>
        <p:sp>
          <p:nvSpPr>
            <p:cNvPr id="95" name="Freeform 10">
              <a:extLst>
                <a:ext uri="{FF2B5EF4-FFF2-40B4-BE49-F238E27FC236}">
                  <a16:creationId xmlns:a16="http://schemas.microsoft.com/office/drawing/2014/main" id="{495773B3-D6CE-453B-96D1-E95DF6122C37}"/>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11">
              <a:extLst>
                <a:ext uri="{FF2B5EF4-FFF2-40B4-BE49-F238E27FC236}">
                  <a16:creationId xmlns:a16="http://schemas.microsoft.com/office/drawing/2014/main" id="{49D9CCDB-CAB7-4554-8B96-AF649D96074D}"/>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12">
              <a:extLst>
                <a:ext uri="{FF2B5EF4-FFF2-40B4-BE49-F238E27FC236}">
                  <a16:creationId xmlns:a16="http://schemas.microsoft.com/office/drawing/2014/main" id="{15844E15-7463-4C39-9A45-B2A35B7FD5CD}"/>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cxnSp>
        <p:nvCxnSpPr>
          <p:cNvPr id="2" name="Straight Connector 1">
            <a:extLst>
              <a:ext uri="{FF2B5EF4-FFF2-40B4-BE49-F238E27FC236}">
                <a16:creationId xmlns:a16="http://schemas.microsoft.com/office/drawing/2014/main" id="{BBC345F1-4AB9-4A70-B491-A64609608139}"/>
              </a:ext>
              <a:ext uri="{C183D7F6-B498-43B3-948B-1728B52AA6E4}">
                <adec:decorative xmlns:adec="http://schemas.microsoft.com/office/drawing/2017/decorative" val="1"/>
              </a:ext>
            </a:extLst>
          </p:cNvPr>
          <p:cNvCxnSpPr>
            <a:cxnSpLocks/>
          </p:cNvCxnSpPr>
          <p:nvPr/>
        </p:nvCxnSpPr>
        <p:spPr>
          <a:xfrm flipV="1">
            <a:off x="5426733" y="2686050"/>
            <a:ext cx="43321" cy="2736531"/>
          </a:xfrm>
          <a:prstGeom prst="line">
            <a:avLst/>
          </a:prstGeom>
          <a:ln w="9525">
            <a:solidFill>
              <a:schemeClr val="bg1">
                <a:lumMod val="50000"/>
              </a:schemeClr>
            </a:solidFill>
            <a:headEnd w="sm" len="sm"/>
            <a:tailEnd type="oval" w="sm" len="sm"/>
          </a:ln>
        </p:spPr>
        <p:style>
          <a:lnRef idx="1">
            <a:schemeClr val="accent1"/>
          </a:lnRef>
          <a:fillRef idx="0">
            <a:schemeClr val="accent1"/>
          </a:fillRef>
          <a:effectRef idx="0">
            <a:schemeClr val="accent1"/>
          </a:effectRef>
          <a:fontRef idx="minor">
            <a:schemeClr val="tx1"/>
          </a:fontRef>
        </p:style>
      </p:cxnSp>
      <p:sp>
        <p:nvSpPr>
          <p:cNvPr id="3" name="Freeform 6">
            <a:extLst>
              <a:ext uri="{FF2B5EF4-FFF2-40B4-BE49-F238E27FC236}">
                <a16:creationId xmlns:a16="http://schemas.microsoft.com/office/drawing/2014/main" id="{D6AE2551-08B3-7CEC-152F-4BBA49E22ABA}"/>
              </a:ext>
              <a:ext uri="{C183D7F6-B498-43B3-948B-1728B52AA6E4}">
                <adec:decorative xmlns:adec="http://schemas.microsoft.com/office/drawing/2017/decorative" val="1"/>
              </a:ext>
            </a:extLst>
          </p:cNvPr>
          <p:cNvSpPr>
            <a:spLocks/>
          </p:cNvSpPr>
          <p:nvPr/>
        </p:nvSpPr>
        <p:spPr bwMode="auto">
          <a:xfrm>
            <a:off x="4939922" y="4936168"/>
            <a:ext cx="929501" cy="1021724"/>
          </a:xfrm>
          <a:custGeom>
            <a:avLst/>
            <a:gdLst>
              <a:gd name="T0" fmla="*/ 223 w 322"/>
              <a:gd name="T1" fmla="*/ 21 h 353"/>
              <a:gd name="T2" fmla="*/ 113 w 322"/>
              <a:gd name="T3" fmla="*/ 52 h 353"/>
              <a:gd name="T4" fmla="*/ 14 w 322"/>
              <a:gd name="T5" fmla="*/ 172 h 353"/>
              <a:gd name="T6" fmla="*/ 119 w 322"/>
              <a:gd name="T7" fmla="*/ 327 h 353"/>
              <a:gd name="T8" fmla="*/ 320 w 322"/>
              <a:gd name="T9" fmla="*/ 183 h 353"/>
              <a:gd name="T10" fmla="*/ 287 w 322"/>
              <a:gd name="T11" fmla="*/ 56 h 353"/>
              <a:gd name="T12" fmla="*/ 223 w 322"/>
              <a:gd name="T13" fmla="*/ 21 h 353"/>
            </a:gdLst>
            <a:ahLst/>
            <a:cxnLst>
              <a:cxn ang="0">
                <a:pos x="T0" y="T1"/>
              </a:cxn>
              <a:cxn ang="0">
                <a:pos x="T2" y="T3"/>
              </a:cxn>
              <a:cxn ang="0">
                <a:pos x="T4" y="T5"/>
              </a:cxn>
              <a:cxn ang="0">
                <a:pos x="T6" y="T7"/>
              </a:cxn>
              <a:cxn ang="0">
                <a:pos x="T8" y="T9"/>
              </a:cxn>
              <a:cxn ang="0">
                <a:pos x="T10" y="T11"/>
              </a:cxn>
              <a:cxn ang="0">
                <a:pos x="T12" y="T13"/>
              </a:cxn>
            </a:cxnLst>
            <a:rect l="0" t="0" r="r" b="b"/>
            <a:pathLst>
              <a:path w="322" h="353">
                <a:moveTo>
                  <a:pt x="223" y="21"/>
                </a:moveTo>
                <a:cubicBezTo>
                  <a:pt x="198" y="35"/>
                  <a:pt x="187" y="48"/>
                  <a:pt x="113" y="52"/>
                </a:cubicBezTo>
                <a:cubicBezTo>
                  <a:pt x="39" y="57"/>
                  <a:pt x="0" y="118"/>
                  <a:pt x="14" y="172"/>
                </a:cubicBezTo>
                <a:cubicBezTo>
                  <a:pt x="28" y="226"/>
                  <a:pt x="32" y="301"/>
                  <a:pt x="119" y="327"/>
                </a:cubicBezTo>
                <a:cubicBezTo>
                  <a:pt x="206" y="353"/>
                  <a:pt x="316" y="282"/>
                  <a:pt x="320" y="183"/>
                </a:cubicBezTo>
                <a:cubicBezTo>
                  <a:pt x="322" y="124"/>
                  <a:pt x="306" y="88"/>
                  <a:pt x="287" y="56"/>
                </a:cubicBezTo>
                <a:cubicBezTo>
                  <a:pt x="274" y="35"/>
                  <a:pt x="259" y="0"/>
                  <a:pt x="223" y="21"/>
                </a:cubicBezTo>
                <a:close/>
              </a:path>
            </a:pathLst>
          </a:custGeom>
          <a:gradFill>
            <a:gsLst>
              <a:gs pos="1000">
                <a:srgbClr val="7CEFD8">
                  <a:alpha val="79000"/>
                </a:srgbClr>
              </a:gs>
              <a:gs pos="61000">
                <a:srgbClr val="6672E4">
                  <a:alpha val="84000"/>
                </a:srgbClr>
              </a:gs>
              <a:gs pos="98000">
                <a:srgbClr val="882BE5">
                  <a:alpha val="66000"/>
                </a:srgbClr>
              </a:gs>
            </a:gsLst>
            <a:lin ang="5400000" scaled="1"/>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pic>
        <p:nvPicPr>
          <p:cNvPr id="4" name="Picture 3">
            <a:extLst>
              <a:ext uri="{FF2B5EF4-FFF2-40B4-BE49-F238E27FC236}">
                <a16:creationId xmlns:a16="http://schemas.microsoft.com/office/drawing/2014/main" id="{7DDEE755-7B8C-1A5A-2CFD-4DD1693C1BAF}"/>
              </a:ext>
            </a:extLst>
          </p:cNvPr>
          <p:cNvPicPr>
            <a:picLocks noChangeAspect="1"/>
          </p:cNvPicPr>
          <p:nvPr/>
        </p:nvPicPr>
        <p:blipFill>
          <a:blip r:embed="rId8"/>
          <a:srcRect t="4845" b="4845"/>
          <a:stretch/>
        </p:blipFill>
        <p:spPr>
          <a:xfrm>
            <a:off x="5019589" y="5039886"/>
            <a:ext cx="814289" cy="814289"/>
          </a:xfrm>
          <a:prstGeom prst="ellipse">
            <a:avLst/>
          </a:prstGeom>
        </p:spPr>
      </p:pic>
      <p:sp>
        <p:nvSpPr>
          <p:cNvPr id="5" name="TextBox 4">
            <a:extLst>
              <a:ext uri="{FF2B5EF4-FFF2-40B4-BE49-F238E27FC236}">
                <a16:creationId xmlns:a16="http://schemas.microsoft.com/office/drawing/2014/main" id="{B7FF838F-F203-B906-D3F7-DE2A636C3B04}"/>
              </a:ext>
            </a:extLst>
          </p:cNvPr>
          <p:cNvSpPr txBox="1"/>
          <p:nvPr/>
        </p:nvSpPr>
        <p:spPr>
          <a:xfrm>
            <a:off x="5095753" y="6004917"/>
            <a:ext cx="748603" cy="18466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algn="ctr"/>
            <a:r>
              <a:rPr lang="en-US" sz="1200" dirty="0"/>
              <a:t>Joshua</a:t>
            </a:r>
          </a:p>
        </p:txBody>
      </p:sp>
      <p:sp>
        <p:nvSpPr>
          <p:cNvPr id="6" name="TextBox 5">
            <a:extLst>
              <a:ext uri="{FF2B5EF4-FFF2-40B4-BE49-F238E27FC236}">
                <a16:creationId xmlns:a16="http://schemas.microsoft.com/office/drawing/2014/main" id="{FAA88498-8786-DD69-EA65-9DFE9804F3FE}"/>
              </a:ext>
            </a:extLst>
          </p:cNvPr>
          <p:cNvSpPr txBox="1"/>
          <p:nvPr/>
        </p:nvSpPr>
        <p:spPr>
          <a:xfrm>
            <a:off x="4815035" y="6179629"/>
            <a:ext cx="1223396" cy="18466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algn="ctr"/>
            <a:r>
              <a:rPr lang="en-US" sz="1200" dirty="0"/>
              <a:t>Wiser</a:t>
            </a:r>
          </a:p>
        </p:txBody>
      </p:sp>
      <p:sp>
        <p:nvSpPr>
          <p:cNvPr id="28" name="TextBox 27">
            <a:extLst>
              <a:ext uri="{FF2B5EF4-FFF2-40B4-BE49-F238E27FC236}">
                <a16:creationId xmlns:a16="http://schemas.microsoft.com/office/drawing/2014/main" id="{9B1F49BE-31E1-4982-E77D-54225D30940D}"/>
              </a:ext>
            </a:extLst>
          </p:cNvPr>
          <p:cNvSpPr txBox="1"/>
          <p:nvPr/>
        </p:nvSpPr>
        <p:spPr>
          <a:xfrm>
            <a:off x="6980113" y="2082622"/>
            <a:ext cx="1163354" cy="184666"/>
          </a:xfrm>
          <a:prstGeom prst="rect">
            <a:avLst/>
          </a:prstGeom>
          <a:noFill/>
        </p:spPr>
        <p:txBody>
          <a:bodyPr wrap="square" lIns="0" tIns="0" rIns="0" bIns="0" rtlCol="0">
            <a:spAutoFit/>
          </a:bodyPr>
          <a:lstStyle/>
          <a:p>
            <a:pPr algn="r"/>
            <a:r>
              <a:rPr lang="en-US" sz="1200" b="1" dirty="0">
                <a:solidFill>
                  <a:srgbClr val="002060"/>
                </a:solidFill>
                <a:latin typeface="Segoe UI" panose="020B0502040204020203" pitchFamily="34" charset="0"/>
                <a:cs typeface="Segoe UI" panose="020B0502040204020203" pitchFamily="34" charset="0"/>
              </a:rPr>
              <a:t>CORTLAND, NY</a:t>
            </a:r>
          </a:p>
        </p:txBody>
      </p:sp>
      <p:sp>
        <p:nvSpPr>
          <p:cNvPr id="29" name="TextBox 28">
            <a:extLst>
              <a:ext uri="{FF2B5EF4-FFF2-40B4-BE49-F238E27FC236}">
                <a16:creationId xmlns:a16="http://schemas.microsoft.com/office/drawing/2014/main" id="{038E77EF-95DC-989F-86BD-2A2DC148B998}"/>
              </a:ext>
            </a:extLst>
          </p:cNvPr>
          <p:cNvSpPr txBox="1"/>
          <p:nvPr/>
        </p:nvSpPr>
        <p:spPr>
          <a:xfrm>
            <a:off x="6548948" y="3124083"/>
            <a:ext cx="1187905" cy="184666"/>
          </a:xfrm>
          <a:prstGeom prst="rect">
            <a:avLst/>
          </a:prstGeom>
          <a:noFill/>
        </p:spPr>
        <p:txBody>
          <a:bodyPr wrap="square" lIns="0" tIns="0" rIns="0" bIns="0" rtlCol="0">
            <a:spAutoFit/>
          </a:bodyPr>
          <a:lstStyle/>
          <a:p>
            <a:pPr algn="r"/>
            <a:r>
              <a:rPr lang="en-US" sz="1200" b="1" dirty="0">
                <a:solidFill>
                  <a:srgbClr val="002060"/>
                </a:solidFill>
                <a:latin typeface="Segoe UI" panose="020B0502040204020203" pitchFamily="34" charset="0"/>
                <a:cs typeface="Segoe UI" panose="020B0502040204020203" pitchFamily="34" charset="0"/>
              </a:rPr>
              <a:t>NASHVILLE, TN</a:t>
            </a:r>
          </a:p>
        </p:txBody>
      </p:sp>
      <p:sp>
        <p:nvSpPr>
          <p:cNvPr id="30" name="TextBox 29">
            <a:extLst>
              <a:ext uri="{FF2B5EF4-FFF2-40B4-BE49-F238E27FC236}">
                <a16:creationId xmlns:a16="http://schemas.microsoft.com/office/drawing/2014/main" id="{C0D81B69-28D5-2952-E3A0-A6848E89BCC5}"/>
              </a:ext>
            </a:extLst>
          </p:cNvPr>
          <p:cNvSpPr txBox="1"/>
          <p:nvPr/>
        </p:nvSpPr>
        <p:spPr>
          <a:xfrm>
            <a:off x="5717143" y="2237899"/>
            <a:ext cx="1200310" cy="184666"/>
          </a:xfrm>
          <a:prstGeom prst="rect">
            <a:avLst/>
          </a:prstGeom>
          <a:noFill/>
        </p:spPr>
        <p:txBody>
          <a:bodyPr wrap="square" lIns="0" tIns="0" rIns="0" bIns="0" rtlCol="0">
            <a:spAutoFit/>
          </a:bodyPr>
          <a:lstStyle/>
          <a:p>
            <a:pPr algn="r"/>
            <a:r>
              <a:rPr lang="en-US" sz="1200" b="1" dirty="0">
                <a:solidFill>
                  <a:srgbClr val="002060"/>
                </a:solidFill>
                <a:latin typeface="Segoe UI" panose="020B0502040204020203" pitchFamily="34" charset="0"/>
                <a:cs typeface="Segoe UI" panose="020B0502040204020203" pitchFamily="34" charset="0"/>
              </a:rPr>
              <a:t>DES MOINES, IA</a:t>
            </a:r>
          </a:p>
        </p:txBody>
      </p:sp>
      <p:sp>
        <p:nvSpPr>
          <p:cNvPr id="31" name="TextBox 30">
            <a:extLst>
              <a:ext uri="{FF2B5EF4-FFF2-40B4-BE49-F238E27FC236}">
                <a16:creationId xmlns:a16="http://schemas.microsoft.com/office/drawing/2014/main" id="{C2259645-092E-6B8B-F3DA-77BB2417012A}"/>
              </a:ext>
            </a:extLst>
          </p:cNvPr>
          <p:cNvSpPr txBox="1"/>
          <p:nvPr/>
        </p:nvSpPr>
        <p:spPr>
          <a:xfrm>
            <a:off x="4593659" y="2442281"/>
            <a:ext cx="1047910" cy="184666"/>
          </a:xfrm>
          <a:prstGeom prst="rect">
            <a:avLst/>
          </a:prstGeom>
          <a:noFill/>
        </p:spPr>
        <p:txBody>
          <a:bodyPr wrap="square" lIns="0" tIns="0" rIns="0" bIns="0" rtlCol="0">
            <a:spAutoFit/>
          </a:bodyPr>
          <a:lstStyle/>
          <a:p>
            <a:pPr algn="r"/>
            <a:r>
              <a:rPr lang="en-US" sz="1200" b="1" dirty="0">
                <a:solidFill>
                  <a:srgbClr val="002060"/>
                </a:solidFill>
                <a:latin typeface="Segoe UI" panose="020B0502040204020203" pitchFamily="34" charset="0"/>
                <a:cs typeface="Segoe UI" panose="020B0502040204020203" pitchFamily="34" charset="0"/>
              </a:rPr>
              <a:t>WICHITA, KS</a:t>
            </a:r>
          </a:p>
        </p:txBody>
      </p:sp>
      <p:sp>
        <p:nvSpPr>
          <p:cNvPr id="32" name="TextBox 31">
            <a:extLst>
              <a:ext uri="{FF2B5EF4-FFF2-40B4-BE49-F238E27FC236}">
                <a16:creationId xmlns:a16="http://schemas.microsoft.com/office/drawing/2014/main" id="{3425F1FB-DF88-4B49-A6E6-1F8B2C0A684D}"/>
              </a:ext>
            </a:extLst>
          </p:cNvPr>
          <p:cNvSpPr txBox="1"/>
          <p:nvPr/>
        </p:nvSpPr>
        <p:spPr>
          <a:xfrm>
            <a:off x="8435610" y="2321801"/>
            <a:ext cx="883105" cy="184666"/>
          </a:xfrm>
          <a:prstGeom prst="rect">
            <a:avLst/>
          </a:prstGeom>
          <a:noFill/>
        </p:spPr>
        <p:txBody>
          <a:bodyPr wrap="square" lIns="0" tIns="0" rIns="0" bIns="0" rtlCol="0">
            <a:spAutoFit/>
          </a:bodyPr>
          <a:lstStyle/>
          <a:p>
            <a:pPr algn="r"/>
            <a:r>
              <a:rPr lang="en-US" sz="1200" b="1" dirty="0">
                <a:solidFill>
                  <a:srgbClr val="002060"/>
                </a:solidFill>
                <a:latin typeface="Segoe UI" panose="020B0502040204020203" pitchFamily="34" charset="0"/>
                <a:cs typeface="Segoe UI" panose="020B0502040204020203" pitchFamily="34" charset="0"/>
              </a:rPr>
              <a:t>EASTON, PA</a:t>
            </a:r>
          </a:p>
        </p:txBody>
      </p:sp>
    </p:spTree>
    <p:extLst>
      <p:ext uri="{BB962C8B-B14F-4D97-AF65-F5344CB8AC3E}">
        <p14:creationId xmlns:p14="http://schemas.microsoft.com/office/powerpoint/2010/main" val="3532204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15E537-4AB4-4445-A3AC-40D738EDF3DC}"/>
              </a:ext>
            </a:extLst>
          </p:cNvPr>
          <p:cNvSpPr txBox="1"/>
          <p:nvPr/>
        </p:nvSpPr>
        <p:spPr>
          <a:xfrm>
            <a:off x="1183821" y="738390"/>
            <a:ext cx="4845708" cy="984885"/>
          </a:xfrm>
          <a:prstGeom prst="rect">
            <a:avLst/>
          </a:prstGeom>
          <a:noFill/>
        </p:spPr>
        <p:txBody>
          <a:bodyPr wrap="square" lIns="0" tIns="0" rIns="0" bIns="0" rtlCol="0">
            <a:spAutoFit/>
          </a:bodyPr>
          <a:lstStyle/>
          <a:p>
            <a:r>
              <a:rPr lang="en-US" sz="3200" b="1" dirty="0">
                <a:solidFill>
                  <a:srgbClr val="002060"/>
                </a:solidFill>
                <a:latin typeface="Segoe UI" panose="020B0502040204020203" pitchFamily="34" charset="0"/>
                <a:cs typeface="Segoe UI" panose="020B0502040204020203" pitchFamily="34" charset="0"/>
              </a:rPr>
              <a:t>MOTIVATION + PROBLEM STATEMENT</a:t>
            </a:r>
          </a:p>
        </p:txBody>
      </p:sp>
      <p:cxnSp>
        <p:nvCxnSpPr>
          <p:cNvPr id="4" name="Straight Connector 3">
            <a:extLst>
              <a:ext uri="{FF2B5EF4-FFF2-40B4-BE49-F238E27FC236}">
                <a16:creationId xmlns:a16="http://schemas.microsoft.com/office/drawing/2014/main" id="{B38D4B56-7D6C-4345-912F-B3BA9A014E8B}"/>
              </a:ext>
              <a:ext uri="{C183D7F6-B498-43B3-948B-1728B52AA6E4}">
                <adec:decorative xmlns:adec="http://schemas.microsoft.com/office/drawing/2017/decorative" val="1"/>
              </a:ext>
            </a:extLst>
          </p:cNvPr>
          <p:cNvCxnSpPr/>
          <p:nvPr/>
        </p:nvCxnSpPr>
        <p:spPr>
          <a:xfrm>
            <a:off x="740229" y="0"/>
            <a:ext cx="0" cy="6357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69" name="Group 68">
            <a:extLst>
              <a:ext uri="{FF2B5EF4-FFF2-40B4-BE49-F238E27FC236}">
                <a16:creationId xmlns:a16="http://schemas.microsoft.com/office/drawing/2014/main" id="{B457331C-2A24-4352-9B4C-1C1B326F404F}"/>
              </a:ext>
              <a:ext uri="{C183D7F6-B498-43B3-948B-1728B52AA6E4}">
                <adec:decorative xmlns:adec="http://schemas.microsoft.com/office/drawing/2017/decorative" val="1"/>
              </a:ext>
            </a:extLst>
          </p:cNvPr>
          <p:cNvGrpSpPr/>
          <p:nvPr/>
        </p:nvGrpSpPr>
        <p:grpSpPr>
          <a:xfrm>
            <a:off x="551087" y="1881815"/>
            <a:ext cx="4796772" cy="4716145"/>
            <a:chOff x="518433" y="1692049"/>
            <a:chExt cx="4201583" cy="4716145"/>
          </a:xfrm>
        </p:grpSpPr>
        <p:grpSp>
          <p:nvGrpSpPr>
            <p:cNvPr id="21" name="Group 20">
              <a:extLst>
                <a:ext uri="{FF2B5EF4-FFF2-40B4-BE49-F238E27FC236}">
                  <a16:creationId xmlns:a16="http://schemas.microsoft.com/office/drawing/2014/main" id="{B111D787-E830-4638-97B3-205F0A0ABC3F}"/>
                </a:ext>
              </a:extLst>
            </p:cNvPr>
            <p:cNvGrpSpPr/>
            <p:nvPr/>
          </p:nvGrpSpPr>
          <p:grpSpPr>
            <a:xfrm>
              <a:off x="518433" y="1692049"/>
              <a:ext cx="4201583" cy="1107996"/>
              <a:chOff x="518433" y="1851126"/>
              <a:chExt cx="4201583" cy="1107996"/>
            </a:xfrm>
          </p:grpSpPr>
          <p:sp>
            <p:nvSpPr>
              <p:cNvPr id="6" name="Rectangle: Rounded Corners 5">
                <a:extLst>
                  <a:ext uri="{FF2B5EF4-FFF2-40B4-BE49-F238E27FC236}">
                    <a16:creationId xmlns:a16="http://schemas.microsoft.com/office/drawing/2014/main" id="{6BFCD1AA-E1CA-41D6-8605-56AFEBE4EEE3}"/>
                  </a:ext>
                </a:extLst>
              </p:cNvPr>
              <p:cNvSpPr/>
              <p:nvPr/>
            </p:nvSpPr>
            <p:spPr>
              <a:xfrm>
                <a:off x="518433" y="1981199"/>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9101D99-B002-4698-9C7E-C942B9AA2D39}"/>
                  </a:ext>
                </a:extLst>
              </p:cNvPr>
              <p:cNvSpPr/>
              <p:nvPr/>
            </p:nvSpPr>
            <p:spPr>
              <a:xfrm>
                <a:off x="1183821" y="1851126"/>
                <a:ext cx="3536195" cy="1107996"/>
              </a:xfrm>
              <a:prstGeom prst="rect">
                <a:avLst/>
              </a:prstGeom>
            </p:spPr>
            <p:txBody>
              <a:bodyPr wrap="square" lIns="0" tIns="0" rIns="0" bIns="0">
                <a:spAutoFit/>
              </a:bodyPr>
              <a:lstStyle/>
              <a:p>
                <a:r>
                  <a:rPr lang="en-US" b="1" i="1" dirty="0">
                    <a:solidFill>
                      <a:srgbClr val="002060"/>
                    </a:solidFill>
                    <a:latin typeface="+mj-lt"/>
                    <a:cs typeface="Segoe UI" panose="020B0502040204020203" pitchFamily="34" charset="0"/>
                  </a:rPr>
                  <a:t>Given the increasingly easy access to sports gambling, there has been a growing demand for accurate winner predictions among the public.</a:t>
                </a:r>
              </a:p>
            </p:txBody>
          </p:sp>
        </p:grpSp>
        <p:sp>
          <p:nvSpPr>
            <p:cNvPr id="9" name="Rectangle: Rounded Corners 8">
              <a:extLst>
                <a:ext uri="{FF2B5EF4-FFF2-40B4-BE49-F238E27FC236}">
                  <a16:creationId xmlns:a16="http://schemas.microsoft.com/office/drawing/2014/main" id="{14FF47BA-9557-4442-8E2A-74A4F4AAD237}"/>
                </a:ext>
              </a:extLst>
            </p:cNvPr>
            <p:cNvSpPr/>
            <p:nvPr/>
          </p:nvSpPr>
          <p:spPr>
            <a:xfrm>
              <a:off x="518433" y="2905489"/>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a:extLst>
                <a:ext uri="{FF2B5EF4-FFF2-40B4-BE49-F238E27FC236}">
                  <a16:creationId xmlns:a16="http://schemas.microsoft.com/office/drawing/2014/main" id="{9D065A01-39E4-4CC9-9075-3910C66205F5}"/>
                </a:ext>
              </a:extLst>
            </p:cNvPr>
            <p:cNvGrpSpPr/>
            <p:nvPr/>
          </p:nvGrpSpPr>
          <p:grpSpPr>
            <a:xfrm>
              <a:off x="518433" y="3679164"/>
              <a:ext cx="4201583" cy="830997"/>
              <a:chOff x="518433" y="3418288"/>
              <a:chExt cx="4201583" cy="830997"/>
            </a:xfrm>
          </p:grpSpPr>
          <p:sp>
            <p:nvSpPr>
              <p:cNvPr id="11" name="Rectangle: Rounded Corners 10">
                <a:extLst>
                  <a:ext uri="{FF2B5EF4-FFF2-40B4-BE49-F238E27FC236}">
                    <a16:creationId xmlns:a16="http://schemas.microsoft.com/office/drawing/2014/main" id="{6B458D5C-BDF7-4A75-A4E8-B99128DCD84A}"/>
                  </a:ext>
                </a:extLst>
              </p:cNvPr>
              <p:cNvSpPr/>
              <p:nvPr/>
            </p:nvSpPr>
            <p:spPr>
              <a:xfrm>
                <a:off x="518433" y="3727980"/>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A17B45E-57F0-4725-89C0-3CD74A5097A3}"/>
                  </a:ext>
                </a:extLst>
              </p:cNvPr>
              <p:cNvSpPr/>
              <p:nvPr/>
            </p:nvSpPr>
            <p:spPr>
              <a:xfrm>
                <a:off x="1183821" y="3418288"/>
                <a:ext cx="3536195" cy="830997"/>
              </a:xfrm>
              <a:prstGeom prst="rect">
                <a:avLst/>
              </a:prstGeom>
            </p:spPr>
            <p:txBody>
              <a:bodyPr wrap="square" lIns="0" tIns="0" rIns="0" bIns="0">
                <a:spAutoFit/>
              </a:bodyPr>
              <a:lstStyle/>
              <a:p>
                <a:r>
                  <a:rPr lang="en-US" i="1" dirty="0">
                    <a:solidFill>
                      <a:srgbClr val="002060"/>
                    </a:solidFill>
                    <a:latin typeface="+mj-lt"/>
                    <a:cs typeface="Segoe UI" panose="020B0502040204020203" pitchFamily="34" charset="0"/>
                  </a:rPr>
                  <a:t>As the game evolves, does the data also evolve in tandem with the changes happening in the game?</a:t>
                </a:r>
              </a:p>
            </p:txBody>
          </p:sp>
        </p:grpSp>
        <p:grpSp>
          <p:nvGrpSpPr>
            <p:cNvPr id="18" name="Group 17">
              <a:extLst>
                <a:ext uri="{FF2B5EF4-FFF2-40B4-BE49-F238E27FC236}">
                  <a16:creationId xmlns:a16="http://schemas.microsoft.com/office/drawing/2014/main" id="{609D452F-25F9-4A2F-84BD-9A44714884C6}"/>
                </a:ext>
              </a:extLst>
            </p:cNvPr>
            <p:cNvGrpSpPr/>
            <p:nvPr/>
          </p:nvGrpSpPr>
          <p:grpSpPr>
            <a:xfrm>
              <a:off x="518433" y="4746201"/>
              <a:ext cx="4155374" cy="1661993"/>
              <a:chOff x="518433" y="4282312"/>
              <a:chExt cx="4155374" cy="1661993"/>
            </a:xfrm>
          </p:grpSpPr>
          <p:sp>
            <p:nvSpPr>
              <p:cNvPr id="13" name="Rectangle: Rounded Corners 12">
                <a:extLst>
                  <a:ext uri="{FF2B5EF4-FFF2-40B4-BE49-F238E27FC236}">
                    <a16:creationId xmlns:a16="http://schemas.microsoft.com/office/drawing/2014/main" id="{64E3D015-D1E6-40C0-B820-5D2B0144652D}"/>
                  </a:ext>
                </a:extLst>
              </p:cNvPr>
              <p:cNvSpPr/>
              <p:nvPr/>
            </p:nvSpPr>
            <p:spPr>
              <a:xfrm>
                <a:off x="518433" y="4608333"/>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9187696D-0387-46E9-A420-AD2392161D95}"/>
                  </a:ext>
                </a:extLst>
              </p:cNvPr>
              <p:cNvSpPr/>
              <p:nvPr/>
            </p:nvSpPr>
            <p:spPr>
              <a:xfrm>
                <a:off x="1183821" y="4282312"/>
                <a:ext cx="3489986" cy="1661993"/>
              </a:xfrm>
              <a:prstGeom prst="rect">
                <a:avLst/>
              </a:prstGeom>
            </p:spPr>
            <p:txBody>
              <a:bodyPr wrap="square" lIns="0" tIns="0" rIns="0" bIns="0">
                <a:spAutoFit/>
              </a:bodyPr>
              <a:lstStyle/>
              <a:p>
                <a:r>
                  <a:rPr lang="en-US" i="1" dirty="0">
                    <a:solidFill>
                      <a:srgbClr val="002060"/>
                    </a:solidFill>
                    <a:latin typeface="+mj-lt"/>
                    <a:cs typeface="Segoe UI" panose="020B0502040204020203" pitchFamily="34" charset="0"/>
                  </a:rPr>
                  <a:t>Is it possible to leverage advanced modeling and clustering techniques, considering variables such as temperature, wind, humidity, stadium location, and a team’s historical data,  to accurately predict the outcome of future games?</a:t>
                </a:r>
              </a:p>
            </p:txBody>
          </p:sp>
        </p:grpSp>
      </p:grpSp>
      <p:sp>
        <p:nvSpPr>
          <p:cNvPr id="22" name="Oval 21">
            <a:extLst>
              <a:ext uri="{FF2B5EF4-FFF2-40B4-BE49-F238E27FC236}">
                <a16:creationId xmlns:a16="http://schemas.microsoft.com/office/drawing/2014/main" id="{E7D1D117-BC5C-430A-9FEB-B231E691511F}"/>
              </a:ext>
              <a:ext uri="{C183D7F6-B498-43B3-948B-1728B52AA6E4}">
                <adec:decorative xmlns:adec="http://schemas.microsoft.com/office/drawing/2017/decorative" val="1"/>
              </a:ext>
            </a:extLst>
          </p:cNvPr>
          <p:cNvSpPr/>
          <p:nvPr/>
        </p:nvSpPr>
        <p:spPr>
          <a:xfrm>
            <a:off x="713852" y="6330880"/>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2577E8EA-5E95-41C5-8BE8-EE647DE2613A}"/>
              </a:ext>
              <a:ext uri="{C183D7F6-B498-43B3-948B-1728B52AA6E4}">
                <adec:decorative xmlns:adec="http://schemas.microsoft.com/office/drawing/2017/decorative" val="1"/>
              </a:ext>
            </a:extLst>
          </p:cNvPr>
          <p:cNvSpPr/>
          <p:nvPr/>
        </p:nvSpPr>
        <p:spPr>
          <a:xfrm>
            <a:off x="713852" y="567838"/>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2" name="Group 61" descr="This image is a woman's hand writing on a piece of paper. ">
            <a:extLst>
              <a:ext uri="{FF2B5EF4-FFF2-40B4-BE49-F238E27FC236}">
                <a16:creationId xmlns:a16="http://schemas.microsoft.com/office/drawing/2014/main" id="{123C05C1-3914-48FB-B4B8-1388A2DB5ACE}"/>
              </a:ext>
            </a:extLst>
          </p:cNvPr>
          <p:cNvGrpSpPr/>
          <p:nvPr/>
        </p:nvGrpSpPr>
        <p:grpSpPr>
          <a:xfrm>
            <a:off x="4482071" y="-508000"/>
            <a:ext cx="8739666" cy="8346238"/>
            <a:chOff x="4597682" y="-439156"/>
            <a:chExt cx="7594320" cy="7252450"/>
          </a:xfrm>
        </p:grpSpPr>
        <p:sp>
          <p:nvSpPr>
            <p:cNvPr id="45" name="Freeform 22">
              <a:extLst>
                <a:ext uri="{FF2B5EF4-FFF2-40B4-BE49-F238E27FC236}">
                  <a16:creationId xmlns:a16="http://schemas.microsoft.com/office/drawing/2014/main" id="{52C7242F-F484-4573-8387-13E2AE9DD93F}"/>
                </a:ext>
              </a:extLst>
            </p:cNvPr>
            <p:cNvSpPr>
              <a:spLocks/>
            </p:cNvSpPr>
            <p:nvPr/>
          </p:nvSpPr>
          <p:spPr bwMode="auto">
            <a:xfrm>
              <a:off x="4597682" y="-6899"/>
              <a:ext cx="7594319" cy="6820193"/>
            </a:xfrm>
            <a:custGeom>
              <a:avLst/>
              <a:gdLst>
                <a:gd name="T0" fmla="*/ 2254 w 2254"/>
                <a:gd name="T1" fmla="*/ 0 h 2026"/>
                <a:gd name="T2" fmla="*/ 2254 w 2254"/>
                <a:gd name="T3" fmla="*/ 2026 h 2026"/>
                <a:gd name="T4" fmla="*/ 2091 w 2254"/>
                <a:gd name="T5" fmla="*/ 1927 h 2026"/>
                <a:gd name="T6" fmla="*/ 1829 w 2254"/>
                <a:gd name="T7" fmla="*/ 1867 h 2026"/>
                <a:gd name="T8" fmla="*/ 1784 w 2254"/>
                <a:gd name="T9" fmla="*/ 1860 h 2026"/>
                <a:gd name="T10" fmla="*/ 1025 w 2254"/>
                <a:gd name="T11" fmla="*/ 1812 h 2026"/>
                <a:gd name="T12" fmla="*/ 330 w 2254"/>
                <a:gd name="T13" fmla="*/ 1005 h 2026"/>
                <a:gd name="T14" fmla="*/ 662 w 2254"/>
                <a:gd name="T15" fmla="*/ 430 h 2026"/>
                <a:gd name="T16" fmla="*/ 770 w 2254"/>
                <a:gd name="T17" fmla="*/ 0 h 2026"/>
                <a:gd name="T18" fmla="*/ 2254 w 2254"/>
                <a:gd name="T19" fmla="*/ 0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4" h="2026">
                  <a:moveTo>
                    <a:pt x="2254" y="0"/>
                  </a:moveTo>
                  <a:cubicBezTo>
                    <a:pt x="2254" y="2026"/>
                    <a:pt x="2254" y="2026"/>
                    <a:pt x="2254" y="2026"/>
                  </a:cubicBezTo>
                  <a:cubicBezTo>
                    <a:pt x="2243" y="2005"/>
                    <a:pt x="2206" y="1966"/>
                    <a:pt x="2091" y="1927"/>
                  </a:cubicBezTo>
                  <a:cubicBezTo>
                    <a:pt x="2029" y="1906"/>
                    <a:pt x="1944" y="1885"/>
                    <a:pt x="1829" y="1867"/>
                  </a:cubicBezTo>
                  <a:cubicBezTo>
                    <a:pt x="1814" y="1865"/>
                    <a:pt x="1800" y="1862"/>
                    <a:pt x="1784" y="1860"/>
                  </a:cubicBezTo>
                  <a:cubicBezTo>
                    <a:pt x="1606" y="1835"/>
                    <a:pt x="1361" y="1816"/>
                    <a:pt x="1025" y="1812"/>
                  </a:cubicBezTo>
                  <a:cubicBezTo>
                    <a:pt x="0" y="1800"/>
                    <a:pt x="66" y="1196"/>
                    <a:pt x="330" y="1005"/>
                  </a:cubicBezTo>
                  <a:cubicBezTo>
                    <a:pt x="580" y="825"/>
                    <a:pt x="686" y="680"/>
                    <a:pt x="662" y="430"/>
                  </a:cubicBezTo>
                  <a:cubicBezTo>
                    <a:pt x="638" y="181"/>
                    <a:pt x="770" y="0"/>
                    <a:pt x="770" y="0"/>
                  </a:cubicBezTo>
                  <a:lnTo>
                    <a:pt x="2254" y="0"/>
                  </a:lnTo>
                  <a:close/>
                </a:path>
              </a:pathLst>
            </a:custGeom>
            <a:gradFill>
              <a:gsLst>
                <a:gs pos="0">
                  <a:srgbClr val="7CEFD8"/>
                </a:gs>
                <a:gs pos="55000">
                  <a:srgbClr val="6672E4"/>
                </a:gs>
                <a:gs pos="100000">
                  <a:srgbClr val="882BE5"/>
                </a:gs>
              </a:gsLst>
              <a:lin ang="4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Freeform 23">
              <a:extLst>
                <a:ext uri="{FF2B5EF4-FFF2-40B4-BE49-F238E27FC236}">
                  <a16:creationId xmlns:a16="http://schemas.microsoft.com/office/drawing/2014/main" id="{DFA1772D-1024-422A-B407-BE0F21E16E56}"/>
                </a:ext>
              </a:extLst>
            </p:cNvPr>
            <p:cNvSpPr>
              <a:spLocks/>
            </p:cNvSpPr>
            <p:nvPr/>
          </p:nvSpPr>
          <p:spPr bwMode="auto">
            <a:xfrm>
              <a:off x="7013242" y="1441003"/>
              <a:ext cx="4110752" cy="3954852"/>
            </a:xfrm>
            <a:custGeom>
              <a:avLst/>
              <a:gdLst>
                <a:gd name="T0" fmla="*/ 0 w 2294"/>
                <a:gd name="T1" fmla="*/ 221 h 2207"/>
                <a:gd name="T2" fmla="*/ 1809 w 2294"/>
                <a:gd name="T3" fmla="*/ 0 h 2207"/>
                <a:gd name="T4" fmla="*/ 2294 w 2294"/>
                <a:gd name="T5" fmla="*/ 1957 h 2207"/>
                <a:gd name="T6" fmla="*/ 432 w 2294"/>
                <a:gd name="T7" fmla="*/ 2207 h 2207"/>
                <a:gd name="T8" fmla="*/ 0 w 2294"/>
                <a:gd name="T9" fmla="*/ 221 h 2207"/>
              </a:gdLst>
              <a:ahLst/>
              <a:cxnLst>
                <a:cxn ang="0">
                  <a:pos x="T0" y="T1"/>
                </a:cxn>
                <a:cxn ang="0">
                  <a:pos x="T2" y="T3"/>
                </a:cxn>
                <a:cxn ang="0">
                  <a:pos x="T4" y="T5"/>
                </a:cxn>
                <a:cxn ang="0">
                  <a:pos x="T6" y="T7"/>
                </a:cxn>
                <a:cxn ang="0">
                  <a:pos x="T8" y="T9"/>
                </a:cxn>
              </a:cxnLst>
              <a:rect l="0" t="0" r="r" b="b"/>
              <a:pathLst>
                <a:path w="2294" h="2207">
                  <a:moveTo>
                    <a:pt x="0" y="221"/>
                  </a:moveTo>
                  <a:lnTo>
                    <a:pt x="1809" y="0"/>
                  </a:lnTo>
                  <a:lnTo>
                    <a:pt x="2294" y="1957"/>
                  </a:lnTo>
                  <a:lnTo>
                    <a:pt x="432" y="2207"/>
                  </a:lnTo>
                  <a:lnTo>
                    <a:pt x="0" y="221"/>
                  </a:lnTo>
                  <a:close/>
                </a:path>
              </a:pathLst>
            </a:custGeom>
            <a:solidFill>
              <a:srgbClr val="C8F4F7"/>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Freeform 24">
              <a:extLst>
                <a:ext uri="{FF2B5EF4-FFF2-40B4-BE49-F238E27FC236}">
                  <a16:creationId xmlns:a16="http://schemas.microsoft.com/office/drawing/2014/main" id="{30CD4E41-332B-4C6B-9927-54698D5D0DF2}"/>
                </a:ext>
              </a:extLst>
            </p:cNvPr>
            <p:cNvSpPr>
              <a:spLocks/>
            </p:cNvSpPr>
            <p:nvPr/>
          </p:nvSpPr>
          <p:spPr bwMode="auto">
            <a:xfrm>
              <a:off x="7676266" y="1441003"/>
              <a:ext cx="2981818" cy="1632475"/>
            </a:xfrm>
            <a:custGeom>
              <a:avLst/>
              <a:gdLst>
                <a:gd name="T0" fmla="*/ 0 w 1664"/>
                <a:gd name="T1" fmla="*/ 736 h 911"/>
                <a:gd name="T2" fmla="*/ 1664 w 1664"/>
                <a:gd name="T3" fmla="*/ 911 h 911"/>
                <a:gd name="T4" fmla="*/ 1439 w 1664"/>
                <a:gd name="T5" fmla="*/ 0 h 911"/>
                <a:gd name="T6" fmla="*/ 399 w 1664"/>
                <a:gd name="T7" fmla="*/ 127 h 911"/>
                <a:gd name="T8" fmla="*/ 0 w 1664"/>
                <a:gd name="T9" fmla="*/ 736 h 911"/>
              </a:gdLst>
              <a:ahLst/>
              <a:cxnLst>
                <a:cxn ang="0">
                  <a:pos x="T0" y="T1"/>
                </a:cxn>
                <a:cxn ang="0">
                  <a:pos x="T2" y="T3"/>
                </a:cxn>
                <a:cxn ang="0">
                  <a:pos x="T4" y="T5"/>
                </a:cxn>
                <a:cxn ang="0">
                  <a:pos x="T6" y="T7"/>
                </a:cxn>
                <a:cxn ang="0">
                  <a:pos x="T8" y="T9"/>
                </a:cxn>
              </a:cxnLst>
              <a:rect l="0" t="0" r="r" b="b"/>
              <a:pathLst>
                <a:path w="1664" h="911">
                  <a:moveTo>
                    <a:pt x="0" y="736"/>
                  </a:moveTo>
                  <a:lnTo>
                    <a:pt x="1664" y="911"/>
                  </a:lnTo>
                  <a:lnTo>
                    <a:pt x="1439" y="0"/>
                  </a:lnTo>
                  <a:lnTo>
                    <a:pt x="399" y="127"/>
                  </a:lnTo>
                  <a:lnTo>
                    <a:pt x="0" y="736"/>
                  </a:lnTo>
                  <a:close/>
                </a:path>
              </a:pathLst>
            </a:custGeom>
            <a:solidFill>
              <a:srgbClr val="7CE4E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25">
              <a:extLst>
                <a:ext uri="{FF2B5EF4-FFF2-40B4-BE49-F238E27FC236}">
                  <a16:creationId xmlns:a16="http://schemas.microsoft.com/office/drawing/2014/main" id="{12DCF2D5-0997-409A-9DB7-B4DFF4C5BA0B}"/>
                </a:ext>
              </a:extLst>
            </p:cNvPr>
            <p:cNvSpPr>
              <a:spLocks/>
            </p:cNvSpPr>
            <p:nvPr/>
          </p:nvSpPr>
          <p:spPr bwMode="auto">
            <a:xfrm>
              <a:off x="8108129" y="1426667"/>
              <a:ext cx="1347553" cy="593139"/>
            </a:xfrm>
            <a:custGeom>
              <a:avLst/>
              <a:gdLst>
                <a:gd name="T0" fmla="*/ 752 w 752"/>
                <a:gd name="T1" fmla="*/ 0 h 331"/>
                <a:gd name="T2" fmla="*/ 275 w 752"/>
                <a:gd name="T3" fmla="*/ 72 h 331"/>
                <a:gd name="T4" fmla="*/ 0 w 752"/>
                <a:gd name="T5" fmla="*/ 331 h 331"/>
                <a:gd name="T6" fmla="*/ 752 w 752"/>
                <a:gd name="T7" fmla="*/ 130 h 331"/>
                <a:gd name="T8" fmla="*/ 752 w 752"/>
                <a:gd name="T9" fmla="*/ 0 h 331"/>
              </a:gdLst>
              <a:ahLst/>
              <a:cxnLst>
                <a:cxn ang="0">
                  <a:pos x="T0" y="T1"/>
                </a:cxn>
                <a:cxn ang="0">
                  <a:pos x="T2" y="T3"/>
                </a:cxn>
                <a:cxn ang="0">
                  <a:pos x="T4" y="T5"/>
                </a:cxn>
                <a:cxn ang="0">
                  <a:pos x="T6" y="T7"/>
                </a:cxn>
                <a:cxn ang="0">
                  <a:pos x="T8" y="T9"/>
                </a:cxn>
              </a:cxnLst>
              <a:rect l="0" t="0" r="r" b="b"/>
              <a:pathLst>
                <a:path w="752" h="331">
                  <a:moveTo>
                    <a:pt x="752" y="0"/>
                  </a:moveTo>
                  <a:lnTo>
                    <a:pt x="275" y="72"/>
                  </a:lnTo>
                  <a:lnTo>
                    <a:pt x="0" y="331"/>
                  </a:lnTo>
                  <a:lnTo>
                    <a:pt x="752" y="130"/>
                  </a:lnTo>
                  <a:lnTo>
                    <a:pt x="752" y="0"/>
                  </a:lnTo>
                  <a:close/>
                </a:path>
              </a:pathLst>
            </a:custGeom>
            <a:solidFill>
              <a:srgbClr val="ADA4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6">
              <a:extLst>
                <a:ext uri="{FF2B5EF4-FFF2-40B4-BE49-F238E27FC236}">
                  <a16:creationId xmlns:a16="http://schemas.microsoft.com/office/drawing/2014/main" id="{56FE8491-17D1-44D2-A059-D277D43E3DDA}"/>
                </a:ext>
              </a:extLst>
            </p:cNvPr>
            <p:cNvSpPr>
              <a:spLocks/>
            </p:cNvSpPr>
            <p:nvPr/>
          </p:nvSpPr>
          <p:spPr bwMode="auto">
            <a:xfrm>
              <a:off x="7955812" y="1828066"/>
              <a:ext cx="546548" cy="456950"/>
            </a:xfrm>
            <a:custGeom>
              <a:avLst/>
              <a:gdLst>
                <a:gd name="T0" fmla="*/ 162 w 162"/>
                <a:gd name="T1" fmla="*/ 66 h 136"/>
                <a:gd name="T2" fmla="*/ 87 w 162"/>
                <a:gd name="T3" fmla="*/ 130 h 136"/>
                <a:gd name="T4" fmla="*/ 36 w 162"/>
                <a:gd name="T5" fmla="*/ 124 h 136"/>
                <a:gd name="T6" fmla="*/ 0 w 162"/>
                <a:gd name="T7" fmla="*/ 103 h 136"/>
                <a:gd name="T8" fmla="*/ 103 w 162"/>
                <a:gd name="T9" fmla="*/ 0 h 136"/>
                <a:gd name="T10" fmla="*/ 148 w 162"/>
                <a:gd name="T11" fmla="*/ 50 h 136"/>
                <a:gd name="T12" fmla="*/ 162 w 162"/>
                <a:gd name="T13" fmla="*/ 66 h 136"/>
              </a:gdLst>
              <a:ahLst/>
              <a:cxnLst>
                <a:cxn ang="0">
                  <a:pos x="T0" y="T1"/>
                </a:cxn>
                <a:cxn ang="0">
                  <a:pos x="T2" y="T3"/>
                </a:cxn>
                <a:cxn ang="0">
                  <a:pos x="T4" y="T5"/>
                </a:cxn>
                <a:cxn ang="0">
                  <a:pos x="T6" y="T7"/>
                </a:cxn>
                <a:cxn ang="0">
                  <a:pos x="T8" y="T9"/>
                </a:cxn>
                <a:cxn ang="0">
                  <a:pos x="T10" y="T11"/>
                </a:cxn>
                <a:cxn ang="0">
                  <a:pos x="T12" y="T13"/>
                </a:cxn>
              </a:cxnLst>
              <a:rect l="0" t="0" r="r" b="b"/>
              <a:pathLst>
                <a:path w="162" h="136">
                  <a:moveTo>
                    <a:pt x="162" y="66"/>
                  </a:moveTo>
                  <a:cubicBezTo>
                    <a:pt x="162" y="66"/>
                    <a:pt x="119" y="116"/>
                    <a:pt x="87" y="130"/>
                  </a:cubicBezTo>
                  <a:cubicBezTo>
                    <a:pt x="72" y="136"/>
                    <a:pt x="53" y="131"/>
                    <a:pt x="36" y="124"/>
                  </a:cubicBezTo>
                  <a:cubicBezTo>
                    <a:pt x="16" y="115"/>
                    <a:pt x="0" y="103"/>
                    <a:pt x="0" y="103"/>
                  </a:cubicBezTo>
                  <a:cubicBezTo>
                    <a:pt x="103" y="0"/>
                    <a:pt x="103" y="0"/>
                    <a:pt x="103" y="0"/>
                  </a:cubicBezTo>
                  <a:cubicBezTo>
                    <a:pt x="148" y="50"/>
                    <a:pt x="148" y="50"/>
                    <a:pt x="148" y="50"/>
                  </a:cubicBezTo>
                  <a:lnTo>
                    <a:pt x="162" y="66"/>
                  </a:lnTo>
                  <a:close/>
                </a:path>
              </a:pathLst>
            </a:custGeom>
            <a:solidFill>
              <a:srgbClr val="D8C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7">
              <a:extLst>
                <a:ext uri="{FF2B5EF4-FFF2-40B4-BE49-F238E27FC236}">
                  <a16:creationId xmlns:a16="http://schemas.microsoft.com/office/drawing/2014/main" id="{59AC079D-039E-4639-B27F-9908EF107DB5}"/>
                </a:ext>
              </a:extLst>
            </p:cNvPr>
            <p:cNvSpPr>
              <a:spLocks/>
            </p:cNvSpPr>
            <p:nvPr/>
          </p:nvSpPr>
          <p:spPr bwMode="auto">
            <a:xfrm>
              <a:off x="8077665" y="1996510"/>
              <a:ext cx="424695" cy="288506"/>
            </a:xfrm>
            <a:custGeom>
              <a:avLst/>
              <a:gdLst>
                <a:gd name="T0" fmla="*/ 126 w 126"/>
                <a:gd name="T1" fmla="*/ 16 h 86"/>
                <a:gd name="T2" fmla="*/ 51 w 126"/>
                <a:gd name="T3" fmla="*/ 80 h 86"/>
                <a:gd name="T4" fmla="*/ 0 w 126"/>
                <a:gd name="T5" fmla="*/ 74 h 86"/>
                <a:gd name="T6" fmla="*/ 6 w 126"/>
                <a:gd name="T7" fmla="*/ 61 h 86"/>
                <a:gd name="T8" fmla="*/ 112 w 126"/>
                <a:gd name="T9" fmla="*/ 0 h 86"/>
                <a:gd name="T10" fmla="*/ 126 w 126"/>
                <a:gd name="T11" fmla="*/ 16 h 86"/>
              </a:gdLst>
              <a:ahLst/>
              <a:cxnLst>
                <a:cxn ang="0">
                  <a:pos x="T0" y="T1"/>
                </a:cxn>
                <a:cxn ang="0">
                  <a:pos x="T2" y="T3"/>
                </a:cxn>
                <a:cxn ang="0">
                  <a:pos x="T4" y="T5"/>
                </a:cxn>
                <a:cxn ang="0">
                  <a:pos x="T6" y="T7"/>
                </a:cxn>
                <a:cxn ang="0">
                  <a:pos x="T8" y="T9"/>
                </a:cxn>
                <a:cxn ang="0">
                  <a:pos x="T10" y="T11"/>
                </a:cxn>
              </a:cxnLst>
              <a:rect l="0" t="0" r="r" b="b"/>
              <a:pathLst>
                <a:path w="126" h="86">
                  <a:moveTo>
                    <a:pt x="126" y="16"/>
                  </a:moveTo>
                  <a:cubicBezTo>
                    <a:pt x="126" y="16"/>
                    <a:pt x="83" y="66"/>
                    <a:pt x="51" y="80"/>
                  </a:cubicBezTo>
                  <a:cubicBezTo>
                    <a:pt x="36" y="86"/>
                    <a:pt x="17" y="81"/>
                    <a:pt x="0" y="74"/>
                  </a:cubicBezTo>
                  <a:cubicBezTo>
                    <a:pt x="2" y="70"/>
                    <a:pt x="3" y="65"/>
                    <a:pt x="6" y="61"/>
                  </a:cubicBezTo>
                  <a:cubicBezTo>
                    <a:pt x="6" y="61"/>
                    <a:pt x="54" y="25"/>
                    <a:pt x="112" y="0"/>
                  </a:cubicBezTo>
                  <a:lnTo>
                    <a:pt x="126"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28">
              <a:extLst>
                <a:ext uri="{FF2B5EF4-FFF2-40B4-BE49-F238E27FC236}">
                  <a16:creationId xmlns:a16="http://schemas.microsoft.com/office/drawing/2014/main" id="{C95685F9-863C-488D-A6CE-3A519F21EA34}"/>
                </a:ext>
              </a:extLst>
            </p:cNvPr>
            <p:cNvSpPr>
              <a:spLocks/>
            </p:cNvSpPr>
            <p:nvPr/>
          </p:nvSpPr>
          <p:spPr bwMode="auto">
            <a:xfrm>
              <a:off x="11804938" y="-14067"/>
              <a:ext cx="387063" cy="7168"/>
            </a:xfrm>
            <a:custGeom>
              <a:avLst/>
              <a:gdLst>
                <a:gd name="T0" fmla="*/ 115 w 115"/>
                <a:gd name="T1" fmla="*/ 2 h 2"/>
                <a:gd name="T2" fmla="*/ 0 w 115"/>
                <a:gd name="T3" fmla="*/ 2 h 2"/>
                <a:gd name="T4" fmla="*/ 115 w 115"/>
                <a:gd name="T5" fmla="*/ 2 h 2"/>
              </a:gdLst>
              <a:ahLst/>
              <a:cxnLst>
                <a:cxn ang="0">
                  <a:pos x="T0" y="T1"/>
                </a:cxn>
                <a:cxn ang="0">
                  <a:pos x="T2" y="T3"/>
                </a:cxn>
                <a:cxn ang="0">
                  <a:pos x="T4" y="T5"/>
                </a:cxn>
              </a:cxnLst>
              <a:rect l="0" t="0" r="r" b="b"/>
              <a:pathLst>
                <a:path w="115" h="2">
                  <a:moveTo>
                    <a:pt x="115" y="2"/>
                  </a:moveTo>
                  <a:cubicBezTo>
                    <a:pt x="0" y="2"/>
                    <a:pt x="0" y="2"/>
                    <a:pt x="0" y="2"/>
                  </a:cubicBezTo>
                  <a:cubicBezTo>
                    <a:pt x="73" y="0"/>
                    <a:pt x="115" y="2"/>
                    <a:pt x="115" y="2"/>
                  </a:cubicBezTo>
                  <a:close/>
                </a:path>
              </a:pathLst>
            </a:custGeom>
            <a:solidFill>
              <a:srgbClr val="190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60" name="Group 59">
              <a:extLst>
                <a:ext uri="{FF2B5EF4-FFF2-40B4-BE49-F238E27FC236}">
                  <a16:creationId xmlns:a16="http://schemas.microsoft.com/office/drawing/2014/main" id="{D88A045D-1D47-48A7-BD6D-329F30D7916F}"/>
                </a:ext>
              </a:extLst>
            </p:cNvPr>
            <p:cNvGrpSpPr/>
            <p:nvPr/>
          </p:nvGrpSpPr>
          <p:grpSpPr>
            <a:xfrm>
              <a:off x="7676266" y="528897"/>
              <a:ext cx="1904852" cy="2230988"/>
              <a:chOff x="7676266" y="528897"/>
              <a:chExt cx="1904852" cy="2230988"/>
            </a:xfrm>
            <a:gradFill>
              <a:gsLst>
                <a:gs pos="0">
                  <a:srgbClr val="03002F"/>
                </a:gs>
                <a:gs pos="100000">
                  <a:srgbClr val="F870FF"/>
                </a:gs>
              </a:gsLst>
              <a:lin ang="19800000" scaled="0"/>
            </a:gradFill>
          </p:grpSpPr>
          <p:sp>
            <p:nvSpPr>
              <p:cNvPr id="52" name="Freeform 29">
                <a:extLst>
                  <a:ext uri="{FF2B5EF4-FFF2-40B4-BE49-F238E27FC236}">
                    <a16:creationId xmlns:a16="http://schemas.microsoft.com/office/drawing/2014/main" id="{8AC43BD2-6A27-4E0F-BAFD-FDAF479A012B}"/>
                  </a:ext>
                </a:extLst>
              </p:cNvPr>
              <p:cNvSpPr>
                <a:spLocks/>
              </p:cNvSpPr>
              <p:nvPr/>
            </p:nvSpPr>
            <p:spPr bwMode="auto">
              <a:xfrm>
                <a:off x="7676266" y="2195418"/>
                <a:ext cx="589555" cy="564467"/>
              </a:xfrm>
              <a:custGeom>
                <a:avLst/>
                <a:gdLst>
                  <a:gd name="T0" fmla="*/ 138 w 175"/>
                  <a:gd name="T1" fmla="*/ 16 h 168"/>
                  <a:gd name="T2" fmla="*/ 175 w 175"/>
                  <a:gd name="T3" fmla="*/ 32 h 168"/>
                  <a:gd name="T4" fmla="*/ 167 w 175"/>
                  <a:gd name="T5" fmla="*/ 40 h 168"/>
                  <a:gd name="T6" fmla="*/ 109 w 175"/>
                  <a:gd name="T7" fmla="*/ 105 h 168"/>
                  <a:gd name="T8" fmla="*/ 109 w 175"/>
                  <a:gd name="T9" fmla="*/ 105 h 168"/>
                  <a:gd name="T10" fmla="*/ 84 w 175"/>
                  <a:gd name="T11" fmla="*/ 133 h 168"/>
                  <a:gd name="T12" fmla="*/ 0 w 175"/>
                  <a:gd name="T13" fmla="*/ 168 h 168"/>
                  <a:gd name="T14" fmla="*/ 32 w 175"/>
                  <a:gd name="T15" fmla="*/ 83 h 168"/>
                  <a:gd name="T16" fmla="*/ 48 w 175"/>
                  <a:gd name="T17" fmla="*/ 63 h 168"/>
                  <a:gd name="T18" fmla="*/ 65 w 175"/>
                  <a:gd name="T19" fmla="*/ 42 h 168"/>
                  <a:gd name="T20" fmla="*/ 99 w 175"/>
                  <a:gd name="T21" fmla="*/ 0 h 168"/>
                  <a:gd name="T22" fmla="*/ 103 w 175"/>
                  <a:gd name="T23" fmla="*/ 1 h 168"/>
                  <a:gd name="T24" fmla="*/ 108 w 175"/>
                  <a:gd name="T25" fmla="*/ 3 h 168"/>
                  <a:gd name="T26" fmla="*/ 113 w 175"/>
                  <a:gd name="T27" fmla="*/ 6 h 168"/>
                  <a:gd name="T28" fmla="*/ 115 w 175"/>
                  <a:gd name="T29" fmla="*/ 6 h 168"/>
                  <a:gd name="T30" fmla="*/ 115 w 175"/>
                  <a:gd name="T31" fmla="*/ 6 h 168"/>
                  <a:gd name="T32" fmla="*/ 115 w 175"/>
                  <a:gd name="T33" fmla="*/ 6 h 168"/>
                  <a:gd name="T34" fmla="*/ 131 w 175"/>
                  <a:gd name="T35" fmla="*/ 13 h 168"/>
                  <a:gd name="T36" fmla="*/ 136 w 175"/>
                  <a:gd name="T37" fmla="*/ 15 h 168"/>
                  <a:gd name="T38" fmla="*/ 138 w 175"/>
                  <a:gd name="T39" fmla="*/ 1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5" h="168">
                    <a:moveTo>
                      <a:pt x="138" y="16"/>
                    </a:moveTo>
                    <a:cubicBezTo>
                      <a:pt x="150" y="21"/>
                      <a:pt x="162" y="27"/>
                      <a:pt x="175" y="32"/>
                    </a:cubicBezTo>
                    <a:cubicBezTo>
                      <a:pt x="167" y="40"/>
                      <a:pt x="167" y="40"/>
                      <a:pt x="167" y="40"/>
                    </a:cubicBezTo>
                    <a:cubicBezTo>
                      <a:pt x="109" y="105"/>
                      <a:pt x="109" y="105"/>
                      <a:pt x="109" y="105"/>
                    </a:cubicBezTo>
                    <a:cubicBezTo>
                      <a:pt x="109" y="105"/>
                      <a:pt x="109" y="105"/>
                      <a:pt x="109" y="105"/>
                    </a:cubicBezTo>
                    <a:cubicBezTo>
                      <a:pt x="84" y="133"/>
                      <a:pt x="84" y="133"/>
                      <a:pt x="84" y="133"/>
                    </a:cubicBezTo>
                    <a:cubicBezTo>
                      <a:pt x="0" y="168"/>
                      <a:pt x="0" y="168"/>
                      <a:pt x="0" y="168"/>
                    </a:cubicBezTo>
                    <a:cubicBezTo>
                      <a:pt x="32" y="83"/>
                      <a:pt x="32" y="83"/>
                      <a:pt x="32" y="83"/>
                    </a:cubicBezTo>
                    <a:cubicBezTo>
                      <a:pt x="48" y="63"/>
                      <a:pt x="48" y="63"/>
                      <a:pt x="48" y="63"/>
                    </a:cubicBezTo>
                    <a:cubicBezTo>
                      <a:pt x="65" y="42"/>
                      <a:pt x="65" y="42"/>
                      <a:pt x="65" y="42"/>
                    </a:cubicBezTo>
                    <a:cubicBezTo>
                      <a:pt x="99" y="0"/>
                      <a:pt x="99" y="0"/>
                      <a:pt x="99" y="0"/>
                    </a:cubicBezTo>
                    <a:cubicBezTo>
                      <a:pt x="100" y="0"/>
                      <a:pt x="101" y="1"/>
                      <a:pt x="103" y="1"/>
                    </a:cubicBezTo>
                    <a:cubicBezTo>
                      <a:pt x="104" y="2"/>
                      <a:pt x="106" y="3"/>
                      <a:pt x="108" y="3"/>
                    </a:cubicBezTo>
                    <a:cubicBezTo>
                      <a:pt x="110" y="4"/>
                      <a:pt x="112" y="5"/>
                      <a:pt x="113" y="6"/>
                    </a:cubicBezTo>
                    <a:cubicBezTo>
                      <a:pt x="114" y="6"/>
                      <a:pt x="114" y="6"/>
                      <a:pt x="115" y="6"/>
                    </a:cubicBezTo>
                    <a:cubicBezTo>
                      <a:pt x="115" y="6"/>
                      <a:pt x="115" y="6"/>
                      <a:pt x="115" y="6"/>
                    </a:cubicBezTo>
                    <a:cubicBezTo>
                      <a:pt x="115" y="6"/>
                      <a:pt x="115" y="6"/>
                      <a:pt x="115" y="6"/>
                    </a:cubicBezTo>
                    <a:cubicBezTo>
                      <a:pt x="120" y="8"/>
                      <a:pt x="126" y="11"/>
                      <a:pt x="131" y="13"/>
                    </a:cubicBezTo>
                    <a:cubicBezTo>
                      <a:pt x="133" y="14"/>
                      <a:pt x="134" y="15"/>
                      <a:pt x="136" y="15"/>
                    </a:cubicBezTo>
                    <a:cubicBezTo>
                      <a:pt x="137" y="16"/>
                      <a:pt x="137" y="16"/>
                      <a:pt x="138"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0">
                <a:extLst>
                  <a:ext uri="{FF2B5EF4-FFF2-40B4-BE49-F238E27FC236}">
                    <a16:creationId xmlns:a16="http://schemas.microsoft.com/office/drawing/2014/main" id="{ADA7EFA8-1700-4615-8891-221172E4BD3B}"/>
                  </a:ext>
                </a:extLst>
              </p:cNvPr>
              <p:cNvSpPr>
                <a:spLocks/>
              </p:cNvSpPr>
              <p:nvPr/>
            </p:nvSpPr>
            <p:spPr bwMode="auto">
              <a:xfrm>
                <a:off x="8009570" y="528897"/>
                <a:ext cx="1571548" cy="1774039"/>
              </a:xfrm>
              <a:custGeom>
                <a:avLst/>
                <a:gdLst>
                  <a:gd name="T0" fmla="*/ 454 w 466"/>
                  <a:gd name="T1" fmla="*/ 77 h 527"/>
                  <a:gd name="T2" fmla="*/ 450 w 466"/>
                  <a:gd name="T3" fmla="*/ 81 h 527"/>
                  <a:gd name="T4" fmla="*/ 241 w 466"/>
                  <a:gd name="T5" fmla="*/ 334 h 527"/>
                  <a:gd name="T6" fmla="*/ 228 w 466"/>
                  <a:gd name="T7" fmla="*/ 350 h 527"/>
                  <a:gd name="T8" fmla="*/ 184 w 466"/>
                  <a:gd name="T9" fmla="*/ 403 h 527"/>
                  <a:gd name="T10" fmla="*/ 162 w 466"/>
                  <a:gd name="T11" fmla="*/ 429 h 527"/>
                  <a:gd name="T12" fmla="*/ 134 w 466"/>
                  <a:gd name="T13" fmla="*/ 461 h 527"/>
                  <a:gd name="T14" fmla="*/ 76 w 466"/>
                  <a:gd name="T15" fmla="*/ 527 h 527"/>
                  <a:gd name="T16" fmla="*/ 39 w 466"/>
                  <a:gd name="T17" fmla="*/ 511 h 527"/>
                  <a:gd name="T18" fmla="*/ 37 w 466"/>
                  <a:gd name="T19" fmla="*/ 510 h 527"/>
                  <a:gd name="T20" fmla="*/ 32 w 466"/>
                  <a:gd name="T21" fmla="*/ 508 h 527"/>
                  <a:gd name="T22" fmla="*/ 16 w 466"/>
                  <a:gd name="T23" fmla="*/ 501 h 527"/>
                  <a:gd name="T24" fmla="*/ 16 w 466"/>
                  <a:gd name="T25" fmla="*/ 501 h 527"/>
                  <a:gd name="T26" fmla="*/ 16 w 466"/>
                  <a:gd name="T27" fmla="*/ 501 h 527"/>
                  <a:gd name="T28" fmla="*/ 14 w 466"/>
                  <a:gd name="T29" fmla="*/ 501 h 527"/>
                  <a:gd name="T30" fmla="*/ 9 w 466"/>
                  <a:gd name="T31" fmla="*/ 498 h 527"/>
                  <a:gd name="T32" fmla="*/ 4 w 466"/>
                  <a:gd name="T33" fmla="*/ 496 h 527"/>
                  <a:gd name="T34" fmla="*/ 0 w 466"/>
                  <a:gd name="T35" fmla="*/ 495 h 527"/>
                  <a:gd name="T36" fmla="*/ 378 w 466"/>
                  <a:gd name="T37" fmla="*/ 24 h 527"/>
                  <a:gd name="T38" fmla="*/ 443 w 466"/>
                  <a:gd name="T39" fmla="*/ 16 h 527"/>
                  <a:gd name="T40" fmla="*/ 454 w 466"/>
                  <a:gd name="T41" fmla="*/ 77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6" h="527">
                    <a:moveTo>
                      <a:pt x="454" y="77"/>
                    </a:moveTo>
                    <a:cubicBezTo>
                      <a:pt x="453" y="78"/>
                      <a:pt x="452" y="80"/>
                      <a:pt x="450" y="81"/>
                    </a:cubicBezTo>
                    <a:cubicBezTo>
                      <a:pt x="241" y="334"/>
                      <a:pt x="241" y="334"/>
                      <a:pt x="241" y="334"/>
                    </a:cubicBezTo>
                    <a:cubicBezTo>
                      <a:pt x="228" y="350"/>
                      <a:pt x="228" y="350"/>
                      <a:pt x="228" y="350"/>
                    </a:cubicBezTo>
                    <a:cubicBezTo>
                      <a:pt x="184" y="403"/>
                      <a:pt x="184" y="403"/>
                      <a:pt x="184" y="403"/>
                    </a:cubicBezTo>
                    <a:cubicBezTo>
                      <a:pt x="162" y="429"/>
                      <a:pt x="162" y="429"/>
                      <a:pt x="162" y="429"/>
                    </a:cubicBezTo>
                    <a:cubicBezTo>
                      <a:pt x="134" y="461"/>
                      <a:pt x="134" y="461"/>
                      <a:pt x="134" y="461"/>
                    </a:cubicBezTo>
                    <a:cubicBezTo>
                      <a:pt x="76" y="527"/>
                      <a:pt x="76" y="527"/>
                      <a:pt x="76" y="527"/>
                    </a:cubicBezTo>
                    <a:cubicBezTo>
                      <a:pt x="63" y="522"/>
                      <a:pt x="51" y="516"/>
                      <a:pt x="39" y="511"/>
                    </a:cubicBezTo>
                    <a:cubicBezTo>
                      <a:pt x="38" y="511"/>
                      <a:pt x="38" y="511"/>
                      <a:pt x="37" y="510"/>
                    </a:cubicBezTo>
                    <a:cubicBezTo>
                      <a:pt x="35" y="510"/>
                      <a:pt x="34" y="509"/>
                      <a:pt x="32" y="508"/>
                    </a:cubicBezTo>
                    <a:cubicBezTo>
                      <a:pt x="27" y="506"/>
                      <a:pt x="21" y="503"/>
                      <a:pt x="16" y="501"/>
                    </a:cubicBezTo>
                    <a:cubicBezTo>
                      <a:pt x="16" y="501"/>
                      <a:pt x="16" y="501"/>
                      <a:pt x="16" y="501"/>
                    </a:cubicBezTo>
                    <a:cubicBezTo>
                      <a:pt x="16" y="501"/>
                      <a:pt x="16" y="501"/>
                      <a:pt x="16" y="501"/>
                    </a:cubicBezTo>
                    <a:cubicBezTo>
                      <a:pt x="15" y="501"/>
                      <a:pt x="15" y="501"/>
                      <a:pt x="14" y="501"/>
                    </a:cubicBezTo>
                    <a:cubicBezTo>
                      <a:pt x="13" y="500"/>
                      <a:pt x="11" y="499"/>
                      <a:pt x="9" y="498"/>
                    </a:cubicBezTo>
                    <a:cubicBezTo>
                      <a:pt x="7" y="498"/>
                      <a:pt x="5" y="497"/>
                      <a:pt x="4" y="496"/>
                    </a:cubicBezTo>
                    <a:cubicBezTo>
                      <a:pt x="2" y="496"/>
                      <a:pt x="1" y="495"/>
                      <a:pt x="0" y="495"/>
                    </a:cubicBezTo>
                    <a:cubicBezTo>
                      <a:pt x="378" y="24"/>
                      <a:pt x="378" y="24"/>
                      <a:pt x="378" y="24"/>
                    </a:cubicBezTo>
                    <a:cubicBezTo>
                      <a:pt x="394" y="4"/>
                      <a:pt x="423" y="0"/>
                      <a:pt x="443" y="16"/>
                    </a:cubicBezTo>
                    <a:cubicBezTo>
                      <a:pt x="462" y="31"/>
                      <a:pt x="466" y="57"/>
                      <a:pt x="454"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4" name="Freeform 31">
              <a:extLst>
                <a:ext uri="{FF2B5EF4-FFF2-40B4-BE49-F238E27FC236}">
                  <a16:creationId xmlns:a16="http://schemas.microsoft.com/office/drawing/2014/main" id="{B6F47CAE-1A30-4CE3-B40D-9C8C433D52D4}"/>
                </a:ext>
              </a:extLst>
            </p:cNvPr>
            <p:cNvSpPr>
              <a:spLocks/>
            </p:cNvSpPr>
            <p:nvPr/>
          </p:nvSpPr>
          <p:spPr bwMode="auto">
            <a:xfrm>
              <a:off x="7609964" y="1441003"/>
              <a:ext cx="4582038" cy="5372291"/>
            </a:xfrm>
            <a:custGeom>
              <a:avLst/>
              <a:gdLst>
                <a:gd name="T0" fmla="*/ 1360 w 1360"/>
                <a:gd name="T1" fmla="*/ 1596 h 1596"/>
                <a:gd name="T2" fmla="*/ 935 w 1360"/>
                <a:gd name="T3" fmla="*/ 1437 h 1596"/>
                <a:gd name="T4" fmla="*/ 823 w 1360"/>
                <a:gd name="T5" fmla="*/ 1072 h 1596"/>
                <a:gd name="T6" fmla="*/ 756 w 1360"/>
                <a:gd name="T7" fmla="*/ 634 h 1596"/>
                <a:gd name="T8" fmla="*/ 753 w 1360"/>
                <a:gd name="T9" fmla="*/ 624 h 1596"/>
                <a:gd name="T10" fmla="*/ 750 w 1360"/>
                <a:gd name="T11" fmla="*/ 616 h 1596"/>
                <a:gd name="T12" fmla="*/ 737 w 1360"/>
                <a:gd name="T13" fmla="*/ 587 h 1596"/>
                <a:gd name="T14" fmla="*/ 729 w 1360"/>
                <a:gd name="T15" fmla="*/ 577 h 1596"/>
                <a:gd name="T16" fmla="*/ 722 w 1360"/>
                <a:gd name="T17" fmla="*/ 571 h 1596"/>
                <a:gd name="T18" fmla="*/ 718 w 1360"/>
                <a:gd name="T19" fmla="*/ 568 h 1596"/>
                <a:gd name="T20" fmla="*/ 699 w 1360"/>
                <a:gd name="T21" fmla="*/ 559 h 1596"/>
                <a:gd name="T22" fmla="*/ 694 w 1360"/>
                <a:gd name="T23" fmla="*/ 557 h 1596"/>
                <a:gd name="T24" fmla="*/ 667 w 1360"/>
                <a:gd name="T25" fmla="*/ 551 h 1596"/>
                <a:gd name="T26" fmla="*/ 637 w 1360"/>
                <a:gd name="T27" fmla="*/ 546 h 1596"/>
                <a:gd name="T28" fmla="*/ 612 w 1360"/>
                <a:gd name="T29" fmla="*/ 542 h 1596"/>
                <a:gd name="T30" fmla="*/ 597 w 1360"/>
                <a:gd name="T31" fmla="*/ 539 h 1596"/>
                <a:gd name="T32" fmla="*/ 554 w 1360"/>
                <a:gd name="T33" fmla="*/ 532 h 1596"/>
                <a:gd name="T34" fmla="*/ 495 w 1360"/>
                <a:gd name="T35" fmla="*/ 522 h 1596"/>
                <a:gd name="T36" fmla="*/ 469 w 1360"/>
                <a:gd name="T37" fmla="*/ 516 h 1596"/>
                <a:gd name="T38" fmla="*/ 447 w 1360"/>
                <a:gd name="T39" fmla="*/ 512 h 1596"/>
                <a:gd name="T40" fmla="*/ 421 w 1360"/>
                <a:gd name="T41" fmla="*/ 506 h 1596"/>
                <a:gd name="T42" fmla="*/ 402 w 1360"/>
                <a:gd name="T43" fmla="*/ 500 h 1596"/>
                <a:gd name="T44" fmla="*/ 382 w 1360"/>
                <a:gd name="T45" fmla="*/ 495 h 1596"/>
                <a:gd name="T46" fmla="*/ 367 w 1360"/>
                <a:gd name="T47" fmla="*/ 490 h 1596"/>
                <a:gd name="T48" fmla="*/ 355 w 1360"/>
                <a:gd name="T49" fmla="*/ 485 h 1596"/>
                <a:gd name="T50" fmla="*/ 332 w 1360"/>
                <a:gd name="T51" fmla="*/ 476 h 1596"/>
                <a:gd name="T52" fmla="*/ 290 w 1360"/>
                <a:gd name="T53" fmla="*/ 452 h 1596"/>
                <a:gd name="T54" fmla="*/ 280 w 1360"/>
                <a:gd name="T55" fmla="*/ 444 h 1596"/>
                <a:gd name="T56" fmla="*/ 264 w 1360"/>
                <a:gd name="T57" fmla="*/ 429 h 1596"/>
                <a:gd name="T58" fmla="*/ 252 w 1360"/>
                <a:gd name="T59" fmla="*/ 419 h 1596"/>
                <a:gd name="T60" fmla="*/ 241 w 1360"/>
                <a:gd name="T61" fmla="*/ 410 h 1596"/>
                <a:gd name="T62" fmla="*/ 129 w 1360"/>
                <a:gd name="T63" fmla="*/ 329 h 1596"/>
                <a:gd name="T64" fmla="*/ 106 w 1360"/>
                <a:gd name="T65" fmla="*/ 313 h 1596"/>
                <a:gd name="T66" fmla="*/ 68 w 1360"/>
                <a:gd name="T67" fmla="*/ 287 h 1596"/>
                <a:gd name="T68" fmla="*/ 33 w 1360"/>
                <a:gd name="T69" fmla="*/ 221 h 1596"/>
                <a:gd name="T70" fmla="*/ 73 w 1360"/>
                <a:gd name="T71" fmla="*/ 213 h 1596"/>
                <a:gd name="T72" fmla="*/ 79 w 1360"/>
                <a:gd name="T73" fmla="*/ 213 h 1596"/>
                <a:gd name="T74" fmla="*/ 87 w 1360"/>
                <a:gd name="T75" fmla="*/ 214 h 1596"/>
                <a:gd name="T76" fmla="*/ 119 w 1360"/>
                <a:gd name="T77" fmla="*/ 224 h 1596"/>
                <a:gd name="T78" fmla="*/ 128 w 1360"/>
                <a:gd name="T79" fmla="*/ 227 h 1596"/>
                <a:gd name="T80" fmla="*/ 135 w 1360"/>
                <a:gd name="T81" fmla="*/ 230 h 1596"/>
                <a:gd name="T82" fmla="*/ 151 w 1360"/>
                <a:gd name="T83" fmla="*/ 237 h 1596"/>
                <a:gd name="T84" fmla="*/ 158 w 1360"/>
                <a:gd name="T85" fmla="*/ 240 h 1596"/>
                <a:gd name="T86" fmla="*/ 197 w 1360"/>
                <a:gd name="T87" fmla="*/ 257 h 1596"/>
                <a:gd name="T88" fmla="*/ 412 w 1360"/>
                <a:gd name="T89" fmla="*/ 273 h 1596"/>
                <a:gd name="T90" fmla="*/ 461 w 1360"/>
                <a:gd name="T91" fmla="*/ 189 h 1596"/>
                <a:gd name="T92" fmla="*/ 460 w 1360"/>
                <a:gd name="T93" fmla="*/ 185 h 1596"/>
                <a:gd name="T94" fmla="*/ 460 w 1360"/>
                <a:gd name="T95" fmla="*/ 181 h 1596"/>
                <a:gd name="T96" fmla="*/ 457 w 1360"/>
                <a:gd name="T97" fmla="*/ 176 h 1596"/>
                <a:gd name="T98" fmla="*/ 455 w 1360"/>
                <a:gd name="T99" fmla="*/ 172 h 1596"/>
                <a:gd name="T100" fmla="*/ 451 w 1360"/>
                <a:gd name="T101" fmla="*/ 168 h 1596"/>
                <a:gd name="T102" fmla="*/ 444 w 1360"/>
                <a:gd name="T103" fmla="*/ 164 h 1596"/>
                <a:gd name="T104" fmla="*/ 423 w 1360"/>
                <a:gd name="T105" fmla="*/ 160 h 1596"/>
                <a:gd name="T106" fmla="*/ 281 w 1360"/>
                <a:gd name="T107" fmla="*/ 158 h 1596"/>
                <a:gd name="T108" fmla="*/ 347 w 1360"/>
                <a:gd name="T109" fmla="*/ 79 h 1596"/>
                <a:gd name="T110" fmla="*/ 420 w 1360"/>
                <a:gd name="T111" fmla="*/ 45 h 1596"/>
                <a:gd name="T112" fmla="*/ 548 w 1360"/>
                <a:gd name="T113" fmla="*/ 2 h 1596"/>
                <a:gd name="T114" fmla="*/ 584 w 1360"/>
                <a:gd name="T115" fmla="*/ 24 h 1596"/>
                <a:gd name="T116" fmla="*/ 905 w 1360"/>
                <a:gd name="T117" fmla="*/ 485 h 1596"/>
                <a:gd name="T118" fmla="*/ 918 w 1360"/>
                <a:gd name="T119" fmla="*/ 526 h 1596"/>
                <a:gd name="T120" fmla="*/ 1360 w 1360"/>
                <a:gd name="T121" fmla="*/ 1194 h 1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60" h="1596">
                  <a:moveTo>
                    <a:pt x="1360" y="1194"/>
                  </a:moveTo>
                  <a:cubicBezTo>
                    <a:pt x="1360" y="1596"/>
                    <a:pt x="1360" y="1596"/>
                    <a:pt x="1360" y="1596"/>
                  </a:cubicBezTo>
                  <a:cubicBezTo>
                    <a:pt x="1349" y="1575"/>
                    <a:pt x="1312" y="1536"/>
                    <a:pt x="1197" y="1497"/>
                  </a:cubicBezTo>
                  <a:cubicBezTo>
                    <a:pt x="1135" y="1476"/>
                    <a:pt x="1050" y="1455"/>
                    <a:pt x="935" y="1437"/>
                  </a:cubicBezTo>
                  <a:cubicBezTo>
                    <a:pt x="897" y="1361"/>
                    <a:pt x="867" y="1277"/>
                    <a:pt x="847" y="1188"/>
                  </a:cubicBezTo>
                  <a:cubicBezTo>
                    <a:pt x="838" y="1147"/>
                    <a:pt x="830" y="1108"/>
                    <a:pt x="823" y="1072"/>
                  </a:cubicBezTo>
                  <a:cubicBezTo>
                    <a:pt x="785" y="876"/>
                    <a:pt x="776" y="752"/>
                    <a:pt x="763" y="674"/>
                  </a:cubicBezTo>
                  <a:cubicBezTo>
                    <a:pt x="761" y="659"/>
                    <a:pt x="758" y="646"/>
                    <a:pt x="756" y="634"/>
                  </a:cubicBezTo>
                  <a:cubicBezTo>
                    <a:pt x="755" y="632"/>
                    <a:pt x="754" y="630"/>
                    <a:pt x="754" y="628"/>
                  </a:cubicBezTo>
                  <a:cubicBezTo>
                    <a:pt x="754" y="627"/>
                    <a:pt x="753" y="625"/>
                    <a:pt x="753" y="624"/>
                  </a:cubicBezTo>
                  <a:cubicBezTo>
                    <a:pt x="752" y="622"/>
                    <a:pt x="752" y="620"/>
                    <a:pt x="751" y="618"/>
                  </a:cubicBezTo>
                  <a:cubicBezTo>
                    <a:pt x="751" y="618"/>
                    <a:pt x="751" y="617"/>
                    <a:pt x="750" y="616"/>
                  </a:cubicBezTo>
                  <a:cubicBezTo>
                    <a:pt x="747" y="605"/>
                    <a:pt x="743" y="596"/>
                    <a:pt x="738" y="589"/>
                  </a:cubicBezTo>
                  <a:cubicBezTo>
                    <a:pt x="737" y="588"/>
                    <a:pt x="737" y="588"/>
                    <a:pt x="737" y="587"/>
                  </a:cubicBezTo>
                  <a:cubicBezTo>
                    <a:pt x="735" y="584"/>
                    <a:pt x="732" y="581"/>
                    <a:pt x="730" y="579"/>
                  </a:cubicBezTo>
                  <a:cubicBezTo>
                    <a:pt x="730" y="578"/>
                    <a:pt x="729" y="578"/>
                    <a:pt x="729" y="577"/>
                  </a:cubicBezTo>
                  <a:cubicBezTo>
                    <a:pt x="727" y="576"/>
                    <a:pt x="725" y="574"/>
                    <a:pt x="723" y="572"/>
                  </a:cubicBezTo>
                  <a:cubicBezTo>
                    <a:pt x="723" y="572"/>
                    <a:pt x="723" y="571"/>
                    <a:pt x="722" y="571"/>
                  </a:cubicBezTo>
                  <a:cubicBezTo>
                    <a:pt x="722" y="571"/>
                    <a:pt x="722" y="571"/>
                    <a:pt x="721" y="571"/>
                  </a:cubicBezTo>
                  <a:cubicBezTo>
                    <a:pt x="720" y="570"/>
                    <a:pt x="719" y="569"/>
                    <a:pt x="718" y="568"/>
                  </a:cubicBezTo>
                  <a:cubicBezTo>
                    <a:pt x="715" y="566"/>
                    <a:pt x="712" y="564"/>
                    <a:pt x="709" y="563"/>
                  </a:cubicBezTo>
                  <a:cubicBezTo>
                    <a:pt x="705" y="561"/>
                    <a:pt x="702" y="560"/>
                    <a:pt x="699" y="559"/>
                  </a:cubicBezTo>
                  <a:cubicBezTo>
                    <a:pt x="698" y="559"/>
                    <a:pt x="697" y="558"/>
                    <a:pt x="696" y="558"/>
                  </a:cubicBezTo>
                  <a:cubicBezTo>
                    <a:pt x="696" y="558"/>
                    <a:pt x="695" y="558"/>
                    <a:pt x="694" y="557"/>
                  </a:cubicBezTo>
                  <a:cubicBezTo>
                    <a:pt x="692" y="557"/>
                    <a:pt x="690" y="556"/>
                    <a:pt x="688" y="556"/>
                  </a:cubicBezTo>
                  <a:cubicBezTo>
                    <a:pt x="681" y="554"/>
                    <a:pt x="674" y="553"/>
                    <a:pt x="667" y="551"/>
                  </a:cubicBezTo>
                  <a:cubicBezTo>
                    <a:pt x="665" y="551"/>
                    <a:pt x="663" y="551"/>
                    <a:pt x="661" y="550"/>
                  </a:cubicBezTo>
                  <a:cubicBezTo>
                    <a:pt x="653" y="549"/>
                    <a:pt x="645" y="547"/>
                    <a:pt x="637" y="546"/>
                  </a:cubicBezTo>
                  <a:cubicBezTo>
                    <a:pt x="632" y="545"/>
                    <a:pt x="628" y="545"/>
                    <a:pt x="624" y="544"/>
                  </a:cubicBezTo>
                  <a:cubicBezTo>
                    <a:pt x="620" y="543"/>
                    <a:pt x="616" y="543"/>
                    <a:pt x="612" y="542"/>
                  </a:cubicBezTo>
                  <a:cubicBezTo>
                    <a:pt x="611" y="542"/>
                    <a:pt x="611" y="542"/>
                    <a:pt x="610" y="541"/>
                  </a:cubicBezTo>
                  <a:cubicBezTo>
                    <a:pt x="605" y="541"/>
                    <a:pt x="601" y="540"/>
                    <a:pt x="597" y="539"/>
                  </a:cubicBezTo>
                  <a:cubicBezTo>
                    <a:pt x="590" y="538"/>
                    <a:pt x="583" y="537"/>
                    <a:pt x="576" y="536"/>
                  </a:cubicBezTo>
                  <a:cubicBezTo>
                    <a:pt x="569" y="535"/>
                    <a:pt x="562" y="534"/>
                    <a:pt x="554" y="532"/>
                  </a:cubicBezTo>
                  <a:cubicBezTo>
                    <a:pt x="539" y="530"/>
                    <a:pt x="523" y="527"/>
                    <a:pt x="508" y="524"/>
                  </a:cubicBezTo>
                  <a:cubicBezTo>
                    <a:pt x="504" y="523"/>
                    <a:pt x="499" y="523"/>
                    <a:pt x="495" y="522"/>
                  </a:cubicBezTo>
                  <a:cubicBezTo>
                    <a:pt x="493" y="521"/>
                    <a:pt x="490" y="521"/>
                    <a:pt x="488" y="520"/>
                  </a:cubicBezTo>
                  <a:cubicBezTo>
                    <a:pt x="481" y="519"/>
                    <a:pt x="475" y="518"/>
                    <a:pt x="469" y="516"/>
                  </a:cubicBezTo>
                  <a:cubicBezTo>
                    <a:pt x="464" y="515"/>
                    <a:pt x="459" y="514"/>
                    <a:pt x="454" y="513"/>
                  </a:cubicBezTo>
                  <a:cubicBezTo>
                    <a:pt x="452" y="513"/>
                    <a:pt x="449" y="512"/>
                    <a:pt x="447" y="512"/>
                  </a:cubicBezTo>
                  <a:cubicBezTo>
                    <a:pt x="439" y="510"/>
                    <a:pt x="432" y="508"/>
                    <a:pt x="425" y="507"/>
                  </a:cubicBezTo>
                  <a:cubicBezTo>
                    <a:pt x="424" y="506"/>
                    <a:pt x="422" y="506"/>
                    <a:pt x="421" y="506"/>
                  </a:cubicBezTo>
                  <a:cubicBezTo>
                    <a:pt x="418" y="505"/>
                    <a:pt x="414" y="504"/>
                    <a:pt x="411" y="503"/>
                  </a:cubicBezTo>
                  <a:cubicBezTo>
                    <a:pt x="408" y="502"/>
                    <a:pt x="405" y="501"/>
                    <a:pt x="402" y="500"/>
                  </a:cubicBezTo>
                  <a:cubicBezTo>
                    <a:pt x="399" y="500"/>
                    <a:pt x="396" y="499"/>
                    <a:pt x="393" y="498"/>
                  </a:cubicBezTo>
                  <a:cubicBezTo>
                    <a:pt x="389" y="497"/>
                    <a:pt x="386" y="496"/>
                    <a:pt x="382" y="495"/>
                  </a:cubicBezTo>
                  <a:cubicBezTo>
                    <a:pt x="380" y="494"/>
                    <a:pt x="377" y="493"/>
                    <a:pt x="374" y="492"/>
                  </a:cubicBezTo>
                  <a:cubicBezTo>
                    <a:pt x="372" y="491"/>
                    <a:pt x="370" y="491"/>
                    <a:pt x="367" y="490"/>
                  </a:cubicBezTo>
                  <a:cubicBezTo>
                    <a:pt x="365" y="489"/>
                    <a:pt x="363" y="488"/>
                    <a:pt x="361" y="488"/>
                  </a:cubicBezTo>
                  <a:cubicBezTo>
                    <a:pt x="359" y="487"/>
                    <a:pt x="357" y="486"/>
                    <a:pt x="355" y="485"/>
                  </a:cubicBezTo>
                  <a:cubicBezTo>
                    <a:pt x="349" y="483"/>
                    <a:pt x="343" y="481"/>
                    <a:pt x="337" y="478"/>
                  </a:cubicBezTo>
                  <a:cubicBezTo>
                    <a:pt x="335" y="477"/>
                    <a:pt x="334" y="477"/>
                    <a:pt x="332" y="476"/>
                  </a:cubicBezTo>
                  <a:cubicBezTo>
                    <a:pt x="317" y="469"/>
                    <a:pt x="304" y="462"/>
                    <a:pt x="292" y="453"/>
                  </a:cubicBezTo>
                  <a:cubicBezTo>
                    <a:pt x="292" y="453"/>
                    <a:pt x="291" y="453"/>
                    <a:pt x="290" y="452"/>
                  </a:cubicBezTo>
                  <a:cubicBezTo>
                    <a:pt x="288" y="450"/>
                    <a:pt x="286" y="449"/>
                    <a:pt x="284" y="447"/>
                  </a:cubicBezTo>
                  <a:cubicBezTo>
                    <a:pt x="282" y="446"/>
                    <a:pt x="281" y="445"/>
                    <a:pt x="280" y="444"/>
                  </a:cubicBezTo>
                  <a:cubicBezTo>
                    <a:pt x="276" y="440"/>
                    <a:pt x="272" y="436"/>
                    <a:pt x="268" y="432"/>
                  </a:cubicBezTo>
                  <a:cubicBezTo>
                    <a:pt x="266" y="431"/>
                    <a:pt x="265" y="430"/>
                    <a:pt x="264" y="429"/>
                  </a:cubicBezTo>
                  <a:cubicBezTo>
                    <a:pt x="262" y="428"/>
                    <a:pt x="260" y="426"/>
                    <a:pt x="258" y="424"/>
                  </a:cubicBezTo>
                  <a:cubicBezTo>
                    <a:pt x="256" y="423"/>
                    <a:pt x="254" y="421"/>
                    <a:pt x="252" y="419"/>
                  </a:cubicBezTo>
                  <a:cubicBezTo>
                    <a:pt x="249" y="417"/>
                    <a:pt x="247" y="416"/>
                    <a:pt x="245" y="414"/>
                  </a:cubicBezTo>
                  <a:cubicBezTo>
                    <a:pt x="244" y="413"/>
                    <a:pt x="242" y="412"/>
                    <a:pt x="241" y="410"/>
                  </a:cubicBezTo>
                  <a:cubicBezTo>
                    <a:pt x="208" y="384"/>
                    <a:pt x="168" y="355"/>
                    <a:pt x="129" y="329"/>
                  </a:cubicBezTo>
                  <a:cubicBezTo>
                    <a:pt x="129" y="329"/>
                    <a:pt x="129" y="329"/>
                    <a:pt x="129" y="329"/>
                  </a:cubicBezTo>
                  <a:cubicBezTo>
                    <a:pt x="125" y="326"/>
                    <a:pt x="121" y="323"/>
                    <a:pt x="117" y="320"/>
                  </a:cubicBezTo>
                  <a:cubicBezTo>
                    <a:pt x="113" y="318"/>
                    <a:pt x="110" y="315"/>
                    <a:pt x="106" y="313"/>
                  </a:cubicBezTo>
                  <a:cubicBezTo>
                    <a:pt x="104" y="311"/>
                    <a:pt x="101" y="309"/>
                    <a:pt x="99" y="308"/>
                  </a:cubicBezTo>
                  <a:cubicBezTo>
                    <a:pt x="88" y="300"/>
                    <a:pt x="78" y="294"/>
                    <a:pt x="68" y="287"/>
                  </a:cubicBezTo>
                  <a:cubicBezTo>
                    <a:pt x="29" y="261"/>
                    <a:pt x="0" y="243"/>
                    <a:pt x="0" y="243"/>
                  </a:cubicBezTo>
                  <a:cubicBezTo>
                    <a:pt x="0" y="243"/>
                    <a:pt x="7" y="230"/>
                    <a:pt x="33" y="221"/>
                  </a:cubicBezTo>
                  <a:cubicBezTo>
                    <a:pt x="43" y="217"/>
                    <a:pt x="55" y="215"/>
                    <a:pt x="71" y="213"/>
                  </a:cubicBezTo>
                  <a:cubicBezTo>
                    <a:pt x="73" y="213"/>
                    <a:pt x="73" y="213"/>
                    <a:pt x="73" y="213"/>
                  </a:cubicBezTo>
                  <a:cubicBezTo>
                    <a:pt x="74" y="213"/>
                    <a:pt x="74" y="213"/>
                    <a:pt x="75" y="213"/>
                  </a:cubicBezTo>
                  <a:cubicBezTo>
                    <a:pt x="77" y="213"/>
                    <a:pt x="78" y="213"/>
                    <a:pt x="79" y="213"/>
                  </a:cubicBezTo>
                  <a:cubicBezTo>
                    <a:pt x="81" y="213"/>
                    <a:pt x="82" y="213"/>
                    <a:pt x="84" y="214"/>
                  </a:cubicBezTo>
                  <a:cubicBezTo>
                    <a:pt x="85" y="214"/>
                    <a:pt x="86" y="214"/>
                    <a:pt x="87" y="214"/>
                  </a:cubicBezTo>
                  <a:cubicBezTo>
                    <a:pt x="95" y="216"/>
                    <a:pt x="103" y="218"/>
                    <a:pt x="113" y="221"/>
                  </a:cubicBezTo>
                  <a:cubicBezTo>
                    <a:pt x="115" y="222"/>
                    <a:pt x="117" y="223"/>
                    <a:pt x="119" y="224"/>
                  </a:cubicBezTo>
                  <a:cubicBezTo>
                    <a:pt x="120" y="224"/>
                    <a:pt x="121" y="225"/>
                    <a:pt x="123" y="225"/>
                  </a:cubicBezTo>
                  <a:cubicBezTo>
                    <a:pt x="124" y="226"/>
                    <a:pt x="126" y="227"/>
                    <a:pt x="128" y="227"/>
                  </a:cubicBezTo>
                  <a:cubicBezTo>
                    <a:pt x="130" y="228"/>
                    <a:pt x="132" y="229"/>
                    <a:pt x="133" y="230"/>
                  </a:cubicBezTo>
                  <a:cubicBezTo>
                    <a:pt x="134" y="230"/>
                    <a:pt x="135" y="230"/>
                    <a:pt x="135" y="230"/>
                  </a:cubicBezTo>
                  <a:cubicBezTo>
                    <a:pt x="135" y="230"/>
                    <a:pt x="135" y="230"/>
                    <a:pt x="135" y="230"/>
                  </a:cubicBezTo>
                  <a:cubicBezTo>
                    <a:pt x="140" y="232"/>
                    <a:pt x="146" y="235"/>
                    <a:pt x="151" y="237"/>
                  </a:cubicBezTo>
                  <a:cubicBezTo>
                    <a:pt x="153" y="238"/>
                    <a:pt x="154" y="239"/>
                    <a:pt x="156" y="239"/>
                  </a:cubicBezTo>
                  <a:cubicBezTo>
                    <a:pt x="157" y="240"/>
                    <a:pt x="157" y="240"/>
                    <a:pt x="158" y="240"/>
                  </a:cubicBezTo>
                  <a:cubicBezTo>
                    <a:pt x="170" y="245"/>
                    <a:pt x="182" y="251"/>
                    <a:pt x="195" y="256"/>
                  </a:cubicBezTo>
                  <a:cubicBezTo>
                    <a:pt x="195" y="256"/>
                    <a:pt x="196" y="257"/>
                    <a:pt x="197" y="257"/>
                  </a:cubicBezTo>
                  <a:cubicBezTo>
                    <a:pt x="211" y="263"/>
                    <a:pt x="226" y="268"/>
                    <a:pt x="241" y="273"/>
                  </a:cubicBezTo>
                  <a:cubicBezTo>
                    <a:pt x="293" y="290"/>
                    <a:pt x="368" y="304"/>
                    <a:pt x="412" y="273"/>
                  </a:cubicBezTo>
                  <a:cubicBezTo>
                    <a:pt x="438" y="255"/>
                    <a:pt x="458" y="224"/>
                    <a:pt x="461" y="198"/>
                  </a:cubicBezTo>
                  <a:cubicBezTo>
                    <a:pt x="461" y="195"/>
                    <a:pt x="461" y="192"/>
                    <a:pt x="461" y="189"/>
                  </a:cubicBezTo>
                  <a:cubicBezTo>
                    <a:pt x="461" y="188"/>
                    <a:pt x="461" y="188"/>
                    <a:pt x="461" y="187"/>
                  </a:cubicBezTo>
                  <a:cubicBezTo>
                    <a:pt x="461" y="186"/>
                    <a:pt x="461" y="186"/>
                    <a:pt x="460" y="185"/>
                  </a:cubicBezTo>
                  <a:cubicBezTo>
                    <a:pt x="460" y="184"/>
                    <a:pt x="460" y="184"/>
                    <a:pt x="460" y="183"/>
                  </a:cubicBezTo>
                  <a:cubicBezTo>
                    <a:pt x="460" y="182"/>
                    <a:pt x="460" y="182"/>
                    <a:pt x="460" y="181"/>
                  </a:cubicBezTo>
                  <a:cubicBezTo>
                    <a:pt x="459" y="181"/>
                    <a:pt x="459" y="180"/>
                    <a:pt x="459" y="180"/>
                  </a:cubicBezTo>
                  <a:cubicBezTo>
                    <a:pt x="459" y="179"/>
                    <a:pt x="458" y="177"/>
                    <a:pt x="457" y="176"/>
                  </a:cubicBezTo>
                  <a:cubicBezTo>
                    <a:pt x="457" y="175"/>
                    <a:pt x="457" y="175"/>
                    <a:pt x="456" y="174"/>
                  </a:cubicBezTo>
                  <a:cubicBezTo>
                    <a:pt x="456" y="174"/>
                    <a:pt x="456" y="173"/>
                    <a:pt x="455" y="172"/>
                  </a:cubicBezTo>
                  <a:cubicBezTo>
                    <a:pt x="455" y="172"/>
                    <a:pt x="454" y="171"/>
                    <a:pt x="453" y="170"/>
                  </a:cubicBezTo>
                  <a:cubicBezTo>
                    <a:pt x="453" y="169"/>
                    <a:pt x="452" y="169"/>
                    <a:pt x="451" y="168"/>
                  </a:cubicBezTo>
                  <a:cubicBezTo>
                    <a:pt x="451" y="168"/>
                    <a:pt x="450" y="167"/>
                    <a:pt x="450" y="167"/>
                  </a:cubicBezTo>
                  <a:cubicBezTo>
                    <a:pt x="448" y="166"/>
                    <a:pt x="446" y="165"/>
                    <a:pt x="444" y="164"/>
                  </a:cubicBezTo>
                  <a:cubicBezTo>
                    <a:pt x="443" y="163"/>
                    <a:pt x="442" y="163"/>
                    <a:pt x="441" y="162"/>
                  </a:cubicBezTo>
                  <a:cubicBezTo>
                    <a:pt x="436" y="161"/>
                    <a:pt x="430" y="160"/>
                    <a:pt x="423" y="160"/>
                  </a:cubicBezTo>
                  <a:cubicBezTo>
                    <a:pt x="375" y="160"/>
                    <a:pt x="287" y="192"/>
                    <a:pt x="253" y="190"/>
                  </a:cubicBezTo>
                  <a:cubicBezTo>
                    <a:pt x="281" y="158"/>
                    <a:pt x="281" y="158"/>
                    <a:pt x="281" y="158"/>
                  </a:cubicBezTo>
                  <a:cubicBezTo>
                    <a:pt x="303" y="132"/>
                    <a:pt x="303" y="132"/>
                    <a:pt x="303" y="132"/>
                  </a:cubicBezTo>
                  <a:cubicBezTo>
                    <a:pt x="347" y="79"/>
                    <a:pt x="347" y="79"/>
                    <a:pt x="347" y="79"/>
                  </a:cubicBezTo>
                  <a:cubicBezTo>
                    <a:pt x="360" y="63"/>
                    <a:pt x="360" y="63"/>
                    <a:pt x="360" y="63"/>
                  </a:cubicBezTo>
                  <a:cubicBezTo>
                    <a:pt x="380" y="57"/>
                    <a:pt x="400" y="51"/>
                    <a:pt x="420" y="45"/>
                  </a:cubicBezTo>
                  <a:cubicBezTo>
                    <a:pt x="420" y="45"/>
                    <a:pt x="420" y="45"/>
                    <a:pt x="420" y="45"/>
                  </a:cubicBezTo>
                  <a:cubicBezTo>
                    <a:pt x="480" y="25"/>
                    <a:pt x="533" y="7"/>
                    <a:pt x="548" y="2"/>
                  </a:cubicBezTo>
                  <a:cubicBezTo>
                    <a:pt x="550" y="1"/>
                    <a:pt x="552" y="0"/>
                    <a:pt x="552" y="0"/>
                  </a:cubicBezTo>
                  <a:cubicBezTo>
                    <a:pt x="552" y="0"/>
                    <a:pt x="564" y="8"/>
                    <a:pt x="584" y="24"/>
                  </a:cubicBezTo>
                  <a:cubicBezTo>
                    <a:pt x="631" y="62"/>
                    <a:pt x="721" y="143"/>
                    <a:pt x="801" y="268"/>
                  </a:cubicBezTo>
                  <a:cubicBezTo>
                    <a:pt x="840" y="330"/>
                    <a:pt x="877" y="402"/>
                    <a:pt x="905" y="485"/>
                  </a:cubicBezTo>
                  <a:cubicBezTo>
                    <a:pt x="905" y="485"/>
                    <a:pt x="905" y="485"/>
                    <a:pt x="905" y="485"/>
                  </a:cubicBezTo>
                  <a:cubicBezTo>
                    <a:pt x="910" y="498"/>
                    <a:pt x="914" y="512"/>
                    <a:pt x="918" y="526"/>
                  </a:cubicBezTo>
                  <a:cubicBezTo>
                    <a:pt x="918" y="526"/>
                    <a:pt x="934" y="547"/>
                    <a:pt x="960" y="582"/>
                  </a:cubicBezTo>
                  <a:cubicBezTo>
                    <a:pt x="1041" y="691"/>
                    <a:pt x="1224" y="945"/>
                    <a:pt x="1360" y="1194"/>
                  </a:cubicBezTo>
                  <a:close/>
                </a:path>
              </a:pathLst>
            </a:custGeom>
            <a:gradFill>
              <a:gsLst>
                <a:gs pos="0">
                  <a:srgbClr val="E5C3FF"/>
                </a:gs>
                <a:gs pos="65000">
                  <a:srgbClr val="B0C7FF"/>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32">
              <a:extLst>
                <a:ext uri="{FF2B5EF4-FFF2-40B4-BE49-F238E27FC236}">
                  <a16:creationId xmlns:a16="http://schemas.microsoft.com/office/drawing/2014/main" id="{742FC6CF-44F1-407F-BEB2-8F383DCEC064}"/>
                </a:ext>
              </a:extLst>
            </p:cNvPr>
            <p:cNvSpPr>
              <a:spLocks/>
            </p:cNvSpPr>
            <p:nvPr/>
          </p:nvSpPr>
          <p:spPr bwMode="auto">
            <a:xfrm>
              <a:off x="7721066" y="1559272"/>
              <a:ext cx="2833086" cy="2015954"/>
            </a:xfrm>
            <a:custGeom>
              <a:avLst/>
              <a:gdLst>
                <a:gd name="T0" fmla="*/ 723 w 841"/>
                <a:gd name="T1" fmla="*/ 599 h 599"/>
                <a:gd name="T2" fmla="*/ 720 w 841"/>
                <a:gd name="T3" fmla="*/ 589 h 599"/>
                <a:gd name="T4" fmla="*/ 717 w 841"/>
                <a:gd name="T5" fmla="*/ 581 h 599"/>
                <a:gd name="T6" fmla="*/ 704 w 841"/>
                <a:gd name="T7" fmla="*/ 552 h 599"/>
                <a:gd name="T8" fmla="*/ 696 w 841"/>
                <a:gd name="T9" fmla="*/ 542 h 599"/>
                <a:gd name="T10" fmla="*/ 689 w 841"/>
                <a:gd name="T11" fmla="*/ 536 h 599"/>
                <a:gd name="T12" fmla="*/ 685 w 841"/>
                <a:gd name="T13" fmla="*/ 533 h 599"/>
                <a:gd name="T14" fmla="*/ 666 w 841"/>
                <a:gd name="T15" fmla="*/ 524 h 599"/>
                <a:gd name="T16" fmla="*/ 661 w 841"/>
                <a:gd name="T17" fmla="*/ 522 h 599"/>
                <a:gd name="T18" fmla="*/ 634 w 841"/>
                <a:gd name="T19" fmla="*/ 516 h 599"/>
                <a:gd name="T20" fmla="*/ 604 w 841"/>
                <a:gd name="T21" fmla="*/ 511 h 599"/>
                <a:gd name="T22" fmla="*/ 579 w 841"/>
                <a:gd name="T23" fmla="*/ 507 h 599"/>
                <a:gd name="T24" fmla="*/ 564 w 841"/>
                <a:gd name="T25" fmla="*/ 504 h 599"/>
                <a:gd name="T26" fmla="*/ 521 w 841"/>
                <a:gd name="T27" fmla="*/ 497 h 599"/>
                <a:gd name="T28" fmla="*/ 462 w 841"/>
                <a:gd name="T29" fmla="*/ 487 h 599"/>
                <a:gd name="T30" fmla="*/ 436 w 841"/>
                <a:gd name="T31" fmla="*/ 481 h 599"/>
                <a:gd name="T32" fmla="*/ 414 w 841"/>
                <a:gd name="T33" fmla="*/ 477 h 599"/>
                <a:gd name="T34" fmla="*/ 388 w 841"/>
                <a:gd name="T35" fmla="*/ 471 h 599"/>
                <a:gd name="T36" fmla="*/ 369 w 841"/>
                <a:gd name="T37" fmla="*/ 465 h 599"/>
                <a:gd name="T38" fmla="*/ 349 w 841"/>
                <a:gd name="T39" fmla="*/ 460 h 599"/>
                <a:gd name="T40" fmla="*/ 334 w 841"/>
                <a:gd name="T41" fmla="*/ 455 h 599"/>
                <a:gd name="T42" fmla="*/ 322 w 841"/>
                <a:gd name="T43" fmla="*/ 450 h 599"/>
                <a:gd name="T44" fmla="*/ 299 w 841"/>
                <a:gd name="T45" fmla="*/ 441 h 599"/>
                <a:gd name="T46" fmla="*/ 257 w 841"/>
                <a:gd name="T47" fmla="*/ 417 h 599"/>
                <a:gd name="T48" fmla="*/ 247 w 841"/>
                <a:gd name="T49" fmla="*/ 409 h 599"/>
                <a:gd name="T50" fmla="*/ 231 w 841"/>
                <a:gd name="T51" fmla="*/ 394 h 599"/>
                <a:gd name="T52" fmla="*/ 219 w 841"/>
                <a:gd name="T53" fmla="*/ 384 h 599"/>
                <a:gd name="T54" fmla="*/ 208 w 841"/>
                <a:gd name="T55" fmla="*/ 375 h 599"/>
                <a:gd name="T56" fmla="*/ 96 w 841"/>
                <a:gd name="T57" fmla="*/ 294 h 599"/>
                <a:gd name="T58" fmla="*/ 73 w 841"/>
                <a:gd name="T59" fmla="*/ 278 h 599"/>
                <a:gd name="T60" fmla="*/ 52 w 841"/>
                <a:gd name="T61" fmla="*/ 231 h 599"/>
                <a:gd name="T62" fmla="*/ 38 w 841"/>
                <a:gd name="T63" fmla="*/ 178 h 599"/>
                <a:gd name="T64" fmla="*/ 42 w 841"/>
                <a:gd name="T65" fmla="*/ 178 h 599"/>
                <a:gd name="T66" fmla="*/ 51 w 841"/>
                <a:gd name="T67" fmla="*/ 179 h 599"/>
                <a:gd name="T68" fmla="*/ 80 w 841"/>
                <a:gd name="T69" fmla="*/ 186 h 599"/>
                <a:gd name="T70" fmla="*/ 90 w 841"/>
                <a:gd name="T71" fmla="*/ 190 h 599"/>
                <a:gd name="T72" fmla="*/ 100 w 841"/>
                <a:gd name="T73" fmla="*/ 195 h 599"/>
                <a:gd name="T74" fmla="*/ 102 w 841"/>
                <a:gd name="T75" fmla="*/ 195 h 599"/>
                <a:gd name="T76" fmla="*/ 154 w 841"/>
                <a:gd name="T77" fmla="*/ 229 h 599"/>
                <a:gd name="T78" fmla="*/ 428 w 841"/>
                <a:gd name="T79" fmla="*/ 189 h 599"/>
                <a:gd name="T80" fmla="*/ 428 w 841"/>
                <a:gd name="T81" fmla="*/ 163 h 599"/>
                <a:gd name="T82" fmla="*/ 428 w 841"/>
                <a:gd name="T83" fmla="*/ 152 h 599"/>
                <a:gd name="T84" fmla="*/ 427 w 841"/>
                <a:gd name="T85" fmla="*/ 148 h 599"/>
                <a:gd name="T86" fmla="*/ 426 w 841"/>
                <a:gd name="T87" fmla="*/ 145 h 599"/>
                <a:gd name="T88" fmla="*/ 423 w 841"/>
                <a:gd name="T89" fmla="*/ 139 h 599"/>
                <a:gd name="T90" fmla="*/ 420 w 841"/>
                <a:gd name="T91" fmla="*/ 135 h 599"/>
                <a:gd name="T92" fmla="*/ 417 w 841"/>
                <a:gd name="T93" fmla="*/ 132 h 599"/>
                <a:gd name="T94" fmla="*/ 408 w 841"/>
                <a:gd name="T95" fmla="*/ 127 h 599"/>
                <a:gd name="T96" fmla="*/ 220 w 841"/>
                <a:gd name="T97" fmla="*/ 155 h 599"/>
                <a:gd name="T98" fmla="*/ 270 w 841"/>
                <a:gd name="T99" fmla="*/ 97 h 599"/>
                <a:gd name="T100" fmla="*/ 594 w 841"/>
                <a:gd name="T101" fmla="*/ 148 h 599"/>
                <a:gd name="T102" fmla="*/ 832 w 841"/>
                <a:gd name="T103" fmla="*/ 544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41" h="599">
                  <a:moveTo>
                    <a:pt x="832" y="544"/>
                  </a:moveTo>
                  <a:cubicBezTo>
                    <a:pt x="827" y="548"/>
                    <a:pt x="784" y="581"/>
                    <a:pt x="723" y="599"/>
                  </a:cubicBezTo>
                  <a:cubicBezTo>
                    <a:pt x="722" y="597"/>
                    <a:pt x="721" y="595"/>
                    <a:pt x="721" y="593"/>
                  </a:cubicBezTo>
                  <a:cubicBezTo>
                    <a:pt x="721" y="592"/>
                    <a:pt x="720" y="590"/>
                    <a:pt x="720" y="589"/>
                  </a:cubicBezTo>
                  <a:cubicBezTo>
                    <a:pt x="719" y="587"/>
                    <a:pt x="719" y="585"/>
                    <a:pt x="718" y="583"/>
                  </a:cubicBezTo>
                  <a:cubicBezTo>
                    <a:pt x="718" y="583"/>
                    <a:pt x="718" y="582"/>
                    <a:pt x="717" y="581"/>
                  </a:cubicBezTo>
                  <a:cubicBezTo>
                    <a:pt x="714" y="570"/>
                    <a:pt x="710" y="561"/>
                    <a:pt x="705" y="554"/>
                  </a:cubicBezTo>
                  <a:cubicBezTo>
                    <a:pt x="704" y="553"/>
                    <a:pt x="704" y="553"/>
                    <a:pt x="704" y="552"/>
                  </a:cubicBezTo>
                  <a:cubicBezTo>
                    <a:pt x="702" y="549"/>
                    <a:pt x="699" y="546"/>
                    <a:pt x="697" y="544"/>
                  </a:cubicBezTo>
                  <a:cubicBezTo>
                    <a:pt x="697" y="543"/>
                    <a:pt x="696" y="543"/>
                    <a:pt x="696" y="542"/>
                  </a:cubicBezTo>
                  <a:cubicBezTo>
                    <a:pt x="694" y="541"/>
                    <a:pt x="692" y="539"/>
                    <a:pt x="690" y="537"/>
                  </a:cubicBezTo>
                  <a:cubicBezTo>
                    <a:pt x="690" y="537"/>
                    <a:pt x="690" y="536"/>
                    <a:pt x="689" y="536"/>
                  </a:cubicBezTo>
                  <a:cubicBezTo>
                    <a:pt x="689" y="536"/>
                    <a:pt x="689" y="536"/>
                    <a:pt x="688" y="536"/>
                  </a:cubicBezTo>
                  <a:cubicBezTo>
                    <a:pt x="687" y="535"/>
                    <a:pt x="686" y="534"/>
                    <a:pt x="685" y="533"/>
                  </a:cubicBezTo>
                  <a:cubicBezTo>
                    <a:pt x="682" y="531"/>
                    <a:pt x="679" y="529"/>
                    <a:pt x="676" y="528"/>
                  </a:cubicBezTo>
                  <a:cubicBezTo>
                    <a:pt x="672" y="526"/>
                    <a:pt x="669" y="525"/>
                    <a:pt x="666" y="524"/>
                  </a:cubicBezTo>
                  <a:cubicBezTo>
                    <a:pt x="665" y="524"/>
                    <a:pt x="664" y="523"/>
                    <a:pt x="663" y="523"/>
                  </a:cubicBezTo>
                  <a:cubicBezTo>
                    <a:pt x="663" y="523"/>
                    <a:pt x="662" y="523"/>
                    <a:pt x="661" y="522"/>
                  </a:cubicBezTo>
                  <a:cubicBezTo>
                    <a:pt x="659" y="522"/>
                    <a:pt x="657" y="521"/>
                    <a:pt x="655" y="521"/>
                  </a:cubicBezTo>
                  <a:cubicBezTo>
                    <a:pt x="648" y="519"/>
                    <a:pt x="641" y="518"/>
                    <a:pt x="634" y="516"/>
                  </a:cubicBezTo>
                  <a:cubicBezTo>
                    <a:pt x="632" y="516"/>
                    <a:pt x="630" y="516"/>
                    <a:pt x="628" y="515"/>
                  </a:cubicBezTo>
                  <a:cubicBezTo>
                    <a:pt x="620" y="514"/>
                    <a:pt x="612" y="512"/>
                    <a:pt x="604" y="511"/>
                  </a:cubicBezTo>
                  <a:cubicBezTo>
                    <a:pt x="599" y="510"/>
                    <a:pt x="595" y="510"/>
                    <a:pt x="591" y="509"/>
                  </a:cubicBezTo>
                  <a:cubicBezTo>
                    <a:pt x="587" y="508"/>
                    <a:pt x="583" y="508"/>
                    <a:pt x="579" y="507"/>
                  </a:cubicBezTo>
                  <a:cubicBezTo>
                    <a:pt x="578" y="507"/>
                    <a:pt x="578" y="507"/>
                    <a:pt x="577" y="506"/>
                  </a:cubicBezTo>
                  <a:cubicBezTo>
                    <a:pt x="572" y="506"/>
                    <a:pt x="568" y="505"/>
                    <a:pt x="564" y="504"/>
                  </a:cubicBezTo>
                  <a:cubicBezTo>
                    <a:pt x="557" y="503"/>
                    <a:pt x="550" y="502"/>
                    <a:pt x="543" y="501"/>
                  </a:cubicBezTo>
                  <a:cubicBezTo>
                    <a:pt x="536" y="500"/>
                    <a:pt x="529" y="499"/>
                    <a:pt x="521" y="497"/>
                  </a:cubicBezTo>
                  <a:cubicBezTo>
                    <a:pt x="506" y="495"/>
                    <a:pt x="490" y="492"/>
                    <a:pt x="475" y="489"/>
                  </a:cubicBezTo>
                  <a:cubicBezTo>
                    <a:pt x="471" y="488"/>
                    <a:pt x="466" y="488"/>
                    <a:pt x="462" y="487"/>
                  </a:cubicBezTo>
                  <a:cubicBezTo>
                    <a:pt x="460" y="486"/>
                    <a:pt x="457" y="486"/>
                    <a:pt x="455" y="485"/>
                  </a:cubicBezTo>
                  <a:cubicBezTo>
                    <a:pt x="448" y="484"/>
                    <a:pt x="442" y="483"/>
                    <a:pt x="436" y="481"/>
                  </a:cubicBezTo>
                  <a:cubicBezTo>
                    <a:pt x="431" y="480"/>
                    <a:pt x="426" y="479"/>
                    <a:pt x="421" y="478"/>
                  </a:cubicBezTo>
                  <a:cubicBezTo>
                    <a:pt x="419" y="478"/>
                    <a:pt x="416" y="477"/>
                    <a:pt x="414" y="477"/>
                  </a:cubicBezTo>
                  <a:cubicBezTo>
                    <a:pt x="406" y="475"/>
                    <a:pt x="399" y="473"/>
                    <a:pt x="392" y="472"/>
                  </a:cubicBezTo>
                  <a:cubicBezTo>
                    <a:pt x="391" y="471"/>
                    <a:pt x="389" y="471"/>
                    <a:pt x="388" y="471"/>
                  </a:cubicBezTo>
                  <a:cubicBezTo>
                    <a:pt x="385" y="470"/>
                    <a:pt x="381" y="469"/>
                    <a:pt x="378" y="468"/>
                  </a:cubicBezTo>
                  <a:cubicBezTo>
                    <a:pt x="375" y="467"/>
                    <a:pt x="372" y="466"/>
                    <a:pt x="369" y="465"/>
                  </a:cubicBezTo>
                  <a:cubicBezTo>
                    <a:pt x="366" y="465"/>
                    <a:pt x="363" y="464"/>
                    <a:pt x="360" y="463"/>
                  </a:cubicBezTo>
                  <a:cubicBezTo>
                    <a:pt x="356" y="462"/>
                    <a:pt x="353" y="461"/>
                    <a:pt x="349" y="460"/>
                  </a:cubicBezTo>
                  <a:cubicBezTo>
                    <a:pt x="347" y="459"/>
                    <a:pt x="344" y="458"/>
                    <a:pt x="341" y="457"/>
                  </a:cubicBezTo>
                  <a:cubicBezTo>
                    <a:pt x="339" y="456"/>
                    <a:pt x="337" y="456"/>
                    <a:pt x="334" y="455"/>
                  </a:cubicBezTo>
                  <a:cubicBezTo>
                    <a:pt x="332" y="454"/>
                    <a:pt x="330" y="453"/>
                    <a:pt x="328" y="453"/>
                  </a:cubicBezTo>
                  <a:cubicBezTo>
                    <a:pt x="326" y="452"/>
                    <a:pt x="324" y="451"/>
                    <a:pt x="322" y="450"/>
                  </a:cubicBezTo>
                  <a:cubicBezTo>
                    <a:pt x="316" y="448"/>
                    <a:pt x="310" y="446"/>
                    <a:pt x="304" y="443"/>
                  </a:cubicBezTo>
                  <a:cubicBezTo>
                    <a:pt x="302" y="442"/>
                    <a:pt x="301" y="442"/>
                    <a:pt x="299" y="441"/>
                  </a:cubicBezTo>
                  <a:cubicBezTo>
                    <a:pt x="284" y="434"/>
                    <a:pt x="271" y="427"/>
                    <a:pt x="259" y="418"/>
                  </a:cubicBezTo>
                  <a:cubicBezTo>
                    <a:pt x="259" y="418"/>
                    <a:pt x="258" y="418"/>
                    <a:pt x="257" y="417"/>
                  </a:cubicBezTo>
                  <a:cubicBezTo>
                    <a:pt x="255" y="415"/>
                    <a:pt x="253" y="414"/>
                    <a:pt x="251" y="412"/>
                  </a:cubicBezTo>
                  <a:cubicBezTo>
                    <a:pt x="249" y="411"/>
                    <a:pt x="248" y="410"/>
                    <a:pt x="247" y="409"/>
                  </a:cubicBezTo>
                  <a:cubicBezTo>
                    <a:pt x="243" y="405"/>
                    <a:pt x="239" y="401"/>
                    <a:pt x="235" y="397"/>
                  </a:cubicBezTo>
                  <a:cubicBezTo>
                    <a:pt x="233" y="396"/>
                    <a:pt x="232" y="395"/>
                    <a:pt x="231" y="394"/>
                  </a:cubicBezTo>
                  <a:cubicBezTo>
                    <a:pt x="229" y="393"/>
                    <a:pt x="227" y="391"/>
                    <a:pt x="225" y="389"/>
                  </a:cubicBezTo>
                  <a:cubicBezTo>
                    <a:pt x="223" y="388"/>
                    <a:pt x="221" y="386"/>
                    <a:pt x="219" y="384"/>
                  </a:cubicBezTo>
                  <a:cubicBezTo>
                    <a:pt x="216" y="382"/>
                    <a:pt x="214" y="381"/>
                    <a:pt x="212" y="379"/>
                  </a:cubicBezTo>
                  <a:cubicBezTo>
                    <a:pt x="211" y="378"/>
                    <a:pt x="209" y="377"/>
                    <a:pt x="208" y="375"/>
                  </a:cubicBezTo>
                  <a:cubicBezTo>
                    <a:pt x="175" y="349"/>
                    <a:pt x="135" y="320"/>
                    <a:pt x="96" y="294"/>
                  </a:cubicBezTo>
                  <a:cubicBezTo>
                    <a:pt x="96" y="294"/>
                    <a:pt x="96" y="294"/>
                    <a:pt x="96" y="294"/>
                  </a:cubicBezTo>
                  <a:cubicBezTo>
                    <a:pt x="92" y="291"/>
                    <a:pt x="88" y="288"/>
                    <a:pt x="84" y="285"/>
                  </a:cubicBezTo>
                  <a:cubicBezTo>
                    <a:pt x="80" y="283"/>
                    <a:pt x="77" y="280"/>
                    <a:pt x="73" y="278"/>
                  </a:cubicBezTo>
                  <a:cubicBezTo>
                    <a:pt x="71" y="276"/>
                    <a:pt x="68" y="274"/>
                    <a:pt x="66" y="273"/>
                  </a:cubicBezTo>
                  <a:cubicBezTo>
                    <a:pt x="65" y="256"/>
                    <a:pt x="60" y="242"/>
                    <a:pt x="52" y="231"/>
                  </a:cubicBezTo>
                  <a:cubicBezTo>
                    <a:pt x="38" y="211"/>
                    <a:pt x="16" y="198"/>
                    <a:pt x="0" y="186"/>
                  </a:cubicBezTo>
                  <a:cubicBezTo>
                    <a:pt x="10" y="182"/>
                    <a:pt x="22" y="180"/>
                    <a:pt x="38" y="178"/>
                  </a:cubicBezTo>
                  <a:cubicBezTo>
                    <a:pt x="40" y="178"/>
                    <a:pt x="40" y="178"/>
                    <a:pt x="40" y="178"/>
                  </a:cubicBezTo>
                  <a:cubicBezTo>
                    <a:pt x="41" y="178"/>
                    <a:pt x="41" y="178"/>
                    <a:pt x="42" y="178"/>
                  </a:cubicBezTo>
                  <a:cubicBezTo>
                    <a:pt x="44" y="178"/>
                    <a:pt x="45" y="178"/>
                    <a:pt x="46" y="178"/>
                  </a:cubicBezTo>
                  <a:cubicBezTo>
                    <a:pt x="48" y="178"/>
                    <a:pt x="49" y="178"/>
                    <a:pt x="51" y="179"/>
                  </a:cubicBezTo>
                  <a:cubicBezTo>
                    <a:pt x="52" y="179"/>
                    <a:pt x="53" y="179"/>
                    <a:pt x="54" y="179"/>
                  </a:cubicBezTo>
                  <a:cubicBezTo>
                    <a:pt x="62" y="181"/>
                    <a:pt x="70" y="183"/>
                    <a:pt x="80" y="186"/>
                  </a:cubicBezTo>
                  <a:cubicBezTo>
                    <a:pt x="82" y="187"/>
                    <a:pt x="84" y="188"/>
                    <a:pt x="86" y="189"/>
                  </a:cubicBezTo>
                  <a:cubicBezTo>
                    <a:pt x="87" y="189"/>
                    <a:pt x="88" y="190"/>
                    <a:pt x="90" y="190"/>
                  </a:cubicBezTo>
                  <a:cubicBezTo>
                    <a:pt x="91" y="191"/>
                    <a:pt x="93" y="192"/>
                    <a:pt x="95" y="192"/>
                  </a:cubicBezTo>
                  <a:cubicBezTo>
                    <a:pt x="97" y="193"/>
                    <a:pt x="99" y="194"/>
                    <a:pt x="100" y="195"/>
                  </a:cubicBezTo>
                  <a:cubicBezTo>
                    <a:pt x="101" y="195"/>
                    <a:pt x="101" y="195"/>
                    <a:pt x="102" y="195"/>
                  </a:cubicBezTo>
                  <a:cubicBezTo>
                    <a:pt x="102" y="195"/>
                    <a:pt x="102" y="195"/>
                    <a:pt x="102" y="195"/>
                  </a:cubicBezTo>
                  <a:cubicBezTo>
                    <a:pt x="102" y="195"/>
                    <a:pt x="102" y="195"/>
                    <a:pt x="102" y="195"/>
                  </a:cubicBezTo>
                  <a:cubicBezTo>
                    <a:pt x="116" y="207"/>
                    <a:pt x="134" y="218"/>
                    <a:pt x="154" y="229"/>
                  </a:cubicBezTo>
                  <a:cubicBezTo>
                    <a:pt x="251" y="280"/>
                    <a:pt x="405" y="310"/>
                    <a:pt x="428" y="196"/>
                  </a:cubicBezTo>
                  <a:cubicBezTo>
                    <a:pt x="429" y="193"/>
                    <a:pt x="429" y="191"/>
                    <a:pt x="428" y="189"/>
                  </a:cubicBezTo>
                  <a:cubicBezTo>
                    <a:pt x="430" y="180"/>
                    <a:pt x="430" y="171"/>
                    <a:pt x="428" y="163"/>
                  </a:cubicBezTo>
                  <a:cubicBezTo>
                    <a:pt x="428" y="163"/>
                    <a:pt x="428" y="163"/>
                    <a:pt x="428" y="163"/>
                  </a:cubicBezTo>
                  <a:cubicBezTo>
                    <a:pt x="428" y="160"/>
                    <a:pt x="428" y="157"/>
                    <a:pt x="428" y="154"/>
                  </a:cubicBezTo>
                  <a:cubicBezTo>
                    <a:pt x="428" y="153"/>
                    <a:pt x="428" y="153"/>
                    <a:pt x="428" y="152"/>
                  </a:cubicBezTo>
                  <a:cubicBezTo>
                    <a:pt x="428" y="151"/>
                    <a:pt x="428" y="151"/>
                    <a:pt x="427" y="150"/>
                  </a:cubicBezTo>
                  <a:cubicBezTo>
                    <a:pt x="427" y="149"/>
                    <a:pt x="427" y="149"/>
                    <a:pt x="427" y="148"/>
                  </a:cubicBezTo>
                  <a:cubicBezTo>
                    <a:pt x="427" y="147"/>
                    <a:pt x="427" y="147"/>
                    <a:pt x="427" y="146"/>
                  </a:cubicBezTo>
                  <a:cubicBezTo>
                    <a:pt x="426" y="146"/>
                    <a:pt x="426" y="145"/>
                    <a:pt x="426" y="145"/>
                  </a:cubicBezTo>
                  <a:cubicBezTo>
                    <a:pt x="426" y="144"/>
                    <a:pt x="425" y="142"/>
                    <a:pt x="424" y="141"/>
                  </a:cubicBezTo>
                  <a:cubicBezTo>
                    <a:pt x="424" y="140"/>
                    <a:pt x="424" y="140"/>
                    <a:pt x="423" y="139"/>
                  </a:cubicBezTo>
                  <a:cubicBezTo>
                    <a:pt x="423" y="139"/>
                    <a:pt x="423" y="138"/>
                    <a:pt x="422" y="137"/>
                  </a:cubicBezTo>
                  <a:cubicBezTo>
                    <a:pt x="422" y="137"/>
                    <a:pt x="421" y="136"/>
                    <a:pt x="420" y="135"/>
                  </a:cubicBezTo>
                  <a:cubicBezTo>
                    <a:pt x="420" y="134"/>
                    <a:pt x="419" y="134"/>
                    <a:pt x="418" y="133"/>
                  </a:cubicBezTo>
                  <a:cubicBezTo>
                    <a:pt x="418" y="133"/>
                    <a:pt x="417" y="132"/>
                    <a:pt x="417" y="132"/>
                  </a:cubicBezTo>
                  <a:cubicBezTo>
                    <a:pt x="415" y="131"/>
                    <a:pt x="413" y="130"/>
                    <a:pt x="411" y="129"/>
                  </a:cubicBezTo>
                  <a:cubicBezTo>
                    <a:pt x="410" y="128"/>
                    <a:pt x="409" y="128"/>
                    <a:pt x="408" y="127"/>
                  </a:cubicBezTo>
                  <a:cubicBezTo>
                    <a:pt x="403" y="126"/>
                    <a:pt x="397" y="125"/>
                    <a:pt x="390" y="125"/>
                  </a:cubicBezTo>
                  <a:cubicBezTo>
                    <a:pt x="342" y="125"/>
                    <a:pt x="254" y="157"/>
                    <a:pt x="220" y="155"/>
                  </a:cubicBezTo>
                  <a:cubicBezTo>
                    <a:pt x="248" y="123"/>
                    <a:pt x="248" y="123"/>
                    <a:pt x="248" y="123"/>
                  </a:cubicBezTo>
                  <a:cubicBezTo>
                    <a:pt x="270" y="97"/>
                    <a:pt x="270" y="97"/>
                    <a:pt x="270" y="97"/>
                  </a:cubicBezTo>
                  <a:cubicBezTo>
                    <a:pt x="333" y="79"/>
                    <a:pt x="410" y="61"/>
                    <a:pt x="464" y="53"/>
                  </a:cubicBezTo>
                  <a:cubicBezTo>
                    <a:pt x="541" y="42"/>
                    <a:pt x="566" y="0"/>
                    <a:pt x="594" y="148"/>
                  </a:cubicBezTo>
                  <a:cubicBezTo>
                    <a:pt x="621" y="297"/>
                    <a:pt x="682" y="329"/>
                    <a:pt x="730" y="361"/>
                  </a:cubicBezTo>
                  <a:cubicBezTo>
                    <a:pt x="779" y="394"/>
                    <a:pt x="841" y="538"/>
                    <a:pt x="832" y="5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33">
              <a:extLst>
                <a:ext uri="{FF2B5EF4-FFF2-40B4-BE49-F238E27FC236}">
                  <a16:creationId xmlns:a16="http://schemas.microsoft.com/office/drawing/2014/main" id="{86469AEA-7511-41DC-A011-88DD81748329}"/>
                </a:ext>
              </a:extLst>
            </p:cNvPr>
            <p:cNvSpPr>
              <a:spLocks/>
            </p:cNvSpPr>
            <p:nvPr/>
          </p:nvSpPr>
          <p:spPr bwMode="auto">
            <a:xfrm>
              <a:off x="9860664" y="3197122"/>
              <a:ext cx="964074" cy="677360"/>
            </a:xfrm>
            <a:custGeom>
              <a:avLst/>
              <a:gdLst>
                <a:gd name="T0" fmla="*/ 462 w 538"/>
                <a:gd name="T1" fmla="*/ 0 h 378"/>
                <a:gd name="T2" fmla="*/ 0 w 538"/>
                <a:gd name="T3" fmla="*/ 245 h 378"/>
                <a:gd name="T4" fmla="*/ 0 w 538"/>
                <a:gd name="T5" fmla="*/ 378 h 378"/>
                <a:gd name="T6" fmla="*/ 538 w 538"/>
                <a:gd name="T7" fmla="*/ 100 h 378"/>
                <a:gd name="T8" fmla="*/ 462 w 538"/>
                <a:gd name="T9" fmla="*/ 0 h 378"/>
              </a:gdLst>
              <a:ahLst/>
              <a:cxnLst>
                <a:cxn ang="0">
                  <a:pos x="T0" y="T1"/>
                </a:cxn>
                <a:cxn ang="0">
                  <a:pos x="T2" y="T3"/>
                </a:cxn>
                <a:cxn ang="0">
                  <a:pos x="T4" y="T5"/>
                </a:cxn>
                <a:cxn ang="0">
                  <a:pos x="T6" y="T7"/>
                </a:cxn>
                <a:cxn ang="0">
                  <a:pos x="T8" y="T9"/>
                </a:cxn>
              </a:cxnLst>
              <a:rect l="0" t="0" r="r" b="b"/>
              <a:pathLst>
                <a:path w="538" h="378">
                  <a:moveTo>
                    <a:pt x="462" y="0"/>
                  </a:moveTo>
                  <a:lnTo>
                    <a:pt x="0" y="245"/>
                  </a:lnTo>
                  <a:lnTo>
                    <a:pt x="0" y="378"/>
                  </a:lnTo>
                  <a:lnTo>
                    <a:pt x="538" y="100"/>
                  </a:lnTo>
                  <a:lnTo>
                    <a:pt x="462"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34">
              <a:extLst>
                <a:ext uri="{FF2B5EF4-FFF2-40B4-BE49-F238E27FC236}">
                  <a16:creationId xmlns:a16="http://schemas.microsoft.com/office/drawing/2014/main" id="{A828F27C-2D7F-4EC9-819B-5E25949089DA}"/>
                </a:ext>
              </a:extLst>
            </p:cNvPr>
            <p:cNvSpPr>
              <a:spLocks/>
            </p:cNvSpPr>
            <p:nvPr/>
          </p:nvSpPr>
          <p:spPr bwMode="auto">
            <a:xfrm>
              <a:off x="9860664" y="3376318"/>
              <a:ext cx="2331338" cy="3436976"/>
            </a:xfrm>
            <a:custGeom>
              <a:avLst/>
              <a:gdLst>
                <a:gd name="T0" fmla="*/ 692 w 692"/>
                <a:gd name="T1" fmla="*/ 543 h 1021"/>
                <a:gd name="T2" fmla="*/ 692 w 692"/>
                <a:gd name="T3" fmla="*/ 1021 h 1021"/>
                <a:gd name="T4" fmla="*/ 529 w 692"/>
                <a:gd name="T5" fmla="*/ 922 h 1021"/>
                <a:gd name="T6" fmla="*/ 267 w 692"/>
                <a:gd name="T7" fmla="*/ 862 h 1021"/>
                <a:gd name="T8" fmla="*/ 222 w 692"/>
                <a:gd name="T9" fmla="*/ 855 h 1021"/>
                <a:gd name="T10" fmla="*/ 85 w 692"/>
                <a:gd name="T11" fmla="*/ 506 h 1021"/>
                <a:gd name="T12" fmla="*/ 0 w 692"/>
                <a:gd name="T13" fmla="*/ 148 h 1021"/>
                <a:gd name="T14" fmla="*/ 95 w 692"/>
                <a:gd name="T15" fmla="*/ 99 h 1021"/>
                <a:gd name="T16" fmla="*/ 183 w 692"/>
                <a:gd name="T17" fmla="*/ 54 h 1021"/>
                <a:gd name="T18" fmla="*/ 263 w 692"/>
                <a:gd name="T19" fmla="*/ 13 h 1021"/>
                <a:gd name="T20" fmla="*/ 286 w 692"/>
                <a:gd name="T21" fmla="*/ 0 h 1021"/>
                <a:gd name="T22" fmla="*/ 286 w 692"/>
                <a:gd name="T23" fmla="*/ 0 h 1021"/>
                <a:gd name="T24" fmla="*/ 286 w 692"/>
                <a:gd name="T25" fmla="*/ 0 h 1021"/>
                <a:gd name="T26" fmla="*/ 292 w 692"/>
                <a:gd name="T27" fmla="*/ 7 h 1021"/>
                <a:gd name="T28" fmla="*/ 692 w 692"/>
                <a:gd name="T29" fmla="*/ 543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2" h="1021">
                  <a:moveTo>
                    <a:pt x="692" y="543"/>
                  </a:moveTo>
                  <a:cubicBezTo>
                    <a:pt x="692" y="1021"/>
                    <a:pt x="692" y="1021"/>
                    <a:pt x="692" y="1021"/>
                  </a:cubicBezTo>
                  <a:cubicBezTo>
                    <a:pt x="681" y="1000"/>
                    <a:pt x="644" y="961"/>
                    <a:pt x="529" y="922"/>
                  </a:cubicBezTo>
                  <a:cubicBezTo>
                    <a:pt x="467" y="901"/>
                    <a:pt x="382" y="880"/>
                    <a:pt x="267" y="862"/>
                  </a:cubicBezTo>
                  <a:cubicBezTo>
                    <a:pt x="252" y="860"/>
                    <a:pt x="238" y="857"/>
                    <a:pt x="222" y="855"/>
                  </a:cubicBezTo>
                  <a:cubicBezTo>
                    <a:pt x="164" y="741"/>
                    <a:pt x="118" y="618"/>
                    <a:pt x="85" y="506"/>
                  </a:cubicBezTo>
                  <a:cubicBezTo>
                    <a:pt x="24" y="308"/>
                    <a:pt x="0" y="148"/>
                    <a:pt x="0" y="148"/>
                  </a:cubicBezTo>
                  <a:cubicBezTo>
                    <a:pt x="95" y="99"/>
                    <a:pt x="95" y="99"/>
                    <a:pt x="95" y="99"/>
                  </a:cubicBezTo>
                  <a:cubicBezTo>
                    <a:pt x="183" y="54"/>
                    <a:pt x="183" y="54"/>
                    <a:pt x="183" y="54"/>
                  </a:cubicBezTo>
                  <a:cubicBezTo>
                    <a:pt x="263" y="13"/>
                    <a:pt x="263" y="13"/>
                    <a:pt x="263" y="13"/>
                  </a:cubicBezTo>
                  <a:cubicBezTo>
                    <a:pt x="286" y="0"/>
                    <a:pt x="286" y="0"/>
                    <a:pt x="286" y="0"/>
                  </a:cubicBezTo>
                  <a:cubicBezTo>
                    <a:pt x="286" y="0"/>
                    <a:pt x="286" y="0"/>
                    <a:pt x="286" y="0"/>
                  </a:cubicBezTo>
                  <a:cubicBezTo>
                    <a:pt x="286" y="0"/>
                    <a:pt x="286" y="0"/>
                    <a:pt x="286" y="0"/>
                  </a:cubicBezTo>
                  <a:cubicBezTo>
                    <a:pt x="288" y="2"/>
                    <a:pt x="290" y="5"/>
                    <a:pt x="292" y="7"/>
                  </a:cubicBezTo>
                  <a:cubicBezTo>
                    <a:pt x="354" y="77"/>
                    <a:pt x="539" y="303"/>
                    <a:pt x="692" y="543"/>
                  </a:cubicBezTo>
                  <a:close/>
                </a:path>
              </a:pathLst>
            </a:custGeom>
            <a:gradFill>
              <a:gsLst>
                <a:gs pos="0">
                  <a:srgbClr val="0A2DDB"/>
                </a:gs>
                <a:gs pos="83000">
                  <a:srgbClr val="3E04A9"/>
                </a:gs>
              </a:gsLst>
              <a:lin ang="13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8" name="Freeform 35">
              <a:extLst>
                <a:ext uri="{FF2B5EF4-FFF2-40B4-BE49-F238E27FC236}">
                  <a16:creationId xmlns:a16="http://schemas.microsoft.com/office/drawing/2014/main" id="{3CEFFA90-EB51-41A6-8D88-DC1FC480C0E4}"/>
                </a:ext>
              </a:extLst>
            </p:cNvPr>
            <p:cNvSpPr>
              <a:spLocks/>
            </p:cNvSpPr>
            <p:nvPr/>
          </p:nvSpPr>
          <p:spPr bwMode="auto">
            <a:xfrm>
              <a:off x="9860664" y="3557306"/>
              <a:ext cx="1782999" cy="2922684"/>
            </a:xfrm>
            <a:custGeom>
              <a:avLst/>
              <a:gdLst>
                <a:gd name="T0" fmla="*/ 529 w 529"/>
                <a:gd name="T1" fmla="*/ 868 h 868"/>
                <a:gd name="T2" fmla="*/ 267 w 529"/>
                <a:gd name="T3" fmla="*/ 808 h 868"/>
                <a:gd name="T4" fmla="*/ 222 w 529"/>
                <a:gd name="T5" fmla="*/ 801 h 868"/>
                <a:gd name="T6" fmla="*/ 85 w 529"/>
                <a:gd name="T7" fmla="*/ 452 h 868"/>
                <a:gd name="T8" fmla="*/ 0 w 529"/>
                <a:gd name="T9" fmla="*/ 94 h 868"/>
                <a:gd name="T10" fmla="*/ 95 w 529"/>
                <a:gd name="T11" fmla="*/ 45 h 868"/>
                <a:gd name="T12" fmla="*/ 183 w 529"/>
                <a:gd name="T13" fmla="*/ 0 h 868"/>
                <a:gd name="T14" fmla="*/ 194 w 529"/>
                <a:gd name="T15" fmla="*/ 1 h 868"/>
                <a:gd name="T16" fmla="*/ 315 w 529"/>
                <a:gd name="T17" fmla="*/ 378 h 868"/>
                <a:gd name="T18" fmla="*/ 315 w 529"/>
                <a:gd name="T19" fmla="*/ 421 h 868"/>
                <a:gd name="T20" fmla="*/ 508 w 529"/>
                <a:gd name="T21" fmla="*/ 855 h 868"/>
                <a:gd name="T22" fmla="*/ 529 w 529"/>
                <a:gd name="T23" fmla="*/ 8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9" h="868">
                  <a:moveTo>
                    <a:pt x="529" y="868"/>
                  </a:moveTo>
                  <a:cubicBezTo>
                    <a:pt x="467" y="847"/>
                    <a:pt x="382" y="826"/>
                    <a:pt x="267" y="808"/>
                  </a:cubicBezTo>
                  <a:cubicBezTo>
                    <a:pt x="252" y="806"/>
                    <a:pt x="238" y="803"/>
                    <a:pt x="222" y="801"/>
                  </a:cubicBezTo>
                  <a:cubicBezTo>
                    <a:pt x="164" y="687"/>
                    <a:pt x="118" y="564"/>
                    <a:pt x="85" y="452"/>
                  </a:cubicBezTo>
                  <a:cubicBezTo>
                    <a:pt x="24" y="254"/>
                    <a:pt x="0" y="94"/>
                    <a:pt x="0" y="94"/>
                  </a:cubicBezTo>
                  <a:cubicBezTo>
                    <a:pt x="95" y="45"/>
                    <a:pt x="95" y="45"/>
                    <a:pt x="95" y="45"/>
                  </a:cubicBezTo>
                  <a:cubicBezTo>
                    <a:pt x="183" y="0"/>
                    <a:pt x="183" y="0"/>
                    <a:pt x="183" y="0"/>
                  </a:cubicBezTo>
                  <a:cubicBezTo>
                    <a:pt x="187" y="0"/>
                    <a:pt x="190" y="0"/>
                    <a:pt x="194" y="1"/>
                  </a:cubicBezTo>
                  <a:cubicBezTo>
                    <a:pt x="194" y="1"/>
                    <a:pt x="315" y="244"/>
                    <a:pt x="315" y="378"/>
                  </a:cubicBezTo>
                  <a:cubicBezTo>
                    <a:pt x="315" y="392"/>
                    <a:pt x="315" y="406"/>
                    <a:pt x="315" y="421"/>
                  </a:cubicBezTo>
                  <a:cubicBezTo>
                    <a:pt x="311" y="551"/>
                    <a:pt x="307" y="720"/>
                    <a:pt x="508" y="855"/>
                  </a:cubicBezTo>
                  <a:cubicBezTo>
                    <a:pt x="515" y="859"/>
                    <a:pt x="522" y="864"/>
                    <a:pt x="529" y="868"/>
                  </a:cubicBezTo>
                  <a:close/>
                </a:path>
              </a:pathLst>
            </a:custGeom>
            <a:gradFill>
              <a:gsLst>
                <a:gs pos="100000">
                  <a:srgbClr val="5936E0"/>
                </a:gs>
                <a:gs pos="44000">
                  <a:srgbClr val="371DBD"/>
                </a:gs>
              </a:gsLst>
              <a:lin ang="13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Shape 66">
              <a:extLst>
                <a:ext uri="{FF2B5EF4-FFF2-40B4-BE49-F238E27FC236}">
                  <a16:creationId xmlns:a16="http://schemas.microsoft.com/office/drawing/2014/main" id="{2ACAA286-8EC7-477A-B799-85B6B23E638D}"/>
                </a:ext>
              </a:extLst>
            </p:cNvPr>
            <p:cNvSpPr/>
            <p:nvPr/>
          </p:nvSpPr>
          <p:spPr>
            <a:xfrm rot="20923453">
              <a:off x="6655548" y="-439156"/>
              <a:ext cx="5488008" cy="1037277"/>
            </a:xfrm>
            <a:custGeom>
              <a:avLst/>
              <a:gdLst>
                <a:gd name="connsiteX0" fmla="*/ 584535 w 5488008"/>
                <a:gd name="connsiteY0" fmla="*/ 0 h 1037277"/>
                <a:gd name="connsiteX1" fmla="*/ 5488008 w 5488008"/>
                <a:gd name="connsiteY1" fmla="*/ 977656 h 1037277"/>
                <a:gd name="connsiteX2" fmla="*/ 5476121 w 5488008"/>
                <a:gd name="connsiteY2" fmla="*/ 1037276 h 1037277"/>
                <a:gd name="connsiteX3" fmla="*/ 0 w 5488008"/>
                <a:gd name="connsiteY3" fmla="*/ 1037277 h 1037277"/>
                <a:gd name="connsiteX4" fmla="*/ 35107 w 5488008"/>
                <a:gd name="connsiteY4" fmla="*/ 912868 h 1037277"/>
                <a:gd name="connsiteX5" fmla="*/ 584535 w 5488008"/>
                <a:gd name="connsiteY5" fmla="*/ 0 h 1037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8008" h="1037277">
                  <a:moveTo>
                    <a:pt x="584535" y="0"/>
                  </a:moveTo>
                  <a:lnTo>
                    <a:pt x="5488008" y="977656"/>
                  </a:lnTo>
                  <a:lnTo>
                    <a:pt x="5476121" y="1037276"/>
                  </a:lnTo>
                  <a:lnTo>
                    <a:pt x="0" y="1037277"/>
                  </a:lnTo>
                  <a:lnTo>
                    <a:pt x="35107" y="912868"/>
                  </a:lnTo>
                  <a:cubicBezTo>
                    <a:pt x="217952" y="337066"/>
                    <a:pt x="584535" y="0"/>
                    <a:pt x="584535" y="0"/>
                  </a:cubicBezTo>
                  <a:close/>
                </a:path>
              </a:pathLst>
            </a:custGeom>
            <a:gradFill>
              <a:gsLst>
                <a:gs pos="0">
                  <a:srgbClr val="7CEFD8"/>
                </a:gs>
                <a:gs pos="83000">
                  <a:srgbClr val="6672E4"/>
                </a:gs>
              </a:gsLst>
              <a:lin ang="24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sp>
        <p:nvSpPr>
          <p:cNvPr id="15" name="Title 14" hidden="1">
            <a:extLst>
              <a:ext uri="{FF2B5EF4-FFF2-40B4-BE49-F238E27FC236}">
                <a16:creationId xmlns:a16="http://schemas.microsoft.com/office/drawing/2014/main" id="{1B710331-53CB-4E4F-A9D3-D1E190EEAEE4}"/>
              </a:ext>
            </a:extLst>
          </p:cNvPr>
          <p:cNvSpPr>
            <a:spLocks noGrp="1"/>
          </p:cNvSpPr>
          <p:nvPr>
            <p:ph type="title"/>
          </p:nvPr>
        </p:nvSpPr>
        <p:spPr/>
        <p:txBody>
          <a:bodyPr/>
          <a:lstStyle/>
          <a:p>
            <a:r>
              <a:rPr lang="en-US" dirty="0"/>
              <a:t>Human resources slide 2</a:t>
            </a:r>
          </a:p>
        </p:txBody>
      </p:sp>
    </p:spTree>
    <p:extLst>
      <p:ext uri="{BB962C8B-B14F-4D97-AF65-F5344CB8AC3E}">
        <p14:creationId xmlns:p14="http://schemas.microsoft.com/office/powerpoint/2010/main" val="285523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itle 67" hidden="1">
            <a:extLst>
              <a:ext uri="{FF2B5EF4-FFF2-40B4-BE49-F238E27FC236}">
                <a16:creationId xmlns:a16="http://schemas.microsoft.com/office/drawing/2014/main" id="{3D46526D-118F-4F6F-BAE0-066F422EBD1E}"/>
              </a:ext>
            </a:extLst>
          </p:cNvPr>
          <p:cNvSpPr>
            <a:spLocks noGrp="1"/>
          </p:cNvSpPr>
          <p:nvPr>
            <p:ph type="title"/>
          </p:nvPr>
        </p:nvSpPr>
        <p:spPr/>
        <p:txBody>
          <a:bodyPr/>
          <a:lstStyle/>
          <a:p>
            <a:r>
              <a:rPr lang="en-US" dirty="0"/>
              <a:t>Human resources slide 3</a:t>
            </a:r>
          </a:p>
        </p:txBody>
      </p:sp>
      <p:pic>
        <p:nvPicPr>
          <p:cNvPr id="122" name="Picture 121">
            <a:extLst>
              <a:ext uri="{FF2B5EF4-FFF2-40B4-BE49-F238E27FC236}">
                <a16:creationId xmlns:a16="http://schemas.microsoft.com/office/drawing/2014/main" id="{470070FC-19D0-4354-9BC9-608A5DC44997}"/>
              </a:ext>
              <a:ext uri="{C183D7F6-B498-43B3-948B-1728B52AA6E4}">
                <adec:decorative xmlns:adec="http://schemas.microsoft.com/office/drawing/2017/decorative" val="1"/>
              </a:ext>
            </a:extLst>
          </p:cNvPr>
          <p:cNvPicPr>
            <a:picLocks noChangeAspect="1"/>
          </p:cNvPicPr>
          <p:nvPr/>
        </p:nvPicPr>
        <p:blipFill rotWithShape="1">
          <a:blip r:embed="rId3">
            <a:lum bright="70000" contrast="-70000"/>
            <a:extLst>
              <a:ext uri="{BEBA8EAE-BF5A-486C-A8C5-ECC9F3942E4B}">
                <a14:imgProps xmlns:a14="http://schemas.microsoft.com/office/drawing/2010/main">
                  <a14:imgLayer r:embed="rId4">
                    <a14:imgEffect>
                      <a14:colorTemperature colorTemp="5300"/>
                    </a14:imgEffect>
                    <a14:imgEffect>
                      <a14:saturation sat="0"/>
                    </a14:imgEffect>
                  </a14:imgLayer>
                </a14:imgProps>
              </a:ext>
              <a:ext uri="{28A0092B-C50C-407E-A947-70E740481C1C}">
                <a14:useLocalDpi xmlns:a14="http://schemas.microsoft.com/office/drawing/2010/main" val="0"/>
              </a:ext>
            </a:extLst>
          </a:blip>
          <a:srcRect/>
          <a:stretch/>
        </p:blipFill>
        <p:spPr>
          <a:xfrm>
            <a:off x="0" y="0"/>
            <a:ext cx="12192000" cy="6858000"/>
          </a:xfrm>
          <a:custGeom>
            <a:avLst/>
            <a:gdLst>
              <a:gd name="connsiteX0" fmla="*/ 0 w 12192000"/>
              <a:gd name="connsiteY0" fmla="*/ 0 h 2895600"/>
              <a:gd name="connsiteX1" fmla="*/ 12192000 w 12192000"/>
              <a:gd name="connsiteY1" fmla="*/ 0 h 2895600"/>
              <a:gd name="connsiteX2" fmla="*/ 12192000 w 12192000"/>
              <a:gd name="connsiteY2" fmla="*/ 2895600 h 2895600"/>
              <a:gd name="connsiteX3" fmla="*/ 0 w 12192000"/>
              <a:gd name="connsiteY3" fmla="*/ 2895600 h 2895600"/>
            </a:gdLst>
            <a:ahLst/>
            <a:cxnLst>
              <a:cxn ang="0">
                <a:pos x="connsiteX0" y="connsiteY0"/>
              </a:cxn>
              <a:cxn ang="0">
                <a:pos x="connsiteX1" y="connsiteY1"/>
              </a:cxn>
              <a:cxn ang="0">
                <a:pos x="connsiteX2" y="connsiteY2"/>
              </a:cxn>
              <a:cxn ang="0">
                <a:pos x="connsiteX3" y="connsiteY3"/>
              </a:cxn>
            </a:cxnLst>
            <a:rect l="l" t="t" r="r" b="b"/>
            <a:pathLst>
              <a:path w="12192000" h="2895600">
                <a:moveTo>
                  <a:pt x="0" y="0"/>
                </a:moveTo>
                <a:lnTo>
                  <a:pt x="12192000" y="0"/>
                </a:lnTo>
                <a:lnTo>
                  <a:pt x="12192000" y="2895600"/>
                </a:lnTo>
                <a:lnTo>
                  <a:pt x="0" y="2895600"/>
                </a:lnTo>
                <a:close/>
              </a:path>
            </a:pathLst>
          </a:custGeom>
        </p:spPr>
      </p:pic>
      <p:sp>
        <p:nvSpPr>
          <p:cNvPr id="123" name="Rectangle 122">
            <a:extLst>
              <a:ext uri="{FF2B5EF4-FFF2-40B4-BE49-F238E27FC236}">
                <a16:creationId xmlns:a16="http://schemas.microsoft.com/office/drawing/2014/main" id="{C9C2C56A-C4D4-4578-84E9-27FD62603EAA}"/>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5">
            <a:extLst>
              <a:ext uri="{FF2B5EF4-FFF2-40B4-BE49-F238E27FC236}">
                <a16:creationId xmlns:a16="http://schemas.microsoft.com/office/drawing/2014/main" id="{C8431200-8E45-4A0C-B12B-CFA1B2C53C47}"/>
              </a:ext>
              <a:ext uri="{C183D7F6-B498-43B3-948B-1728B52AA6E4}">
                <adec:decorative xmlns:adec="http://schemas.microsoft.com/office/drawing/2017/decorative" val="1"/>
              </a:ext>
            </a:extLst>
          </p:cNvPr>
          <p:cNvSpPr/>
          <p:nvPr/>
        </p:nvSpPr>
        <p:spPr>
          <a:xfrm>
            <a:off x="-221796" y="5502466"/>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BAD3DD8E-0492-4A48-B06C-F87FA5CFE3C0}"/>
              </a:ext>
            </a:extLst>
          </p:cNvPr>
          <p:cNvSpPr txBox="1"/>
          <p:nvPr/>
        </p:nvSpPr>
        <p:spPr>
          <a:xfrm>
            <a:off x="552450" y="2242036"/>
            <a:ext cx="2638565" cy="1231106"/>
          </a:xfrm>
          <a:prstGeom prst="rect">
            <a:avLst/>
          </a:prstGeom>
          <a:noFill/>
        </p:spPr>
        <p:txBody>
          <a:bodyPr wrap="square" lIns="0" tIns="0" rIns="0" bIns="0" rtlCol="0">
            <a:spAutoFit/>
          </a:bodyPr>
          <a:lstStyle/>
          <a:p>
            <a:r>
              <a:rPr lang="en-US" sz="8000" dirty="0">
                <a:solidFill>
                  <a:srgbClr val="002060"/>
                </a:solidFill>
                <a:latin typeface="Segoe UI" panose="020B0502040204020203" pitchFamily="34" charset="0"/>
                <a:cs typeface="Segoe UI" panose="020B0502040204020203" pitchFamily="34" charset="0"/>
              </a:rPr>
              <a:t>100%</a:t>
            </a:r>
          </a:p>
        </p:txBody>
      </p:sp>
      <p:sp>
        <p:nvSpPr>
          <p:cNvPr id="2" name="TextBox 1">
            <a:extLst>
              <a:ext uri="{FF2B5EF4-FFF2-40B4-BE49-F238E27FC236}">
                <a16:creationId xmlns:a16="http://schemas.microsoft.com/office/drawing/2014/main" id="{62AEF5FE-6C45-4BF6-9676-571742C3CDD7}"/>
              </a:ext>
            </a:extLst>
          </p:cNvPr>
          <p:cNvSpPr txBox="1"/>
          <p:nvPr/>
        </p:nvSpPr>
        <p:spPr>
          <a:xfrm>
            <a:off x="689985" y="3615601"/>
            <a:ext cx="3603287" cy="1538883"/>
          </a:xfrm>
          <a:prstGeom prst="rect">
            <a:avLst/>
          </a:prstGeom>
          <a:noFill/>
        </p:spPr>
        <p:txBody>
          <a:bodyPr wrap="square" lIns="0" tIns="0" rIns="0" bIns="0" rtlCol="0">
            <a:spAutoFit/>
          </a:bodyPr>
          <a:lstStyle/>
          <a:p>
            <a:pPr>
              <a:lnSpc>
                <a:spcPts val="4000"/>
              </a:lnSpc>
            </a:pPr>
            <a:r>
              <a:rPr lang="en-US" sz="4400" b="1" dirty="0">
                <a:solidFill>
                  <a:srgbClr val="002060"/>
                </a:solidFill>
                <a:latin typeface="Segoe UI" panose="020B0502040204020203" pitchFamily="34" charset="0"/>
                <a:cs typeface="Segoe UI" panose="020B0502040204020203" pitchFamily="34" charset="0"/>
              </a:rPr>
              <a:t>ABOUT </a:t>
            </a:r>
          </a:p>
          <a:p>
            <a:pPr>
              <a:lnSpc>
                <a:spcPts val="4000"/>
              </a:lnSpc>
            </a:pPr>
            <a:r>
              <a:rPr lang="en-US" sz="4400" b="1" dirty="0">
                <a:solidFill>
                  <a:srgbClr val="002060"/>
                </a:solidFill>
                <a:latin typeface="Segoe UI" panose="020B0502040204020203" pitchFamily="34" charset="0"/>
                <a:cs typeface="Segoe UI" panose="020B0502040204020203" pitchFamily="34" charset="0"/>
              </a:rPr>
              <a:t>THE</a:t>
            </a:r>
          </a:p>
          <a:p>
            <a:pPr>
              <a:lnSpc>
                <a:spcPts val="4000"/>
              </a:lnSpc>
            </a:pPr>
            <a:r>
              <a:rPr lang="en-US" sz="4400" b="1" dirty="0">
                <a:solidFill>
                  <a:srgbClr val="002060"/>
                </a:solidFill>
                <a:latin typeface="Segoe UI" panose="020B0502040204020203" pitchFamily="34" charset="0"/>
                <a:cs typeface="Segoe UI" panose="020B0502040204020203" pitchFamily="34" charset="0"/>
              </a:rPr>
              <a:t>DATA</a:t>
            </a:r>
          </a:p>
        </p:txBody>
      </p:sp>
      <p:sp>
        <p:nvSpPr>
          <p:cNvPr id="3" name="Rectangle 2">
            <a:extLst>
              <a:ext uri="{FF2B5EF4-FFF2-40B4-BE49-F238E27FC236}">
                <a16:creationId xmlns:a16="http://schemas.microsoft.com/office/drawing/2014/main" id="{A74D15AA-4B45-41B5-A81C-97FCBF019951}"/>
              </a:ext>
            </a:extLst>
          </p:cNvPr>
          <p:cNvSpPr/>
          <p:nvPr/>
        </p:nvSpPr>
        <p:spPr>
          <a:xfrm>
            <a:off x="689985" y="5372393"/>
            <a:ext cx="2879127" cy="1231106"/>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These datasets has been sourced from Kaggle, which has integrated it with an API to ensure the production of accurate and up-to-date data for analysis purposes.</a:t>
            </a:r>
          </a:p>
        </p:txBody>
      </p:sp>
      <p:sp>
        <p:nvSpPr>
          <p:cNvPr id="4" name="Parallelogram 3">
            <a:extLst>
              <a:ext uri="{FF2B5EF4-FFF2-40B4-BE49-F238E27FC236}">
                <a16:creationId xmlns:a16="http://schemas.microsoft.com/office/drawing/2014/main" id="{241C7FC4-FEFA-4A96-9749-9068C68611EF}"/>
              </a:ext>
              <a:ext uri="{C183D7F6-B498-43B3-948B-1728B52AA6E4}">
                <adec:decorative xmlns:adec="http://schemas.microsoft.com/office/drawing/2017/decorative" val="1"/>
              </a:ext>
            </a:extLst>
          </p:cNvPr>
          <p:cNvSpPr/>
          <p:nvPr/>
        </p:nvSpPr>
        <p:spPr>
          <a:xfrm>
            <a:off x="4115474" y="2"/>
            <a:ext cx="3961053" cy="6857998"/>
          </a:xfrm>
          <a:prstGeom prst="parallelogram">
            <a:avLst>
              <a:gd name="adj" fmla="val 0"/>
            </a:avLst>
          </a:prstGeom>
          <a:gradFill>
            <a:gsLst>
              <a:gs pos="0">
                <a:srgbClr val="7CEFD8"/>
              </a:gs>
              <a:gs pos="7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4" name="TextBox 13">
            <a:extLst>
              <a:ext uri="{FF2B5EF4-FFF2-40B4-BE49-F238E27FC236}">
                <a16:creationId xmlns:a16="http://schemas.microsoft.com/office/drawing/2014/main" id="{A5704BA3-593E-4519-9139-4E1D86366677}"/>
              </a:ext>
            </a:extLst>
          </p:cNvPr>
          <p:cNvSpPr txBox="1"/>
          <p:nvPr/>
        </p:nvSpPr>
        <p:spPr>
          <a:xfrm>
            <a:off x="4453458" y="1227906"/>
            <a:ext cx="2427971" cy="738664"/>
          </a:xfrm>
          <a:prstGeom prst="rect">
            <a:avLst/>
          </a:prstGeom>
          <a:noFill/>
        </p:spPr>
        <p:txBody>
          <a:bodyPr wrap="square" lIns="0" tIns="0" rIns="0" bIns="0" rtlCol="0">
            <a:spAutoFit/>
          </a:bodyPr>
          <a:lstStyle/>
          <a:p>
            <a:r>
              <a:rPr lang="en-US" sz="1600" b="1" dirty="0">
                <a:solidFill>
                  <a:schemeClr val="bg1"/>
                </a:solidFill>
                <a:latin typeface="Segoe UI" panose="020B0502040204020203" pitchFamily="34" charset="0"/>
                <a:cs typeface="Segoe UI" panose="020B0502040204020203" pitchFamily="34" charset="0"/>
              </a:rPr>
              <a:t>THE CLEANING OF THESE DATASETS CONSISTED OF:</a:t>
            </a:r>
          </a:p>
        </p:txBody>
      </p:sp>
      <p:grpSp>
        <p:nvGrpSpPr>
          <p:cNvPr id="64" name="Group 63">
            <a:extLst>
              <a:ext uri="{FF2B5EF4-FFF2-40B4-BE49-F238E27FC236}">
                <a16:creationId xmlns:a16="http://schemas.microsoft.com/office/drawing/2014/main" id="{EBB415A0-39A4-4597-926D-819C33316679}"/>
              </a:ext>
              <a:ext uri="{C183D7F6-B498-43B3-948B-1728B52AA6E4}">
                <adec:decorative xmlns:adec="http://schemas.microsoft.com/office/drawing/2017/decorative" val="1"/>
              </a:ext>
            </a:extLst>
          </p:cNvPr>
          <p:cNvGrpSpPr/>
          <p:nvPr/>
        </p:nvGrpSpPr>
        <p:grpSpPr>
          <a:xfrm>
            <a:off x="4490387" y="2108016"/>
            <a:ext cx="3141175" cy="3754492"/>
            <a:chOff x="4711392" y="2198247"/>
            <a:chExt cx="3141174" cy="3754492"/>
          </a:xfrm>
        </p:grpSpPr>
        <p:grpSp>
          <p:nvGrpSpPr>
            <p:cNvPr id="99" name="Group 98">
              <a:extLst>
                <a:ext uri="{FF2B5EF4-FFF2-40B4-BE49-F238E27FC236}">
                  <a16:creationId xmlns:a16="http://schemas.microsoft.com/office/drawing/2014/main" id="{6E4AB604-CF34-4776-BFF1-9AD3477F593C}"/>
                </a:ext>
              </a:extLst>
            </p:cNvPr>
            <p:cNvGrpSpPr/>
            <p:nvPr/>
          </p:nvGrpSpPr>
          <p:grpSpPr>
            <a:xfrm>
              <a:off x="4719329" y="2198247"/>
              <a:ext cx="3067396" cy="346075"/>
              <a:chOff x="5063285" y="2201597"/>
              <a:chExt cx="3067396" cy="346075"/>
            </a:xfrm>
          </p:grpSpPr>
          <p:sp>
            <p:nvSpPr>
              <p:cNvPr id="12" name="Rectangle 11">
                <a:extLst>
                  <a:ext uri="{FF2B5EF4-FFF2-40B4-BE49-F238E27FC236}">
                    <a16:creationId xmlns:a16="http://schemas.microsoft.com/office/drawing/2014/main" id="{267E4A54-8A0F-43A0-AA7D-F508F05BB2EF}"/>
                  </a:ext>
                </a:extLst>
              </p:cNvPr>
              <p:cNvSpPr/>
              <p:nvPr/>
            </p:nvSpPr>
            <p:spPr>
              <a:xfrm>
                <a:off x="5642387" y="2250730"/>
                <a:ext cx="248829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Data and median imputation. </a:t>
                </a:r>
              </a:p>
            </p:txBody>
          </p:sp>
          <p:grpSp>
            <p:nvGrpSpPr>
              <p:cNvPr id="51" name="Group 50">
                <a:extLst>
                  <a:ext uri="{FF2B5EF4-FFF2-40B4-BE49-F238E27FC236}">
                    <a16:creationId xmlns:a16="http://schemas.microsoft.com/office/drawing/2014/main" id="{0B97B3C9-EBC6-4C92-9F0A-E28F4EF7A5EA}"/>
                  </a:ext>
                </a:extLst>
              </p:cNvPr>
              <p:cNvGrpSpPr/>
              <p:nvPr/>
            </p:nvGrpSpPr>
            <p:grpSpPr>
              <a:xfrm>
                <a:off x="5063285" y="2201597"/>
                <a:ext cx="330200" cy="346075"/>
                <a:chOff x="2686050" y="2895601"/>
                <a:chExt cx="330200" cy="346075"/>
              </a:xfrm>
            </p:grpSpPr>
            <p:sp>
              <p:nvSpPr>
                <p:cNvPr id="52" name="Oval 309">
                  <a:extLst>
                    <a:ext uri="{FF2B5EF4-FFF2-40B4-BE49-F238E27FC236}">
                      <a16:creationId xmlns:a16="http://schemas.microsoft.com/office/drawing/2014/main" id="{00D7C237-71FC-445A-9F26-101C7B72A66E}"/>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10">
                  <a:extLst>
                    <a:ext uri="{FF2B5EF4-FFF2-40B4-BE49-F238E27FC236}">
                      <a16:creationId xmlns:a16="http://schemas.microsoft.com/office/drawing/2014/main" id="{66875E49-12B2-4689-93D2-F6C3DFA57408}"/>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4" name="Oval 311">
                  <a:extLst>
                    <a:ext uri="{FF2B5EF4-FFF2-40B4-BE49-F238E27FC236}">
                      <a16:creationId xmlns:a16="http://schemas.microsoft.com/office/drawing/2014/main" id="{79E812C8-6A14-42FA-B983-56B6F7303417}"/>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312">
                  <a:extLst>
                    <a:ext uri="{FF2B5EF4-FFF2-40B4-BE49-F238E27FC236}">
                      <a16:creationId xmlns:a16="http://schemas.microsoft.com/office/drawing/2014/main" id="{6EE140AE-95E2-42D6-8343-EED0E01B8E8F}"/>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6" name="Oval 313">
                  <a:extLst>
                    <a:ext uri="{FF2B5EF4-FFF2-40B4-BE49-F238E27FC236}">
                      <a16:creationId xmlns:a16="http://schemas.microsoft.com/office/drawing/2014/main" id="{A91A4C56-03CB-4D67-8CD8-FC29B3A2B6DE}"/>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314">
                  <a:extLst>
                    <a:ext uri="{FF2B5EF4-FFF2-40B4-BE49-F238E27FC236}">
                      <a16:creationId xmlns:a16="http://schemas.microsoft.com/office/drawing/2014/main" id="{4BF4DB61-E50C-4659-B315-21BF743FF7EC}"/>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 name="Oval 315">
                  <a:extLst>
                    <a:ext uri="{FF2B5EF4-FFF2-40B4-BE49-F238E27FC236}">
                      <a16:creationId xmlns:a16="http://schemas.microsoft.com/office/drawing/2014/main" id="{263D783B-3857-4E55-A551-6655D8DDA100}"/>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316">
                  <a:extLst>
                    <a:ext uri="{FF2B5EF4-FFF2-40B4-BE49-F238E27FC236}">
                      <a16:creationId xmlns:a16="http://schemas.microsoft.com/office/drawing/2014/main" id="{E46D5622-D664-481B-8902-70C961FAFD89}"/>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0" name="Oval 317">
                  <a:extLst>
                    <a:ext uri="{FF2B5EF4-FFF2-40B4-BE49-F238E27FC236}">
                      <a16:creationId xmlns:a16="http://schemas.microsoft.com/office/drawing/2014/main" id="{5BDC2AA3-8653-47C6-9CF7-2579486BFFF4}"/>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318">
                  <a:extLst>
                    <a:ext uri="{FF2B5EF4-FFF2-40B4-BE49-F238E27FC236}">
                      <a16:creationId xmlns:a16="http://schemas.microsoft.com/office/drawing/2014/main" id="{3A66D3FE-E235-4203-A19F-BC38BF7A6C4D}"/>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319">
                  <a:extLst>
                    <a:ext uri="{FF2B5EF4-FFF2-40B4-BE49-F238E27FC236}">
                      <a16:creationId xmlns:a16="http://schemas.microsoft.com/office/drawing/2014/main" id="{6C51C0E5-2DAE-4DE1-BAE4-8E0D932D99E4}"/>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3" name="Line 320">
                  <a:extLst>
                    <a:ext uri="{FF2B5EF4-FFF2-40B4-BE49-F238E27FC236}">
                      <a16:creationId xmlns:a16="http://schemas.microsoft.com/office/drawing/2014/main" id="{FED6DFE8-0963-48D1-9BAA-53772F0EA839}"/>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EF34A4EB-3F1D-46DA-8918-F39703249E85}"/>
                </a:ext>
              </a:extLst>
            </p:cNvPr>
            <p:cNvGrpSpPr/>
            <p:nvPr/>
          </p:nvGrpSpPr>
          <p:grpSpPr>
            <a:xfrm>
              <a:off x="4711392" y="3113161"/>
              <a:ext cx="3075333" cy="419259"/>
              <a:chOff x="5055348" y="2856123"/>
              <a:chExt cx="3075333" cy="419259"/>
            </a:xfrm>
          </p:grpSpPr>
          <p:grpSp>
            <p:nvGrpSpPr>
              <p:cNvPr id="15" name="Group 14">
                <a:extLst>
                  <a:ext uri="{FF2B5EF4-FFF2-40B4-BE49-F238E27FC236}">
                    <a16:creationId xmlns:a16="http://schemas.microsoft.com/office/drawing/2014/main" id="{E136D759-25F2-4CF2-9BE6-769681C37E48}"/>
                  </a:ext>
                </a:extLst>
              </p:cNvPr>
              <p:cNvGrpSpPr/>
              <p:nvPr/>
            </p:nvGrpSpPr>
            <p:grpSpPr>
              <a:xfrm>
                <a:off x="5055348" y="2929307"/>
                <a:ext cx="346075" cy="346075"/>
                <a:chOff x="3398838" y="2895601"/>
                <a:chExt cx="346075" cy="346075"/>
              </a:xfrm>
            </p:grpSpPr>
            <p:sp>
              <p:nvSpPr>
                <p:cNvPr id="16" name="Freeform 49">
                  <a:extLst>
                    <a:ext uri="{FF2B5EF4-FFF2-40B4-BE49-F238E27FC236}">
                      <a16:creationId xmlns:a16="http://schemas.microsoft.com/office/drawing/2014/main" id="{56CCB68B-57D2-49CC-B61F-363F0FF3AD9B}"/>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50">
                  <a:extLst>
                    <a:ext uri="{FF2B5EF4-FFF2-40B4-BE49-F238E27FC236}">
                      <a16:creationId xmlns:a16="http://schemas.microsoft.com/office/drawing/2014/main" id="{67F96EFD-DA55-4AD5-BA45-4313C3E9814D}"/>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 name="Oval 51">
                  <a:extLst>
                    <a:ext uri="{FF2B5EF4-FFF2-40B4-BE49-F238E27FC236}">
                      <a16:creationId xmlns:a16="http://schemas.microsoft.com/office/drawing/2014/main" id="{F372C151-C001-4280-B771-9A239086CCF5}"/>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52">
                  <a:extLst>
                    <a:ext uri="{FF2B5EF4-FFF2-40B4-BE49-F238E27FC236}">
                      <a16:creationId xmlns:a16="http://schemas.microsoft.com/office/drawing/2014/main" id="{D3FA7893-F8A0-4F72-ACCF-CF4CE6E4B9E5}"/>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53">
                  <a:extLst>
                    <a:ext uri="{FF2B5EF4-FFF2-40B4-BE49-F238E27FC236}">
                      <a16:creationId xmlns:a16="http://schemas.microsoft.com/office/drawing/2014/main" id="{C017CF38-81FD-491D-9BA4-35D01D4D4210}"/>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54">
                  <a:extLst>
                    <a:ext uri="{FF2B5EF4-FFF2-40B4-BE49-F238E27FC236}">
                      <a16:creationId xmlns:a16="http://schemas.microsoft.com/office/drawing/2014/main" id="{99433936-BA1A-40A3-959B-047AFFF78F7C}"/>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 name="Oval 55">
                  <a:extLst>
                    <a:ext uri="{FF2B5EF4-FFF2-40B4-BE49-F238E27FC236}">
                      <a16:creationId xmlns:a16="http://schemas.microsoft.com/office/drawing/2014/main" id="{BDA2F5A8-B23C-499E-9267-3DC7A37FA790}"/>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56">
                  <a:extLst>
                    <a:ext uri="{FF2B5EF4-FFF2-40B4-BE49-F238E27FC236}">
                      <a16:creationId xmlns:a16="http://schemas.microsoft.com/office/drawing/2014/main" id="{099EF59E-5EEF-46B5-962D-A5FD94EA515A}"/>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57">
                  <a:extLst>
                    <a:ext uri="{FF2B5EF4-FFF2-40B4-BE49-F238E27FC236}">
                      <a16:creationId xmlns:a16="http://schemas.microsoft.com/office/drawing/2014/main" id="{FCE54361-37E3-4F52-B33F-6FAA345B486E}"/>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58">
                  <a:extLst>
                    <a:ext uri="{FF2B5EF4-FFF2-40B4-BE49-F238E27FC236}">
                      <a16:creationId xmlns:a16="http://schemas.microsoft.com/office/drawing/2014/main" id="{78645E47-D178-4E95-8459-77D1D8FF6434}"/>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 name="Oval 59">
                  <a:extLst>
                    <a:ext uri="{FF2B5EF4-FFF2-40B4-BE49-F238E27FC236}">
                      <a16:creationId xmlns:a16="http://schemas.microsoft.com/office/drawing/2014/main" id="{7854B272-51DE-4F9C-A5CA-3532EA082A42}"/>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60">
                  <a:extLst>
                    <a:ext uri="{FF2B5EF4-FFF2-40B4-BE49-F238E27FC236}">
                      <a16:creationId xmlns:a16="http://schemas.microsoft.com/office/drawing/2014/main" id="{814DA909-0D02-4070-A399-CC0263BE579C}"/>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8" name="Line 61">
                  <a:extLst>
                    <a:ext uri="{FF2B5EF4-FFF2-40B4-BE49-F238E27FC236}">
                      <a16:creationId xmlns:a16="http://schemas.microsoft.com/office/drawing/2014/main" id="{5899F489-EDA7-4EC2-826F-95D6DBC76562}"/>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9" name="Line 62">
                  <a:extLst>
                    <a:ext uri="{FF2B5EF4-FFF2-40B4-BE49-F238E27FC236}">
                      <a16:creationId xmlns:a16="http://schemas.microsoft.com/office/drawing/2014/main" id="{83CCE497-C8F7-4970-AE29-490A81B267C2}"/>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65" name="Rectangle 64">
                <a:extLst>
                  <a:ext uri="{FF2B5EF4-FFF2-40B4-BE49-F238E27FC236}">
                    <a16:creationId xmlns:a16="http://schemas.microsoft.com/office/drawing/2014/main" id="{D600301E-404F-4763-892B-EE1C3109F4D3}"/>
                  </a:ext>
                </a:extLst>
              </p:cNvPr>
              <p:cNvSpPr/>
              <p:nvPr/>
            </p:nvSpPr>
            <p:spPr>
              <a:xfrm>
                <a:off x="5642387" y="2856123"/>
                <a:ext cx="2488294" cy="246221"/>
              </a:xfrm>
              <a:prstGeom prst="rect">
                <a:avLst/>
              </a:prstGeom>
            </p:spPr>
            <p:txBody>
              <a:bodyPr wrap="square" lIns="0" tIns="0" rIns="0" bIns="0">
                <a:spAutoFit/>
              </a:bodyPr>
              <a:lstStyle/>
              <a:p>
                <a:endParaRPr lang="en-US" sz="1600" i="1" dirty="0">
                  <a:solidFill>
                    <a:schemeClr val="bg1"/>
                  </a:solidFill>
                  <a:latin typeface="+mj-lt"/>
                  <a:cs typeface="Segoe UI" panose="020B0502040204020203" pitchFamily="34" charset="0"/>
                </a:endParaRPr>
              </a:p>
            </p:txBody>
          </p:sp>
        </p:grpSp>
        <p:grpSp>
          <p:nvGrpSpPr>
            <p:cNvPr id="97" name="Group 96">
              <a:extLst>
                <a:ext uri="{FF2B5EF4-FFF2-40B4-BE49-F238E27FC236}">
                  <a16:creationId xmlns:a16="http://schemas.microsoft.com/office/drawing/2014/main" id="{7375CECE-C8C6-426B-9A8C-EB696D69F141}"/>
                </a:ext>
              </a:extLst>
            </p:cNvPr>
            <p:cNvGrpSpPr/>
            <p:nvPr/>
          </p:nvGrpSpPr>
          <p:grpSpPr>
            <a:xfrm>
              <a:off x="4719329" y="4189525"/>
              <a:ext cx="3133237" cy="358934"/>
              <a:chOff x="5063285" y="3728115"/>
              <a:chExt cx="3133237" cy="358934"/>
            </a:xfrm>
          </p:grpSpPr>
          <p:grpSp>
            <p:nvGrpSpPr>
              <p:cNvPr id="41" name="Group 40">
                <a:extLst>
                  <a:ext uri="{FF2B5EF4-FFF2-40B4-BE49-F238E27FC236}">
                    <a16:creationId xmlns:a16="http://schemas.microsoft.com/office/drawing/2014/main" id="{6974775F-B291-4B53-B461-88835C383ED5}"/>
                  </a:ext>
                </a:extLst>
              </p:cNvPr>
              <p:cNvGrpSpPr/>
              <p:nvPr/>
            </p:nvGrpSpPr>
            <p:grpSpPr>
              <a:xfrm>
                <a:off x="5063285" y="3728115"/>
                <a:ext cx="330200" cy="315913"/>
                <a:chOff x="4127500" y="2909888"/>
                <a:chExt cx="330200" cy="315913"/>
              </a:xfrm>
            </p:grpSpPr>
            <p:sp>
              <p:nvSpPr>
                <p:cNvPr id="42" name="Oval 268">
                  <a:extLst>
                    <a:ext uri="{FF2B5EF4-FFF2-40B4-BE49-F238E27FC236}">
                      <a16:creationId xmlns:a16="http://schemas.microsoft.com/office/drawing/2014/main" id="{FE9D5F51-D5BF-438E-8442-591451564E59}"/>
                    </a:ext>
                  </a:extLst>
                </p:cNvPr>
                <p:cNvSpPr>
                  <a:spLocks noChangeArrowheads="1"/>
                </p:cNvSpPr>
                <p:nvPr/>
              </p:nvSpPr>
              <p:spPr bwMode="auto">
                <a:xfrm>
                  <a:off x="4149725" y="3060701"/>
                  <a:ext cx="76200"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269">
                  <a:extLst>
                    <a:ext uri="{FF2B5EF4-FFF2-40B4-BE49-F238E27FC236}">
                      <a16:creationId xmlns:a16="http://schemas.microsoft.com/office/drawing/2014/main" id="{4514A40D-D6F0-4AD6-9605-37581D312EC8}"/>
                    </a:ext>
                  </a:extLst>
                </p:cNvPr>
                <p:cNvSpPr>
                  <a:spLocks/>
                </p:cNvSpPr>
                <p:nvPr/>
              </p:nvSpPr>
              <p:spPr bwMode="auto">
                <a:xfrm>
                  <a:off x="4127500" y="3135313"/>
                  <a:ext cx="109538" cy="60325"/>
                </a:xfrm>
                <a:custGeom>
                  <a:avLst/>
                  <a:gdLst>
                    <a:gd name="T0" fmla="*/ 22 w 29"/>
                    <a:gd name="T1" fmla="*/ 16 h 16"/>
                    <a:gd name="T2" fmla="*/ 0 w 29"/>
                    <a:gd name="T3" fmla="*/ 16 h 16"/>
                    <a:gd name="T4" fmla="*/ 16 w 29"/>
                    <a:gd name="T5" fmla="*/ 0 h 16"/>
                    <a:gd name="T6" fmla="*/ 29 w 29"/>
                    <a:gd name="T7" fmla="*/ 7 h 16"/>
                  </a:gdLst>
                  <a:ahLst/>
                  <a:cxnLst>
                    <a:cxn ang="0">
                      <a:pos x="T0" y="T1"/>
                    </a:cxn>
                    <a:cxn ang="0">
                      <a:pos x="T2" y="T3"/>
                    </a:cxn>
                    <a:cxn ang="0">
                      <a:pos x="T4" y="T5"/>
                    </a:cxn>
                    <a:cxn ang="0">
                      <a:pos x="T6" y="T7"/>
                    </a:cxn>
                  </a:cxnLst>
                  <a:rect l="0" t="0" r="r" b="b"/>
                  <a:pathLst>
                    <a:path w="29" h="16">
                      <a:moveTo>
                        <a:pt x="22" y="16"/>
                      </a:moveTo>
                      <a:cubicBezTo>
                        <a:pt x="0" y="16"/>
                        <a:pt x="0" y="16"/>
                        <a:pt x="0" y="16"/>
                      </a:cubicBezTo>
                      <a:cubicBezTo>
                        <a:pt x="0" y="7"/>
                        <a:pt x="7" y="0"/>
                        <a:pt x="16" y="0"/>
                      </a:cubicBezTo>
                      <a:cubicBezTo>
                        <a:pt x="21" y="0"/>
                        <a:pt x="26" y="3"/>
                        <a:pt x="29" y="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Oval 270">
                  <a:extLst>
                    <a:ext uri="{FF2B5EF4-FFF2-40B4-BE49-F238E27FC236}">
                      <a16:creationId xmlns:a16="http://schemas.microsoft.com/office/drawing/2014/main" id="{B605F216-E7D2-42D4-8BCF-4B68365DD59A}"/>
                    </a:ext>
                  </a:extLst>
                </p:cNvPr>
                <p:cNvSpPr>
                  <a:spLocks noChangeArrowheads="1"/>
                </p:cNvSpPr>
                <p:nvPr/>
              </p:nvSpPr>
              <p:spPr bwMode="auto">
                <a:xfrm>
                  <a:off x="4360863" y="3060701"/>
                  <a:ext cx="74613"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271">
                  <a:extLst>
                    <a:ext uri="{FF2B5EF4-FFF2-40B4-BE49-F238E27FC236}">
                      <a16:creationId xmlns:a16="http://schemas.microsoft.com/office/drawing/2014/main" id="{7221B60C-9DC7-49BE-9845-B55F67481AED}"/>
                    </a:ext>
                  </a:extLst>
                </p:cNvPr>
                <p:cNvSpPr>
                  <a:spLocks/>
                </p:cNvSpPr>
                <p:nvPr/>
              </p:nvSpPr>
              <p:spPr bwMode="auto">
                <a:xfrm>
                  <a:off x="4349750" y="3135313"/>
                  <a:ext cx="107950" cy="60325"/>
                </a:xfrm>
                <a:custGeom>
                  <a:avLst/>
                  <a:gdLst>
                    <a:gd name="T0" fmla="*/ 0 w 29"/>
                    <a:gd name="T1" fmla="*/ 7 h 16"/>
                    <a:gd name="T2" fmla="*/ 13 w 29"/>
                    <a:gd name="T3" fmla="*/ 0 h 16"/>
                    <a:gd name="T4" fmla="*/ 29 w 29"/>
                    <a:gd name="T5" fmla="*/ 16 h 16"/>
                    <a:gd name="T6" fmla="*/ 7 w 29"/>
                    <a:gd name="T7" fmla="*/ 16 h 16"/>
                  </a:gdLst>
                  <a:ahLst/>
                  <a:cxnLst>
                    <a:cxn ang="0">
                      <a:pos x="T0" y="T1"/>
                    </a:cxn>
                    <a:cxn ang="0">
                      <a:pos x="T2" y="T3"/>
                    </a:cxn>
                    <a:cxn ang="0">
                      <a:pos x="T4" y="T5"/>
                    </a:cxn>
                    <a:cxn ang="0">
                      <a:pos x="T6" y="T7"/>
                    </a:cxn>
                  </a:cxnLst>
                  <a:rect l="0" t="0" r="r" b="b"/>
                  <a:pathLst>
                    <a:path w="29" h="16">
                      <a:moveTo>
                        <a:pt x="0" y="7"/>
                      </a:moveTo>
                      <a:cubicBezTo>
                        <a:pt x="3" y="3"/>
                        <a:pt x="8" y="0"/>
                        <a:pt x="13" y="0"/>
                      </a:cubicBezTo>
                      <a:cubicBezTo>
                        <a:pt x="22" y="0"/>
                        <a:pt x="29" y="7"/>
                        <a:pt x="29" y="16"/>
                      </a:cubicBezTo>
                      <a:cubicBezTo>
                        <a:pt x="7" y="16"/>
                        <a:pt x="7" y="16"/>
                        <a:pt x="7" y="16"/>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Oval 272">
                  <a:extLst>
                    <a:ext uri="{FF2B5EF4-FFF2-40B4-BE49-F238E27FC236}">
                      <a16:creationId xmlns:a16="http://schemas.microsoft.com/office/drawing/2014/main" id="{F7CDF7AF-4200-420D-ACFE-5F2B36CC0F4B}"/>
                    </a:ext>
                  </a:extLst>
                </p:cNvPr>
                <p:cNvSpPr>
                  <a:spLocks noChangeArrowheads="1"/>
                </p:cNvSpPr>
                <p:nvPr/>
              </p:nvSpPr>
              <p:spPr bwMode="auto">
                <a:xfrm>
                  <a:off x="4240213" y="3030538"/>
                  <a:ext cx="104775" cy="1095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273">
                  <a:extLst>
                    <a:ext uri="{FF2B5EF4-FFF2-40B4-BE49-F238E27FC236}">
                      <a16:creationId xmlns:a16="http://schemas.microsoft.com/office/drawing/2014/main" id="{1A3F4268-4FB7-4106-9CDA-E5DFAC4ABF05}"/>
                    </a:ext>
                  </a:extLst>
                </p:cNvPr>
                <p:cNvSpPr>
                  <a:spLocks/>
                </p:cNvSpPr>
                <p:nvPr/>
              </p:nvSpPr>
              <p:spPr bwMode="auto">
                <a:xfrm>
                  <a:off x="4214813" y="2986088"/>
                  <a:ext cx="157163" cy="36513"/>
                </a:xfrm>
                <a:custGeom>
                  <a:avLst/>
                  <a:gdLst>
                    <a:gd name="T0" fmla="*/ 0 w 42"/>
                    <a:gd name="T1" fmla="*/ 10 h 10"/>
                    <a:gd name="T2" fmla="*/ 21 w 42"/>
                    <a:gd name="T3" fmla="*/ 0 h 10"/>
                    <a:gd name="T4" fmla="*/ 42 w 42"/>
                    <a:gd name="T5" fmla="*/ 10 h 10"/>
                  </a:gdLst>
                  <a:ahLst/>
                  <a:cxnLst>
                    <a:cxn ang="0">
                      <a:pos x="T0" y="T1"/>
                    </a:cxn>
                    <a:cxn ang="0">
                      <a:pos x="T2" y="T3"/>
                    </a:cxn>
                    <a:cxn ang="0">
                      <a:pos x="T4" y="T5"/>
                    </a:cxn>
                  </a:cxnLst>
                  <a:rect l="0" t="0" r="r" b="b"/>
                  <a:pathLst>
                    <a:path w="42" h="10">
                      <a:moveTo>
                        <a:pt x="0" y="10"/>
                      </a:moveTo>
                      <a:cubicBezTo>
                        <a:pt x="5" y="4"/>
                        <a:pt x="13" y="0"/>
                        <a:pt x="21" y="0"/>
                      </a:cubicBezTo>
                      <a:cubicBezTo>
                        <a:pt x="29" y="0"/>
                        <a:pt x="37" y="4"/>
                        <a:pt x="42" y="10"/>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274">
                  <a:extLst>
                    <a:ext uri="{FF2B5EF4-FFF2-40B4-BE49-F238E27FC236}">
                      <a16:creationId xmlns:a16="http://schemas.microsoft.com/office/drawing/2014/main" id="{090011F9-93DA-4E08-8197-0237F3720B94}"/>
                    </a:ext>
                  </a:extLst>
                </p:cNvPr>
                <p:cNvSpPr>
                  <a:spLocks/>
                </p:cNvSpPr>
                <p:nvPr/>
              </p:nvSpPr>
              <p:spPr bwMode="auto">
                <a:xfrm>
                  <a:off x="4187825" y="2947988"/>
                  <a:ext cx="211138" cy="49213"/>
                </a:xfrm>
                <a:custGeom>
                  <a:avLst/>
                  <a:gdLst>
                    <a:gd name="T0" fmla="*/ 0 w 56"/>
                    <a:gd name="T1" fmla="*/ 13 h 13"/>
                    <a:gd name="T2" fmla="*/ 28 w 56"/>
                    <a:gd name="T3" fmla="*/ 0 h 13"/>
                    <a:gd name="T4" fmla="*/ 56 w 56"/>
                    <a:gd name="T5" fmla="*/ 13 h 13"/>
                  </a:gdLst>
                  <a:ahLst/>
                  <a:cxnLst>
                    <a:cxn ang="0">
                      <a:pos x="T0" y="T1"/>
                    </a:cxn>
                    <a:cxn ang="0">
                      <a:pos x="T2" y="T3"/>
                    </a:cxn>
                    <a:cxn ang="0">
                      <a:pos x="T4" y="T5"/>
                    </a:cxn>
                  </a:cxnLst>
                  <a:rect l="0" t="0" r="r" b="b"/>
                  <a:pathLst>
                    <a:path w="56" h="13">
                      <a:moveTo>
                        <a:pt x="0" y="13"/>
                      </a:moveTo>
                      <a:cubicBezTo>
                        <a:pt x="7" y="5"/>
                        <a:pt x="17" y="0"/>
                        <a:pt x="28" y="0"/>
                      </a:cubicBezTo>
                      <a:cubicBezTo>
                        <a:pt x="39" y="0"/>
                        <a:pt x="49" y="5"/>
                        <a:pt x="56" y="13"/>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75">
                  <a:extLst>
                    <a:ext uri="{FF2B5EF4-FFF2-40B4-BE49-F238E27FC236}">
                      <a16:creationId xmlns:a16="http://schemas.microsoft.com/office/drawing/2014/main" id="{832AB0A3-F36E-4927-8E0D-E0C36586B75D}"/>
                    </a:ext>
                  </a:extLst>
                </p:cNvPr>
                <p:cNvSpPr>
                  <a:spLocks/>
                </p:cNvSpPr>
                <p:nvPr/>
              </p:nvSpPr>
              <p:spPr bwMode="auto">
                <a:xfrm>
                  <a:off x="4157663" y="2909888"/>
                  <a:ext cx="269875" cy="63500"/>
                </a:xfrm>
                <a:custGeom>
                  <a:avLst/>
                  <a:gdLst>
                    <a:gd name="T0" fmla="*/ 0 w 72"/>
                    <a:gd name="T1" fmla="*/ 17 h 17"/>
                    <a:gd name="T2" fmla="*/ 36 w 72"/>
                    <a:gd name="T3" fmla="*/ 0 h 17"/>
                    <a:gd name="T4" fmla="*/ 72 w 72"/>
                    <a:gd name="T5" fmla="*/ 17 h 17"/>
                  </a:gdLst>
                  <a:ahLst/>
                  <a:cxnLst>
                    <a:cxn ang="0">
                      <a:pos x="T0" y="T1"/>
                    </a:cxn>
                    <a:cxn ang="0">
                      <a:pos x="T2" y="T3"/>
                    </a:cxn>
                    <a:cxn ang="0">
                      <a:pos x="T4" y="T5"/>
                    </a:cxn>
                  </a:cxnLst>
                  <a:rect l="0" t="0" r="r" b="b"/>
                  <a:pathLst>
                    <a:path w="72" h="17">
                      <a:moveTo>
                        <a:pt x="0" y="17"/>
                      </a:moveTo>
                      <a:cubicBezTo>
                        <a:pt x="8" y="7"/>
                        <a:pt x="21" y="0"/>
                        <a:pt x="36" y="0"/>
                      </a:cubicBezTo>
                      <a:cubicBezTo>
                        <a:pt x="51" y="0"/>
                        <a:pt x="64" y="7"/>
                        <a:pt x="72" y="1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76">
                  <a:extLst>
                    <a:ext uri="{FF2B5EF4-FFF2-40B4-BE49-F238E27FC236}">
                      <a16:creationId xmlns:a16="http://schemas.microsoft.com/office/drawing/2014/main" id="{69185BBE-8B01-4042-9127-5E91F9AA4D0C}"/>
                    </a:ext>
                  </a:extLst>
                </p:cNvPr>
                <p:cNvSpPr>
                  <a:spLocks/>
                </p:cNvSpPr>
                <p:nvPr/>
              </p:nvSpPr>
              <p:spPr bwMode="auto">
                <a:xfrm>
                  <a:off x="4206875" y="3140076"/>
                  <a:ext cx="173038" cy="85725"/>
                </a:xfrm>
                <a:custGeom>
                  <a:avLst/>
                  <a:gdLst>
                    <a:gd name="T0" fmla="*/ 46 w 46"/>
                    <a:gd name="T1" fmla="*/ 23 h 23"/>
                    <a:gd name="T2" fmla="*/ 0 w 46"/>
                    <a:gd name="T3" fmla="*/ 23 h 23"/>
                    <a:gd name="T4" fmla="*/ 23 w 46"/>
                    <a:gd name="T5" fmla="*/ 0 h 23"/>
                    <a:gd name="T6" fmla="*/ 46 w 46"/>
                    <a:gd name="T7" fmla="*/ 23 h 23"/>
                  </a:gdLst>
                  <a:ahLst/>
                  <a:cxnLst>
                    <a:cxn ang="0">
                      <a:pos x="T0" y="T1"/>
                    </a:cxn>
                    <a:cxn ang="0">
                      <a:pos x="T2" y="T3"/>
                    </a:cxn>
                    <a:cxn ang="0">
                      <a:pos x="T4" y="T5"/>
                    </a:cxn>
                    <a:cxn ang="0">
                      <a:pos x="T6" y="T7"/>
                    </a:cxn>
                  </a:cxnLst>
                  <a:rect l="0" t="0" r="r" b="b"/>
                  <a:pathLst>
                    <a:path w="46" h="23">
                      <a:moveTo>
                        <a:pt x="46" y="23"/>
                      </a:moveTo>
                      <a:cubicBezTo>
                        <a:pt x="0" y="23"/>
                        <a:pt x="0" y="23"/>
                        <a:pt x="0" y="23"/>
                      </a:cubicBezTo>
                      <a:cubicBezTo>
                        <a:pt x="0" y="10"/>
                        <a:pt x="10" y="0"/>
                        <a:pt x="23" y="0"/>
                      </a:cubicBezTo>
                      <a:cubicBezTo>
                        <a:pt x="36" y="0"/>
                        <a:pt x="46" y="10"/>
                        <a:pt x="46" y="23"/>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81" name="Rectangle 80">
                <a:extLst>
                  <a:ext uri="{FF2B5EF4-FFF2-40B4-BE49-F238E27FC236}">
                    <a16:creationId xmlns:a16="http://schemas.microsoft.com/office/drawing/2014/main" id="{E7E16F25-9A73-4F49-8593-4DDEE2A8AB5D}"/>
                  </a:ext>
                </a:extLst>
              </p:cNvPr>
              <p:cNvSpPr/>
              <p:nvPr/>
            </p:nvSpPr>
            <p:spPr>
              <a:xfrm>
                <a:off x="5650979" y="3840828"/>
                <a:ext cx="2545543"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Removing the noise</a:t>
                </a:r>
              </a:p>
            </p:txBody>
          </p:sp>
        </p:grpSp>
        <p:grpSp>
          <p:nvGrpSpPr>
            <p:cNvPr id="96" name="Group 95">
              <a:extLst>
                <a:ext uri="{FF2B5EF4-FFF2-40B4-BE49-F238E27FC236}">
                  <a16:creationId xmlns:a16="http://schemas.microsoft.com/office/drawing/2014/main" id="{B7DB03EE-BB00-488A-B451-6DF7DA5AC981}"/>
                </a:ext>
              </a:extLst>
            </p:cNvPr>
            <p:cNvGrpSpPr/>
            <p:nvPr/>
          </p:nvGrpSpPr>
          <p:grpSpPr>
            <a:xfrm>
              <a:off x="4712185" y="5162542"/>
              <a:ext cx="3083132" cy="346075"/>
              <a:chOff x="5056141" y="4633426"/>
              <a:chExt cx="3083132" cy="346075"/>
            </a:xfrm>
          </p:grpSpPr>
          <p:grpSp>
            <p:nvGrpSpPr>
              <p:cNvPr id="30" name="Group 29">
                <a:extLst>
                  <a:ext uri="{FF2B5EF4-FFF2-40B4-BE49-F238E27FC236}">
                    <a16:creationId xmlns:a16="http://schemas.microsoft.com/office/drawing/2014/main" id="{2FED15E3-F2A7-469C-B628-611921767E34}"/>
                  </a:ext>
                </a:extLst>
              </p:cNvPr>
              <p:cNvGrpSpPr/>
              <p:nvPr/>
            </p:nvGrpSpPr>
            <p:grpSpPr>
              <a:xfrm>
                <a:off x="5056141" y="4633426"/>
                <a:ext cx="344488" cy="346075"/>
                <a:chOff x="4841875" y="2895601"/>
                <a:chExt cx="344488" cy="346075"/>
              </a:xfrm>
            </p:grpSpPr>
            <p:sp>
              <p:nvSpPr>
                <p:cNvPr id="31" name="Freeform 258">
                  <a:extLst>
                    <a:ext uri="{FF2B5EF4-FFF2-40B4-BE49-F238E27FC236}">
                      <a16:creationId xmlns:a16="http://schemas.microsoft.com/office/drawing/2014/main" id="{66F1D3E8-8C01-4B14-8A55-CA0D336560C8}"/>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259">
                  <a:extLst>
                    <a:ext uri="{FF2B5EF4-FFF2-40B4-BE49-F238E27FC236}">
                      <a16:creationId xmlns:a16="http://schemas.microsoft.com/office/drawing/2014/main" id="{C7E4337D-67E8-477B-8284-B0579D016001}"/>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260">
                  <a:extLst>
                    <a:ext uri="{FF2B5EF4-FFF2-40B4-BE49-F238E27FC236}">
                      <a16:creationId xmlns:a16="http://schemas.microsoft.com/office/drawing/2014/main" id="{C2AF1AB5-D96A-4C19-BE80-2C8A0736E9B3}"/>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4" name="Line 261">
                  <a:extLst>
                    <a:ext uri="{FF2B5EF4-FFF2-40B4-BE49-F238E27FC236}">
                      <a16:creationId xmlns:a16="http://schemas.microsoft.com/office/drawing/2014/main" id="{FF7B7042-5F74-4182-89DF-79E95F074837}"/>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5" name="Line 262">
                  <a:extLst>
                    <a:ext uri="{FF2B5EF4-FFF2-40B4-BE49-F238E27FC236}">
                      <a16:creationId xmlns:a16="http://schemas.microsoft.com/office/drawing/2014/main" id="{6D40A249-C0DF-492C-98A0-5563396CEDA3}"/>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6" name="Line 263">
                  <a:extLst>
                    <a:ext uri="{FF2B5EF4-FFF2-40B4-BE49-F238E27FC236}">
                      <a16:creationId xmlns:a16="http://schemas.microsoft.com/office/drawing/2014/main" id="{0424966D-2E93-463D-925D-8EC1314AA4C8}"/>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7" name="Oval 264">
                  <a:extLst>
                    <a:ext uri="{FF2B5EF4-FFF2-40B4-BE49-F238E27FC236}">
                      <a16:creationId xmlns:a16="http://schemas.microsoft.com/office/drawing/2014/main" id="{A2027076-84C0-41AA-ABE6-E182664DD1A7}"/>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8" name="Oval 265">
                  <a:extLst>
                    <a:ext uri="{FF2B5EF4-FFF2-40B4-BE49-F238E27FC236}">
                      <a16:creationId xmlns:a16="http://schemas.microsoft.com/office/drawing/2014/main" id="{34911030-E1C4-47C6-B878-AB9504619ECD}"/>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9" name="Oval 266">
                  <a:extLst>
                    <a:ext uri="{FF2B5EF4-FFF2-40B4-BE49-F238E27FC236}">
                      <a16:creationId xmlns:a16="http://schemas.microsoft.com/office/drawing/2014/main" id="{872A828C-C960-409B-BA85-F3FA58C5877B}"/>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267">
                  <a:extLst>
                    <a:ext uri="{FF2B5EF4-FFF2-40B4-BE49-F238E27FC236}">
                      <a16:creationId xmlns:a16="http://schemas.microsoft.com/office/drawing/2014/main" id="{111031BF-F147-4673-B7D2-BAB9FDE01341}"/>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94" name="Rectangle 93">
                <a:extLst>
                  <a:ext uri="{FF2B5EF4-FFF2-40B4-BE49-F238E27FC236}">
                    <a16:creationId xmlns:a16="http://schemas.microsoft.com/office/drawing/2014/main" id="{9482C2C4-A83F-481A-A4DA-8A5D9AD7A680}"/>
                  </a:ext>
                </a:extLst>
              </p:cNvPr>
              <p:cNvSpPr/>
              <p:nvPr/>
            </p:nvSpPr>
            <p:spPr>
              <a:xfrm>
                <a:off x="5650979" y="4730263"/>
                <a:ext cx="248829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Dataset Merging</a:t>
                </a:r>
              </a:p>
            </p:txBody>
          </p:sp>
        </p:grpSp>
        <p:grpSp>
          <p:nvGrpSpPr>
            <p:cNvPr id="13" name="Group 12">
              <a:extLst>
                <a:ext uri="{FF2B5EF4-FFF2-40B4-BE49-F238E27FC236}">
                  <a16:creationId xmlns:a16="http://schemas.microsoft.com/office/drawing/2014/main" id="{DFB86711-61B6-4E9F-94FC-7E4E4C2AFDBB}"/>
                </a:ext>
              </a:extLst>
            </p:cNvPr>
            <p:cNvGrpSpPr/>
            <p:nvPr/>
          </p:nvGrpSpPr>
          <p:grpSpPr>
            <a:xfrm>
              <a:off x="4721542" y="2742223"/>
              <a:ext cx="2998053" cy="246221"/>
              <a:chOff x="4721542" y="2734320"/>
              <a:chExt cx="2998053" cy="246221"/>
            </a:xfrm>
          </p:grpSpPr>
          <p:grpSp>
            <p:nvGrpSpPr>
              <p:cNvPr id="8" name="Group 7">
                <a:extLst>
                  <a:ext uri="{FF2B5EF4-FFF2-40B4-BE49-F238E27FC236}">
                    <a16:creationId xmlns:a16="http://schemas.microsoft.com/office/drawing/2014/main" id="{4AF81162-F8E5-4429-8E39-AF70CBB53233}"/>
                  </a:ext>
                </a:extLst>
              </p:cNvPr>
              <p:cNvGrpSpPr/>
              <p:nvPr/>
            </p:nvGrpSpPr>
            <p:grpSpPr>
              <a:xfrm>
                <a:off x="5298431" y="2813132"/>
                <a:ext cx="2421164" cy="88596"/>
                <a:chOff x="4674462" y="2940354"/>
                <a:chExt cx="3045133" cy="81030"/>
              </a:xfrm>
            </p:grpSpPr>
            <p:sp>
              <p:nvSpPr>
                <p:cNvPr id="7" name="Rectangle: Rounded Corners 6">
                  <a:extLst>
                    <a:ext uri="{FF2B5EF4-FFF2-40B4-BE49-F238E27FC236}">
                      <a16:creationId xmlns:a16="http://schemas.microsoft.com/office/drawing/2014/main" id="{946F7D42-7783-4AA6-ADD6-AB6D2DF05CAF}"/>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Rounded Corners 70">
                  <a:extLst>
                    <a:ext uri="{FF2B5EF4-FFF2-40B4-BE49-F238E27FC236}">
                      <a16:creationId xmlns:a16="http://schemas.microsoft.com/office/drawing/2014/main" id="{0A78528F-E9CB-4B99-BD4F-A6AE016C76C8}"/>
                    </a:ext>
                  </a:extLst>
                </p:cNvPr>
                <p:cNvSpPr/>
                <p:nvPr/>
              </p:nvSpPr>
              <p:spPr>
                <a:xfrm>
                  <a:off x="4674463" y="2940354"/>
                  <a:ext cx="1834287"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3" name="Rectangle 72">
                <a:extLst>
                  <a:ext uri="{FF2B5EF4-FFF2-40B4-BE49-F238E27FC236}">
                    <a16:creationId xmlns:a16="http://schemas.microsoft.com/office/drawing/2014/main" id="{CBE1CF42-34AD-45F7-9BB7-06D7FDE081B7}"/>
                  </a:ext>
                </a:extLst>
              </p:cNvPr>
              <p:cNvSpPr/>
              <p:nvPr/>
            </p:nvSpPr>
            <p:spPr>
              <a:xfrm>
                <a:off x="4721542" y="2734320"/>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65%</a:t>
                </a:r>
              </a:p>
            </p:txBody>
          </p:sp>
        </p:grpSp>
        <p:grpSp>
          <p:nvGrpSpPr>
            <p:cNvPr id="11" name="Group 10">
              <a:extLst>
                <a:ext uri="{FF2B5EF4-FFF2-40B4-BE49-F238E27FC236}">
                  <a16:creationId xmlns:a16="http://schemas.microsoft.com/office/drawing/2014/main" id="{02F17230-3C6B-4C60-8575-90C979038AC0}"/>
                </a:ext>
              </a:extLst>
            </p:cNvPr>
            <p:cNvGrpSpPr/>
            <p:nvPr/>
          </p:nvGrpSpPr>
          <p:grpSpPr>
            <a:xfrm>
              <a:off x="4721542" y="3730321"/>
              <a:ext cx="2998053" cy="246221"/>
              <a:chOff x="4721542" y="3848257"/>
              <a:chExt cx="2998053" cy="246221"/>
            </a:xfrm>
          </p:grpSpPr>
          <p:grpSp>
            <p:nvGrpSpPr>
              <p:cNvPr id="78" name="Group 77">
                <a:extLst>
                  <a:ext uri="{FF2B5EF4-FFF2-40B4-BE49-F238E27FC236}">
                    <a16:creationId xmlns:a16="http://schemas.microsoft.com/office/drawing/2014/main" id="{19E0996D-AF4A-4FFB-A88F-2FEE0A9EDCD2}"/>
                  </a:ext>
                </a:extLst>
              </p:cNvPr>
              <p:cNvGrpSpPr/>
              <p:nvPr/>
            </p:nvGrpSpPr>
            <p:grpSpPr>
              <a:xfrm>
                <a:off x="5298431" y="3927069"/>
                <a:ext cx="2421164" cy="88596"/>
                <a:chOff x="4674462" y="2940354"/>
                <a:chExt cx="3045133" cy="81030"/>
              </a:xfrm>
            </p:grpSpPr>
            <p:sp>
              <p:nvSpPr>
                <p:cNvPr id="79" name="Rectangle: Rounded Corners 78">
                  <a:extLst>
                    <a:ext uri="{FF2B5EF4-FFF2-40B4-BE49-F238E27FC236}">
                      <a16:creationId xmlns:a16="http://schemas.microsoft.com/office/drawing/2014/main" id="{214774FE-1FFD-4D64-8A37-76CB44EB021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Rounded Corners 79">
                  <a:extLst>
                    <a:ext uri="{FF2B5EF4-FFF2-40B4-BE49-F238E27FC236}">
                      <a16:creationId xmlns:a16="http://schemas.microsoft.com/office/drawing/2014/main" id="{CCFD5BBD-3EB8-4D70-947E-F5AFBFF96EC0}"/>
                    </a:ext>
                  </a:extLst>
                </p:cNvPr>
                <p:cNvSpPr/>
                <p:nvPr/>
              </p:nvSpPr>
              <p:spPr>
                <a:xfrm>
                  <a:off x="4674465" y="2940354"/>
                  <a:ext cx="1569155"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2" name="Rectangle 81">
                <a:extLst>
                  <a:ext uri="{FF2B5EF4-FFF2-40B4-BE49-F238E27FC236}">
                    <a16:creationId xmlns:a16="http://schemas.microsoft.com/office/drawing/2014/main" id="{CC76473C-D689-4828-A3C2-DBFA64DB3596}"/>
                  </a:ext>
                </a:extLst>
              </p:cNvPr>
              <p:cNvSpPr/>
              <p:nvPr/>
            </p:nvSpPr>
            <p:spPr>
              <a:xfrm>
                <a:off x="4721542" y="3848257"/>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50%</a:t>
                </a:r>
              </a:p>
            </p:txBody>
          </p:sp>
        </p:grpSp>
        <p:grpSp>
          <p:nvGrpSpPr>
            <p:cNvPr id="10" name="Group 9">
              <a:extLst>
                <a:ext uri="{FF2B5EF4-FFF2-40B4-BE49-F238E27FC236}">
                  <a16:creationId xmlns:a16="http://schemas.microsoft.com/office/drawing/2014/main" id="{B604189C-E133-4D62-9D02-29130FCCC123}"/>
                </a:ext>
              </a:extLst>
            </p:cNvPr>
            <p:cNvGrpSpPr/>
            <p:nvPr/>
          </p:nvGrpSpPr>
          <p:grpSpPr>
            <a:xfrm>
              <a:off x="4721542" y="4718420"/>
              <a:ext cx="2998053" cy="246221"/>
              <a:chOff x="4721542" y="4753566"/>
              <a:chExt cx="2998053" cy="246221"/>
            </a:xfrm>
          </p:grpSpPr>
          <p:grpSp>
            <p:nvGrpSpPr>
              <p:cNvPr id="83" name="Group 82">
                <a:extLst>
                  <a:ext uri="{FF2B5EF4-FFF2-40B4-BE49-F238E27FC236}">
                    <a16:creationId xmlns:a16="http://schemas.microsoft.com/office/drawing/2014/main" id="{FBA54A74-91C7-4A8E-8256-29CECA65EBE5}"/>
                  </a:ext>
                </a:extLst>
              </p:cNvPr>
              <p:cNvGrpSpPr/>
              <p:nvPr/>
            </p:nvGrpSpPr>
            <p:grpSpPr>
              <a:xfrm>
                <a:off x="5298431" y="4832378"/>
                <a:ext cx="2421164" cy="88596"/>
                <a:chOff x="4674462" y="2940354"/>
                <a:chExt cx="3045133" cy="81030"/>
              </a:xfrm>
            </p:grpSpPr>
            <p:sp>
              <p:nvSpPr>
                <p:cNvPr id="84" name="Rectangle: Rounded Corners 83">
                  <a:extLst>
                    <a:ext uri="{FF2B5EF4-FFF2-40B4-BE49-F238E27FC236}">
                      <a16:creationId xmlns:a16="http://schemas.microsoft.com/office/drawing/2014/main" id="{BAF05105-E146-4A76-80BC-D132339D80C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Rounded Corners 84">
                  <a:extLst>
                    <a:ext uri="{FF2B5EF4-FFF2-40B4-BE49-F238E27FC236}">
                      <a16:creationId xmlns:a16="http://schemas.microsoft.com/office/drawing/2014/main" id="{C85F8D48-F497-4FF4-86A4-A306F3F0ED91}"/>
                    </a:ext>
                  </a:extLst>
                </p:cNvPr>
                <p:cNvSpPr/>
                <p:nvPr/>
              </p:nvSpPr>
              <p:spPr>
                <a:xfrm>
                  <a:off x="4674463" y="2940354"/>
                  <a:ext cx="2392762"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6" name="Rectangle 85">
                <a:extLst>
                  <a:ext uri="{FF2B5EF4-FFF2-40B4-BE49-F238E27FC236}">
                    <a16:creationId xmlns:a16="http://schemas.microsoft.com/office/drawing/2014/main" id="{AC35B425-E17C-46A6-BC1C-89C34E2B336C}"/>
                  </a:ext>
                </a:extLst>
              </p:cNvPr>
              <p:cNvSpPr/>
              <p:nvPr/>
            </p:nvSpPr>
            <p:spPr>
              <a:xfrm>
                <a:off x="4721542" y="4753566"/>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80%</a:t>
                </a:r>
              </a:p>
            </p:txBody>
          </p:sp>
        </p:grpSp>
        <p:grpSp>
          <p:nvGrpSpPr>
            <p:cNvPr id="9" name="Group 8">
              <a:extLst>
                <a:ext uri="{FF2B5EF4-FFF2-40B4-BE49-F238E27FC236}">
                  <a16:creationId xmlns:a16="http://schemas.microsoft.com/office/drawing/2014/main" id="{66413DCC-904B-4563-90F1-A5A71C657368}"/>
                </a:ext>
              </a:extLst>
            </p:cNvPr>
            <p:cNvGrpSpPr/>
            <p:nvPr/>
          </p:nvGrpSpPr>
          <p:grpSpPr>
            <a:xfrm>
              <a:off x="4721542" y="5706518"/>
              <a:ext cx="2998053" cy="246221"/>
              <a:chOff x="4721542" y="5706518"/>
              <a:chExt cx="2998053" cy="246221"/>
            </a:xfrm>
          </p:grpSpPr>
          <p:grpSp>
            <p:nvGrpSpPr>
              <p:cNvPr id="87" name="Group 86">
                <a:extLst>
                  <a:ext uri="{FF2B5EF4-FFF2-40B4-BE49-F238E27FC236}">
                    <a16:creationId xmlns:a16="http://schemas.microsoft.com/office/drawing/2014/main" id="{C7ADDD0C-4947-4DFD-8604-1C7FC185D6F1}"/>
                  </a:ext>
                </a:extLst>
              </p:cNvPr>
              <p:cNvGrpSpPr/>
              <p:nvPr/>
            </p:nvGrpSpPr>
            <p:grpSpPr>
              <a:xfrm>
                <a:off x="5298431" y="5785330"/>
                <a:ext cx="2421164" cy="88596"/>
                <a:chOff x="4674462" y="2940354"/>
                <a:chExt cx="3045133" cy="81030"/>
              </a:xfrm>
            </p:grpSpPr>
            <p:sp>
              <p:nvSpPr>
                <p:cNvPr id="88" name="Rectangle: Rounded Corners 87">
                  <a:extLst>
                    <a:ext uri="{FF2B5EF4-FFF2-40B4-BE49-F238E27FC236}">
                      <a16:creationId xmlns:a16="http://schemas.microsoft.com/office/drawing/2014/main" id="{3EE0ED0C-1321-4AB3-B03A-B7AD85571E6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Rounded Corners 88">
                  <a:extLst>
                    <a:ext uri="{FF2B5EF4-FFF2-40B4-BE49-F238E27FC236}">
                      <a16:creationId xmlns:a16="http://schemas.microsoft.com/office/drawing/2014/main" id="{4409F7EA-DE17-4C15-80F3-78361F8366BE}"/>
                    </a:ext>
                  </a:extLst>
                </p:cNvPr>
                <p:cNvSpPr/>
                <p:nvPr/>
              </p:nvSpPr>
              <p:spPr>
                <a:xfrm>
                  <a:off x="4674465" y="2940354"/>
                  <a:ext cx="949205"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0" name="Rectangle 89">
                <a:extLst>
                  <a:ext uri="{FF2B5EF4-FFF2-40B4-BE49-F238E27FC236}">
                    <a16:creationId xmlns:a16="http://schemas.microsoft.com/office/drawing/2014/main" id="{A101B8DB-BADB-4084-8CD6-6CEEA620099A}"/>
                  </a:ext>
                </a:extLst>
              </p:cNvPr>
              <p:cNvSpPr/>
              <p:nvPr/>
            </p:nvSpPr>
            <p:spPr>
              <a:xfrm>
                <a:off x="4721542" y="5706518"/>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35%</a:t>
                </a:r>
              </a:p>
            </p:txBody>
          </p:sp>
        </p:grpSp>
      </p:grpSp>
      <p:grpSp>
        <p:nvGrpSpPr>
          <p:cNvPr id="93" name="Group 92">
            <a:extLst>
              <a:ext uri="{FF2B5EF4-FFF2-40B4-BE49-F238E27FC236}">
                <a16:creationId xmlns:a16="http://schemas.microsoft.com/office/drawing/2014/main" id="{294AEDC0-6B1D-4A3D-860D-83756CC387D3}"/>
              </a:ext>
              <a:ext uri="{C183D7F6-B498-43B3-948B-1728B52AA6E4}">
                <adec:decorative xmlns:adec="http://schemas.microsoft.com/office/drawing/2017/decorative" val="1"/>
              </a:ext>
            </a:extLst>
          </p:cNvPr>
          <p:cNvGrpSpPr/>
          <p:nvPr/>
        </p:nvGrpSpPr>
        <p:grpSpPr>
          <a:xfrm>
            <a:off x="8446733" y="1300476"/>
            <a:ext cx="3047138" cy="4732952"/>
            <a:chOff x="8462691" y="1300476"/>
            <a:chExt cx="3047138" cy="4732952"/>
          </a:xfrm>
        </p:grpSpPr>
        <p:sp>
          <p:nvSpPr>
            <p:cNvPr id="101" name="TextBox 100">
              <a:extLst>
                <a:ext uri="{FF2B5EF4-FFF2-40B4-BE49-F238E27FC236}">
                  <a16:creationId xmlns:a16="http://schemas.microsoft.com/office/drawing/2014/main" id="{CAECCF3F-B2FA-4F0A-96EE-B54207D66547}"/>
                </a:ext>
              </a:extLst>
            </p:cNvPr>
            <p:cNvSpPr txBox="1"/>
            <p:nvPr/>
          </p:nvSpPr>
          <p:spPr>
            <a:xfrm>
              <a:off x="8462691" y="1300476"/>
              <a:ext cx="3047138" cy="246221"/>
            </a:xfrm>
            <a:prstGeom prst="rect">
              <a:avLst/>
            </a:prstGeom>
            <a:noFill/>
          </p:spPr>
          <p:txBody>
            <a:bodyPr wrap="square" lIns="0" tIns="0" rIns="0" bIns="0" rtlCol="0">
              <a:spAutoFit/>
            </a:bodyPr>
            <a:lstStyle/>
            <a:p>
              <a:r>
                <a:rPr lang="en-US" sz="1600" b="1" dirty="0">
                  <a:solidFill>
                    <a:srgbClr val="002060"/>
                  </a:solidFill>
                  <a:latin typeface="Segoe UI" panose="020B0502040204020203" pitchFamily="34" charset="0"/>
                  <a:cs typeface="Segoe UI" panose="020B0502040204020203" pitchFamily="34" charset="0"/>
                </a:rPr>
                <a:t>STADIUM DATASET:</a:t>
              </a:r>
            </a:p>
          </p:txBody>
        </p:sp>
        <p:sp>
          <p:nvSpPr>
            <p:cNvPr id="103" name="Rectangle 102">
              <a:extLst>
                <a:ext uri="{FF2B5EF4-FFF2-40B4-BE49-F238E27FC236}">
                  <a16:creationId xmlns:a16="http://schemas.microsoft.com/office/drawing/2014/main" id="{CDAD2E5F-3DBB-47BA-B90E-DDB45972B6AF}"/>
                </a:ext>
              </a:extLst>
            </p:cNvPr>
            <p:cNvSpPr/>
            <p:nvPr/>
          </p:nvSpPr>
          <p:spPr>
            <a:xfrm>
              <a:off x="8483139" y="1586363"/>
              <a:ext cx="2975669" cy="984885"/>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This dataset consisted of 120 observations of 16 variables, relating to information about the stadium.</a:t>
              </a:r>
            </a:p>
          </p:txBody>
        </p:sp>
        <p:sp>
          <p:nvSpPr>
            <p:cNvPr id="104" name="TextBox 103">
              <a:extLst>
                <a:ext uri="{FF2B5EF4-FFF2-40B4-BE49-F238E27FC236}">
                  <a16:creationId xmlns:a16="http://schemas.microsoft.com/office/drawing/2014/main" id="{36650A66-75C3-4933-AFC0-6AB58DFE89D9}"/>
                </a:ext>
              </a:extLst>
            </p:cNvPr>
            <p:cNvSpPr txBox="1"/>
            <p:nvPr/>
          </p:nvSpPr>
          <p:spPr>
            <a:xfrm>
              <a:off x="8462691" y="2899706"/>
              <a:ext cx="3047138" cy="246221"/>
            </a:xfrm>
            <a:prstGeom prst="rect">
              <a:avLst/>
            </a:prstGeom>
            <a:noFill/>
          </p:spPr>
          <p:txBody>
            <a:bodyPr wrap="square" lIns="0" tIns="0" rIns="0" bIns="0" rtlCol="0">
              <a:spAutoFit/>
            </a:bodyPr>
            <a:lstStyle/>
            <a:p>
              <a:r>
                <a:rPr lang="en-US" sz="1600" b="1" dirty="0">
                  <a:solidFill>
                    <a:srgbClr val="002060"/>
                  </a:solidFill>
                  <a:latin typeface="Segoe UI" panose="020B0502040204020203" pitchFamily="34" charset="0"/>
                  <a:cs typeface="Segoe UI" panose="020B0502040204020203" pitchFamily="34" charset="0"/>
                </a:rPr>
                <a:t>TEAMS DATASET:</a:t>
              </a:r>
            </a:p>
          </p:txBody>
        </p:sp>
        <p:sp>
          <p:nvSpPr>
            <p:cNvPr id="105" name="Rectangle 104">
              <a:extLst>
                <a:ext uri="{FF2B5EF4-FFF2-40B4-BE49-F238E27FC236}">
                  <a16:creationId xmlns:a16="http://schemas.microsoft.com/office/drawing/2014/main" id="{AD1F5E0B-9D11-43FF-9946-9B61EF9D6E88}"/>
                </a:ext>
              </a:extLst>
            </p:cNvPr>
            <p:cNvSpPr/>
            <p:nvPr/>
          </p:nvSpPr>
          <p:spPr>
            <a:xfrm>
              <a:off x="8498425" y="3377965"/>
              <a:ext cx="2975669" cy="738664"/>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This dataset consisted of 44 observations of 8 variables, relating to information about the teams.</a:t>
              </a:r>
            </a:p>
          </p:txBody>
        </p:sp>
        <p:sp>
          <p:nvSpPr>
            <p:cNvPr id="106" name="TextBox 105">
              <a:extLst>
                <a:ext uri="{FF2B5EF4-FFF2-40B4-BE49-F238E27FC236}">
                  <a16:creationId xmlns:a16="http://schemas.microsoft.com/office/drawing/2014/main" id="{2BACDD99-66AF-423B-B714-10B1BD09EBE4}"/>
                </a:ext>
              </a:extLst>
            </p:cNvPr>
            <p:cNvSpPr txBox="1"/>
            <p:nvPr/>
          </p:nvSpPr>
          <p:spPr>
            <a:xfrm>
              <a:off x="8462691" y="4638831"/>
              <a:ext cx="3047138" cy="246221"/>
            </a:xfrm>
            <a:prstGeom prst="rect">
              <a:avLst/>
            </a:prstGeom>
            <a:noFill/>
          </p:spPr>
          <p:txBody>
            <a:bodyPr wrap="square" lIns="0" tIns="0" rIns="0" bIns="0" rtlCol="0">
              <a:spAutoFit/>
            </a:bodyPr>
            <a:lstStyle/>
            <a:p>
              <a:r>
                <a:rPr lang="en-US" sz="1600" b="1" dirty="0">
                  <a:solidFill>
                    <a:srgbClr val="002060"/>
                  </a:solidFill>
                  <a:latin typeface="Segoe UI" panose="020B0502040204020203" pitchFamily="34" charset="0"/>
                  <a:cs typeface="Segoe UI" panose="020B0502040204020203" pitchFamily="34" charset="0"/>
                </a:rPr>
                <a:t>SCORES DATASET:</a:t>
              </a:r>
            </a:p>
          </p:txBody>
        </p:sp>
        <p:sp>
          <p:nvSpPr>
            <p:cNvPr id="107" name="Rectangle 106">
              <a:extLst>
                <a:ext uri="{FF2B5EF4-FFF2-40B4-BE49-F238E27FC236}">
                  <a16:creationId xmlns:a16="http://schemas.microsoft.com/office/drawing/2014/main" id="{D6D9691D-4606-4981-97A5-3BEAC7F0804E}"/>
                </a:ext>
              </a:extLst>
            </p:cNvPr>
            <p:cNvSpPr/>
            <p:nvPr/>
          </p:nvSpPr>
          <p:spPr>
            <a:xfrm>
              <a:off x="8483139" y="5048543"/>
              <a:ext cx="2975669" cy="984885"/>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This dataset consisted of 13801 observations of 17 variables, relating to information about games played from 1965 to present.</a:t>
              </a:r>
            </a:p>
          </p:txBody>
        </p:sp>
        <p:cxnSp>
          <p:nvCxnSpPr>
            <p:cNvPr id="72" name="Straight Connector 71">
              <a:extLst>
                <a:ext uri="{FF2B5EF4-FFF2-40B4-BE49-F238E27FC236}">
                  <a16:creationId xmlns:a16="http://schemas.microsoft.com/office/drawing/2014/main" id="{281FF210-334C-43FA-80C2-0E1E9F3F51C4}"/>
                </a:ext>
              </a:extLst>
            </p:cNvPr>
            <p:cNvCxnSpPr>
              <a:cxnSpLocks/>
            </p:cNvCxnSpPr>
            <p:nvPr/>
          </p:nvCxnSpPr>
          <p:spPr>
            <a:xfrm>
              <a:off x="8462691" y="4385043"/>
              <a:ext cx="299611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F599308-2B51-4D9D-9F9B-2C2E81CA918F}"/>
                </a:ext>
              </a:extLst>
            </p:cNvPr>
            <p:cNvCxnSpPr>
              <a:cxnSpLocks/>
            </p:cNvCxnSpPr>
            <p:nvPr/>
          </p:nvCxnSpPr>
          <p:spPr>
            <a:xfrm>
              <a:off x="8462691" y="2651992"/>
              <a:ext cx="299611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6" name="Rectangle 65">
            <a:extLst>
              <a:ext uri="{FF2B5EF4-FFF2-40B4-BE49-F238E27FC236}">
                <a16:creationId xmlns:a16="http://schemas.microsoft.com/office/drawing/2014/main" id="{309C50C2-E1E6-E1ED-3B30-72D398589C7E}"/>
              </a:ext>
            </a:extLst>
          </p:cNvPr>
          <p:cNvSpPr/>
          <p:nvPr/>
        </p:nvSpPr>
        <p:spPr>
          <a:xfrm>
            <a:off x="5096088" y="3152391"/>
            <a:ext cx="2488295"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Variable Transformation</a:t>
            </a:r>
          </a:p>
        </p:txBody>
      </p:sp>
    </p:spTree>
    <p:extLst>
      <p:ext uri="{BB962C8B-B14F-4D97-AF65-F5344CB8AC3E}">
        <p14:creationId xmlns:p14="http://schemas.microsoft.com/office/powerpoint/2010/main" val="1860944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hidden="1">
            <a:extLst>
              <a:ext uri="{FF2B5EF4-FFF2-40B4-BE49-F238E27FC236}">
                <a16:creationId xmlns:a16="http://schemas.microsoft.com/office/drawing/2014/main" id="{6FF5F564-0C08-4A3C-8BAC-1FADF459417F}"/>
              </a:ext>
            </a:extLst>
          </p:cNvPr>
          <p:cNvSpPr>
            <a:spLocks noGrp="1"/>
          </p:cNvSpPr>
          <p:nvPr>
            <p:ph type="title"/>
          </p:nvPr>
        </p:nvSpPr>
        <p:spPr/>
        <p:txBody>
          <a:bodyPr/>
          <a:lstStyle/>
          <a:p>
            <a:r>
              <a:rPr lang="en-US" dirty="0"/>
              <a:t>Human resources slide 4</a:t>
            </a:r>
          </a:p>
        </p:txBody>
      </p:sp>
      <p:grpSp>
        <p:nvGrpSpPr>
          <p:cNvPr id="345" name="Group 344">
            <a:extLst>
              <a:ext uri="{FF2B5EF4-FFF2-40B4-BE49-F238E27FC236}">
                <a16:creationId xmlns:a16="http://schemas.microsoft.com/office/drawing/2014/main" id="{E6D6E19C-DE46-4402-8CBF-17BB95458532}"/>
              </a:ext>
              <a:ext uri="{C183D7F6-B498-43B3-948B-1728B52AA6E4}">
                <adec:decorative xmlns:adec="http://schemas.microsoft.com/office/drawing/2017/decorative" val="1"/>
              </a:ext>
            </a:extLst>
          </p:cNvPr>
          <p:cNvGrpSpPr/>
          <p:nvPr/>
        </p:nvGrpSpPr>
        <p:grpSpPr>
          <a:xfrm>
            <a:off x="3953987" y="537999"/>
            <a:ext cx="4284026" cy="764075"/>
            <a:chOff x="9379627" y="4410753"/>
            <a:chExt cx="2371352" cy="764075"/>
          </a:xfrm>
        </p:grpSpPr>
        <p:sp>
          <p:nvSpPr>
            <p:cNvPr id="346" name="TextBox 345">
              <a:extLst>
                <a:ext uri="{FF2B5EF4-FFF2-40B4-BE49-F238E27FC236}">
                  <a16:creationId xmlns:a16="http://schemas.microsoft.com/office/drawing/2014/main" id="{3DF722C9-361F-401E-AD34-54132A8436B3}"/>
                </a:ext>
              </a:extLst>
            </p:cNvPr>
            <p:cNvSpPr txBox="1"/>
            <p:nvPr/>
          </p:nvSpPr>
          <p:spPr>
            <a:xfrm>
              <a:off x="9379627" y="4410753"/>
              <a:ext cx="2371352" cy="246221"/>
            </a:xfrm>
            <a:prstGeom prst="rect">
              <a:avLst/>
            </a:prstGeom>
            <a:noFill/>
          </p:spPr>
          <p:txBody>
            <a:bodyPr wrap="square" lIns="0" tIns="0" rIns="0" bIns="0" rtlCol="0">
              <a:spAutoFit/>
            </a:bodyPr>
            <a:lstStyle/>
            <a:p>
              <a:pPr algn="ctr"/>
              <a:r>
                <a:rPr lang="en-US" sz="1600" b="1" dirty="0">
                  <a:solidFill>
                    <a:srgbClr val="002060"/>
                  </a:solidFill>
                  <a:latin typeface="Segoe UI" panose="020B0502040204020203" pitchFamily="34" charset="0"/>
                  <a:cs typeface="Segoe UI" panose="020B0502040204020203" pitchFamily="34" charset="0"/>
                </a:rPr>
                <a:t>HOME TEAM/AWAY TEAM:</a:t>
              </a:r>
            </a:p>
          </p:txBody>
        </p:sp>
        <p:sp>
          <p:nvSpPr>
            <p:cNvPr id="347" name="Rectangle 346">
              <a:extLst>
                <a:ext uri="{FF2B5EF4-FFF2-40B4-BE49-F238E27FC236}">
                  <a16:creationId xmlns:a16="http://schemas.microsoft.com/office/drawing/2014/main" id="{49C08362-5A73-4AB7-8811-DC216428D42D}"/>
                </a:ext>
              </a:extLst>
            </p:cNvPr>
            <p:cNvSpPr/>
            <p:nvPr/>
          </p:nvSpPr>
          <p:spPr>
            <a:xfrm>
              <a:off x="9695998" y="4682385"/>
              <a:ext cx="1729394" cy="492443"/>
            </a:xfrm>
            <a:prstGeom prst="rect">
              <a:avLst/>
            </a:prstGeom>
          </p:spPr>
          <p:txBody>
            <a:bodyPr wrap="square" lIns="0" tIns="0" rIns="0" bIns="0">
              <a:spAutoFit/>
            </a:bodyPr>
            <a:lstStyle/>
            <a:p>
              <a:pPr algn="ctr"/>
              <a:r>
                <a:rPr lang="en-US" sz="1600" i="1" dirty="0">
                  <a:solidFill>
                    <a:srgbClr val="002060"/>
                  </a:solidFill>
                  <a:latin typeface="+mj-lt"/>
                  <a:cs typeface="Segoe UI" panose="020B0502040204020203" pitchFamily="34" charset="0"/>
                </a:rPr>
                <a:t>A team's performance at home vs on the road.</a:t>
              </a:r>
            </a:p>
          </p:txBody>
        </p:sp>
      </p:grpSp>
      <p:grpSp>
        <p:nvGrpSpPr>
          <p:cNvPr id="40" name="Group 39" descr="This image is an icon of 1 person interacting with three people. ">
            <a:extLst>
              <a:ext uri="{FF2B5EF4-FFF2-40B4-BE49-F238E27FC236}">
                <a16:creationId xmlns:a16="http://schemas.microsoft.com/office/drawing/2014/main" id="{6163EC3B-1C70-4943-88AE-C995F6AF3D2D}"/>
              </a:ext>
            </a:extLst>
          </p:cNvPr>
          <p:cNvGrpSpPr/>
          <p:nvPr/>
        </p:nvGrpSpPr>
        <p:grpSpPr>
          <a:xfrm>
            <a:off x="5459412" y="1395413"/>
            <a:ext cx="1273175" cy="1271588"/>
            <a:chOff x="5459412" y="1395413"/>
            <a:chExt cx="1273175" cy="1271588"/>
          </a:xfrm>
        </p:grpSpPr>
        <p:sp>
          <p:nvSpPr>
            <p:cNvPr id="34" name="Oval 26">
              <a:extLst>
                <a:ext uri="{FF2B5EF4-FFF2-40B4-BE49-F238E27FC236}">
                  <a16:creationId xmlns:a16="http://schemas.microsoft.com/office/drawing/2014/main" id="{BAB1D2D2-1913-4FAF-8141-A2217D47D3D9}"/>
                </a:ext>
              </a:extLst>
            </p:cNvPr>
            <p:cNvSpPr>
              <a:spLocks noChangeArrowheads="1"/>
            </p:cNvSpPr>
            <p:nvPr/>
          </p:nvSpPr>
          <p:spPr bwMode="auto">
            <a:xfrm>
              <a:off x="5459412" y="1395413"/>
              <a:ext cx="1273175" cy="1271588"/>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53" name="Group 152">
              <a:extLst>
                <a:ext uri="{FF2B5EF4-FFF2-40B4-BE49-F238E27FC236}">
                  <a16:creationId xmlns:a16="http://schemas.microsoft.com/office/drawing/2014/main" id="{14E63ABA-A2BE-460E-AEC1-558B63A0D598}"/>
                </a:ext>
              </a:extLst>
            </p:cNvPr>
            <p:cNvGrpSpPr/>
            <p:nvPr/>
          </p:nvGrpSpPr>
          <p:grpSpPr>
            <a:xfrm>
              <a:off x="5781290" y="1569642"/>
              <a:ext cx="584970" cy="674403"/>
              <a:chOff x="2686050" y="2895601"/>
              <a:chExt cx="330200" cy="346075"/>
            </a:xfrm>
          </p:grpSpPr>
          <p:sp>
            <p:nvSpPr>
              <p:cNvPr id="154" name="Oval 309">
                <a:extLst>
                  <a:ext uri="{FF2B5EF4-FFF2-40B4-BE49-F238E27FC236}">
                    <a16:creationId xmlns:a16="http://schemas.microsoft.com/office/drawing/2014/main" id="{AC91C28A-AC97-43D2-BB20-485D353E831B}"/>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5" name="Freeform 310">
                <a:extLst>
                  <a:ext uri="{FF2B5EF4-FFF2-40B4-BE49-F238E27FC236}">
                    <a16:creationId xmlns:a16="http://schemas.microsoft.com/office/drawing/2014/main" id="{307DC6B5-75A0-4610-B431-35147A890CA0}"/>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6" name="Oval 311">
                <a:extLst>
                  <a:ext uri="{FF2B5EF4-FFF2-40B4-BE49-F238E27FC236}">
                    <a16:creationId xmlns:a16="http://schemas.microsoft.com/office/drawing/2014/main" id="{16EA5084-E99D-4DD5-B478-224937E08C2D}"/>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7" name="Freeform 312">
                <a:extLst>
                  <a:ext uri="{FF2B5EF4-FFF2-40B4-BE49-F238E27FC236}">
                    <a16:creationId xmlns:a16="http://schemas.microsoft.com/office/drawing/2014/main" id="{210EC1C6-3182-40F6-869F-33B0ABF22B6A}"/>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8" name="Oval 313">
                <a:extLst>
                  <a:ext uri="{FF2B5EF4-FFF2-40B4-BE49-F238E27FC236}">
                    <a16:creationId xmlns:a16="http://schemas.microsoft.com/office/drawing/2014/main" id="{168ACDC4-22F5-4D4B-A783-44D3655B843F}"/>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9" name="Freeform 314">
                <a:extLst>
                  <a:ext uri="{FF2B5EF4-FFF2-40B4-BE49-F238E27FC236}">
                    <a16:creationId xmlns:a16="http://schemas.microsoft.com/office/drawing/2014/main" id="{9350080E-FAD1-420D-A674-785E5FD1F3EE}"/>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0" name="Oval 315">
                <a:extLst>
                  <a:ext uri="{FF2B5EF4-FFF2-40B4-BE49-F238E27FC236}">
                    <a16:creationId xmlns:a16="http://schemas.microsoft.com/office/drawing/2014/main" id="{A3A96249-064E-4E4F-800D-F3E32321B7D5}"/>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1" name="Freeform 316">
                <a:extLst>
                  <a:ext uri="{FF2B5EF4-FFF2-40B4-BE49-F238E27FC236}">
                    <a16:creationId xmlns:a16="http://schemas.microsoft.com/office/drawing/2014/main" id="{5B0FA9F4-74E7-4069-9E66-4CD168516DBB}"/>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2" name="Oval 317">
                <a:extLst>
                  <a:ext uri="{FF2B5EF4-FFF2-40B4-BE49-F238E27FC236}">
                    <a16:creationId xmlns:a16="http://schemas.microsoft.com/office/drawing/2014/main" id="{8B1079C4-08A2-4532-BF93-C9FBD28FC053}"/>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3" name="Freeform 318">
                <a:extLst>
                  <a:ext uri="{FF2B5EF4-FFF2-40B4-BE49-F238E27FC236}">
                    <a16:creationId xmlns:a16="http://schemas.microsoft.com/office/drawing/2014/main" id="{D2176F15-45A0-4989-901D-43FEBC8C6CA0}"/>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4" name="Freeform 319">
                <a:extLst>
                  <a:ext uri="{FF2B5EF4-FFF2-40B4-BE49-F238E27FC236}">
                    <a16:creationId xmlns:a16="http://schemas.microsoft.com/office/drawing/2014/main" id="{E441EEB4-0ED1-401E-BCE2-44490D081569}"/>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5" name="Line 320">
                <a:extLst>
                  <a:ext uri="{FF2B5EF4-FFF2-40B4-BE49-F238E27FC236}">
                    <a16:creationId xmlns:a16="http://schemas.microsoft.com/office/drawing/2014/main" id="{DE0936E5-0224-4C3C-9815-CA2E7C9781C1}"/>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45" name="Group 44">
            <a:extLst>
              <a:ext uri="{FF2B5EF4-FFF2-40B4-BE49-F238E27FC236}">
                <a16:creationId xmlns:a16="http://schemas.microsoft.com/office/drawing/2014/main" id="{99CDDA2C-6FA4-497B-A320-3ED782990E8C}"/>
              </a:ext>
              <a:ext uri="{C183D7F6-B498-43B3-948B-1728B52AA6E4}">
                <adec:decorative xmlns:adec="http://schemas.microsoft.com/office/drawing/2017/decorative" val="1"/>
              </a:ext>
            </a:extLst>
          </p:cNvPr>
          <p:cNvGrpSpPr/>
          <p:nvPr/>
        </p:nvGrpSpPr>
        <p:grpSpPr>
          <a:xfrm>
            <a:off x="1821119" y="960908"/>
            <a:ext cx="1594605" cy="2871912"/>
            <a:chOff x="1427303" y="2203556"/>
            <a:chExt cx="1594605" cy="2871912"/>
          </a:xfrm>
        </p:grpSpPr>
        <p:sp>
          <p:nvSpPr>
            <p:cNvPr id="340" name="TextBox 339">
              <a:extLst>
                <a:ext uri="{FF2B5EF4-FFF2-40B4-BE49-F238E27FC236}">
                  <a16:creationId xmlns:a16="http://schemas.microsoft.com/office/drawing/2014/main" id="{246A1BD9-59BD-467C-9A84-D6A5E4382773}"/>
                </a:ext>
              </a:extLst>
            </p:cNvPr>
            <p:cNvSpPr txBox="1"/>
            <p:nvPr/>
          </p:nvSpPr>
          <p:spPr>
            <a:xfrm>
              <a:off x="1427303" y="2203556"/>
              <a:ext cx="1594605" cy="492443"/>
            </a:xfrm>
            <a:prstGeom prst="rect">
              <a:avLst/>
            </a:prstGeom>
            <a:noFill/>
          </p:spPr>
          <p:txBody>
            <a:bodyPr wrap="square" lIns="0" tIns="0" rIns="0" bIns="0" rtlCol="0">
              <a:spAutoFit/>
            </a:bodyPr>
            <a:lstStyle/>
            <a:p>
              <a:pPr algn="r"/>
              <a:r>
                <a:rPr lang="en-US" sz="1600" b="1" dirty="0">
                  <a:solidFill>
                    <a:srgbClr val="002060"/>
                  </a:solidFill>
                  <a:latin typeface="Segoe UI" panose="020B0502040204020203" pitchFamily="34" charset="0"/>
                  <a:cs typeface="Segoe UI" panose="020B0502040204020203" pitchFamily="34" charset="0"/>
                </a:rPr>
                <a:t>STADIUM LOCATION:</a:t>
              </a:r>
            </a:p>
          </p:txBody>
        </p:sp>
        <p:sp>
          <p:nvSpPr>
            <p:cNvPr id="341" name="Rectangle 340">
              <a:extLst>
                <a:ext uri="{FF2B5EF4-FFF2-40B4-BE49-F238E27FC236}">
                  <a16:creationId xmlns:a16="http://schemas.microsoft.com/office/drawing/2014/main" id="{594EDD4C-FB3C-4D67-A0E0-448BE5307678}"/>
                </a:ext>
              </a:extLst>
            </p:cNvPr>
            <p:cNvSpPr/>
            <p:nvPr/>
          </p:nvSpPr>
          <p:spPr>
            <a:xfrm>
              <a:off x="1427303" y="2859477"/>
              <a:ext cx="1594604" cy="2215991"/>
            </a:xfrm>
            <a:prstGeom prst="rect">
              <a:avLst/>
            </a:prstGeom>
          </p:spPr>
          <p:txBody>
            <a:bodyPr wrap="square" lIns="0" tIns="0" rIns="0" bIns="0">
              <a:spAutoFit/>
            </a:bodyPr>
            <a:lstStyle/>
            <a:p>
              <a:pPr algn="r"/>
              <a:r>
                <a:rPr lang="en-US" sz="1600" i="1" dirty="0">
                  <a:solidFill>
                    <a:srgbClr val="002060"/>
                  </a:solidFill>
                  <a:latin typeface="+mj-lt"/>
                  <a:cs typeface="Segoe UI" panose="020B0502040204020203" pitchFamily="34" charset="0"/>
                </a:rPr>
                <a:t>The stadium longitude and latitude not only gave the exact location, but also provided information about the elevation and azimuth angle.</a:t>
              </a:r>
            </a:p>
          </p:txBody>
        </p:sp>
      </p:grpSp>
      <p:grpSp>
        <p:nvGrpSpPr>
          <p:cNvPr id="41" name="Group 40" descr="This image is an icon of three people interacting. ">
            <a:extLst>
              <a:ext uri="{FF2B5EF4-FFF2-40B4-BE49-F238E27FC236}">
                <a16:creationId xmlns:a16="http://schemas.microsoft.com/office/drawing/2014/main" id="{7095B44D-041E-4DC3-A3B8-C4DBA721F0CF}"/>
              </a:ext>
            </a:extLst>
          </p:cNvPr>
          <p:cNvGrpSpPr/>
          <p:nvPr/>
        </p:nvGrpSpPr>
        <p:grpSpPr>
          <a:xfrm>
            <a:off x="3489325" y="2143125"/>
            <a:ext cx="1397000" cy="1397000"/>
            <a:chOff x="3438525" y="2143125"/>
            <a:chExt cx="1397000" cy="1397000"/>
          </a:xfrm>
        </p:grpSpPr>
        <p:sp>
          <p:nvSpPr>
            <p:cNvPr id="33" name="Freeform 25">
              <a:extLst>
                <a:ext uri="{FF2B5EF4-FFF2-40B4-BE49-F238E27FC236}">
                  <a16:creationId xmlns:a16="http://schemas.microsoft.com/office/drawing/2014/main" id="{82A9CD09-E5BD-4051-A55B-752BE1EA490F}"/>
                </a:ext>
              </a:extLst>
            </p:cNvPr>
            <p:cNvSpPr>
              <a:spLocks/>
            </p:cNvSpPr>
            <p:nvPr/>
          </p:nvSpPr>
          <p:spPr bwMode="auto">
            <a:xfrm>
              <a:off x="3438525" y="2143125"/>
              <a:ext cx="1397000" cy="1397000"/>
            </a:xfrm>
            <a:custGeom>
              <a:avLst/>
              <a:gdLst>
                <a:gd name="T0" fmla="*/ 276 w 336"/>
                <a:gd name="T1" fmla="*/ 276 h 336"/>
                <a:gd name="T2" fmla="*/ 60 w 336"/>
                <a:gd name="T3" fmla="*/ 276 h 336"/>
                <a:gd name="T4" fmla="*/ 60 w 336"/>
                <a:gd name="T5" fmla="*/ 60 h 336"/>
                <a:gd name="T6" fmla="*/ 276 w 336"/>
                <a:gd name="T7" fmla="*/ 60 h 336"/>
                <a:gd name="T8" fmla="*/ 276 w 336"/>
                <a:gd name="T9" fmla="*/ 276 h 336"/>
              </a:gdLst>
              <a:ahLst/>
              <a:cxnLst>
                <a:cxn ang="0">
                  <a:pos x="T0" y="T1"/>
                </a:cxn>
                <a:cxn ang="0">
                  <a:pos x="T2" y="T3"/>
                </a:cxn>
                <a:cxn ang="0">
                  <a:pos x="T4" y="T5"/>
                </a:cxn>
                <a:cxn ang="0">
                  <a:pos x="T6" y="T7"/>
                </a:cxn>
                <a:cxn ang="0">
                  <a:pos x="T8" y="T9"/>
                </a:cxn>
              </a:cxnLst>
              <a:rect l="0" t="0" r="r" b="b"/>
              <a:pathLst>
                <a:path w="336" h="336">
                  <a:moveTo>
                    <a:pt x="276" y="276"/>
                  </a:moveTo>
                  <a:cubicBezTo>
                    <a:pt x="217" y="336"/>
                    <a:pt x="120" y="336"/>
                    <a:pt x="60" y="276"/>
                  </a:cubicBezTo>
                  <a:cubicBezTo>
                    <a:pt x="0" y="217"/>
                    <a:pt x="0" y="120"/>
                    <a:pt x="60" y="60"/>
                  </a:cubicBezTo>
                  <a:cubicBezTo>
                    <a:pt x="120" y="0"/>
                    <a:pt x="217" y="0"/>
                    <a:pt x="276" y="60"/>
                  </a:cubicBezTo>
                  <a:cubicBezTo>
                    <a:pt x="336" y="120"/>
                    <a:pt x="336" y="217"/>
                    <a:pt x="276" y="276"/>
                  </a:cubicBezTo>
                  <a:close/>
                </a:path>
              </a:pathLst>
            </a:cu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66" name="Group 165">
              <a:extLst>
                <a:ext uri="{FF2B5EF4-FFF2-40B4-BE49-F238E27FC236}">
                  <a16:creationId xmlns:a16="http://schemas.microsoft.com/office/drawing/2014/main" id="{F3A32F3A-3EA3-4F6F-905C-AE7E326402EF}"/>
                </a:ext>
              </a:extLst>
            </p:cNvPr>
            <p:cNvGrpSpPr/>
            <p:nvPr/>
          </p:nvGrpSpPr>
          <p:grpSpPr>
            <a:xfrm>
              <a:off x="3810316" y="2465099"/>
              <a:ext cx="613094" cy="674403"/>
              <a:chOff x="3398838" y="2895601"/>
              <a:chExt cx="346075" cy="346075"/>
            </a:xfrm>
          </p:grpSpPr>
          <p:sp>
            <p:nvSpPr>
              <p:cNvPr id="167" name="Freeform 49">
                <a:extLst>
                  <a:ext uri="{FF2B5EF4-FFF2-40B4-BE49-F238E27FC236}">
                    <a16:creationId xmlns:a16="http://schemas.microsoft.com/office/drawing/2014/main" id="{740B54FD-C512-4C4B-90F2-B8FE96027793}"/>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8" name="Freeform 50">
                <a:extLst>
                  <a:ext uri="{FF2B5EF4-FFF2-40B4-BE49-F238E27FC236}">
                    <a16:creationId xmlns:a16="http://schemas.microsoft.com/office/drawing/2014/main" id="{4FDC5A8D-821C-42CD-8C45-FB309BF76A4B}"/>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9" name="Oval 51">
                <a:extLst>
                  <a:ext uri="{FF2B5EF4-FFF2-40B4-BE49-F238E27FC236}">
                    <a16:creationId xmlns:a16="http://schemas.microsoft.com/office/drawing/2014/main" id="{627888DD-F7D4-4895-B336-F188BAF1D77E}"/>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0" name="Freeform 52">
                <a:extLst>
                  <a:ext uri="{FF2B5EF4-FFF2-40B4-BE49-F238E27FC236}">
                    <a16:creationId xmlns:a16="http://schemas.microsoft.com/office/drawing/2014/main" id="{21C53BAF-A1BD-4D9D-8C56-C5A5E2964569}"/>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1" name="Freeform 53">
                <a:extLst>
                  <a:ext uri="{FF2B5EF4-FFF2-40B4-BE49-F238E27FC236}">
                    <a16:creationId xmlns:a16="http://schemas.microsoft.com/office/drawing/2014/main" id="{B30A39F9-E915-4B71-94A4-3436CE4B9810}"/>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2" name="Freeform 54">
                <a:extLst>
                  <a:ext uri="{FF2B5EF4-FFF2-40B4-BE49-F238E27FC236}">
                    <a16:creationId xmlns:a16="http://schemas.microsoft.com/office/drawing/2014/main" id="{92A91763-2FE9-4F49-81B3-F46A31888210}"/>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3" name="Oval 55">
                <a:extLst>
                  <a:ext uri="{FF2B5EF4-FFF2-40B4-BE49-F238E27FC236}">
                    <a16:creationId xmlns:a16="http://schemas.microsoft.com/office/drawing/2014/main" id="{5D56157D-44A4-414B-A115-780567411345}"/>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4" name="Freeform 56">
                <a:extLst>
                  <a:ext uri="{FF2B5EF4-FFF2-40B4-BE49-F238E27FC236}">
                    <a16:creationId xmlns:a16="http://schemas.microsoft.com/office/drawing/2014/main" id="{62DA9A80-F152-45F5-94C2-BB31EDA3C093}"/>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5" name="Freeform 57">
                <a:extLst>
                  <a:ext uri="{FF2B5EF4-FFF2-40B4-BE49-F238E27FC236}">
                    <a16:creationId xmlns:a16="http://schemas.microsoft.com/office/drawing/2014/main" id="{003EFD2E-CF90-4AC0-BEC7-7BC68564812B}"/>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6" name="Freeform 58">
                <a:extLst>
                  <a:ext uri="{FF2B5EF4-FFF2-40B4-BE49-F238E27FC236}">
                    <a16:creationId xmlns:a16="http://schemas.microsoft.com/office/drawing/2014/main" id="{17D242C7-DED5-4760-974B-1C0C2CEDE00F}"/>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7" name="Oval 59">
                <a:extLst>
                  <a:ext uri="{FF2B5EF4-FFF2-40B4-BE49-F238E27FC236}">
                    <a16:creationId xmlns:a16="http://schemas.microsoft.com/office/drawing/2014/main" id="{4029ED17-8FD3-4AF2-A688-F0EE0CED0B1E}"/>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8" name="Freeform 60">
                <a:extLst>
                  <a:ext uri="{FF2B5EF4-FFF2-40B4-BE49-F238E27FC236}">
                    <a16:creationId xmlns:a16="http://schemas.microsoft.com/office/drawing/2014/main" id="{635ABD1D-573A-4AEB-BA17-43168A9B888A}"/>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9" name="Line 61">
                <a:extLst>
                  <a:ext uri="{FF2B5EF4-FFF2-40B4-BE49-F238E27FC236}">
                    <a16:creationId xmlns:a16="http://schemas.microsoft.com/office/drawing/2014/main" id="{5DC54740-A0D8-4879-95BC-57FB1ACC3E3D}"/>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0" name="Line 62">
                <a:extLst>
                  <a:ext uri="{FF2B5EF4-FFF2-40B4-BE49-F238E27FC236}">
                    <a16:creationId xmlns:a16="http://schemas.microsoft.com/office/drawing/2014/main" id="{E3DB3D49-FAF6-4080-AE40-81CF5899A3E2}"/>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9" name="Group 38" descr="This image is an icon of three people interacting. ">
            <a:extLst>
              <a:ext uri="{FF2B5EF4-FFF2-40B4-BE49-F238E27FC236}">
                <a16:creationId xmlns:a16="http://schemas.microsoft.com/office/drawing/2014/main" id="{D7F5E6C2-3449-4D64-AEF0-8F9AE58743E4}"/>
              </a:ext>
            </a:extLst>
          </p:cNvPr>
          <p:cNvGrpSpPr/>
          <p:nvPr/>
        </p:nvGrpSpPr>
        <p:grpSpPr>
          <a:xfrm>
            <a:off x="7305675" y="2143125"/>
            <a:ext cx="1397000" cy="1397000"/>
            <a:chOff x="7356475" y="2143125"/>
            <a:chExt cx="1397000" cy="1397000"/>
          </a:xfrm>
        </p:grpSpPr>
        <p:sp>
          <p:nvSpPr>
            <p:cNvPr id="35" name="Freeform 27">
              <a:extLst>
                <a:ext uri="{FF2B5EF4-FFF2-40B4-BE49-F238E27FC236}">
                  <a16:creationId xmlns:a16="http://schemas.microsoft.com/office/drawing/2014/main" id="{AAE4382C-A236-4EFC-A5CF-301D418C624F}"/>
                </a:ext>
              </a:extLst>
            </p:cNvPr>
            <p:cNvSpPr>
              <a:spLocks/>
            </p:cNvSpPr>
            <p:nvPr/>
          </p:nvSpPr>
          <p:spPr bwMode="auto">
            <a:xfrm>
              <a:off x="7356475" y="2143125"/>
              <a:ext cx="1397000" cy="1397000"/>
            </a:xfrm>
            <a:custGeom>
              <a:avLst/>
              <a:gdLst>
                <a:gd name="T0" fmla="*/ 60 w 336"/>
                <a:gd name="T1" fmla="*/ 276 h 336"/>
                <a:gd name="T2" fmla="*/ 60 w 336"/>
                <a:gd name="T3" fmla="*/ 60 h 336"/>
                <a:gd name="T4" fmla="*/ 276 w 336"/>
                <a:gd name="T5" fmla="*/ 60 h 336"/>
                <a:gd name="T6" fmla="*/ 276 w 336"/>
                <a:gd name="T7" fmla="*/ 276 h 336"/>
                <a:gd name="T8" fmla="*/ 60 w 336"/>
                <a:gd name="T9" fmla="*/ 276 h 336"/>
              </a:gdLst>
              <a:ahLst/>
              <a:cxnLst>
                <a:cxn ang="0">
                  <a:pos x="T0" y="T1"/>
                </a:cxn>
                <a:cxn ang="0">
                  <a:pos x="T2" y="T3"/>
                </a:cxn>
                <a:cxn ang="0">
                  <a:pos x="T4" y="T5"/>
                </a:cxn>
                <a:cxn ang="0">
                  <a:pos x="T6" y="T7"/>
                </a:cxn>
                <a:cxn ang="0">
                  <a:pos x="T8" y="T9"/>
                </a:cxn>
              </a:cxnLst>
              <a:rect l="0" t="0" r="r" b="b"/>
              <a:pathLst>
                <a:path w="336" h="336">
                  <a:moveTo>
                    <a:pt x="60" y="276"/>
                  </a:moveTo>
                  <a:cubicBezTo>
                    <a:pt x="0" y="217"/>
                    <a:pt x="0" y="120"/>
                    <a:pt x="60" y="60"/>
                  </a:cubicBezTo>
                  <a:cubicBezTo>
                    <a:pt x="120" y="0"/>
                    <a:pt x="217" y="0"/>
                    <a:pt x="276" y="60"/>
                  </a:cubicBezTo>
                  <a:cubicBezTo>
                    <a:pt x="336" y="120"/>
                    <a:pt x="336" y="217"/>
                    <a:pt x="276" y="276"/>
                  </a:cubicBezTo>
                  <a:cubicBezTo>
                    <a:pt x="217" y="336"/>
                    <a:pt x="120" y="336"/>
                    <a:pt x="60" y="276"/>
                  </a:cubicBezTo>
                  <a:close/>
                </a:path>
              </a:pathLst>
            </a:cu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213" name="Group 212">
              <a:extLst>
                <a:ext uri="{FF2B5EF4-FFF2-40B4-BE49-F238E27FC236}">
                  <a16:creationId xmlns:a16="http://schemas.microsoft.com/office/drawing/2014/main" id="{84CDD73D-3AA4-4625-B9F5-1852145FC880}"/>
                </a:ext>
              </a:extLst>
            </p:cNvPr>
            <p:cNvGrpSpPr/>
            <p:nvPr/>
          </p:nvGrpSpPr>
          <p:grpSpPr>
            <a:xfrm>
              <a:off x="7748428" y="2465099"/>
              <a:ext cx="613094" cy="674403"/>
              <a:chOff x="3398838" y="2895601"/>
              <a:chExt cx="346075" cy="346075"/>
            </a:xfrm>
          </p:grpSpPr>
          <p:sp>
            <p:nvSpPr>
              <p:cNvPr id="214" name="Freeform 49">
                <a:extLst>
                  <a:ext uri="{FF2B5EF4-FFF2-40B4-BE49-F238E27FC236}">
                    <a16:creationId xmlns:a16="http://schemas.microsoft.com/office/drawing/2014/main" id="{ABF2711F-75A7-4B4A-BF02-2652927EB6DB}"/>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5" name="Freeform 50">
                <a:extLst>
                  <a:ext uri="{FF2B5EF4-FFF2-40B4-BE49-F238E27FC236}">
                    <a16:creationId xmlns:a16="http://schemas.microsoft.com/office/drawing/2014/main" id="{82DE05A5-FAEC-4B16-BF1A-19901B942D35}"/>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6" name="Oval 51">
                <a:extLst>
                  <a:ext uri="{FF2B5EF4-FFF2-40B4-BE49-F238E27FC236}">
                    <a16:creationId xmlns:a16="http://schemas.microsoft.com/office/drawing/2014/main" id="{0E0CD678-477B-451D-9104-A48469B3943C}"/>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7" name="Freeform 52">
                <a:extLst>
                  <a:ext uri="{FF2B5EF4-FFF2-40B4-BE49-F238E27FC236}">
                    <a16:creationId xmlns:a16="http://schemas.microsoft.com/office/drawing/2014/main" id="{26FA0A70-D241-45F0-830E-0A67FE310BAF}"/>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8" name="Freeform 53">
                <a:extLst>
                  <a:ext uri="{FF2B5EF4-FFF2-40B4-BE49-F238E27FC236}">
                    <a16:creationId xmlns:a16="http://schemas.microsoft.com/office/drawing/2014/main" id="{A59E8B52-245F-4ACF-8281-9CF552059B59}"/>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9" name="Freeform 54">
                <a:extLst>
                  <a:ext uri="{FF2B5EF4-FFF2-40B4-BE49-F238E27FC236}">
                    <a16:creationId xmlns:a16="http://schemas.microsoft.com/office/drawing/2014/main" id="{899BF9CE-E77F-4F48-9450-66E3BECCB68B}"/>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0" name="Oval 55">
                <a:extLst>
                  <a:ext uri="{FF2B5EF4-FFF2-40B4-BE49-F238E27FC236}">
                    <a16:creationId xmlns:a16="http://schemas.microsoft.com/office/drawing/2014/main" id="{4BEF1ED3-5C78-40B2-8A93-4068B9D51806}"/>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1" name="Freeform 56">
                <a:extLst>
                  <a:ext uri="{FF2B5EF4-FFF2-40B4-BE49-F238E27FC236}">
                    <a16:creationId xmlns:a16="http://schemas.microsoft.com/office/drawing/2014/main" id="{A2AAED8D-F9E0-4ECB-9AB3-CBBAFB83B1AF}"/>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2" name="Freeform 57">
                <a:extLst>
                  <a:ext uri="{FF2B5EF4-FFF2-40B4-BE49-F238E27FC236}">
                    <a16:creationId xmlns:a16="http://schemas.microsoft.com/office/drawing/2014/main" id="{6002DB15-DE43-4C77-9619-8D419321F2E7}"/>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3" name="Freeform 58">
                <a:extLst>
                  <a:ext uri="{FF2B5EF4-FFF2-40B4-BE49-F238E27FC236}">
                    <a16:creationId xmlns:a16="http://schemas.microsoft.com/office/drawing/2014/main" id="{96593802-B775-42A3-AF14-F045D7024BCC}"/>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4" name="Oval 59">
                <a:extLst>
                  <a:ext uri="{FF2B5EF4-FFF2-40B4-BE49-F238E27FC236}">
                    <a16:creationId xmlns:a16="http://schemas.microsoft.com/office/drawing/2014/main" id="{E9093A9B-C057-4965-9778-D32C3435BAC3}"/>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5" name="Freeform 60">
                <a:extLst>
                  <a:ext uri="{FF2B5EF4-FFF2-40B4-BE49-F238E27FC236}">
                    <a16:creationId xmlns:a16="http://schemas.microsoft.com/office/drawing/2014/main" id="{25E38B6F-D336-4A2F-AB1E-5483A67114A8}"/>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6" name="Line 61">
                <a:extLst>
                  <a:ext uri="{FF2B5EF4-FFF2-40B4-BE49-F238E27FC236}">
                    <a16:creationId xmlns:a16="http://schemas.microsoft.com/office/drawing/2014/main" id="{C97F06C5-8609-4F4A-94C8-8D52F4857B8C}"/>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7" name="Line 62">
                <a:extLst>
                  <a:ext uri="{FF2B5EF4-FFF2-40B4-BE49-F238E27FC236}">
                    <a16:creationId xmlns:a16="http://schemas.microsoft.com/office/drawing/2014/main" id="{7A7E2673-DEC0-43F1-9033-64A7A4DA55B2}"/>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36" name="Group 335">
            <a:extLst>
              <a:ext uri="{FF2B5EF4-FFF2-40B4-BE49-F238E27FC236}">
                <a16:creationId xmlns:a16="http://schemas.microsoft.com/office/drawing/2014/main" id="{28F9A76E-D468-407E-9575-CEACF4453F35}"/>
              </a:ext>
              <a:ext uri="{C183D7F6-B498-43B3-948B-1728B52AA6E4}">
                <adec:decorative xmlns:adec="http://schemas.microsoft.com/office/drawing/2017/decorative" val="1"/>
              </a:ext>
            </a:extLst>
          </p:cNvPr>
          <p:cNvGrpSpPr/>
          <p:nvPr/>
        </p:nvGrpSpPr>
        <p:grpSpPr>
          <a:xfrm>
            <a:off x="8950355" y="1471486"/>
            <a:ext cx="1601061" cy="2350536"/>
            <a:chOff x="9693603" y="4157408"/>
            <a:chExt cx="1736397" cy="2406942"/>
          </a:xfrm>
        </p:grpSpPr>
        <p:sp>
          <p:nvSpPr>
            <p:cNvPr id="337" name="TextBox 336">
              <a:extLst>
                <a:ext uri="{FF2B5EF4-FFF2-40B4-BE49-F238E27FC236}">
                  <a16:creationId xmlns:a16="http://schemas.microsoft.com/office/drawing/2014/main" id="{3380BC47-47FB-44F3-9E0B-80B83E426031}"/>
                </a:ext>
              </a:extLst>
            </p:cNvPr>
            <p:cNvSpPr txBox="1"/>
            <p:nvPr/>
          </p:nvSpPr>
          <p:spPr>
            <a:xfrm>
              <a:off x="9700605" y="4157408"/>
              <a:ext cx="1729395" cy="492443"/>
            </a:xfrm>
            <a:prstGeom prst="rect">
              <a:avLst/>
            </a:prstGeom>
            <a:noFill/>
          </p:spPr>
          <p:txBody>
            <a:bodyPr wrap="square" lIns="0" tIns="0" rIns="0" bIns="0" rtlCol="0">
              <a:spAutoFit/>
            </a:bodyPr>
            <a:lstStyle/>
            <a:p>
              <a:r>
                <a:rPr lang="en-US" sz="1600" b="1" dirty="0">
                  <a:solidFill>
                    <a:srgbClr val="002060"/>
                  </a:solidFill>
                  <a:latin typeface="Segoe UI" panose="020B0502040204020203" pitchFamily="34" charset="0"/>
                  <a:cs typeface="Segoe UI" panose="020B0502040204020203" pitchFamily="34" charset="0"/>
                </a:rPr>
                <a:t>STADIUM DETAILS:</a:t>
              </a:r>
            </a:p>
          </p:txBody>
        </p:sp>
        <p:sp>
          <p:nvSpPr>
            <p:cNvPr id="338" name="Rectangle 337">
              <a:extLst>
                <a:ext uri="{FF2B5EF4-FFF2-40B4-BE49-F238E27FC236}">
                  <a16:creationId xmlns:a16="http://schemas.microsoft.com/office/drawing/2014/main" id="{9DE6A47E-C4CC-416D-9C28-3273394521C8}"/>
                </a:ext>
              </a:extLst>
            </p:cNvPr>
            <p:cNvSpPr/>
            <p:nvPr/>
          </p:nvSpPr>
          <p:spPr>
            <a:xfrm>
              <a:off x="9693603" y="4840801"/>
              <a:ext cx="1729394" cy="1723549"/>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Considers factors such as the stadium capacity, the field surface and whether the stadium is indoor or outdoor.</a:t>
              </a:r>
            </a:p>
          </p:txBody>
        </p:sp>
      </p:grpSp>
      <p:grpSp>
        <p:nvGrpSpPr>
          <p:cNvPr id="342" name="Group 341">
            <a:extLst>
              <a:ext uri="{FF2B5EF4-FFF2-40B4-BE49-F238E27FC236}">
                <a16:creationId xmlns:a16="http://schemas.microsoft.com/office/drawing/2014/main" id="{6ADA542D-B2D5-4962-8376-A598260BA8B9}"/>
              </a:ext>
              <a:ext uri="{C183D7F6-B498-43B3-948B-1728B52AA6E4}">
                <adec:decorative xmlns:adec="http://schemas.microsoft.com/office/drawing/2017/decorative" val="1"/>
              </a:ext>
            </a:extLst>
          </p:cNvPr>
          <p:cNvGrpSpPr/>
          <p:nvPr/>
        </p:nvGrpSpPr>
        <p:grpSpPr>
          <a:xfrm>
            <a:off x="806874" y="4273001"/>
            <a:ext cx="1598985" cy="2126762"/>
            <a:chOff x="9695855" y="4157408"/>
            <a:chExt cx="1734145" cy="2126762"/>
          </a:xfrm>
        </p:grpSpPr>
        <p:sp>
          <p:nvSpPr>
            <p:cNvPr id="343" name="TextBox 342">
              <a:extLst>
                <a:ext uri="{FF2B5EF4-FFF2-40B4-BE49-F238E27FC236}">
                  <a16:creationId xmlns:a16="http://schemas.microsoft.com/office/drawing/2014/main" id="{36571B2F-0463-48D1-8CC7-EA6BC8F3FB67}"/>
                </a:ext>
              </a:extLst>
            </p:cNvPr>
            <p:cNvSpPr txBox="1"/>
            <p:nvPr/>
          </p:nvSpPr>
          <p:spPr>
            <a:xfrm>
              <a:off x="9700605" y="4157408"/>
              <a:ext cx="1729395" cy="492443"/>
            </a:xfrm>
            <a:prstGeom prst="rect">
              <a:avLst/>
            </a:prstGeom>
            <a:noFill/>
          </p:spPr>
          <p:txBody>
            <a:bodyPr wrap="square" lIns="0" tIns="0" rIns="0" bIns="0" rtlCol="0">
              <a:spAutoFit/>
            </a:bodyPr>
            <a:lstStyle/>
            <a:p>
              <a:pPr algn="r"/>
              <a:r>
                <a:rPr lang="en-US" sz="1600" b="1" dirty="0">
                  <a:solidFill>
                    <a:srgbClr val="002060"/>
                  </a:solidFill>
                  <a:latin typeface="Segoe UI" panose="020B0502040204020203" pitchFamily="34" charset="0"/>
                  <a:cs typeface="Segoe UI" panose="020B0502040204020203" pitchFamily="34" charset="0"/>
                </a:rPr>
                <a:t>WEATHER DETAILS:</a:t>
              </a:r>
            </a:p>
          </p:txBody>
        </p:sp>
        <p:sp>
          <p:nvSpPr>
            <p:cNvPr id="344" name="Rectangle 343">
              <a:extLst>
                <a:ext uri="{FF2B5EF4-FFF2-40B4-BE49-F238E27FC236}">
                  <a16:creationId xmlns:a16="http://schemas.microsoft.com/office/drawing/2014/main" id="{2BA0C149-973C-4722-BF48-FF9DE9B8BC55}"/>
                </a:ext>
              </a:extLst>
            </p:cNvPr>
            <p:cNvSpPr/>
            <p:nvPr/>
          </p:nvSpPr>
          <p:spPr>
            <a:xfrm>
              <a:off x="9695855" y="4806842"/>
              <a:ext cx="1729394" cy="1477328"/>
            </a:xfrm>
            <a:prstGeom prst="rect">
              <a:avLst/>
            </a:prstGeom>
          </p:spPr>
          <p:txBody>
            <a:bodyPr wrap="square" lIns="0" tIns="0" rIns="0" bIns="0">
              <a:spAutoFit/>
            </a:bodyPr>
            <a:lstStyle/>
            <a:p>
              <a:pPr algn="r"/>
              <a:r>
                <a:rPr lang="en-US" sz="1600" i="1" dirty="0">
                  <a:solidFill>
                    <a:srgbClr val="002060"/>
                  </a:solidFill>
                  <a:latin typeface="+mj-lt"/>
                  <a:cs typeface="Segoe UI" panose="020B0502040204020203" pitchFamily="34" charset="0"/>
                </a:rPr>
                <a:t>Included the weather type, temperature, humidity, and wind speed in mph on game day.</a:t>
              </a:r>
            </a:p>
          </p:txBody>
        </p:sp>
      </p:grpSp>
      <p:grpSp>
        <p:nvGrpSpPr>
          <p:cNvPr id="42" name="Group 41" descr="This image is an icon of three people and a globe. ">
            <a:extLst>
              <a:ext uri="{FF2B5EF4-FFF2-40B4-BE49-F238E27FC236}">
                <a16:creationId xmlns:a16="http://schemas.microsoft.com/office/drawing/2014/main" id="{0F9B9E83-7B40-4A58-B9B6-072ADD8AF2AD}"/>
              </a:ext>
            </a:extLst>
          </p:cNvPr>
          <p:cNvGrpSpPr/>
          <p:nvPr/>
        </p:nvGrpSpPr>
        <p:grpSpPr>
          <a:xfrm>
            <a:off x="2741612" y="4162425"/>
            <a:ext cx="1271588" cy="1273175"/>
            <a:chOff x="2690812" y="4162425"/>
            <a:chExt cx="1271588" cy="1273175"/>
          </a:xfrm>
        </p:grpSpPr>
        <p:sp>
          <p:nvSpPr>
            <p:cNvPr id="32" name="Oval 24">
              <a:extLst>
                <a:ext uri="{FF2B5EF4-FFF2-40B4-BE49-F238E27FC236}">
                  <a16:creationId xmlns:a16="http://schemas.microsoft.com/office/drawing/2014/main" id="{16A34343-0998-42BB-80E4-28FB10F8BF29}"/>
                </a:ext>
              </a:extLst>
            </p:cNvPr>
            <p:cNvSpPr>
              <a:spLocks noChangeArrowheads="1"/>
            </p:cNvSpPr>
            <p:nvPr/>
          </p:nvSpPr>
          <p:spPr bwMode="auto">
            <a:xfrm>
              <a:off x="2690812" y="4162425"/>
              <a:ext cx="1271588" cy="1273175"/>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91" name="Group 190">
              <a:extLst>
                <a:ext uri="{FF2B5EF4-FFF2-40B4-BE49-F238E27FC236}">
                  <a16:creationId xmlns:a16="http://schemas.microsoft.com/office/drawing/2014/main" id="{6EF0E095-962C-4FF0-89AE-50E91D8B01BD}"/>
                </a:ext>
              </a:extLst>
            </p:cNvPr>
            <p:cNvGrpSpPr/>
            <p:nvPr/>
          </p:nvGrpSpPr>
          <p:grpSpPr>
            <a:xfrm>
              <a:off x="3011359" y="4426329"/>
              <a:ext cx="610282" cy="674403"/>
              <a:chOff x="4841875" y="2895601"/>
              <a:chExt cx="344488" cy="346075"/>
            </a:xfrm>
          </p:grpSpPr>
          <p:sp>
            <p:nvSpPr>
              <p:cNvPr id="192" name="Freeform 258">
                <a:extLst>
                  <a:ext uri="{FF2B5EF4-FFF2-40B4-BE49-F238E27FC236}">
                    <a16:creationId xmlns:a16="http://schemas.microsoft.com/office/drawing/2014/main" id="{6406E6B6-1167-46C8-948E-C5EF17DA0E44}"/>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Freeform 259">
                <a:extLst>
                  <a:ext uri="{FF2B5EF4-FFF2-40B4-BE49-F238E27FC236}">
                    <a16:creationId xmlns:a16="http://schemas.microsoft.com/office/drawing/2014/main" id="{72ECCE91-FE4E-4D18-8094-A898EA086327}"/>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Freeform 260">
                <a:extLst>
                  <a:ext uri="{FF2B5EF4-FFF2-40B4-BE49-F238E27FC236}">
                    <a16:creationId xmlns:a16="http://schemas.microsoft.com/office/drawing/2014/main" id="{3548F75A-EA11-4316-A1F6-0CAEB67876FF}"/>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5" name="Line 261">
                <a:extLst>
                  <a:ext uri="{FF2B5EF4-FFF2-40B4-BE49-F238E27FC236}">
                    <a16:creationId xmlns:a16="http://schemas.microsoft.com/office/drawing/2014/main" id="{5124F4E9-141F-499A-8EEC-1241D51B25CD}"/>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6" name="Line 262">
                <a:extLst>
                  <a:ext uri="{FF2B5EF4-FFF2-40B4-BE49-F238E27FC236}">
                    <a16:creationId xmlns:a16="http://schemas.microsoft.com/office/drawing/2014/main" id="{F8299F61-1975-4EE9-BAB2-3CE9A446F738}"/>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7" name="Line 263">
                <a:extLst>
                  <a:ext uri="{FF2B5EF4-FFF2-40B4-BE49-F238E27FC236}">
                    <a16:creationId xmlns:a16="http://schemas.microsoft.com/office/drawing/2014/main" id="{21DCC590-EB7E-4BE9-BE74-8FD7163D4D78}"/>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8" name="Oval 264">
                <a:extLst>
                  <a:ext uri="{FF2B5EF4-FFF2-40B4-BE49-F238E27FC236}">
                    <a16:creationId xmlns:a16="http://schemas.microsoft.com/office/drawing/2014/main" id="{9DD4333D-6A4C-43A4-873D-73945A8A372F}"/>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Oval 265">
                <a:extLst>
                  <a:ext uri="{FF2B5EF4-FFF2-40B4-BE49-F238E27FC236}">
                    <a16:creationId xmlns:a16="http://schemas.microsoft.com/office/drawing/2014/main" id="{4BE9E84A-E911-4211-BBA2-3D0BE587575E}"/>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Oval 266">
                <a:extLst>
                  <a:ext uri="{FF2B5EF4-FFF2-40B4-BE49-F238E27FC236}">
                    <a16:creationId xmlns:a16="http://schemas.microsoft.com/office/drawing/2014/main" id="{0ECA1A96-AB7F-46A0-88B5-FCD88859225E}"/>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267">
                <a:extLst>
                  <a:ext uri="{FF2B5EF4-FFF2-40B4-BE49-F238E27FC236}">
                    <a16:creationId xmlns:a16="http://schemas.microsoft.com/office/drawing/2014/main" id="{75E1735F-98B1-4E7B-BDDC-FE64527C3B9F}"/>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27" name="Group 26" descr="This image is of a man seen from the back. ">
            <a:extLst>
              <a:ext uri="{FF2B5EF4-FFF2-40B4-BE49-F238E27FC236}">
                <a16:creationId xmlns:a16="http://schemas.microsoft.com/office/drawing/2014/main" id="{ABC2A172-1C05-4D6F-B5FB-5CEBE6B7E962}"/>
              </a:ext>
            </a:extLst>
          </p:cNvPr>
          <p:cNvGrpSpPr/>
          <p:nvPr/>
        </p:nvGrpSpPr>
        <p:grpSpPr>
          <a:xfrm>
            <a:off x="4761706" y="3127375"/>
            <a:ext cx="2668588" cy="2679700"/>
            <a:chOff x="4832350" y="3127375"/>
            <a:chExt cx="2668588" cy="2679700"/>
          </a:xfrm>
        </p:grpSpPr>
        <p:sp>
          <p:nvSpPr>
            <p:cNvPr id="5" name="Freeform 5">
              <a:extLst>
                <a:ext uri="{FF2B5EF4-FFF2-40B4-BE49-F238E27FC236}">
                  <a16:creationId xmlns:a16="http://schemas.microsoft.com/office/drawing/2014/main" id="{A113113D-0844-4CD7-B171-8F00F9D68757}"/>
                </a:ext>
              </a:extLst>
            </p:cNvPr>
            <p:cNvSpPr>
              <a:spLocks/>
            </p:cNvSpPr>
            <p:nvPr/>
          </p:nvSpPr>
          <p:spPr bwMode="auto">
            <a:xfrm>
              <a:off x="6364288" y="3810000"/>
              <a:ext cx="1004888" cy="1736725"/>
            </a:xfrm>
            <a:custGeom>
              <a:avLst/>
              <a:gdLst>
                <a:gd name="T0" fmla="*/ 82 w 175"/>
                <a:gd name="T1" fmla="*/ 75 h 303"/>
                <a:gd name="T2" fmla="*/ 172 w 175"/>
                <a:gd name="T3" fmla="*/ 242 h 303"/>
                <a:gd name="T4" fmla="*/ 103 w 175"/>
                <a:gd name="T5" fmla="*/ 242 h 303"/>
                <a:gd name="T6" fmla="*/ 49 w 175"/>
                <a:gd name="T7" fmla="*/ 89 h 303"/>
                <a:gd name="T8" fmla="*/ 22 w 175"/>
                <a:gd name="T9" fmla="*/ 67 h 303"/>
                <a:gd name="T10" fmla="*/ 7 w 175"/>
                <a:gd name="T11" fmla="*/ 36 h 303"/>
                <a:gd name="T12" fmla="*/ 23 w 175"/>
                <a:gd name="T13" fmla="*/ 36 h 303"/>
                <a:gd name="T14" fmla="*/ 35 w 175"/>
                <a:gd name="T15" fmla="*/ 54 h 303"/>
                <a:gd name="T16" fmla="*/ 8 w 175"/>
                <a:gd name="T17" fmla="*/ 5 h 303"/>
                <a:gd name="T18" fmla="*/ 30 w 175"/>
                <a:gd name="T19" fmla="*/ 21 h 303"/>
                <a:gd name="T20" fmla="*/ 51 w 175"/>
                <a:gd name="T21" fmla="*/ 25 h 303"/>
                <a:gd name="T22" fmla="*/ 70 w 175"/>
                <a:gd name="T23" fmla="*/ 49 h 303"/>
                <a:gd name="T24" fmla="*/ 82 w 175"/>
                <a:gd name="T25" fmla="*/ 75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303">
                  <a:moveTo>
                    <a:pt x="82" y="75"/>
                  </a:moveTo>
                  <a:cubicBezTo>
                    <a:pt x="82" y="75"/>
                    <a:pt x="175" y="184"/>
                    <a:pt x="172" y="242"/>
                  </a:cubicBezTo>
                  <a:cubicBezTo>
                    <a:pt x="169" y="299"/>
                    <a:pt x="126" y="303"/>
                    <a:pt x="103" y="242"/>
                  </a:cubicBezTo>
                  <a:cubicBezTo>
                    <a:pt x="81" y="180"/>
                    <a:pt x="49" y="89"/>
                    <a:pt x="49" y="89"/>
                  </a:cubicBezTo>
                  <a:cubicBezTo>
                    <a:pt x="49" y="89"/>
                    <a:pt x="27" y="74"/>
                    <a:pt x="22" y="67"/>
                  </a:cubicBezTo>
                  <a:cubicBezTo>
                    <a:pt x="17" y="61"/>
                    <a:pt x="13" y="39"/>
                    <a:pt x="7" y="36"/>
                  </a:cubicBezTo>
                  <a:cubicBezTo>
                    <a:pt x="0" y="33"/>
                    <a:pt x="12" y="26"/>
                    <a:pt x="23" y="36"/>
                  </a:cubicBezTo>
                  <a:cubicBezTo>
                    <a:pt x="33" y="46"/>
                    <a:pt x="30" y="57"/>
                    <a:pt x="35" y="54"/>
                  </a:cubicBezTo>
                  <a:cubicBezTo>
                    <a:pt x="40" y="50"/>
                    <a:pt x="8" y="10"/>
                    <a:pt x="8" y="5"/>
                  </a:cubicBezTo>
                  <a:cubicBezTo>
                    <a:pt x="9" y="0"/>
                    <a:pt x="30" y="21"/>
                    <a:pt x="30" y="21"/>
                  </a:cubicBezTo>
                  <a:cubicBezTo>
                    <a:pt x="30" y="21"/>
                    <a:pt x="44" y="19"/>
                    <a:pt x="51" y="25"/>
                  </a:cubicBezTo>
                  <a:cubicBezTo>
                    <a:pt x="58" y="30"/>
                    <a:pt x="67" y="43"/>
                    <a:pt x="70" y="49"/>
                  </a:cubicBezTo>
                  <a:cubicBezTo>
                    <a:pt x="72" y="55"/>
                    <a:pt x="75" y="66"/>
                    <a:pt x="82" y="75"/>
                  </a:cubicBezTo>
                  <a:close/>
                </a:path>
              </a:pathLst>
            </a:custGeom>
            <a:solidFill>
              <a:srgbClr val="F8F3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3">
              <a:extLst>
                <a:ext uri="{FF2B5EF4-FFF2-40B4-BE49-F238E27FC236}">
                  <a16:creationId xmlns:a16="http://schemas.microsoft.com/office/drawing/2014/main" id="{CBAFF68D-D572-4371-A91E-AC6024B691FF}"/>
                </a:ext>
              </a:extLst>
            </p:cNvPr>
            <p:cNvSpPr>
              <a:spLocks noChangeAspect="1" noChangeArrowheads="1" noTextEdit="1"/>
            </p:cNvSpPr>
            <p:nvPr/>
          </p:nvSpPr>
          <p:spPr bwMode="auto">
            <a:xfrm>
              <a:off x="4905375" y="3141662"/>
              <a:ext cx="2479675" cy="266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a:extLst>
                <a:ext uri="{FF2B5EF4-FFF2-40B4-BE49-F238E27FC236}">
                  <a16:creationId xmlns:a16="http://schemas.microsoft.com/office/drawing/2014/main" id="{48C4C649-8470-4879-B490-47F99A11E63F}"/>
                </a:ext>
              </a:extLst>
            </p:cNvPr>
            <p:cNvSpPr>
              <a:spLocks/>
            </p:cNvSpPr>
            <p:nvPr/>
          </p:nvSpPr>
          <p:spPr bwMode="auto">
            <a:xfrm>
              <a:off x="6610350" y="4210050"/>
              <a:ext cx="752475" cy="1301750"/>
            </a:xfrm>
            <a:custGeom>
              <a:avLst/>
              <a:gdLst>
                <a:gd name="T0" fmla="*/ 36 w 131"/>
                <a:gd name="T1" fmla="*/ 0 h 227"/>
                <a:gd name="T2" fmla="*/ 0 w 131"/>
                <a:gd name="T3" fmla="*/ 22 h 227"/>
                <a:gd name="T4" fmla="*/ 94 w 131"/>
                <a:gd name="T5" fmla="*/ 215 h 227"/>
                <a:gd name="T6" fmla="*/ 130 w 131"/>
                <a:gd name="T7" fmla="*/ 168 h 227"/>
                <a:gd name="T8" fmla="*/ 36 w 131"/>
                <a:gd name="T9" fmla="*/ 0 h 227"/>
              </a:gdLst>
              <a:ahLst/>
              <a:cxnLst>
                <a:cxn ang="0">
                  <a:pos x="T0" y="T1"/>
                </a:cxn>
                <a:cxn ang="0">
                  <a:pos x="T2" y="T3"/>
                </a:cxn>
                <a:cxn ang="0">
                  <a:pos x="T4" y="T5"/>
                </a:cxn>
                <a:cxn ang="0">
                  <a:pos x="T6" y="T7"/>
                </a:cxn>
                <a:cxn ang="0">
                  <a:pos x="T8" y="T9"/>
                </a:cxn>
              </a:cxnLst>
              <a:rect l="0" t="0" r="r" b="b"/>
              <a:pathLst>
                <a:path w="131" h="227">
                  <a:moveTo>
                    <a:pt x="36" y="0"/>
                  </a:moveTo>
                  <a:cubicBezTo>
                    <a:pt x="36" y="0"/>
                    <a:pt x="5" y="19"/>
                    <a:pt x="0" y="22"/>
                  </a:cubicBezTo>
                  <a:cubicBezTo>
                    <a:pt x="0" y="22"/>
                    <a:pt x="64" y="203"/>
                    <a:pt x="94" y="215"/>
                  </a:cubicBezTo>
                  <a:cubicBezTo>
                    <a:pt x="124" y="227"/>
                    <a:pt x="131" y="194"/>
                    <a:pt x="130" y="168"/>
                  </a:cubicBezTo>
                  <a:cubicBezTo>
                    <a:pt x="129" y="138"/>
                    <a:pt x="99" y="55"/>
                    <a:pt x="36" y="0"/>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a:extLst>
                <a:ext uri="{FF2B5EF4-FFF2-40B4-BE49-F238E27FC236}">
                  <a16:creationId xmlns:a16="http://schemas.microsoft.com/office/drawing/2014/main" id="{A6D0BE20-D8F3-4E9A-9E7A-BC6FFF63D4D3}"/>
                </a:ext>
              </a:extLst>
            </p:cNvPr>
            <p:cNvSpPr>
              <a:spLocks/>
            </p:cNvSpPr>
            <p:nvPr/>
          </p:nvSpPr>
          <p:spPr bwMode="auto">
            <a:xfrm>
              <a:off x="4883150" y="5529263"/>
              <a:ext cx="2451100" cy="257175"/>
            </a:xfrm>
            <a:custGeom>
              <a:avLst/>
              <a:gdLst>
                <a:gd name="T0" fmla="*/ 1544 w 1544"/>
                <a:gd name="T1" fmla="*/ 162 h 162"/>
                <a:gd name="T2" fmla="*/ 0 w 1544"/>
                <a:gd name="T3" fmla="*/ 162 h 162"/>
                <a:gd name="T4" fmla="*/ 156 w 1544"/>
                <a:gd name="T5" fmla="*/ 0 h 162"/>
                <a:gd name="T6" fmla="*/ 1436 w 1544"/>
                <a:gd name="T7" fmla="*/ 0 h 162"/>
                <a:gd name="T8" fmla="*/ 1544 w 1544"/>
                <a:gd name="T9" fmla="*/ 162 h 162"/>
              </a:gdLst>
              <a:ahLst/>
              <a:cxnLst>
                <a:cxn ang="0">
                  <a:pos x="T0" y="T1"/>
                </a:cxn>
                <a:cxn ang="0">
                  <a:pos x="T2" y="T3"/>
                </a:cxn>
                <a:cxn ang="0">
                  <a:pos x="T4" y="T5"/>
                </a:cxn>
                <a:cxn ang="0">
                  <a:pos x="T6" y="T7"/>
                </a:cxn>
                <a:cxn ang="0">
                  <a:pos x="T8" y="T9"/>
                </a:cxn>
              </a:cxnLst>
              <a:rect l="0" t="0" r="r" b="b"/>
              <a:pathLst>
                <a:path w="1544" h="162">
                  <a:moveTo>
                    <a:pt x="1544" y="162"/>
                  </a:moveTo>
                  <a:lnTo>
                    <a:pt x="0" y="162"/>
                  </a:lnTo>
                  <a:lnTo>
                    <a:pt x="156" y="0"/>
                  </a:lnTo>
                  <a:lnTo>
                    <a:pt x="1436" y="0"/>
                  </a:lnTo>
                  <a:lnTo>
                    <a:pt x="1544" y="162"/>
                  </a:lnTo>
                  <a:close/>
                </a:path>
              </a:pathLst>
            </a:custGeom>
            <a:gradFill flip="none" rotWithShape="1">
              <a:gsLst>
                <a:gs pos="0">
                  <a:srgbClr val="6FC9E0"/>
                </a:gs>
                <a:gs pos="39000">
                  <a:srgbClr val="4BC3E2"/>
                </a:gs>
                <a:gs pos="85000">
                  <a:srgbClr val="030341"/>
                </a:gs>
              </a:gsLst>
              <a:path path="circle">
                <a:fillToRect l="50000" t="130000" r="50000" b="-30000"/>
              </a:path>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Freeform 8">
              <a:extLst>
                <a:ext uri="{FF2B5EF4-FFF2-40B4-BE49-F238E27FC236}">
                  <a16:creationId xmlns:a16="http://schemas.microsoft.com/office/drawing/2014/main" id="{91E2CD51-2ACF-4F68-863C-840F1804E8B5}"/>
                </a:ext>
              </a:extLst>
            </p:cNvPr>
            <p:cNvSpPr>
              <a:spLocks/>
            </p:cNvSpPr>
            <p:nvPr/>
          </p:nvSpPr>
          <p:spPr bwMode="auto">
            <a:xfrm>
              <a:off x="5313363" y="4187825"/>
              <a:ext cx="1520825" cy="1598613"/>
            </a:xfrm>
            <a:custGeom>
              <a:avLst/>
              <a:gdLst>
                <a:gd name="T0" fmla="*/ 265 w 265"/>
                <a:gd name="T1" fmla="*/ 279 h 279"/>
                <a:gd name="T2" fmla="*/ 25 w 265"/>
                <a:gd name="T3" fmla="*/ 279 h 279"/>
                <a:gd name="T4" fmla="*/ 20 w 265"/>
                <a:gd name="T5" fmla="*/ 234 h 279"/>
                <a:gd name="T6" fmla="*/ 20 w 265"/>
                <a:gd name="T7" fmla="*/ 230 h 279"/>
                <a:gd name="T8" fmla="*/ 13 w 265"/>
                <a:gd name="T9" fmla="*/ 171 h 279"/>
                <a:gd name="T10" fmla="*/ 11 w 265"/>
                <a:gd name="T11" fmla="*/ 150 h 279"/>
                <a:gd name="T12" fmla="*/ 10 w 265"/>
                <a:gd name="T13" fmla="*/ 129 h 279"/>
                <a:gd name="T14" fmla="*/ 10 w 265"/>
                <a:gd name="T15" fmla="*/ 34 h 279"/>
                <a:gd name="T16" fmla="*/ 10 w 265"/>
                <a:gd name="T17" fmla="*/ 34 h 279"/>
                <a:gd name="T18" fmla="*/ 65 w 265"/>
                <a:gd name="T19" fmla="*/ 17 h 279"/>
                <a:gd name="T20" fmla="*/ 86 w 265"/>
                <a:gd name="T21" fmla="*/ 1 h 279"/>
                <a:gd name="T22" fmla="*/ 131 w 265"/>
                <a:gd name="T23" fmla="*/ 3 h 279"/>
                <a:gd name="T24" fmla="*/ 132 w 265"/>
                <a:gd name="T25" fmla="*/ 3 h 279"/>
                <a:gd name="T26" fmla="*/ 132 w 265"/>
                <a:gd name="T27" fmla="*/ 3 h 279"/>
                <a:gd name="T28" fmla="*/ 133 w 265"/>
                <a:gd name="T29" fmla="*/ 3 h 279"/>
                <a:gd name="T30" fmla="*/ 169 w 265"/>
                <a:gd name="T31" fmla="*/ 12 h 279"/>
                <a:gd name="T32" fmla="*/ 170 w 265"/>
                <a:gd name="T33" fmla="*/ 13 h 279"/>
                <a:gd name="T34" fmla="*/ 170 w 265"/>
                <a:gd name="T35" fmla="*/ 13 h 279"/>
                <a:gd name="T36" fmla="*/ 171 w 265"/>
                <a:gd name="T37" fmla="*/ 26 h 279"/>
                <a:gd name="T38" fmla="*/ 197 w 265"/>
                <a:gd name="T39" fmla="*/ 31 h 279"/>
                <a:gd name="T40" fmla="*/ 201 w 265"/>
                <a:gd name="T41" fmla="*/ 32 h 279"/>
                <a:gd name="T42" fmla="*/ 251 w 265"/>
                <a:gd name="T43" fmla="*/ 105 h 279"/>
                <a:gd name="T44" fmla="*/ 255 w 265"/>
                <a:gd name="T45" fmla="*/ 151 h 279"/>
                <a:gd name="T46" fmla="*/ 259 w 265"/>
                <a:gd name="T47" fmla="*/ 192 h 279"/>
                <a:gd name="T48" fmla="*/ 262 w 265"/>
                <a:gd name="T49" fmla="*/ 234 h 279"/>
                <a:gd name="T50" fmla="*/ 264 w 265"/>
                <a:gd name="T51" fmla="*/ 266 h 279"/>
                <a:gd name="T52" fmla="*/ 264 w 265"/>
                <a:gd name="T53" fmla="*/ 266 h 279"/>
                <a:gd name="T54" fmla="*/ 265 w 265"/>
                <a:gd name="T55" fmla="*/ 279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5" h="279">
                  <a:moveTo>
                    <a:pt x="265" y="279"/>
                  </a:moveTo>
                  <a:cubicBezTo>
                    <a:pt x="25" y="279"/>
                    <a:pt x="25" y="279"/>
                    <a:pt x="25" y="279"/>
                  </a:cubicBezTo>
                  <a:cubicBezTo>
                    <a:pt x="25" y="273"/>
                    <a:pt x="23" y="256"/>
                    <a:pt x="20" y="234"/>
                  </a:cubicBezTo>
                  <a:cubicBezTo>
                    <a:pt x="20" y="232"/>
                    <a:pt x="20" y="231"/>
                    <a:pt x="20" y="230"/>
                  </a:cubicBezTo>
                  <a:cubicBezTo>
                    <a:pt x="17" y="211"/>
                    <a:pt x="15" y="191"/>
                    <a:pt x="13" y="171"/>
                  </a:cubicBezTo>
                  <a:cubicBezTo>
                    <a:pt x="13" y="164"/>
                    <a:pt x="12" y="157"/>
                    <a:pt x="11" y="150"/>
                  </a:cubicBezTo>
                  <a:cubicBezTo>
                    <a:pt x="11" y="143"/>
                    <a:pt x="11" y="136"/>
                    <a:pt x="10" y="129"/>
                  </a:cubicBezTo>
                  <a:cubicBezTo>
                    <a:pt x="8" y="78"/>
                    <a:pt x="0" y="42"/>
                    <a:pt x="10" y="34"/>
                  </a:cubicBezTo>
                  <a:cubicBezTo>
                    <a:pt x="10" y="34"/>
                    <a:pt x="10" y="34"/>
                    <a:pt x="10" y="34"/>
                  </a:cubicBezTo>
                  <a:cubicBezTo>
                    <a:pt x="19" y="26"/>
                    <a:pt x="65" y="17"/>
                    <a:pt x="65" y="17"/>
                  </a:cubicBezTo>
                  <a:cubicBezTo>
                    <a:pt x="65" y="17"/>
                    <a:pt x="70" y="2"/>
                    <a:pt x="86" y="1"/>
                  </a:cubicBezTo>
                  <a:cubicBezTo>
                    <a:pt x="102" y="0"/>
                    <a:pt x="118" y="1"/>
                    <a:pt x="131" y="3"/>
                  </a:cubicBezTo>
                  <a:cubicBezTo>
                    <a:pt x="131" y="3"/>
                    <a:pt x="132" y="3"/>
                    <a:pt x="132" y="3"/>
                  </a:cubicBezTo>
                  <a:cubicBezTo>
                    <a:pt x="132" y="3"/>
                    <a:pt x="132" y="3"/>
                    <a:pt x="132" y="3"/>
                  </a:cubicBezTo>
                  <a:cubicBezTo>
                    <a:pt x="132" y="3"/>
                    <a:pt x="133" y="3"/>
                    <a:pt x="133" y="3"/>
                  </a:cubicBezTo>
                  <a:cubicBezTo>
                    <a:pt x="152" y="6"/>
                    <a:pt x="167" y="10"/>
                    <a:pt x="169" y="12"/>
                  </a:cubicBezTo>
                  <a:cubicBezTo>
                    <a:pt x="170" y="12"/>
                    <a:pt x="170" y="13"/>
                    <a:pt x="170" y="13"/>
                  </a:cubicBezTo>
                  <a:cubicBezTo>
                    <a:pt x="170" y="13"/>
                    <a:pt x="170" y="13"/>
                    <a:pt x="170" y="13"/>
                  </a:cubicBezTo>
                  <a:cubicBezTo>
                    <a:pt x="171" y="22"/>
                    <a:pt x="171" y="26"/>
                    <a:pt x="171" y="26"/>
                  </a:cubicBezTo>
                  <a:cubicBezTo>
                    <a:pt x="171" y="26"/>
                    <a:pt x="184" y="32"/>
                    <a:pt x="197" y="31"/>
                  </a:cubicBezTo>
                  <a:cubicBezTo>
                    <a:pt x="198" y="31"/>
                    <a:pt x="199" y="31"/>
                    <a:pt x="201" y="32"/>
                  </a:cubicBezTo>
                  <a:cubicBezTo>
                    <a:pt x="216" y="35"/>
                    <a:pt x="247" y="62"/>
                    <a:pt x="251" y="105"/>
                  </a:cubicBezTo>
                  <a:cubicBezTo>
                    <a:pt x="252" y="117"/>
                    <a:pt x="254" y="133"/>
                    <a:pt x="255" y="151"/>
                  </a:cubicBezTo>
                  <a:cubicBezTo>
                    <a:pt x="256" y="164"/>
                    <a:pt x="257" y="178"/>
                    <a:pt x="259" y="192"/>
                  </a:cubicBezTo>
                  <a:cubicBezTo>
                    <a:pt x="260" y="207"/>
                    <a:pt x="261" y="221"/>
                    <a:pt x="262" y="234"/>
                  </a:cubicBezTo>
                  <a:cubicBezTo>
                    <a:pt x="263" y="246"/>
                    <a:pt x="263" y="258"/>
                    <a:pt x="264" y="266"/>
                  </a:cubicBezTo>
                  <a:cubicBezTo>
                    <a:pt x="264" y="266"/>
                    <a:pt x="264" y="266"/>
                    <a:pt x="264" y="266"/>
                  </a:cubicBezTo>
                  <a:cubicBezTo>
                    <a:pt x="264" y="272"/>
                    <a:pt x="265" y="277"/>
                    <a:pt x="265" y="279"/>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a:extLst>
                <a:ext uri="{FF2B5EF4-FFF2-40B4-BE49-F238E27FC236}">
                  <a16:creationId xmlns:a16="http://schemas.microsoft.com/office/drawing/2014/main" id="{319F10DD-B9D3-4B3A-8314-9802E27DC1C4}"/>
                </a:ext>
              </a:extLst>
            </p:cNvPr>
            <p:cNvSpPr>
              <a:spLocks/>
            </p:cNvSpPr>
            <p:nvPr/>
          </p:nvSpPr>
          <p:spPr bwMode="auto">
            <a:xfrm>
              <a:off x="4832350" y="4359275"/>
              <a:ext cx="1382713" cy="1152525"/>
            </a:xfrm>
            <a:custGeom>
              <a:avLst/>
              <a:gdLst>
                <a:gd name="T0" fmla="*/ 227 w 241"/>
                <a:gd name="T1" fmla="*/ 194 h 201"/>
                <a:gd name="T2" fmla="*/ 104 w 241"/>
                <a:gd name="T3" fmla="*/ 200 h 201"/>
                <a:gd name="T4" fmla="*/ 23 w 241"/>
                <a:gd name="T5" fmla="*/ 199 h 201"/>
                <a:gd name="T6" fmla="*/ 38 w 241"/>
                <a:gd name="T7" fmla="*/ 83 h 201"/>
                <a:gd name="T8" fmla="*/ 94 w 241"/>
                <a:gd name="T9" fmla="*/ 4 h 201"/>
                <a:gd name="T10" fmla="*/ 94 w 241"/>
                <a:gd name="T11" fmla="*/ 4 h 201"/>
                <a:gd name="T12" fmla="*/ 106 w 241"/>
                <a:gd name="T13" fmla="*/ 1 h 201"/>
                <a:gd name="T14" fmla="*/ 143 w 241"/>
                <a:gd name="T15" fmla="*/ 57 h 201"/>
                <a:gd name="T16" fmla="*/ 95 w 241"/>
                <a:gd name="T17" fmla="*/ 120 h 201"/>
                <a:gd name="T18" fmla="*/ 76 w 241"/>
                <a:gd name="T19" fmla="*/ 141 h 201"/>
                <a:gd name="T20" fmla="*/ 97 w 241"/>
                <a:gd name="T21" fmla="*/ 141 h 201"/>
                <a:gd name="T22" fmla="*/ 239 w 241"/>
                <a:gd name="T23" fmla="*/ 164 h 201"/>
                <a:gd name="T24" fmla="*/ 227 w 241"/>
                <a:gd name="T25" fmla="*/ 194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1" h="201">
                  <a:moveTo>
                    <a:pt x="227" y="194"/>
                  </a:moveTo>
                  <a:cubicBezTo>
                    <a:pt x="224" y="194"/>
                    <a:pt x="160" y="198"/>
                    <a:pt x="104" y="200"/>
                  </a:cubicBezTo>
                  <a:cubicBezTo>
                    <a:pt x="66" y="201"/>
                    <a:pt x="32" y="201"/>
                    <a:pt x="23" y="199"/>
                  </a:cubicBezTo>
                  <a:cubicBezTo>
                    <a:pt x="0" y="193"/>
                    <a:pt x="5" y="167"/>
                    <a:pt x="38" y="83"/>
                  </a:cubicBezTo>
                  <a:cubicBezTo>
                    <a:pt x="59" y="29"/>
                    <a:pt x="80" y="10"/>
                    <a:pt x="94" y="4"/>
                  </a:cubicBezTo>
                  <a:cubicBezTo>
                    <a:pt x="94" y="4"/>
                    <a:pt x="94" y="4"/>
                    <a:pt x="94" y="4"/>
                  </a:cubicBezTo>
                  <a:cubicBezTo>
                    <a:pt x="101" y="0"/>
                    <a:pt x="106" y="1"/>
                    <a:pt x="106" y="1"/>
                  </a:cubicBezTo>
                  <a:cubicBezTo>
                    <a:pt x="123" y="0"/>
                    <a:pt x="145" y="42"/>
                    <a:pt x="143" y="57"/>
                  </a:cubicBezTo>
                  <a:cubicBezTo>
                    <a:pt x="142" y="66"/>
                    <a:pt x="115" y="98"/>
                    <a:pt x="95" y="120"/>
                  </a:cubicBezTo>
                  <a:cubicBezTo>
                    <a:pt x="85" y="132"/>
                    <a:pt x="76" y="141"/>
                    <a:pt x="76" y="141"/>
                  </a:cubicBezTo>
                  <a:cubicBezTo>
                    <a:pt x="76" y="141"/>
                    <a:pt x="85" y="141"/>
                    <a:pt x="97" y="141"/>
                  </a:cubicBezTo>
                  <a:cubicBezTo>
                    <a:pt x="139" y="142"/>
                    <a:pt x="228" y="145"/>
                    <a:pt x="239" y="164"/>
                  </a:cubicBezTo>
                  <a:cubicBezTo>
                    <a:pt x="241" y="169"/>
                    <a:pt x="233" y="194"/>
                    <a:pt x="227" y="194"/>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a:extLst>
                <a:ext uri="{FF2B5EF4-FFF2-40B4-BE49-F238E27FC236}">
                  <a16:creationId xmlns:a16="http://schemas.microsoft.com/office/drawing/2014/main" id="{5849D18F-42AB-4436-A00E-CCB48479C93C}"/>
                </a:ext>
              </a:extLst>
            </p:cNvPr>
            <p:cNvSpPr>
              <a:spLocks/>
            </p:cNvSpPr>
            <p:nvPr/>
          </p:nvSpPr>
          <p:spPr bwMode="auto">
            <a:xfrm>
              <a:off x="6450013" y="4960938"/>
              <a:ext cx="333375" cy="750888"/>
            </a:xfrm>
            <a:custGeom>
              <a:avLst/>
              <a:gdLst>
                <a:gd name="T0" fmla="*/ 66 w 66"/>
                <a:gd name="T1" fmla="*/ 131 h 131"/>
                <a:gd name="T2" fmla="*/ 23 w 66"/>
                <a:gd name="T3" fmla="*/ 68 h 131"/>
                <a:gd name="T4" fmla="*/ 4 w 66"/>
                <a:gd name="T5" fmla="*/ 25 h 131"/>
                <a:gd name="T6" fmla="*/ 57 w 66"/>
                <a:gd name="T7" fmla="*/ 16 h 131"/>
                <a:gd name="T8" fmla="*/ 64 w 66"/>
                <a:gd name="T9" fmla="*/ 99 h 131"/>
                <a:gd name="T10" fmla="*/ 66 w 66"/>
                <a:gd name="T11" fmla="*/ 131 h 131"/>
              </a:gdLst>
              <a:ahLst/>
              <a:cxnLst>
                <a:cxn ang="0">
                  <a:pos x="T0" y="T1"/>
                </a:cxn>
                <a:cxn ang="0">
                  <a:pos x="T2" y="T3"/>
                </a:cxn>
                <a:cxn ang="0">
                  <a:pos x="T4" y="T5"/>
                </a:cxn>
                <a:cxn ang="0">
                  <a:pos x="T6" y="T7"/>
                </a:cxn>
                <a:cxn ang="0">
                  <a:pos x="T8" y="T9"/>
                </a:cxn>
                <a:cxn ang="0">
                  <a:pos x="T10" y="T11"/>
                </a:cxn>
              </a:cxnLst>
              <a:rect l="0" t="0" r="r" b="b"/>
              <a:pathLst>
                <a:path w="66" h="131">
                  <a:moveTo>
                    <a:pt x="66" y="131"/>
                  </a:moveTo>
                  <a:cubicBezTo>
                    <a:pt x="61" y="107"/>
                    <a:pt x="42" y="83"/>
                    <a:pt x="23" y="68"/>
                  </a:cubicBezTo>
                  <a:cubicBezTo>
                    <a:pt x="0" y="51"/>
                    <a:pt x="4" y="25"/>
                    <a:pt x="4" y="25"/>
                  </a:cubicBezTo>
                  <a:cubicBezTo>
                    <a:pt x="21" y="0"/>
                    <a:pt x="41" y="5"/>
                    <a:pt x="57" y="16"/>
                  </a:cubicBezTo>
                  <a:cubicBezTo>
                    <a:pt x="59" y="43"/>
                    <a:pt x="62" y="74"/>
                    <a:pt x="64" y="99"/>
                  </a:cubicBezTo>
                  <a:cubicBezTo>
                    <a:pt x="65" y="111"/>
                    <a:pt x="65" y="123"/>
                    <a:pt x="66" y="131"/>
                  </a:cubicBezTo>
                  <a:close/>
                </a:path>
              </a:pathLst>
            </a:custGeom>
            <a:gradFill flip="none" rotWithShape="1">
              <a:gsLst>
                <a:gs pos="100000">
                  <a:srgbClr val="7289F2">
                    <a:alpha val="0"/>
                  </a:srgbClr>
                </a:gs>
                <a:gs pos="26000">
                  <a:srgbClr val="7289F2">
                    <a:alpha val="54000"/>
                  </a:srgbClr>
                </a:gs>
              </a:gsLst>
              <a:lin ang="7800000" scaled="0"/>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Shape 21">
              <a:extLst>
                <a:ext uri="{FF2B5EF4-FFF2-40B4-BE49-F238E27FC236}">
                  <a16:creationId xmlns:a16="http://schemas.microsoft.com/office/drawing/2014/main" id="{D1D8B039-3C85-439E-9B4E-0AE3B0227E37}"/>
                </a:ext>
              </a:extLst>
            </p:cNvPr>
            <p:cNvSpPr/>
            <p:nvPr/>
          </p:nvSpPr>
          <p:spPr>
            <a:xfrm rot="20364014">
              <a:off x="6924390" y="4583236"/>
              <a:ext cx="305126" cy="641501"/>
            </a:xfrm>
            <a:custGeom>
              <a:avLst/>
              <a:gdLst>
                <a:gd name="connsiteX0" fmla="*/ 793 w 453638"/>
                <a:gd name="connsiteY0" fmla="*/ 10752 h 953733"/>
                <a:gd name="connsiteX1" fmla="*/ 331787 w 453638"/>
                <a:gd name="connsiteY1" fmla="*/ 467952 h 953733"/>
                <a:gd name="connsiteX2" fmla="*/ 436562 w 453638"/>
                <a:gd name="connsiteY2" fmla="*/ 944202 h 953733"/>
                <a:gd name="connsiteX3" fmla="*/ 793 w 453638"/>
                <a:gd name="connsiteY3" fmla="*/ 10752 h 953733"/>
              </a:gdLst>
              <a:ahLst/>
              <a:cxnLst>
                <a:cxn ang="0">
                  <a:pos x="connsiteX0" y="connsiteY0"/>
                </a:cxn>
                <a:cxn ang="0">
                  <a:pos x="connsiteX1" y="connsiteY1"/>
                </a:cxn>
                <a:cxn ang="0">
                  <a:pos x="connsiteX2" y="connsiteY2"/>
                </a:cxn>
                <a:cxn ang="0">
                  <a:pos x="connsiteX3" y="connsiteY3"/>
                </a:cxn>
              </a:cxnLst>
              <a:rect l="l" t="t" r="r" b="b"/>
              <a:pathLst>
                <a:path w="453638" h="953733">
                  <a:moveTo>
                    <a:pt x="793" y="10752"/>
                  </a:moveTo>
                  <a:cubicBezTo>
                    <a:pt x="-16669" y="-68623"/>
                    <a:pt x="259159" y="312377"/>
                    <a:pt x="331787" y="467952"/>
                  </a:cubicBezTo>
                  <a:cubicBezTo>
                    <a:pt x="404415" y="623527"/>
                    <a:pt x="490934" y="1020005"/>
                    <a:pt x="436562" y="944202"/>
                  </a:cubicBezTo>
                  <a:cubicBezTo>
                    <a:pt x="382190" y="868399"/>
                    <a:pt x="18255" y="90127"/>
                    <a:pt x="793" y="10752"/>
                  </a:cubicBezTo>
                  <a:close/>
                </a:path>
              </a:pathLst>
            </a:custGeom>
            <a:gradFill flip="none" rotWithShape="1">
              <a:gsLst>
                <a:gs pos="100000">
                  <a:srgbClr val="7289F2">
                    <a:alpha val="0"/>
                  </a:srgbClr>
                </a:gs>
                <a:gs pos="26000">
                  <a:srgbClr val="7289F2">
                    <a:alpha val="54000"/>
                  </a:srgbClr>
                </a:gs>
              </a:gsLst>
              <a:lin ang="7800000" scaled="0"/>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 name="Freeform 11">
              <a:extLst>
                <a:ext uri="{FF2B5EF4-FFF2-40B4-BE49-F238E27FC236}">
                  <a16:creationId xmlns:a16="http://schemas.microsoft.com/office/drawing/2014/main" id="{9C6C3AB2-1F41-4F9F-A40A-34C6948A2EEB}"/>
                </a:ext>
              </a:extLst>
            </p:cNvPr>
            <p:cNvSpPr>
              <a:spLocks/>
            </p:cNvSpPr>
            <p:nvPr/>
          </p:nvSpPr>
          <p:spPr bwMode="auto">
            <a:xfrm>
              <a:off x="6065838" y="4297363"/>
              <a:ext cx="1435100" cy="1168400"/>
            </a:xfrm>
            <a:custGeom>
              <a:avLst/>
              <a:gdLst>
                <a:gd name="T0" fmla="*/ 11 w 250"/>
                <a:gd name="T1" fmla="*/ 49 h 204"/>
                <a:gd name="T2" fmla="*/ 103 w 250"/>
                <a:gd name="T3" fmla="*/ 27 h 204"/>
                <a:gd name="T4" fmla="*/ 211 w 250"/>
                <a:gd name="T5" fmla="*/ 135 h 204"/>
                <a:gd name="T6" fmla="*/ 179 w 250"/>
                <a:gd name="T7" fmla="*/ 196 h 204"/>
                <a:gd name="T8" fmla="*/ 10 w 250"/>
                <a:gd name="T9" fmla="*/ 49 h 204"/>
                <a:gd name="T10" fmla="*/ 11 w 250"/>
                <a:gd name="T11" fmla="*/ 49 h 204"/>
              </a:gdLst>
              <a:ahLst/>
              <a:cxnLst>
                <a:cxn ang="0">
                  <a:pos x="T0" y="T1"/>
                </a:cxn>
                <a:cxn ang="0">
                  <a:pos x="T2" y="T3"/>
                </a:cxn>
                <a:cxn ang="0">
                  <a:pos x="T4" y="T5"/>
                </a:cxn>
                <a:cxn ang="0">
                  <a:pos x="T6" y="T7"/>
                </a:cxn>
                <a:cxn ang="0">
                  <a:pos x="T8" y="T9"/>
                </a:cxn>
                <a:cxn ang="0">
                  <a:pos x="T10" y="T11"/>
                </a:cxn>
              </a:cxnLst>
              <a:rect l="0" t="0" r="r" b="b"/>
              <a:pathLst>
                <a:path w="250" h="204">
                  <a:moveTo>
                    <a:pt x="11" y="49"/>
                  </a:moveTo>
                  <a:cubicBezTo>
                    <a:pt x="25" y="11"/>
                    <a:pt x="73" y="0"/>
                    <a:pt x="103" y="27"/>
                  </a:cubicBezTo>
                  <a:cubicBezTo>
                    <a:pt x="136" y="58"/>
                    <a:pt x="187" y="105"/>
                    <a:pt x="211" y="135"/>
                  </a:cubicBezTo>
                  <a:cubicBezTo>
                    <a:pt x="250" y="180"/>
                    <a:pt x="199" y="204"/>
                    <a:pt x="179" y="196"/>
                  </a:cubicBezTo>
                  <a:cubicBezTo>
                    <a:pt x="117" y="171"/>
                    <a:pt x="0" y="117"/>
                    <a:pt x="10" y="49"/>
                  </a:cubicBezTo>
                  <a:cubicBezTo>
                    <a:pt x="10" y="49"/>
                    <a:pt x="11" y="49"/>
                    <a:pt x="11" y="49"/>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a:extLst>
                <a:ext uri="{FF2B5EF4-FFF2-40B4-BE49-F238E27FC236}">
                  <a16:creationId xmlns:a16="http://schemas.microsoft.com/office/drawing/2014/main" id="{53D9C9B8-8241-4452-98F4-6F4696E0228C}"/>
                </a:ext>
              </a:extLst>
            </p:cNvPr>
            <p:cNvSpPr>
              <a:spLocks/>
            </p:cNvSpPr>
            <p:nvPr/>
          </p:nvSpPr>
          <p:spPr bwMode="auto">
            <a:xfrm>
              <a:off x="5664200" y="3127375"/>
              <a:ext cx="809625" cy="1135063"/>
            </a:xfrm>
            <a:custGeom>
              <a:avLst/>
              <a:gdLst>
                <a:gd name="T0" fmla="*/ 138 w 141"/>
                <a:gd name="T1" fmla="*/ 142 h 198"/>
                <a:gd name="T2" fmla="*/ 136 w 141"/>
                <a:gd name="T3" fmla="*/ 150 h 198"/>
                <a:gd name="T4" fmla="*/ 134 w 141"/>
                <a:gd name="T5" fmla="*/ 170 h 198"/>
                <a:gd name="T6" fmla="*/ 128 w 141"/>
                <a:gd name="T7" fmla="*/ 178 h 198"/>
                <a:gd name="T8" fmla="*/ 125 w 141"/>
                <a:gd name="T9" fmla="*/ 179 h 198"/>
                <a:gd name="T10" fmla="*/ 115 w 141"/>
                <a:gd name="T11" fmla="*/ 178 h 198"/>
                <a:gd name="T12" fmla="*/ 109 w 141"/>
                <a:gd name="T13" fmla="*/ 198 h 198"/>
                <a:gd name="T14" fmla="*/ 108 w 141"/>
                <a:gd name="T15" fmla="*/ 197 h 198"/>
                <a:gd name="T16" fmla="*/ 71 w 141"/>
                <a:gd name="T17" fmla="*/ 188 h 198"/>
                <a:gd name="T18" fmla="*/ 71 w 141"/>
                <a:gd name="T19" fmla="*/ 188 h 198"/>
                <a:gd name="T20" fmla="*/ 70 w 141"/>
                <a:gd name="T21" fmla="*/ 188 h 198"/>
                <a:gd name="T22" fmla="*/ 25 w 141"/>
                <a:gd name="T23" fmla="*/ 186 h 198"/>
                <a:gd name="T24" fmla="*/ 26 w 141"/>
                <a:gd name="T25" fmla="*/ 157 h 198"/>
                <a:gd name="T26" fmla="*/ 19 w 141"/>
                <a:gd name="T27" fmla="*/ 125 h 198"/>
                <a:gd name="T28" fmla="*/ 9 w 141"/>
                <a:gd name="T29" fmla="*/ 99 h 198"/>
                <a:gd name="T30" fmla="*/ 0 w 141"/>
                <a:gd name="T31" fmla="*/ 72 h 198"/>
                <a:gd name="T32" fmla="*/ 34 w 141"/>
                <a:gd name="T33" fmla="*/ 18 h 198"/>
                <a:gd name="T34" fmla="*/ 57 w 141"/>
                <a:gd name="T35" fmla="*/ 7 h 198"/>
                <a:gd name="T36" fmla="*/ 76 w 141"/>
                <a:gd name="T37" fmla="*/ 0 h 198"/>
                <a:gd name="T38" fmla="*/ 92 w 141"/>
                <a:gd name="T39" fmla="*/ 9 h 198"/>
                <a:gd name="T40" fmla="*/ 112 w 141"/>
                <a:gd name="T41" fmla="*/ 11 h 198"/>
                <a:gd name="T42" fmla="*/ 124 w 141"/>
                <a:gd name="T43" fmla="*/ 24 h 198"/>
                <a:gd name="T44" fmla="*/ 134 w 141"/>
                <a:gd name="T45" fmla="*/ 37 h 198"/>
                <a:gd name="T46" fmla="*/ 134 w 141"/>
                <a:gd name="T47" fmla="*/ 38 h 198"/>
                <a:gd name="T48" fmla="*/ 134 w 141"/>
                <a:gd name="T49" fmla="*/ 38 h 198"/>
                <a:gd name="T50" fmla="*/ 133 w 141"/>
                <a:gd name="T51" fmla="*/ 39 h 198"/>
                <a:gd name="T52" fmla="*/ 132 w 141"/>
                <a:gd name="T53" fmla="*/ 41 h 198"/>
                <a:gd name="T54" fmla="*/ 131 w 141"/>
                <a:gd name="T55" fmla="*/ 42 h 198"/>
                <a:gd name="T56" fmla="*/ 130 w 141"/>
                <a:gd name="T57" fmla="*/ 42 h 198"/>
                <a:gd name="T58" fmla="*/ 129 w 141"/>
                <a:gd name="T59" fmla="*/ 43 h 198"/>
                <a:gd name="T60" fmla="*/ 129 w 141"/>
                <a:gd name="T61" fmla="*/ 43 h 198"/>
                <a:gd name="T62" fmla="*/ 138 w 141"/>
                <a:gd name="T63" fmla="*/ 90 h 198"/>
                <a:gd name="T64" fmla="*/ 139 w 141"/>
                <a:gd name="T65" fmla="*/ 113 h 198"/>
                <a:gd name="T66" fmla="*/ 138 w 141"/>
                <a:gd name="T67" fmla="*/ 142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1" h="198">
                  <a:moveTo>
                    <a:pt x="138" y="142"/>
                  </a:moveTo>
                  <a:cubicBezTo>
                    <a:pt x="138" y="145"/>
                    <a:pt x="137" y="147"/>
                    <a:pt x="136" y="150"/>
                  </a:cubicBezTo>
                  <a:cubicBezTo>
                    <a:pt x="136" y="151"/>
                    <a:pt x="135" y="166"/>
                    <a:pt x="134" y="170"/>
                  </a:cubicBezTo>
                  <a:cubicBezTo>
                    <a:pt x="134" y="172"/>
                    <a:pt x="132" y="177"/>
                    <a:pt x="128" y="178"/>
                  </a:cubicBezTo>
                  <a:cubicBezTo>
                    <a:pt x="127" y="179"/>
                    <a:pt x="126" y="179"/>
                    <a:pt x="125" y="179"/>
                  </a:cubicBezTo>
                  <a:cubicBezTo>
                    <a:pt x="118" y="178"/>
                    <a:pt x="115" y="178"/>
                    <a:pt x="115" y="178"/>
                  </a:cubicBezTo>
                  <a:cubicBezTo>
                    <a:pt x="115" y="178"/>
                    <a:pt x="108" y="189"/>
                    <a:pt x="109" y="198"/>
                  </a:cubicBezTo>
                  <a:cubicBezTo>
                    <a:pt x="109" y="198"/>
                    <a:pt x="109" y="197"/>
                    <a:pt x="108" y="197"/>
                  </a:cubicBezTo>
                  <a:cubicBezTo>
                    <a:pt x="106" y="195"/>
                    <a:pt x="91" y="191"/>
                    <a:pt x="71" y="188"/>
                  </a:cubicBezTo>
                  <a:cubicBezTo>
                    <a:pt x="71" y="188"/>
                    <a:pt x="71" y="188"/>
                    <a:pt x="71" y="188"/>
                  </a:cubicBezTo>
                  <a:cubicBezTo>
                    <a:pt x="71" y="188"/>
                    <a:pt x="70" y="188"/>
                    <a:pt x="70" y="188"/>
                  </a:cubicBezTo>
                  <a:cubicBezTo>
                    <a:pt x="57" y="186"/>
                    <a:pt x="41" y="185"/>
                    <a:pt x="25" y="186"/>
                  </a:cubicBezTo>
                  <a:cubicBezTo>
                    <a:pt x="25" y="186"/>
                    <a:pt x="27" y="173"/>
                    <a:pt x="26" y="157"/>
                  </a:cubicBezTo>
                  <a:cubicBezTo>
                    <a:pt x="25" y="147"/>
                    <a:pt x="23" y="135"/>
                    <a:pt x="19" y="125"/>
                  </a:cubicBezTo>
                  <a:cubicBezTo>
                    <a:pt x="15" y="116"/>
                    <a:pt x="12" y="107"/>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ubicBezTo>
                    <a:pt x="134" y="38"/>
                    <a:pt x="134" y="38"/>
                    <a:pt x="134" y="38"/>
                  </a:cubicBezTo>
                  <a:cubicBezTo>
                    <a:pt x="134" y="38"/>
                    <a:pt x="134" y="38"/>
                    <a:pt x="134" y="38"/>
                  </a:cubicBezTo>
                  <a:cubicBezTo>
                    <a:pt x="134" y="39"/>
                    <a:pt x="134" y="39"/>
                    <a:pt x="133" y="39"/>
                  </a:cubicBezTo>
                  <a:cubicBezTo>
                    <a:pt x="133" y="40"/>
                    <a:pt x="133" y="40"/>
                    <a:pt x="132" y="41"/>
                  </a:cubicBezTo>
                  <a:cubicBezTo>
                    <a:pt x="132" y="41"/>
                    <a:pt x="131" y="41"/>
                    <a:pt x="131" y="42"/>
                  </a:cubicBezTo>
                  <a:cubicBezTo>
                    <a:pt x="131" y="42"/>
                    <a:pt x="130" y="42"/>
                    <a:pt x="130" y="42"/>
                  </a:cubicBezTo>
                  <a:cubicBezTo>
                    <a:pt x="130" y="43"/>
                    <a:pt x="130" y="43"/>
                    <a:pt x="129" y="43"/>
                  </a:cubicBezTo>
                  <a:cubicBezTo>
                    <a:pt x="129" y="43"/>
                    <a:pt x="129" y="43"/>
                    <a:pt x="129" y="43"/>
                  </a:cubicBezTo>
                  <a:cubicBezTo>
                    <a:pt x="129" y="43"/>
                    <a:pt x="139" y="82"/>
                    <a:pt x="138" y="90"/>
                  </a:cubicBezTo>
                  <a:cubicBezTo>
                    <a:pt x="138" y="97"/>
                    <a:pt x="137" y="106"/>
                    <a:pt x="139" y="113"/>
                  </a:cubicBezTo>
                  <a:cubicBezTo>
                    <a:pt x="141" y="118"/>
                    <a:pt x="141" y="129"/>
                    <a:pt x="138" y="142"/>
                  </a:cubicBezTo>
                  <a:close/>
                </a:path>
              </a:pathLst>
            </a:custGeom>
            <a:solidFill>
              <a:srgbClr val="F8F3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a:extLst>
                <a:ext uri="{FF2B5EF4-FFF2-40B4-BE49-F238E27FC236}">
                  <a16:creationId xmlns:a16="http://schemas.microsoft.com/office/drawing/2014/main" id="{104737AB-59A7-4247-842C-6F97799DA28F}"/>
                </a:ext>
              </a:extLst>
            </p:cNvPr>
            <p:cNvSpPr>
              <a:spLocks/>
            </p:cNvSpPr>
            <p:nvPr/>
          </p:nvSpPr>
          <p:spPr bwMode="auto">
            <a:xfrm>
              <a:off x="5664200" y="3127375"/>
              <a:ext cx="781050" cy="900113"/>
            </a:xfrm>
            <a:custGeom>
              <a:avLst/>
              <a:gdLst>
                <a:gd name="T0" fmla="*/ 134 w 136"/>
                <a:gd name="T1" fmla="*/ 37 h 157"/>
                <a:gd name="T2" fmla="*/ 134 w 136"/>
                <a:gd name="T3" fmla="*/ 38 h 157"/>
                <a:gd name="T4" fmla="*/ 134 w 136"/>
                <a:gd name="T5" fmla="*/ 38 h 157"/>
                <a:gd name="T6" fmla="*/ 133 w 136"/>
                <a:gd name="T7" fmla="*/ 39 h 157"/>
                <a:gd name="T8" fmla="*/ 132 w 136"/>
                <a:gd name="T9" fmla="*/ 41 h 157"/>
                <a:gd name="T10" fmla="*/ 129 w 136"/>
                <a:gd name="T11" fmla="*/ 43 h 157"/>
                <a:gd name="T12" fmla="*/ 129 w 136"/>
                <a:gd name="T13" fmla="*/ 43 h 157"/>
                <a:gd name="T14" fmla="*/ 127 w 136"/>
                <a:gd name="T15" fmla="*/ 79 h 157"/>
                <a:gd name="T16" fmla="*/ 97 w 136"/>
                <a:gd name="T17" fmla="*/ 111 h 157"/>
                <a:gd name="T18" fmla="*/ 85 w 136"/>
                <a:gd name="T19" fmla="*/ 140 h 157"/>
                <a:gd name="T20" fmla="*/ 85 w 136"/>
                <a:gd name="T21" fmla="*/ 157 h 157"/>
                <a:gd name="T22" fmla="*/ 26 w 136"/>
                <a:gd name="T23" fmla="*/ 157 h 157"/>
                <a:gd name="T24" fmla="*/ 19 w 136"/>
                <a:gd name="T25" fmla="*/ 125 h 157"/>
                <a:gd name="T26" fmla="*/ 9 w 136"/>
                <a:gd name="T27" fmla="*/ 99 h 157"/>
                <a:gd name="T28" fmla="*/ 0 w 136"/>
                <a:gd name="T29" fmla="*/ 72 h 157"/>
                <a:gd name="T30" fmla="*/ 34 w 136"/>
                <a:gd name="T31" fmla="*/ 18 h 157"/>
                <a:gd name="T32" fmla="*/ 57 w 136"/>
                <a:gd name="T33" fmla="*/ 7 h 157"/>
                <a:gd name="T34" fmla="*/ 76 w 136"/>
                <a:gd name="T35" fmla="*/ 0 h 157"/>
                <a:gd name="T36" fmla="*/ 92 w 136"/>
                <a:gd name="T37" fmla="*/ 9 h 157"/>
                <a:gd name="T38" fmla="*/ 112 w 136"/>
                <a:gd name="T39" fmla="*/ 11 h 157"/>
                <a:gd name="T40" fmla="*/ 124 w 136"/>
                <a:gd name="T41" fmla="*/ 24 h 157"/>
                <a:gd name="T42" fmla="*/ 134 w 136"/>
                <a:gd name="T43" fmla="*/ 3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6" h="157">
                  <a:moveTo>
                    <a:pt x="134" y="37"/>
                  </a:moveTo>
                  <a:cubicBezTo>
                    <a:pt x="134" y="38"/>
                    <a:pt x="134" y="38"/>
                    <a:pt x="134" y="38"/>
                  </a:cubicBezTo>
                  <a:cubicBezTo>
                    <a:pt x="134" y="38"/>
                    <a:pt x="134" y="38"/>
                    <a:pt x="134" y="38"/>
                  </a:cubicBezTo>
                  <a:cubicBezTo>
                    <a:pt x="134" y="39"/>
                    <a:pt x="134" y="39"/>
                    <a:pt x="133" y="39"/>
                  </a:cubicBezTo>
                  <a:cubicBezTo>
                    <a:pt x="133" y="40"/>
                    <a:pt x="133" y="40"/>
                    <a:pt x="132" y="41"/>
                  </a:cubicBezTo>
                  <a:cubicBezTo>
                    <a:pt x="131" y="42"/>
                    <a:pt x="130" y="43"/>
                    <a:pt x="129" y="43"/>
                  </a:cubicBezTo>
                  <a:cubicBezTo>
                    <a:pt x="129" y="43"/>
                    <a:pt x="129" y="43"/>
                    <a:pt x="129" y="43"/>
                  </a:cubicBezTo>
                  <a:cubicBezTo>
                    <a:pt x="127" y="79"/>
                    <a:pt x="127" y="79"/>
                    <a:pt x="127" y="79"/>
                  </a:cubicBezTo>
                  <a:cubicBezTo>
                    <a:pt x="97" y="111"/>
                    <a:pt x="97" y="111"/>
                    <a:pt x="97" y="111"/>
                  </a:cubicBezTo>
                  <a:cubicBezTo>
                    <a:pt x="89" y="119"/>
                    <a:pt x="85" y="129"/>
                    <a:pt x="85" y="140"/>
                  </a:cubicBezTo>
                  <a:cubicBezTo>
                    <a:pt x="85" y="157"/>
                    <a:pt x="85" y="157"/>
                    <a:pt x="85" y="157"/>
                  </a:cubicBezTo>
                  <a:cubicBezTo>
                    <a:pt x="26" y="157"/>
                    <a:pt x="26" y="157"/>
                    <a:pt x="26" y="157"/>
                  </a:cubicBezTo>
                  <a:cubicBezTo>
                    <a:pt x="25" y="147"/>
                    <a:pt x="23" y="135"/>
                    <a:pt x="19" y="125"/>
                  </a:cubicBezTo>
                  <a:cubicBezTo>
                    <a:pt x="15" y="116"/>
                    <a:pt x="12" y="107"/>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lose/>
                </a:path>
              </a:pathLst>
            </a:custGeom>
            <a:gradFill>
              <a:gsLst>
                <a:gs pos="75000">
                  <a:srgbClr val="F7BDBB"/>
                </a:gs>
                <a:gs pos="100000">
                  <a:srgbClr val="F7BDBB">
                    <a:alpha val="0"/>
                  </a:srgbClr>
                </a:gs>
              </a:gsLst>
              <a:lin ang="5400000" scaled="1"/>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14">
              <a:extLst>
                <a:ext uri="{FF2B5EF4-FFF2-40B4-BE49-F238E27FC236}">
                  <a16:creationId xmlns:a16="http://schemas.microsoft.com/office/drawing/2014/main" id="{A4EE508E-C139-4549-AD46-4E5E82F754BB}"/>
                </a:ext>
              </a:extLst>
            </p:cNvPr>
            <p:cNvSpPr>
              <a:spLocks/>
            </p:cNvSpPr>
            <p:nvPr/>
          </p:nvSpPr>
          <p:spPr bwMode="auto">
            <a:xfrm>
              <a:off x="5664200" y="3127375"/>
              <a:ext cx="781050" cy="566738"/>
            </a:xfrm>
            <a:custGeom>
              <a:avLst/>
              <a:gdLst>
                <a:gd name="T0" fmla="*/ 134 w 136"/>
                <a:gd name="T1" fmla="*/ 37 h 99"/>
                <a:gd name="T2" fmla="*/ 134 w 136"/>
                <a:gd name="T3" fmla="*/ 38 h 99"/>
                <a:gd name="T4" fmla="*/ 134 w 136"/>
                <a:gd name="T5" fmla="*/ 38 h 99"/>
                <a:gd name="T6" fmla="*/ 133 w 136"/>
                <a:gd name="T7" fmla="*/ 39 h 99"/>
                <a:gd name="T8" fmla="*/ 132 w 136"/>
                <a:gd name="T9" fmla="*/ 41 h 99"/>
                <a:gd name="T10" fmla="*/ 131 w 136"/>
                <a:gd name="T11" fmla="*/ 42 h 99"/>
                <a:gd name="T12" fmla="*/ 130 w 136"/>
                <a:gd name="T13" fmla="*/ 42 h 99"/>
                <a:gd name="T14" fmla="*/ 129 w 136"/>
                <a:gd name="T15" fmla="*/ 43 h 99"/>
                <a:gd name="T16" fmla="*/ 129 w 136"/>
                <a:gd name="T17" fmla="*/ 43 h 99"/>
                <a:gd name="T18" fmla="*/ 72 w 136"/>
                <a:gd name="T19" fmla="*/ 96 h 99"/>
                <a:gd name="T20" fmla="*/ 70 w 136"/>
                <a:gd name="T21" fmla="*/ 99 h 99"/>
                <a:gd name="T22" fmla="*/ 9 w 136"/>
                <a:gd name="T23" fmla="*/ 99 h 99"/>
                <a:gd name="T24" fmla="*/ 0 w 136"/>
                <a:gd name="T25" fmla="*/ 72 h 99"/>
                <a:gd name="T26" fmla="*/ 34 w 136"/>
                <a:gd name="T27" fmla="*/ 18 h 99"/>
                <a:gd name="T28" fmla="*/ 57 w 136"/>
                <a:gd name="T29" fmla="*/ 7 h 99"/>
                <a:gd name="T30" fmla="*/ 76 w 136"/>
                <a:gd name="T31" fmla="*/ 0 h 99"/>
                <a:gd name="T32" fmla="*/ 92 w 136"/>
                <a:gd name="T33" fmla="*/ 9 h 99"/>
                <a:gd name="T34" fmla="*/ 112 w 136"/>
                <a:gd name="T35" fmla="*/ 11 h 99"/>
                <a:gd name="T36" fmla="*/ 124 w 136"/>
                <a:gd name="T37" fmla="*/ 24 h 99"/>
                <a:gd name="T38" fmla="*/ 134 w 136"/>
                <a:gd name="T39" fmla="*/ 3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6" h="99">
                  <a:moveTo>
                    <a:pt x="134" y="37"/>
                  </a:moveTo>
                  <a:cubicBezTo>
                    <a:pt x="134" y="38"/>
                    <a:pt x="134" y="38"/>
                    <a:pt x="134" y="38"/>
                  </a:cubicBezTo>
                  <a:cubicBezTo>
                    <a:pt x="134" y="38"/>
                    <a:pt x="134" y="38"/>
                    <a:pt x="134" y="38"/>
                  </a:cubicBezTo>
                  <a:cubicBezTo>
                    <a:pt x="134" y="39"/>
                    <a:pt x="134" y="39"/>
                    <a:pt x="133" y="39"/>
                  </a:cubicBezTo>
                  <a:cubicBezTo>
                    <a:pt x="133" y="40"/>
                    <a:pt x="133" y="40"/>
                    <a:pt x="132" y="41"/>
                  </a:cubicBezTo>
                  <a:cubicBezTo>
                    <a:pt x="132" y="41"/>
                    <a:pt x="131" y="41"/>
                    <a:pt x="131" y="42"/>
                  </a:cubicBezTo>
                  <a:cubicBezTo>
                    <a:pt x="131" y="42"/>
                    <a:pt x="130" y="42"/>
                    <a:pt x="130" y="42"/>
                  </a:cubicBezTo>
                  <a:cubicBezTo>
                    <a:pt x="130" y="43"/>
                    <a:pt x="130" y="43"/>
                    <a:pt x="129" y="43"/>
                  </a:cubicBezTo>
                  <a:cubicBezTo>
                    <a:pt x="129" y="43"/>
                    <a:pt x="129" y="43"/>
                    <a:pt x="129" y="43"/>
                  </a:cubicBezTo>
                  <a:cubicBezTo>
                    <a:pt x="124" y="45"/>
                    <a:pt x="107" y="51"/>
                    <a:pt x="72" y="96"/>
                  </a:cubicBezTo>
                  <a:cubicBezTo>
                    <a:pt x="72" y="97"/>
                    <a:pt x="71" y="98"/>
                    <a:pt x="70" y="99"/>
                  </a:cubicBezTo>
                  <a:cubicBezTo>
                    <a:pt x="9" y="99"/>
                    <a:pt x="9" y="99"/>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lose/>
                </a:path>
              </a:pathLst>
            </a:custGeom>
            <a:solidFill>
              <a:srgbClr val="FA9F9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15">
              <a:extLst>
                <a:ext uri="{FF2B5EF4-FFF2-40B4-BE49-F238E27FC236}">
                  <a16:creationId xmlns:a16="http://schemas.microsoft.com/office/drawing/2014/main" id="{59F122DD-9773-48CA-B36A-41383E8FF7A4}"/>
                </a:ext>
              </a:extLst>
            </p:cNvPr>
            <p:cNvSpPr>
              <a:spLocks/>
            </p:cNvSpPr>
            <p:nvPr/>
          </p:nvSpPr>
          <p:spPr bwMode="auto">
            <a:xfrm>
              <a:off x="6289675" y="3775075"/>
              <a:ext cx="68263" cy="92075"/>
            </a:xfrm>
            <a:custGeom>
              <a:avLst/>
              <a:gdLst>
                <a:gd name="T0" fmla="*/ 0 w 12"/>
                <a:gd name="T1" fmla="*/ 4 h 16"/>
                <a:gd name="T2" fmla="*/ 6 w 12"/>
                <a:gd name="T3" fmla="*/ 8 h 16"/>
                <a:gd name="T4" fmla="*/ 12 w 12"/>
                <a:gd name="T5" fmla="*/ 16 h 16"/>
                <a:gd name="T6" fmla="*/ 0 w 12"/>
                <a:gd name="T7" fmla="*/ 4 h 16"/>
              </a:gdLst>
              <a:ahLst/>
              <a:cxnLst>
                <a:cxn ang="0">
                  <a:pos x="T0" y="T1"/>
                </a:cxn>
                <a:cxn ang="0">
                  <a:pos x="T2" y="T3"/>
                </a:cxn>
                <a:cxn ang="0">
                  <a:pos x="T4" y="T5"/>
                </a:cxn>
                <a:cxn ang="0">
                  <a:pos x="T6" y="T7"/>
                </a:cxn>
              </a:cxnLst>
              <a:rect l="0" t="0" r="r" b="b"/>
              <a:pathLst>
                <a:path w="12" h="16">
                  <a:moveTo>
                    <a:pt x="0" y="4"/>
                  </a:moveTo>
                  <a:cubicBezTo>
                    <a:pt x="0" y="0"/>
                    <a:pt x="4" y="3"/>
                    <a:pt x="6" y="8"/>
                  </a:cubicBezTo>
                  <a:cubicBezTo>
                    <a:pt x="7" y="13"/>
                    <a:pt x="11" y="16"/>
                    <a:pt x="12" y="16"/>
                  </a:cubicBezTo>
                  <a:cubicBezTo>
                    <a:pt x="12" y="16"/>
                    <a:pt x="1" y="14"/>
                    <a:pt x="0" y="4"/>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a:extLst>
                <a:ext uri="{FF2B5EF4-FFF2-40B4-BE49-F238E27FC236}">
                  <a16:creationId xmlns:a16="http://schemas.microsoft.com/office/drawing/2014/main" id="{0FEF4D20-2077-46B3-889D-C3694814510E}"/>
                </a:ext>
              </a:extLst>
            </p:cNvPr>
            <p:cNvSpPr>
              <a:spLocks/>
            </p:cNvSpPr>
            <p:nvPr/>
          </p:nvSpPr>
          <p:spPr bwMode="auto">
            <a:xfrm>
              <a:off x="6324600" y="3792538"/>
              <a:ext cx="131763" cy="360363"/>
            </a:xfrm>
            <a:custGeom>
              <a:avLst/>
              <a:gdLst>
                <a:gd name="T0" fmla="*/ 23 w 23"/>
                <a:gd name="T1" fmla="*/ 26 h 63"/>
                <a:gd name="T2" fmla="*/ 21 w 23"/>
                <a:gd name="T3" fmla="*/ 34 h 63"/>
                <a:gd name="T4" fmla="*/ 19 w 23"/>
                <a:gd name="T5" fmla="*/ 54 h 63"/>
                <a:gd name="T6" fmla="*/ 13 w 23"/>
                <a:gd name="T7" fmla="*/ 62 h 63"/>
                <a:gd name="T8" fmla="*/ 10 w 23"/>
                <a:gd name="T9" fmla="*/ 63 h 63"/>
                <a:gd name="T10" fmla="*/ 0 w 23"/>
                <a:gd name="T11" fmla="*/ 62 h 63"/>
                <a:gd name="T12" fmla="*/ 5 w 23"/>
                <a:gd name="T13" fmla="*/ 0 h 63"/>
                <a:gd name="T14" fmla="*/ 13 w 23"/>
                <a:gd name="T15" fmla="*/ 1 h 63"/>
                <a:gd name="T16" fmla="*/ 23 w 23"/>
                <a:gd name="T17" fmla="*/ 2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63">
                  <a:moveTo>
                    <a:pt x="23" y="26"/>
                  </a:moveTo>
                  <a:cubicBezTo>
                    <a:pt x="23" y="29"/>
                    <a:pt x="22" y="31"/>
                    <a:pt x="21" y="34"/>
                  </a:cubicBezTo>
                  <a:cubicBezTo>
                    <a:pt x="21" y="35"/>
                    <a:pt x="20" y="50"/>
                    <a:pt x="19" y="54"/>
                  </a:cubicBezTo>
                  <a:cubicBezTo>
                    <a:pt x="19" y="56"/>
                    <a:pt x="17" y="61"/>
                    <a:pt x="13" y="62"/>
                  </a:cubicBezTo>
                  <a:cubicBezTo>
                    <a:pt x="12" y="63"/>
                    <a:pt x="11" y="63"/>
                    <a:pt x="10" y="63"/>
                  </a:cubicBezTo>
                  <a:cubicBezTo>
                    <a:pt x="3" y="62"/>
                    <a:pt x="0" y="62"/>
                    <a:pt x="0" y="62"/>
                  </a:cubicBezTo>
                  <a:cubicBezTo>
                    <a:pt x="0" y="62"/>
                    <a:pt x="8" y="22"/>
                    <a:pt x="5" y="0"/>
                  </a:cubicBezTo>
                  <a:cubicBezTo>
                    <a:pt x="13" y="1"/>
                    <a:pt x="13" y="1"/>
                    <a:pt x="13" y="1"/>
                  </a:cubicBezTo>
                  <a:cubicBezTo>
                    <a:pt x="13" y="1"/>
                    <a:pt x="17" y="19"/>
                    <a:pt x="23" y="26"/>
                  </a:cubicBezTo>
                  <a:close/>
                </a:path>
              </a:pathLst>
            </a:custGeom>
            <a:solidFill>
              <a:srgbClr val="FA9F9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17">
              <a:extLst>
                <a:ext uri="{FF2B5EF4-FFF2-40B4-BE49-F238E27FC236}">
                  <a16:creationId xmlns:a16="http://schemas.microsoft.com/office/drawing/2014/main" id="{3E67FC6E-679C-4B7D-9F05-FF6856EDEB60}"/>
                </a:ext>
              </a:extLst>
            </p:cNvPr>
            <p:cNvSpPr>
              <a:spLocks/>
            </p:cNvSpPr>
            <p:nvPr/>
          </p:nvSpPr>
          <p:spPr bwMode="auto">
            <a:xfrm>
              <a:off x="6324600" y="4010025"/>
              <a:ext cx="74613" cy="142875"/>
            </a:xfrm>
            <a:custGeom>
              <a:avLst/>
              <a:gdLst>
                <a:gd name="T0" fmla="*/ 13 w 13"/>
                <a:gd name="T1" fmla="*/ 24 h 25"/>
                <a:gd name="T2" fmla="*/ 10 w 13"/>
                <a:gd name="T3" fmla="*/ 25 h 25"/>
                <a:gd name="T4" fmla="*/ 0 w 13"/>
                <a:gd name="T5" fmla="*/ 24 h 25"/>
                <a:gd name="T6" fmla="*/ 4 w 13"/>
                <a:gd name="T7" fmla="*/ 0 h 25"/>
                <a:gd name="T8" fmla="*/ 13 w 13"/>
                <a:gd name="T9" fmla="*/ 24 h 25"/>
              </a:gdLst>
              <a:ahLst/>
              <a:cxnLst>
                <a:cxn ang="0">
                  <a:pos x="T0" y="T1"/>
                </a:cxn>
                <a:cxn ang="0">
                  <a:pos x="T2" y="T3"/>
                </a:cxn>
                <a:cxn ang="0">
                  <a:pos x="T4" y="T5"/>
                </a:cxn>
                <a:cxn ang="0">
                  <a:pos x="T6" y="T7"/>
                </a:cxn>
                <a:cxn ang="0">
                  <a:pos x="T8" y="T9"/>
                </a:cxn>
              </a:cxnLst>
              <a:rect l="0" t="0" r="r" b="b"/>
              <a:pathLst>
                <a:path w="13" h="25">
                  <a:moveTo>
                    <a:pt x="13" y="24"/>
                  </a:moveTo>
                  <a:cubicBezTo>
                    <a:pt x="12" y="25"/>
                    <a:pt x="11" y="25"/>
                    <a:pt x="10" y="25"/>
                  </a:cubicBezTo>
                  <a:cubicBezTo>
                    <a:pt x="3" y="24"/>
                    <a:pt x="0" y="24"/>
                    <a:pt x="0" y="24"/>
                  </a:cubicBezTo>
                  <a:cubicBezTo>
                    <a:pt x="4" y="0"/>
                    <a:pt x="4" y="0"/>
                    <a:pt x="4" y="0"/>
                  </a:cubicBezTo>
                  <a:cubicBezTo>
                    <a:pt x="4" y="9"/>
                    <a:pt x="9" y="18"/>
                    <a:pt x="13" y="24"/>
                  </a:cubicBezTo>
                  <a:close/>
                </a:path>
              </a:pathLst>
            </a:custGeom>
            <a:gradFill>
              <a:gsLst>
                <a:gs pos="0">
                  <a:srgbClr val="4BC3E2">
                    <a:alpha val="63000"/>
                  </a:srgbClr>
                </a:gs>
                <a:gs pos="51000">
                  <a:srgbClr val="4BC3E2">
                    <a:alpha val="0"/>
                  </a:srgbClr>
                </a:gs>
              </a:gsLst>
              <a:lin ang="16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18">
              <a:extLst>
                <a:ext uri="{FF2B5EF4-FFF2-40B4-BE49-F238E27FC236}">
                  <a16:creationId xmlns:a16="http://schemas.microsoft.com/office/drawing/2014/main" id="{3E28299F-82DC-4BAC-A5BB-7B5EA5A95BC3}"/>
                </a:ext>
              </a:extLst>
            </p:cNvPr>
            <p:cNvSpPr>
              <a:spLocks noEditPoints="1"/>
            </p:cNvSpPr>
            <p:nvPr/>
          </p:nvSpPr>
          <p:spPr bwMode="auto">
            <a:xfrm>
              <a:off x="4832350" y="3162300"/>
              <a:ext cx="1503363" cy="2624138"/>
            </a:xfrm>
            <a:custGeom>
              <a:avLst/>
              <a:gdLst>
                <a:gd name="T0" fmla="*/ 258 w 262"/>
                <a:gd name="T1" fmla="*/ 413 h 458"/>
                <a:gd name="T2" fmla="*/ 208 w 262"/>
                <a:gd name="T3" fmla="*/ 314 h 458"/>
                <a:gd name="T4" fmla="*/ 214 w 262"/>
                <a:gd name="T5" fmla="*/ 201 h 458"/>
                <a:gd name="T6" fmla="*/ 225 w 262"/>
                <a:gd name="T7" fmla="*/ 192 h 458"/>
                <a:gd name="T8" fmla="*/ 217 w 262"/>
                <a:gd name="T9" fmla="*/ 182 h 458"/>
                <a:gd name="T10" fmla="*/ 216 w 262"/>
                <a:gd name="T11" fmla="*/ 182 h 458"/>
                <a:gd name="T12" fmla="*/ 216 w 262"/>
                <a:gd name="T13" fmla="*/ 182 h 458"/>
                <a:gd name="T14" fmla="*/ 215 w 262"/>
                <a:gd name="T15" fmla="*/ 182 h 458"/>
                <a:gd name="T16" fmla="*/ 215 w 262"/>
                <a:gd name="T17" fmla="*/ 182 h 458"/>
                <a:gd name="T18" fmla="*/ 213 w 262"/>
                <a:gd name="T19" fmla="*/ 151 h 458"/>
                <a:gd name="T20" fmla="*/ 217 w 262"/>
                <a:gd name="T21" fmla="*/ 90 h 458"/>
                <a:gd name="T22" fmla="*/ 222 w 262"/>
                <a:gd name="T23" fmla="*/ 56 h 458"/>
                <a:gd name="T24" fmla="*/ 202 w 262"/>
                <a:gd name="T25" fmla="*/ 1 h 458"/>
                <a:gd name="T26" fmla="*/ 179 w 262"/>
                <a:gd name="T27" fmla="*/ 12 h 458"/>
                <a:gd name="T28" fmla="*/ 145 w 262"/>
                <a:gd name="T29" fmla="*/ 66 h 458"/>
                <a:gd name="T30" fmla="*/ 154 w 262"/>
                <a:gd name="T31" fmla="*/ 93 h 458"/>
                <a:gd name="T32" fmla="*/ 164 w 262"/>
                <a:gd name="T33" fmla="*/ 119 h 458"/>
                <a:gd name="T34" fmla="*/ 171 w 262"/>
                <a:gd name="T35" fmla="*/ 151 h 458"/>
                <a:gd name="T36" fmla="*/ 170 w 262"/>
                <a:gd name="T37" fmla="*/ 180 h 458"/>
                <a:gd name="T38" fmla="*/ 149 w 262"/>
                <a:gd name="T39" fmla="*/ 196 h 458"/>
                <a:gd name="T40" fmla="*/ 94 w 262"/>
                <a:gd name="T41" fmla="*/ 213 h 458"/>
                <a:gd name="T42" fmla="*/ 94 w 262"/>
                <a:gd name="T43" fmla="*/ 213 h 458"/>
                <a:gd name="T44" fmla="*/ 38 w 262"/>
                <a:gd name="T45" fmla="*/ 292 h 458"/>
                <a:gd name="T46" fmla="*/ 23 w 262"/>
                <a:gd name="T47" fmla="*/ 408 h 458"/>
                <a:gd name="T48" fmla="*/ 104 w 262"/>
                <a:gd name="T49" fmla="*/ 409 h 458"/>
                <a:gd name="T50" fmla="*/ 104 w 262"/>
                <a:gd name="T51" fmla="*/ 413 h 458"/>
                <a:gd name="T52" fmla="*/ 109 w 262"/>
                <a:gd name="T53" fmla="*/ 458 h 458"/>
                <a:gd name="T54" fmla="*/ 260 w 262"/>
                <a:gd name="T55" fmla="*/ 458 h 458"/>
                <a:gd name="T56" fmla="*/ 258 w 262"/>
                <a:gd name="T57" fmla="*/ 413 h 458"/>
                <a:gd name="T58" fmla="*/ 76 w 262"/>
                <a:gd name="T59" fmla="*/ 350 h 458"/>
                <a:gd name="T60" fmla="*/ 95 w 262"/>
                <a:gd name="T61" fmla="*/ 329 h 458"/>
                <a:gd name="T62" fmla="*/ 97 w 262"/>
                <a:gd name="T63" fmla="*/ 350 h 458"/>
                <a:gd name="T64" fmla="*/ 76 w 262"/>
                <a:gd name="T65" fmla="*/ 350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2" h="458">
                  <a:moveTo>
                    <a:pt x="258" y="413"/>
                  </a:moveTo>
                  <a:cubicBezTo>
                    <a:pt x="250" y="382"/>
                    <a:pt x="229" y="355"/>
                    <a:pt x="208" y="314"/>
                  </a:cubicBezTo>
                  <a:cubicBezTo>
                    <a:pt x="177" y="255"/>
                    <a:pt x="214" y="201"/>
                    <a:pt x="214" y="201"/>
                  </a:cubicBezTo>
                  <a:cubicBezTo>
                    <a:pt x="214" y="201"/>
                    <a:pt x="223" y="201"/>
                    <a:pt x="225" y="192"/>
                  </a:cubicBezTo>
                  <a:cubicBezTo>
                    <a:pt x="226" y="185"/>
                    <a:pt x="220" y="183"/>
                    <a:pt x="217" y="182"/>
                  </a:cubicBezTo>
                  <a:cubicBezTo>
                    <a:pt x="217" y="182"/>
                    <a:pt x="216" y="182"/>
                    <a:pt x="216" y="182"/>
                  </a:cubicBezTo>
                  <a:cubicBezTo>
                    <a:pt x="216" y="182"/>
                    <a:pt x="216" y="182"/>
                    <a:pt x="216" y="182"/>
                  </a:cubicBezTo>
                  <a:cubicBezTo>
                    <a:pt x="216" y="182"/>
                    <a:pt x="215" y="182"/>
                    <a:pt x="215" y="182"/>
                  </a:cubicBezTo>
                  <a:cubicBezTo>
                    <a:pt x="215" y="182"/>
                    <a:pt x="215" y="182"/>
                    <a:pt x="215" y="182"/>
                  </a:cubicBezTo>
                  <a:cubicBezTo>
                    <a:pt x="214" y="177"/>
                    <a:pt x="213" y="166"/>
                    <a:pt x="213" y="151"/>
                  </a:cubicBezTo>
                  <a:cubicBezTo>
                    <a:pt x="214" y="133"/>
                    <a:pt x="215" y="111"/>
                    <a:pt x="217" y="90"/>
                  </a:cubicBezTo>
                  <a:cubicBezTo>
                    <a:pt x="219" y="78"/>
                    <a:pt x="220" y="66"/>
                    <a:pt x="222" y="56"/>
                  </a:cubicBezTo>
                  <a:cubicBezTo>
                    <a:pt x="229" y="19"/>
                    <a:pt x="202" y="1"/>
                    <a:pt x="202" y="1"/>
                  </a:cubicBezTo>
                  <a:cubicBezTo>
                    <a:pt x="194" y="0"/>
                    <a:pt x="179" y="12"/>
                    <a:pt x="179" y="12"/>
                  </a:cubicBezTo>
                  <a:cubicBezTo>
                    <a:pt x="149" y="27"/>
                    <a:pt x="145" y="65"/>
                    <a:pt x="145" y="66"/>
                  </a:cubicBezTo>
                  <a:cubicBezTo>
                    <a:pt x="145" y="67"/>
                    <a:pt x="149" y="78"/>
                    <a:pt x="154" y="93"/>
                  </a:cubicBezTo>
                  <a:cubicBezTo>
                    <a:pt x="157" y="101"/>
                    <a:pt x="160" y="110"/>
                    <a:pt x="164" y="119"/>
                  </a:cubicBezTo>
                  <a:cubicBezTo>
                    <a:pt x="168" y="129"/>
                    <a:pt x="170" y="141"/>
                    <a:pt x="171" y="151"/>
                  </a:cubicBezTo>
                  <a:cubicBezTo>
                    <a:pt x="172" y="167"/>
                    <a:pt x="170" y="180"/>
                    <a:pt x="170" y="180"/>
                  </a:cubicBezTo>
                  <a:cubicBezTo>
                    <a:pt x="154" y="181"/>
                    <a:pt x="149" y="196"/>
                    <a:pt x="149" y="196"/>
                  </a:cubicBezTo>
                  <a:cubicBezTo>
                    <a:pt x="149" y="196"/>
                    <a:pt x="103" y="205"/>
                    <a:pt x="94" y="213"/>
                  </a:cubicBezTo>
                  <a:cubicBezTo>
                    <a:pt x="94" y="213"/>
                    <a:pt x="94" y="213"/>
                    <a:pt x="94" y="213"/>
                  </a:cubicBezTo>
                  <a:cubicBezTo>
                    <a:pt x="80" y="219"/>
                    <a:pt x="59" y="238"/>
                    <a:pt x="38" y="292"/>
                  </a:cubicBezTo>
                  <a:cubicBezTo>
                    <a:pt x="5" y="376"/>
                    <a:pt x="0" y="402"/>
                    <a:pt x="23" y="408"/>
                  </a:cubicBezTo>
                  <a:cubicBezTo>
                    <a:pt x="32" y="410"/>
                    <a:pt x="66" y="410"/>
                    <a:pt x="104" y="409"/>
                  </a:cubicBezTo>
                  <a:cubicBezTo>
                    <a:pt x="104" y="410"/>
                    <a:pt x="104" y="411"/>
                    <a:pt x="104" y="413"/>
                  </a:cubicBezTo>
                  <a:cubicBezTo>
                    <a:pt x="107" y="435"/>
                    <a:pt x="109" y="452"/>
                    <a:pt x="109" y="458"/>
                  </a:cubicBezTo>
                  <a:cubicBezTo>
                    <a:pt x="260" y="458"/>
                    <a:pt x="260" y="458"/>
                    <a:pt x="260" y="458"/>
                  </a:cubicBezTo>
                  <a:cubicBezTo>
                    <a:pt x="262" y="441"/>
                    <a:pt x="261" y="426"/>
                    <a:pt x="258" y="413"/>
                  </a:cubicBezTo>
                  <a:close/>
                  <a:moveTo>
                    <a:pt x="76" y="350"/>
                  </a:moveTo>
                  <a:cubicBezTo>
                    <a:pt x="76" y="350"/>
                    <a:pt x="85" y="341"/>
                    <a:pt x="95" y="329"/>
                  </a:cubicBezTo>
                  <a:cubicBezTo>
                    <a:pt x="96" y="336"/>
                    <a:pt x="97" y="343"/>
                    <a:pt x="97" y="350"/>
                  </a:cubicBezTo>
                  <a:cubicBezTo>
                    <a:pt x="85" y="350"/>
                    <a:pt x="76" y="350"/>
                    <a:pt x="76" y="350"/>
                  </a:cubicBezTo>
                  <a:close/>
                </a:path>
              </a:pathLst>
            </a:custGeom>
            <a:gradFill flip="none" rotWithShape="1">
              <a:gsLst>
                <a:gs pos="100000">
                  <a:srgbClr val="7289F2">
                    <a:alpha val="0"/>
                  </a:srgbClr>
                </a:gs>
                <a:gs pos="26000">
                  <a:srgbClr val="7289F2">
                    <a:alpha val="54000"/>
                  </a:srgbClr>
                </a:gs>
              </a:gsLst>
              <a:lin ang="7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19">
              <a:extLst>
                <a:ext uri="{FF2B5EF4-FFF2-40B4-BE49-F238E27FC236}">
                  <a16:creationId xmlns:a16="http://schemas.microsoft.com/office/drawing/2014/main" id="{1F1055DB-0FAF-42E9-A9D9-33EEEA5E5D53}"/>
                </a:ext>
              </a:extLst>
            </p:cNvPr>
            <p:cNvSpPr>
              <a:spLocks/>
            </p:cNvSpPr>
            <p:nvPr/>
          </p:nvSpPr>
          <p:spPr bwMode="auto">
            <a:xfrm>
              <a:off x="5192713" y="5167313"/>
              <a:ext cx="236538" cy="338138"/>
            </a:xfrm>
            <a:custGeom>
              <a:avLst/>
              <a:gdLst>
                <a:gd name="T0" fmla="*/ 13 w 41"/>
                <a:gd name="T1" fmla="*/ 0 h 59"/>
                <a:gd name="T2" fmla="*/ 41 w 41"/>
                <a:gd name="T3" fmla="*/ 59 h 59"/>
                <a:gd name="T4" fmla="*/ 34 w 41"/>
                <a:gd name="T5" fmla="*/ 0 h 59"/>
                <a:gd name="T6" fmla="*/ 13 w 41"/>
                <a:gd name="T7" fmla="*/ 0 h 59"/>
              </a:gdLst>
              <a:ahLst/>
              <a:cxnLst>
                <a:cxn ang="0">
                  <a:pos x="T0" y="T1"/>
                </a:cxn>
                <a:cxn ang="0">
                  <a:pos x="T2" y="T3"/>
                </a:cxn>
                <a:cxn ang="0">
                  <a:pos x="T4" y="T5"/>
                </a:cxn>
                <a:cxn ang="0">
                  <a:pos x="T6" y="T7"/>
                </a:cxn>
              </a:cxnLst>
              <a:rect l="0" t="0" r="r" b="b"/>
              <a:pathLst>
                <a:path w="41" h="59">
                  <a:moveTo>
                    <a:pt x="13" y="0"/>
                  </a:moveTo>
                  <a:cubicBezTo>
                    <a:pt x="13" y="0"/>
                    <a:pt x="0" y="45"/>
                    <a:pt x="41" y="59"/>
                  </a:cubicBezTo>
                  <a:cubicBezTo>
                    <a:pt x="34" y="0"/>
                    <a:pt x="34" y="0"/>
                    <a:pt x="34" y="0"/>
                  </a:cubicBezTo>
                  <a:lnTo>
                    <a:pt x="13" y="0"/>
                  </a:lnTo>
                  <a:close/>
                </a:path>
              </a:pathLst>
            </a:custGeom>
            <a:solidFill>
              <a:srgbClr val="829CF3">
                <a:alpha val="26000"/>
              </a:srgb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Freeform 20">
              <a:extLst>
                <a:ext uri="{FF2B5EF4-FFF2-40B4-BE49-F238E27FC236}">
                  <a16:creationId xmlns:a16="http://schemas.microsoft.com/office/drawing/2014/main" id="{33DD8503-AB72-4432-BEC9-FC4887059C26}"/>
                </a:ext>
              </a:extLst>
            </p:cNvPr>
            <p:cNvSpPr>
              <a:spLocks/>
            </p:cNvSpPr>
            <p:nvPr/>
          </p:nvSpPr>
          <p:spPr bwMode="auto">
            <a:xfrm>
              <a:off x="6191250" y="3625850"/>
              <a:ext cx="333375" cy="217488"/>
            </a:xfrm>
            <a:custGeom>
              <a:avLst/>
              <a:gdLst>
                <a:gd name="T0" fmla="*/ 57 w 58"/>
                <a:gd name="T1" fmla="*/ 4 h 38"/>
                <a:gd name="T2" fmla="*/ 57 w 58"/>
                <a:gd name="T3" fmla="*/ 8 h 38"/>
                <a:gd name="T4" fmla="*/ 53 w 58"/>
                <a:gd name="T5" fmla="*/ 18 h 38"/>
                <a:gd name="T6" fmla="*/ 47 w 58"/>
                <a:gd name="T7" fmla="*/ 24 h 38"/>
                <a:gd name="T8" fmla="*/ 46 w 58"/>
                <a:gd name="T9" fmla="*/ 22 h 38"/>
                <a:gd name="T10" fmla="*/ 47 w 58"/>
                <a:gd name="T11" fmla="*/ 21 h 38"/>
                <a:gd name="T12" fmla="*/ 53 w 58"/>
                <a:gd name="T13" fmla="*/ 8 h 38"/>
                <a:gd name="T14" fmla="*/ 46 w 58"/>
                <a:gd name="T15" fmla="*/ 11 h 38"/>
                <a:gd name="T16" fmla="*/ 17 w 58"/>
                <a:gd name="T17" fmla="*/ 23 h 38"/>
                <a:gd name="T18" fmla="*/ 5 w 58"/>
                <a:gd name="T19" fmla="*/ 37 h 38"/>
                <a:gd name="T20" fmla="*/ 0 w 58"/>
                <a:gd name="T21" fmla="*/ 35 h 38"/>
                <a:gd name="T22" fmla="*/ 15 w 58"/>
                <a:gd name="T23" fmla="*/ 20 h 38"/>
                <a:gd name="T24" fmla="*/ 46 w 58"/>
                <a:gd name="T25" fmla="*/ 7 h 38"/>
                <a:gd name="T26" fmla="*/ 52 w 58"/>
                <a:gd name="T27" fmla="*/ 4 h 38"/>
                <a:gd name="T28" fmla="*/ 46 w 58"/>
                <a:gd name="T29" fmla="*/ 2 h 38"/>
                <a:gd name="T30" fmla="*/ 46 w 58"/>
                <a:gd name="T31" fmla="*/ 0 h 38"/>
                <a:gd name="T32" fmla="*/ 53 w 58"/>
                <a:gd name="T33" fmla="*/ 1 h 38"/>
                <a:gd name="T34" fmla="*/ 57 w 58"/>
                <a:gd name="T35"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38">
                  <a:moveTo>
                    <a:pt x="57" y="4"/>
                  </a:moveTo>
                  <a:cubicBezTo>
                    <a:pt x="57" y="8"/>
                    <a:pt x="57" y="8"/>
                    <a:pt x="57" y="8"/>
                  </a:cubicBezTo>
                  <a:cubicBezTo>
                    <a:pt x="57" y="8"/>
                    <a:pt x="56" y="12"/>
                    <a:pt x="53" y="18"/>
                  </a:cubicBezTo>
                  <a:cubicBezTo>
                    <a:pt x="51" y="23"/>
                    <a:pt x="48" y="24"/>
                    <a:pt x="47" y="24"/>
                  </a:cubicBezTo>
                  <a:cubicBezTo>
                    <a:pt x="46" y="23"/>
                    <a:pt x="46" y="22"/>
                    <a:pt x="46" y="22"/>
                  </a:cubicBezTo>
                  <a:cubicBezTo>
                    <a:pt x="47" y="21"/>
                    <a:pt x="47" y="21"/>
                    <a:pt x="47" y="21"/>
                  </a:cubicBezTo>
                  <a:cubicBezTo>
                    <a:pt x="54" y="20"/>
                    <a:pt x="53" y="8"/>
                    <a:pt x="53" y="8"/>
                  </a:cubicBezTo>
                  <a:cubicBezTo>
                    <a:pt x="46" y="11"/>
                    <a:pt x="46" y="11"/>
                    <a:pt x="46" y="11"/>
                  </a:cubicBezTo>
                  <a:cubicBezTo>
                    <a:pt x="17" y="23"/>
                    <a:pt x="17" y="23"/>
                    <a:pt x="17" y="23"/>
                  </a:cubicBezTo>
                  <a:cubicBezTo>
                    <a:pt x="17" y="23"/>
                    <a:pt x="7" y="35"/>
                    <a:pt x="5" y="37"/>
                  </a:cubicBezTo>
                  <a:cubicBezTo>
                    <a:pt x="3" y="38"/>
                    <a:pt x="0" y="38"/>
                    <a:pt x="0" y="35"/>
                  </a:cubicBezTo>
                  <a:cubicBezTo>
                    <a:pt x="0" y="33"/>
                    <a:pt x="15" y="20"/>
                    <a:pt x="15" y="20"/>
                  </a:cubicBezTo>
                  <a:cubicBezTo>
                    <a:pt x="46" y="7"/>
                    <a:pt x="46" y="7"/>
                    <a:pt x="46" y="7"/>
                  </a:cubicBezTo>
                  <a:cubicBezTo>
                    <a:pt x="52" y="4"/>
                    <a:pt x="52" y="4"/>
                    <a:pt x="52" y="4"/>
                  </a:cubicBezTo>
                  <a:cubicBezTo>
                    <a:pt x="46" y="2"/>
                    <a:pt x="46" y="2"/>
                    <a:pt x="46" y="2"/>
                  </a:cubicBezTo>
                  <a:cubicBezTo>
                    <a:pt x="46" y="2"/>
                    <a:pt x="46" y="1"/>
                    <a:pt x="46" y="0"/>
                  </a:cubicBezTo>
                  <a:cubicBezTo>
                    <a:pt x="48" y="0"/>
                    <a:pt x="50" y="1"/>
                    <a:pt x="53" y="1"/>
                  </a:cubicBezTo>
                  <a:cubicBezTo>
                    <a:pt x="58" y="2"/>
                    <a:pt x="57" y="4"/>
                    <a:pt x="57" y="4"/>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Shape 24">
              <a:extLst>
                <a:ext uri="{FF2B5EF4-FFF2-40B4-BE49-F238E27FC236}">
                  <a16:creationId xmlns:a16="http://schemas.microsoft.com/office/drawing/2014/main" id="{5734A953-9B6C-444B-B25F-6DF0B880B296}"/>
                </a:ext>
              </a:extLst>
            </p:cNvPr>
            <p:cNvSpPr/>
            <p:nvPr/>
          </p:nvSpPr>
          <p:spPr>
            <a:xfrm>
              <a:off x="6538394" y="3930239"/>
              <a:ext cx="104950" cy="82726"/>
            </a:xfrm>
            <a:custGeom>
              <a:avLst/>
              <a:gdLst>
                <a:gd name="connsiteX0" fmla="*/ 519 w 104950"/>
                <a:gd name="connsiteY0" fmla="*/ 1205 h 82726"/>
                <a:gd name="connsiteX1" fmla="*/ 64812 w 104950"/>
                <a:gd name="connsiteY1" fmla="*/ 36924 h 82726"/>
                <a:gd name="connsiteX2" fmla="*/ 102912 w 104950"/>
                <a:gd name="connsiteY2" fmla="*/ 82167 h 82726"/>
                <a:gd name="connsiteX3" fmla="*/ 519 w 104950"/>
                <a:gd name="connsiteY3" fmla="*/ 1205 h 82726"/>
              </a:gdLst>
              <a:ahLst/>
              <a:cxnLst>
                <a:cxn ang="0">
                  <a:pos x="connsiteX0" y="connsiteY0"/>
                </a:cxn>
                <a:cxn ang="0">
                  <a:pos x="connsiteX1" y="connsiteY1"/>
                </a:cxn>
                <a:cxn ang="0">
                  <a:pos x="connsiteX2" y="connsiteY2"/>
                </a:cxn>
                <a:cxn ang="0">
                  <a:pos x="connsiteX3" y="connsiteY3"/>
                </a:cxn>
              </a:cxnLst>
              <a:rect l="l" t="t" r="r" b="b"/>
              <a:pathLst>
                <a:path w="104950" h="82726">
                  <a:moveTo>
                    <a:pt x="519" y="1205"/>
                  </a:moveTo>
                  <a:cubicBezTo>
                    <a:pt x="-5831" y="-6335"/>
                    <a:pt x="47747" y="23430"/>
                    <a:pt x="64812" y="36924"/>
                  </a:cubicBezTo>
                  <a:cubicBezTo>
                    <a:pt x="81877" y="50418"/>
                    <a:pt x="113231" y="87723"/>
                    <a:pt x="102912" y="82167"/>
                  </a:cubicBezTo>
                  <a:cubicBezTo>
                    <a:pt x="92593" y="76611"/>
                    <a:pt x="6869" y="8745"/>
                    <a:pt x="519" y="12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0" name="Freeform: Shape 149">
              <a:extLst>
                <a:ext uri="{FF2B5EF4-FFF2-40B4-BE49-F238E27FC236}">
                  <a16:creationId xmlns:a16="http://schemas.microsoft.com/office/drawing/2014/main" id="{0981B24C-CD45-4505-87DD-EBA799A608A0}"/>
                </a:ext>
              </a:extLst>
            </p:cNvPr>
            <p:cNvSpPr/>
            <p:nvPr/>
          </p:nvSpPr>
          <p:spPr>
            <a:xfrm>
              <a:off x="6586362" y="3924595"/>
              <a:ext cx="104950" cy="82726"/>
            </a:xfrm>
            <a:custGeom>
              <a:avLst/>
              <a:gdLst>
                <a:gd name="connsiteX0" fmla="*/ 519 w 104950"/>
                <a:gd name="connsiteY0" fmla="*/ 1205 h 82726"/>
                <a:gd name="connsiteX1" fmla="*/ 64812 w 104950"/>
                <a:gd name="connsiteY1" fmla="*/ 36924 h 82726"/>
                <a:gd name="connsiteX2" fmla="*/ 102912 w 104950"/>
                <a:gd name="connsiteY2" fmla="*/ 82167 h 82726"/>
                <a:gd name="connsiteX3" fmla="*/ 519 w 104950"/>
                <a:gd name="connsiteY3" fmla="*/ 1205 h 82726"/>
              </a:gdLst>
              <a:ahLst/>
              <a:cxnLst>
                <a:cxn ang="0">
                  <a:pos x="connsiteX0" y="connsiteY0"/>
                </a:cxn>
                <a:cxn ang="0">
                  <a:pos x="connsiteX1" y="connsiteY1"/>
                </a:cxn>
                <a:cxn ang="0">
                  <a:pos x="connsiteX2" y="connsiteY2"/>
                </a:cxn>
                <a:cxn ang="0">
                  <a:pos x="connsiteX3" y="connsiteY3"/>
                </a:cxn>
              </a:cxnLst>
              <a:rect l="l" t="t" r="r" b="b"/>
              <a:pathLst>
                <a:path w="104950" h="82726">
                  <a:moveTo>
                    <a:pt x="519" y="1205"/>
                  </a:moveTo>
                  <a:cubicBezTo>
                    <a:pt x="-5831" y="-6335"/>
                    <a:pt x="47747" y="23430"/>
                    <a:pt x="64812" y="36924"/>
                  </a:cubicBezTo>
                  <a:cubicBezTo>
                    <a:pt x="81877" y="50418"/>
                    <a:pt x="113231" y="87723"/>
                    <a:pt x="102912" y="82167"/>
                  </a:cubicBezTo>
                  <a:cubicBezTo>
                    <a:pt x="92593" y="76611"/>
                    <a:pt x="6869" y="8745"/>
                    <a:pt x="519" y="12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Shape 25">
              <a:extLst>
                <a:ext uri="{FF2B5EF4-FFF2-40B4-BE49-F238E27FC236}">
                  <a16:creationId xmlns:a16="http://schemas.microsoft.com/office/drawing/2014/main" id="{95F849CF-BB96-4670-91B9-CF85441BB33B}"/>
                </a:ext>
              </a:extLst>
            </p:cNvPr>
            <p:cNvSpPr/>
            <p:nvPr/>
          </p:nvSpPr>
          <p:spPr>
            <a:xfrm>
              <a:off x="5832786" y="4279895"/>
              <a:ext cx="465015" cy="55559"/>
            </a:xfrm>
            <a:custGeom>
              <a:avLst/>
              <a:gdLst>
                <a:gd name="connsiteX0" fmla="*/ 456889 w 465015"/>
                <a:gd name="connsiteY0" fmla="*/ 50805 h 55559"/>
                <a:gd name="connsiteX1" fmla="*/ 2864 w 465015"/>
                <a:gd name="connsiteY1" fmla="*/ 5 h 55559"/>
                <a:gd name="connsiteX2" fmla="*/ 272739 w 465015"/>
                <a:gd name="connsiteY2" fmla="*/ 47630 h 55559"/>
                <a:gd name="connsiteX3" fmla="*/ 456889 w 465015"/>
                <a:gd name="connsiteY3" fmla="*/ 50805 h 55559"/>
              </a:gdLst>
              <a:ahLst/>
              <a:cxnLst>
                <a:cxn ang="0">
                  <a:pos x="connsiteX0" y="connsiteY0"/>
                </a:cxn>
                <a:cxn ang="0">
                  <a:pos x="connsiteX1" y="connsiteY1"/>
                </a:cxn>
                <a:cxn ang="0">
                  <a:pos x="connsiteX2" y="connsiteY2"/>
                </a:cxn>
                <a:cxn ang="0">
                  <a:pos x="connsiteX3" y="connsiteY3"/>
                </a:cxn>
              </a:cxnLst>
              <a:rect l="l" t="t" r="r" b="b"/>
              <a:pathLst>
                <a:path w="465015" h="55559">
                  <a:moveTo>
                    <a:pt x="456889" y="50805"/>
                  </a:moveTo>
                  <a:cubicBezTo>
                    <a:pt x="411910" y="42867"/>
                    <a:pt x="33556" y="534"/>
                    <a:pt x="2864" y="5"/>
                  </a:cubicBezTo>
                  <a:cubicBezTo>
                    <a:pt x="-27828" y="-524"/>
                    <a:pt x="196539" y="39163"/>
                    <a:pt x="272739" y="47630"/>
                  </a:cubicBezTo>
                  <a:cubicBezTo>
                    <a:pt x="348939" y="56097"/>
                    <a:pt x="501868" y="58743"/>
                    <a:pt x="456889" y="508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38" name="Group 37" descr="This image is an icon of three people and a globe. ">
            <a:extLst>
              <a:ext uri="{FF2B5EF4-FFF2-40B4-BE49-F238E27FC236}">
                <a16:creationId xmlns:a16="http://schemas.microsoft.com/office/drawing/2014/main" id="{A990E334-4A7D-4F5C-A904-F305BFAA954B}"/>
              </a:ext>
            </a:extLst>
          </p:cNvPr>
          <p:cNvGrpSpPr/>
          <p:nvPr/>
        </p:nvGrpSpPr>
        <p:grpSpPr>
          <a:xfrm>
            <a:off x="8229600" y="4182253"/>
            <a:ext cx="1271588" cy="1273175"/>
            <a:chOff x="8229600" y="4162425"/>
            <a:chExt cx="1271588" cy="1273175"/>
          </a:xfrm>
        </p:grpSpPr>
        <p:sp>
          <p:nvSpPr>
            <p:cNvPr id="36" name="Oval 28">
              <a:extLst>
                <a:ext uri="{FF2B5EF4-FFF2-40B4-BE49-F238E27FC236}">
                  <a16:creationId xmlns:a16="http://schemas.microsoft.com/office/drawing/2014/main" id="{4699FCCF-8ACA-4F41-97A7-AD2C08AE5E98}"/>
                </a:ext>
              </a:extLst>
            </p:cNvPr>
            <p:cNvSpPr>
              <a:spLocks noChangeArrowheads="1"/>
            </p:cNvSpPr>
            <p:nvPr/>
          </p:nvSpPr>
          <p:spPr bwMode="auto">
            <a:xfrm>
              <a:off x="8229600" y="4162425"/>
              <a:ext cx="1271588" cy="1273175"/>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202" name="Group 201">
              <a:extLst>
                <a:ext uri="{FF2B5EF4-FFF2-40B4-BE49-F238E27FC236}">
                  <a16:creationId xmlns:a16="http://schemas.microsoft.com/office/drawing/2014/main" id="{F63DE9C6-B298-4701-B108-E8E84885E8BC}"/>
                </a:ext>
              </a:extLst>
            </p:cNvPr>
            <p:cNvGrpSpPr/>
            <p:nvPr/>
          </p:nvGrpSpPr>
          <p:grpSpPr>
            <a:xfrm>
              <a:off x="8560253" y="4426329"/>
              <a:ext cx="610282" cy="674403"/>
              <a:chOff x="4841875" y="2895601"/>
              <a:chExt cx="344488" cy="346075"/>
            </a:xfrm>
          </p:grpSpPr>
          <p:sp>
            <p:nvSpPr>
              <p:cNvPr id="203" name="Freeform 258">
                <a:extLst>
                  <a:ext uri="{FF2B5EF4-FFF2-40B4-BE49-F238E27FC236}">
                    <a16:creationId xmlns:a16="http://schemas.microsoft.com/office/drawing/2014/main" id="{05760EEA-E70F-4460-BC2A-336F9645E04A}"/>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4" name="Freeform 259">
                <a:extLst>
                  <a:ext uri="{FF2B5EF4-FFF2-40B4-BE49-F238E27FC236}">
                    <a16:creationId xmlns:a16="http://schemas.microsoft.com/office/drawing/2014/main" id="{7AE0CD2C-CD57-47B1-B505-80D106A80804}"/>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5" name="Freeform 260">
                <a:extLst>
                  <a:ext uri="{FF2B5EF4-FFF2-40B4-BE49-F238E27FC236}">
                    <a16:creationId xmlns:a16="http://schemas.microsoft.com/office/drawing/2014/main" id="{872A3131-C536-4756-B975-DACC55DF3723}"/>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6" name="Line 261">
                <a:extLst>
                  <a:ext uri="{FF2B5EF4-FFF2-40B4-BE49-F238E27FC236}">
                    <a16:creationId xmlns:a16="http://schemas.microsoft.com/office/drawing/2014/main" id="{8D6C92E4-36B6-469D-8D9D-7E821A2B6AD3}"/>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7" name="Line 262">
                <a:extLst>
                  <a:ext uri="{FF2B5EF4-FFF2-40B4-BE49-F238E27FC236}">
                    <a16:creationId xmlns:a16="http://schemas.microsoft.com/office/drawing/2014/main" id="{B9D7D31E-100C-4875-91DB-E3AA306D1C1C}"/>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8" name="Line 263">
                <a:extLst>
                  <a:ext uri="{FF2B5EF4-FFF2-40B4-BE49-F238E27FC236}">
                    <a16:creationId xmlns:a16="http://schemas.microsoft.com/office/drawing/2014/main" id="{29CE937B-2D75-4864-AD7D-EE0DA1EBAD70}"/>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9" name="Oval 264">
                <a:extLst>
                  <a:ext uri="{FF2B5EF4-FFF2-40B4-BE49-F238E27FC236}">
                    <a16:creationId xmlns:a16="http://schemas.microsoft.com/office/drawing/2014/main" id="{5C237BA8-A5D9-4E6F-B526-E9714857803B}"/>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0" name="Oval 265">
                <a:extLst>
                  <a:ext uri="{FF2B5EF4-FFF2-40B4-BE49-F238E27FC236}">
                    <a16:creationId xmlns:a16="http://schemas.microsoft.com/office/drawing/2014/main" id="{661A5EFA-ECB7-4C9D-A8BD-1FACE7EBBD7D}"/>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1" name="Oval 266">
                <a:extLst>
                  <a:ext uri="{FF2B5EF4-FFF2-40B4-BE49-F238E27FC236}">
                    <a16:creationId xmlns:a16="http://schemas.microsoft.com/office/drawing/2014/main" id="{6503CA85-38C3-44D1-94CA-34EA501E44D5}"/>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2" name="Freeform 267">
                <a:extLst>
                  <a:ext uri="{FF2B5EF4-FFF2-40B4-BE49-F238E27FC236}">
                    <a16:creationId xmlns:a16="http://schemas.microsoft.com/office/drawing/2014/main" id="{AE3AF176-184A-4597-B23C-A8ECB69459A6}"/>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43" name="Group 42">
            <a:extLst>
              <a:ext uri="{FF2B5EF4-FFF2-40B4-BE49-F238E27FC236}">
                <a16:creationId xmlns:a16="http://schemas.microsoft.com/office/drawing/2014/main" id="{A64F8879-D01A-46C0-82F4-C2574F5186EA}"/>
              </a:ext>
              <a:ext uri="{C183D7F6-B498-43B3-948B-1728B52AA6E4}">
                <adec:decorative xmlns:adec="http://schemas.microsoft.com/office/drawing/2017/decorative" val="1"/>
              </a:ext>
            </a:extLst>
          </p:cNvPr>
          <p:cNvGrpSpPr/>
          <p:nvPr/>
        </p:nvGrpSpPr>
        <p:grpSpPr>
          <a:xfrm>
            <a:off x="9858619" y="4157408"/>
            <a:ext cx="1594605" cy="2116208"/>
            <a:chOff x="9700605" y="4157408"/>
            <a:chExt cx="1729395" cy="2116208"/>
          </a:xfrm>
        </p:grpSpPr>
        <p:sp>
          <p:nvSpPr>
            <p:cNvPr id="331" name="TextBox 330">
              <a:extLst>
                <a:ext uri="{FF2B5EF4-FFF2-40B4-BE49-F238E27FC236}">
                  <a16:creationId xmlns:a16="http://schemas.microsoft.com/office/drawing/2014/main" id="{62109C55-9EBC-4778-80D4-D55D22307915}"/>
                </a:ext>
              </a:extLst>
            </p:cNvPr>
            <p:cNvSpPr txBox="1"/>
            <p:nvPr/>
          </p:nvSpPr>
          <p:spPr>
            <a:xfrm>
              <a:off x="9700605" y="4157408"/>
              <a:ext cx="1729395" cy="246221"/>
            </a:xfrm>
            <a:prstGeom prst="rect">
              <a:avLst/>
            </a:prstGeom>
            <a:noFill/>
          </p:spPr>
          <p:txBody>
            <a:bodyPr wrap="square" lIns="0" tIns="0" rIns="0" bIns="0" rtlCol="0">
              <a:spAutoFit/>
            </a:bodyPr>
            <a:lstStyle/>
            <a:p>
              <a:r>
                <a:rPr lang="en-US" sz="1600" b="1" dirty="0">
                  <a:solidFill>
                    <a:srgbClr val="002060"/>
                  </a:solidFill>
                  <a:latin typeface="Segoe UI" panose="020B0502040204020203" pitchFamily="34" charset="0"/>
                  <a:cs typeface="Segoe UI" panose="020B0502040204020203" pitchFamily="34" charset="0"/>
                </a:rPr>
                <a:t>WINNER:</a:t>
              </a:r>
            </a:p>
          </p:txBody>
        </p:sp>
        <p:sp>
          <p:nvSpPr>
            <p:cNvPr id="332" name="Rectangle 331">
              <a:extLst>
                <a:ext uri="{FF2B5EF4-FFF2-40B4-BE49-F238E27FC236}">
                  <a16:creationId xmlns:a16="http://schemas.microsoft.com/office/drawing/2014/main" id="{779BDC05-BA31-44EF-B695-331F1F3CEBCA}"/>
                </a:ext>
              </a:extLst>
            </p:cNvPr>
            <p:cNvSpPr/>
            <p:nvPr/>
          </p:nvSpPr>
          <p:spPr>
            <a:xfrm>
              <a:off x="9700606" y="4550067"/>
              <a:ext cx="1729394" cy="1723549"/>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This team has developed a variable that references the score and indicates the name of the winning team.</a:t>
              </a:r>
            </a:p>
          </p:txBody>
        </p:sp>
      </p:grpSp>
      <p:sp>
        <p:nvSpPr>
          <p:cNvPr id="52" name="Rectangle 51">
            <a:extLst>
              <a:ext uri="{FF2B5EF4-FFF2-40B4-BE49-F238E27FC236}">
                <a16:creationId xmlns:a16="http://schemas.microsoft.com/office/drawing/2014/main" id="{46969EBC-E8D3-4914-9A82-8E88F816E77E}"/>
              </a:ext>
            </a:extLst>
          </p:cNvPr>
          <p:cNvSpPr/>
          <p:nvPr/>
        </p:nvSpPr>
        <p:spPr>
          <a:xfrm>
            <a:off x="4297327" y="5850468"/>
            <a:ext cx="3597344" cy="369332"/>
          </a:xfrm>
          <a:prstGeom prst="rect">
            <a:avLst/>
          </a:prstGeom>
        </p:spPr>
        <p:txBody>
          <a:bodyPr wrap="square" lIns="0" tIns="0" rIns="0" bIns="0">
            <a:spAutoFit/>
          </a:bodyPr>
          <a:lstStyle/>
          <a:p>
            <a:pPr algn="ctr"/>
            <a:r>
              <a:rPr lang="en-US" sz="2400" b="1" dirty="0">
                <a:solidFill>
                  <a:srgbClr val="002060"/>
                </a:solidFill>
                <a:latin typeface="Segoe UI" panose="020B0502040204020203" pitchFamily="34" charset="0"/>
                <a:cs typeface="Segoe UI" panose="020B0502040204020203" pitchFamily="34" charset="0"/>
              </a:rPr>
              <a:t>TYPES OF VARIABLES</a:t>
            </a:r>
            <a:endParaRPr lang="en-US" sz="2400" dirty="0">
              <a:solidFill>
                <a:srgbClr val="002060"/>
              </a:solidFill>
            </a:endParaRPr>
          </a:p>
        </p:txBody>
      </p:sp>
    </p:spTree>
    <p:extLst>
      <p:ext uri="{BB962C8B-B14F-4D97-AF65-F5344CB8AC3E}">
        <p14:creationId xmlns:p14="http://schemas.microsoft.com/office/powerpoint/2010/main" val="1869736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784E464-B64A-4614-9350-2C88DBD46AB5}"/>
              </a:ext>
            </a:extLst>
          </p:cNvPr>
          <p:cNvSpPr>
            <a:spLocks noGrp="1"/>
          </p:cNvSpPr>
          <p:nvPr>
            <p:ph type="title"/>
          </p:nvPr>
        </p:nvSpPr>
        <p:spPr/>
        <p:txBody>
          <a:bodyPr/>
          <a:lstStyle/>
          <a:p>
            <a:r>
              <a:rPr lang="en-US" dirty="0"/>
              <a:t>Human resources slide 5</a:t>
            </a:r>
          </a:p>
        </p:txBody>
      </p:sp>
      <p:cxnSp>
        <p:nvCxnSpPr>
          <p:cNvPr id="110" name="Straight Connector 109">
            <a:extLst>
              <a:ext uri="{FF2B5EF4-FFF2-40B4-BE49-F238E27FC236}">
                <a16:creationId xmlns:a16="http://schemas.microsoft.com/office/drawing/2014/main" id="{6D08E99A-0644-4757-9F3A-BBA1A4F39081}"/>
              </a:ext>
              <a:ext uri="{C183D7F6-B498-43B3-948B-1728B52AA6E4}">
                <adec:decorative xmlns:adec="http://schemas.microsoft.com/office/drawing/2017/decorative" val="1"/>
              </a:ext>
            </a:extLst>
          </p:cNvPr>
          <p:cNvCxnSpPr/>
          <p:nvPr/>
        </p:nvCxnSpPr>
        <p:spPr>
          <a:xfrm>
            <a:off x="6751014" y="0"/>
            <a:ext cx="0" cy="6357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4" name="Oval 123">
            <a:extLst>
              <a:ext uri="{FF2B5EF4-FFF2-40B4-BE49-F238E27FC236}">
                <a16:creationId xmlns:a16="http://schemas.microsoft.com/office/drawing/2014/main" id="{0B8C9A86-3574-4A2E-BC62-481A2BE7FBED}"/>
              </a:ext>
              <a:ext uri="{C183D7F6-B498-43B3-948B-1728B52AA6E4}">
                <adec:decorative xmlns:adec="http://schemas.microsoft.com/office/drawing/2017/decorative" val="1"/>
              </a:ext>
            </a:extLst>
          </p:cNvPr>
          <p:cNvSpPr/>
          <p:nvPr/>
        </p:nvSpPr>
        <p:spPr>
          <a:xfrm>
            <a:off x="6724637" y="567838"/>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Rectangle: Rounded Corners 117">
            <a:extLst>
              <a:ext uri="{FF2B5EF4-FFF2-40B4-BE49-F238E27FC236}">
                <a16:creationId xmlns:a16="http://schemas.microsoft.com/office/drawing/2014/main" id="{A21B85DB-181D-46E7-A9DF-F92B1DF032FD}"/>
              </a:ext>
              <a:ext uri="{C183D7F6-B498-43B3-948B-1728B52AA6E4}">
                <adec:decorative xmlns:adec="http://schemas.microsoft.com/office/drawing/2017/decorative" val="1"/>
              </a:ext>
            </a:extLst>
          </p:cNvPr>
          <p:cNvSpPr/>
          <p:nvPr/>
        </p:nvSpPr>
        <p:spPr>
          <a:xfrm>
            <a:off x="6529218" y="2798158"/>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TextBox 106">
            <a:extLst>
              <a:ext uri="{FF2B5EF4-FFF2-40B4-BE49-F238E27FC236}">
                <a16:creationId xmlns:a16="http://schemas.microsoft.com/office/drawing/2014/main" id="{54EA7ED5-6E34-4D47-91B6-F78F5F8B4C6E}"/>
              </a:ext>
            </a:extLst>
          </p:cNvPr>
          <p:cNvSpPr txBox="1"/>
          <p:nvPr/>
        </p:nvSpPr>
        <p:spPr>
          <a:xfrm>
            <a:off x="7313768" y="1459746"/>
            <a:ext cx="3603287" cy="1025922"/>
          </a:xfrm>
          <a:prstGeom prst="rect">
            <a:avLst/>
          </a:prstGeom>
          <a:noFill/>
        </p:spPr>
        <p:txBody>
          <a:bodyPr wrap="square" lIns="0" tIns="0" rIns="0" bIns="0" rtlCol="0">
            <a:spAutoFit/>
          </a:bodyPr>
          <a:lstStyle/>
          <a:p>
            <a:pPr>
              <a:lnSpc>
                <a:spcPts val="4000"/>
              </a:lnSpc>
            </a:pPr>
            <a:r>
              <a:rPr lang="en-US" sz="4400" b="1" dirty="0">
                <a:solidFill>
                  <a:srgbClr val="002060"/>
                </a:solidFill>
                <a:latin typeface="Segoe UI" panose="020B0502040204020203" pitchFamily="34" charset="0"/>
                <a:cs typeface="Segoe UI" panose="020B0502040204020203" pitchFamily="34" charset="0"/>
              </a:rPr>
              <a:t>SCORES DATASET</a:t>
            </a:r>
          </a:p>
        </p:txBody>
      </p:sp>
      <p:sp>
        <p:nvSpPr>
          <p:cNvPr id="119" name="Rectangle 118">
            <a:extLst>
              <a:ext uri="{FF2B5EF4-FFF2-40B4-BE49-F238E27FC236}">
                <a16:creationId xmlns:a16="http://schemas.microsoft.com/office/drawing/2014/main" id="{EE9F5B85-E2F5-4C15-9A02-657F53EEE3BD}"/>
              </a:ext>
            </a:extLst>
          </p:cNvPr>
          <p:cNvSpPr/>
          <p:nvPr/>
        </p:nvSpPr>
        <p:spPr>
          <a:xfrm>
            <a:off x="7347313" y="2668085"/>
            <a:ext cx="3536195"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Word cloud based on the winner of past NFL games</a:t>
            </a:r>
          </a:p>
        </p:txBody>
      </p:sp>
      <p:grpSp>
        <p:nvGrpSpPr>
          <p:cNvPr id="206" name="Group 205" descr="This image is an icon of one person interacting with three people ">
            <a:extLst>
              <a:ext uri="{FF2B5EF4-FFF2-40B4-BE49-F238E27FC236}">
                <a16:creationId xmlns:a16="http://schemas.microsoft.com/office/drawing/2014/main" id="{23348E2E-A7EF-4B89-8F8D-D88C5354E9D5}"/>
              </a:ext>
            </a:extLst>
          </p:cNvPr>
          <p:cNvGrpSpPr/>
          <p:nvPr/>
        </p:nvGrpSpPr>
        <p:grpSpPr>
          <a:xfrm>
            <a:off x="7319810" y="3385035"/>
            <a:ext cx="3067397" cy="738664"/>
            <a:chOff x="7999616" y="3566010"/>
            <a:chExt cx="3067397" cy="738664"/>
          </a:xfrm>
        </p:grpSpPr>
        <p:sp>
          <p:nvSpPr>
            <p:cNvPr id="190" name="Rectangle 189">
              <a:extLst>
                <a:ext uri="{FF2B5EF4-FFF2-40B4-BE49-F238E27FC236}">
                  <a16:creationId xmlns:a16="http://schemas.microsoft.com/office/drawing/2014/main" id="{80F4EEC6-F407-4E25-BBB6-C506B28F5A4C}"/>
                </a:ext>
              </a:extLst>
            </p:cNvPr>
            <p:cNvSpPr/>
            <p:nvPr/>
          </p:nvSpPr>
          <p:spPr>
            <a:xfrm>
              <a:off x="8578718" y="3566010"/>
              <a:ext cx="2488295" cy="738664"/>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Teams with the word new in the name seem to dominate the winner's column.</a:t>
              </a:r>
            </a:p>
          </p:txBody>
        </p:sp>
        <p:grpSp>
          <p:nvGrpSpPr>
            <p:cNvPr id="191" name="Group 190">
              <a:extLst>
                <a:ext uri="{FF2B5EF4-FFF2-40B4-BE49-F238E27FC236}">
                  <a16:creationId xmlns:a16="http://schemas.microsoft.com/office/drawing/2014/main" id="{0FD0F77B-65FD-413C-B2B0-1AD539DC68D3}"/>
                </a:ext>
              </a:extLst>
            </p:cNvPr>
            <p:cNvGrpSpPr/>
            <p:nvPr/>
          </p:nvGrpSpPr>
          <p:grpSpPr>
            <a:xfrm>
              <a:off x="7999616" y="3639194"/>
              <a:ext cx="330200" cy="346075"/>
              <a:chOff x="2686050" y="2895601"/>
              <a:chExt cx="330200" cy="346075"/>
            </a:xfrm>
          </p:grpSpPr>
          <p:sp>
            <p:nvSpPr>
              <p:cNvPr id="192" name="Oval 309">
                <a:extLst>
                  <a:ext uri="{FF2B5EF4-FFF2-40B4-BE49-F238E27FC236}">
                    <a16:creationId xmlns:a16="http://schemas.microsoft.com/office/drawing/2014/main" id="{C57EF862-9A10-430C-8004-66A9241CE18B}"/>
                  </a:ext>
                </a:extLst>
              </p:cNvPr>
              <p:cNvSpPr>
                <a:spLocks noChangeArrowheads="1"/>
              </p:cNvSpPr>
              <p:nvPr/>
            </p:nvSpPr>
            <p:spPr bwMode="auto">
              <a:xfrm>
                <a:off x="2809875" y="2895601"/>
                <a:ext cx="82550" cy="82550"/>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93" name="Freeform 310">
                <a:extLst>
                  <a:ext uri="{FF2B5EF4-FFF2-40B4-BE49-F238E27FC236}">
                    <a16:creationId xmlns:a16="http://schemas.microsoft.com/office/drawing/2014/main" id="{13EA5F29-D427-40C4-AB4D-3D59B3F699E4}"/>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94" name="Oval 311">
                <a:extLst>
                  <a:ext uri="{FF2B5EF4-FFF2-40B4-BE49-F238E27FC236}">
                    <a16:creationId xmlns:a16="http://schemas.microsoft.com/office/drawing/2014/main" id="{D591DE3C-214D-426A-9B8E-741D87BAFB46}"/>
                  </a:ext>
                </a:extLst>
              </p:cNvPr>
              <p:cNvSpPr>
                <a:spLocks noChangeArrowheads="1"/>
              </p:cNvSpPr>
              <p:nvPr/>
            </p:nvSpPr>
            <p:spPr bwMode="auto">
              <a:xfrm>
                <a:off x="2708275" y="3128963"/>
                <a:ext cx="60325" cy="587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95" name="Freeform 312">
                <a:extLst>
                  <a:ext uri="{FF2B5EF4-FFF2-40B4-BE49-F238E27FC236}">
                    <a16:creationId xmlns:a16="http://schemas.microsoft.com/office/drawing/2014/main" id="{921D329D-AC5C-496B-96D4-A220BC49B579}"/>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96" name="Oval 313">
                <a:extLst>
                  <a:ext uri="{FF2B5EF4-FFF2-40B4-BE49-F238E27FC236}">
                    <a16:creationId xmlns:a16="http://schemas.microsoft.com/office/drawing/2014/main" id="{87933186-B346-44AC-85AA-CA346F5FBDEE}"/>
                  </a:ext>
                </a:extLst>
              </p:cNvPr>
              <p:cNvSpPr>
                <a:spLocks noChangeArrowheads="1"/>
              </p:cNvSpPr>
              <p:nvPr/>
            </p:nvSpPr>
            <p:spPr bwMode="auto">
              <a:xfrm>
                <a:off x="2933700" y="3128963"/>
                <a:ext cx="60325" cy="587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97" name="Freeform 314">
                <a:extLst>
                  <a:ext uri="{FF2B5EF4-FFF2-40B4-BE49-F238E27FC236}">
                    <a16:creationId xmlns:a16="http://schemas.microsoft.com/office/drawing/2014/main" id="{E0E3BA39-8375-478D-9CF6-4EC7438136A6}"/>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98" name="Oval 315">
                <a:extLst>
                  <a:ext uri="{FF2B5EF4-FFF2-40B4-BE49-F238E27FC236}">
                    <a16:creationId xmlns:a16="http://schemas.microsoft.com/office/drawing/2014/main" id="{550D4481-BC6A-476D-80E1-F12F8ED9F75F}"/>
                  </a:ext>
                </a:extLst>
              </p:cNvPr>
              <p:cNvSpPr>
                <a:spLocks noChangeArrowheads="1"/>
              </p:cNvSpPr>
              <p:nvPr/>
            </p:nvSpPr>
            <p:spPr bwMode="auto">
              <a:xfrm>
                <a:off x="2933700" y="3128963"/>
                <a:ext cx="60325" cy="587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99" name="Freeform 316">
                <a:extLst>
                  <a:ext uri="{FF2B5EF4-FFF2-40B4-BE49-F238E27FC236}">
                    <a16:creationId xmlns:a16="http://schemas.microsoft.com/office/drawing/2014/main" id="{951EE685-6291-44F0-81B1-A3B5791D1C54}"/>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200" name="Oval 317">
                <a:extLst>
                  <a:ext uri="{FF2B5EF4-FFF2-40B4-BE49-F238E27FC236}">
                    <a16:creationId xmlns:a16="http://schemas.microsoft.com/office/drawing/2014/main" id="{1822195B-E26A-4DF0-B1B1-A36823632E74}"/>
                  </a:ext>
                </a:extLst>
              </p:cNvPr>
              <p:cNvSpPr>
                <a:spLocks noChangeArrowheads="1"/>
              </p:cNvSpPr>
              <p:nvPr/>
            </p:nvSpPr>
            <p:spPr bwMode="auto">
              <a:xfrm>
                <a:off x="2820988" y="3128963"/>
                <a:ext cx="60325" cy="587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201" name="Freeform 318">
                <a:extLst>
                  <a:ext uri="{FF2B5EF4-FFF2-40B4-BE49-F238E27FC236}">
                    <a16:creationId xmlns:a16="http://schemas.microsoft.com/office/drawing/2014/main" id="{E33AF9C8-AD93-4E36-9887-B8B748838EED}"/>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202" name="Freeform 319">
                <a:extLst>
                  <a:ext uri="{FF2B5EF4-FFF2-40B4-BE49-F238E27FC236}">
                    <a16:creationId xmlns:a16="http://schemas.microsoft.com/office/drawing/2014/main" id="{3E3913FB-5C76-4699-89D5-5A71454116E9}"/>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203" name="Line 320">
                <a:extLst>
                  <a:ext uri="{FF2B5EF4-FFF2-40B4-BE49-F238E27FC236}">
                    <a16:creationId xmlns:a16="http://schemas.microsoft.com/office/drawing/2014/main" id="{C96335B1-62B8-4482-A67B-BE60CF58E363}"/>
                  </a:ext>
                </a:extLst>
              </p:cNvPr>
              <p:cNvSpPr>
                <a:spLocks noChangeShapeType="1"/>
              </p:cNvSpPr>
              <p:nvPr/>
            </p:nvSpPr>
            <p:spPr bwMode="auto">
              <a:xfrm>
                <a:off x="2851150" y="3044826"/>
                <a:ext cx="0" cy="46038"/>
              </a:xfrm>
              <a:prstGeom prst="line">
                <a:avLst/>
              </a:prstGeom>
              <a:noFill/>
              <a:ln w="14288" cap="rnd">
                <a:solidFill>
                  <a:srgbClr val="00206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grpSp>
      </p:grpSp>
      <p:grpSp>
        <p:nvGrpSpPr>
          <p:cNvPr id="205" name="Group 204" descr="This image is an icon of three people interacting. ">
            <a:extLst>
              <a:ext uri="{FF2B5EF4-FFF2-40B4-BE49-F238E27FC236}">
                <a16:creationId xmlns:a16="http://schemas.microsoft.com/office/drawing/2014/main" id="{45696519-F308-4262-9DC5-C541B866A807}"/>
              </a:ext>
            </a:extLst>
          </p:cNvPr>
          <p:cNvGrpSpPr/>
          <p:nvPr/>
        </p:nvGrpSpPr>
        <p:grpSpPr>
          <a:xfrm>
            <a:off x="7311873" y="4201683"/>
            <a:ext cx="3075334" cy="984885"/>
            <a:chOff x="7991679" y="4554108"/>
            <a:chExt cx="3075334" cy="984885"/>
          </a:xfrm>
        </p:grpSpPr>
        <p:grpSp>
          <p:nvGrpSpPr>
            <p:cNvPr id="174" name="Group 173">
              <a:extLst>
                <a:ext uri="{FF2B5EF4-FFF2-40B4-BE49-F238E27FC236}">
                  <a16:creationId xmlns:a16="http://schemas.microsoft.com/office/drawing/2014/main" id="{292DC2AF-B08E-43EC-A60D-B71EFEF8E4D1}"/>
                </a:ext>
              </a:extLst>
            </p:cNvPr>
            <p:cNvGrpSpPr/>
            <p:nvPr/>
          </p:nvGrpSpPr>
          <p:grpSpPr>
            <a:xfrm>
              <a:off x="7991679" y="4627292"/>
              <a:ext cx="346075" cy="346075"/>
              <a:chOff x="3398838" y="2895601"/>
              <a:chExt cx="346075" cy="346075"/>
            </a:xfrm>
          </p:grpSpPr>
          <p:sp>
            <p:nvSpPr>
              <p:cNvPr id="176" name="Freeform 49">
                <a:extLst>
                  <a:ext uri="{FF2B5EF4-FFF2-40B4-BE49-F238E27FC236}">
                    <a16:creationId xmlns:a16="http://schemas.microsoft.com/office/drawing/2014/main" id="{17CD577B-CBE6-4837-A90F-4F36762E5332}"/>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77" name="Freeform 50">
                <a:extLst>
                  <a:ext uri="{FF2B5EF4-FFF2-40B4-BE49-F238E27FC236}">
                    <a16:creationId xmlns:a16="http://schemas.microsoft.com/office/drawing/2014/main" id="{8BB81587-7777-4AE5-985D-5B14D33AD60C}"/>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78" name="Oval 51">
                <a:extLst>
                  <a:ext uri="{FF2B5EF4-FFF2-40B4-BE49-F238E27FC236}">
                    <a16:creationId xmlns:a16="http://schemas.microsoft.com/office/drawing/2014/main" id="{49EA0197-339C-4417-A18C-DC15037A9717}"/>
                  </a:ext>
                </a:extLst>
              </p:cNvPr>
              <p:cNvSpPr>
                <a:spLocks noChangeArrowheads="1"/>
              </p:cNvSpPr>
              <p:nvPr/>
            </p:nvSpPr>
            <p:spPr bwMode="auto">
              <a:xfrm>
                <a:off x="3429001" y="2895601"/>
                <a:ext cx="90488" cy="96838"/>
              </a:xfrm>
              <a:prstGeom prst="ellipse">
                <a:avLst/>
              </a:pr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79" name="Freeform 52">
                <a:extLst>
                  <a:ext uri="{FF2B5EF4-FFF2-40B4-BE49-F238E27FC236}">
                    <a16:creationId xmlns:a16="http://schemas.microsoft.com/office/drawing/2014/main" id="{203C108E-5283-4E7B-B970-0E4DF3AF3AEC}"/>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0" name="Freeform 53">
                <a:extLst>
                  <a:ext uri="{FF2B5EF4-FFF2-40B4-BE49-F238E27FC236}">
                    <a16:creationId xmlns:a16="http://schemas.microsoft.com/office/drawing/2014/main" id="{4A82F405-C833-4408-A2F0-752E2D6C80A8}"/>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1" name="Freeform 54">
                <a:extLst>
                  <a:ext uri="{FF2B5EF4-FFF2-40B4-BE49-F238E27FC236}">
                    <a16:creationId xmlns:a16="http://schemas.microsoft.com/office/drawing/2014/main" id="{895EA8D0-BBA4-4370-A965-F96A9EDD4249}"/>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2" name="Oval 55">
                <a:extLst>
                  <a:ext uri="{FF2B5EF4-FFF2-40B4-BE49-F238E27FC236}">
                    <a16:creationId xmlns:a16="http://schemas.microsoft.com/office/drawing/2014/main" id="{94D90E4F-09C7-44B0-9D11-E32A4A0208BC}"/>
                  </a:ext>
                </a:extLst>
              </p:cNvPr>
              <p:cNvSpPr>
                <a:spLocks noChangeArrowheads="1"/>
              </p:cNvSpPr>
              <p:nvPr/>
            </p:nvSpPr>
            <p:spPr bwMode="auto">
              <a:xfrm>
                <a:off x="3624263" y="2895601"/>
                <a:ext cx="90488" cy="96838"/>
              </a:xfrm>
              <a:prstGeom prst="ellipse">
                <a:avLst/>
              </a:pr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3" name="Freeform 56">
                <a:extLst>
                  <a:ext uri="{FF2B5EF4-FFF2-40B4-BE49-F238E27FC236}">
                    <a16:creationId xmlns:a16="http://schemas.microsoft.com/office/drawing/2014/main" id="{0D6D6DA1-3425-44CA-B1CB-B326D2C50D5D}"/>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4" name="Freeform 57">
                <a:extLst>
                  <a:ext uri="{FF2B5EF4-FFF2-40B4-BE49-F238E27FC236}">
                    <a16:creationId xmlns:a16="http://schemas.microsoft.com/office/drawing/2014/main" id="{A25CE64B-B92A-4562-B048-0FA2A21CB7F4}"/>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5" name="Freeform 58">
                <a:extLst>
                  <a:ext uri="{FF2B5EF4-FFF2-40B4-BE49-F238E27FC236}">
                    <a16:creationId xmlns:a16="http://schemas.microsoft.com/office/drawing/2014/main" id="{80861AE6-B038-4B8C-9EF0-109DEB591A97}"/>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6" name="Oval 59">
                <a:extLst>
                  <a:ext uri="{FF2B5EF4-FFF2-40B4-BE49-F238E27FC236}">
                    <a16:creationId xmlns:a16="http://schemas.microsoft.com/office/drawing/2014/main" id="{2505D730-7819-4CDD-9F00-8E9CEC3DF49F}"/>
                  </a:ext>
                </a:extLst>
              </p:cNvPr>
              <p:cNvSpPr>
                <a:spLocks noChangeArrowheads="1"/>
              </p:cNvSpPr>
              <p:nvPr/>
            </p:nvSpPr>
            <p:spPr bwMode="auto">
              <a:xfrm>
                <a:off x="3527426" y="3090864"/>
                <a:ext cx="88900" cy="96838"/>
              </a:xfrm>
              <a:prstGeom prst="ellipse">
                <a:avLst/>
              </a:pr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7" name="Freeform 60">
                <a:extLst>
                  <a:ext uri="{FF2B5EF4-FFF2-40B4-BE49-F238E27FC236}">
                    <a16:creationId xmlns:a16="http://schemas.microsoft.com/office/drawing/2014/main" id="{88FBFC84-B4E6-4DDD-9DD0-1BB91EA0E022}"/>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8" name="Line 61">
                <a:extLst>
                  <a:ext uri="{FF2B5EF4-FFF2-40B4-BE49-F238E27FC236}">
                    <a16:creationId xmlns:a16="http://schemas.microsoft.com/office/drawing/2014/main" id="{9689C86A-B365-433F-B326-C60DC116B48F}"/>
                  </a:ext>
                </a:extLst>
              </p:cNvPr>
              <p:cNvSpPr>
                <a:spLocks noChangeShapeType="1"/>
              </p:cNvSpPr>
              <p:nvPr/>
            </p:nvSpPr>
            <p:spPr bwMode="auto">
              <a:xfrm>
                <a:off x="3451226" y="3074989"/>
                <a:ext cx="38100" cy="38100"/>
              </a:xfrm>
              <a:prstGeom prst="line">
                <a:avLst/>
              </a:prstGeom>
              <a:noFill/>
              <a:ln w="14288" cap="rnd">
                <a:solidFill>
                  <a:srgbClr val="00206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9" name="Line 62">
                <a:extLst>
                  <a:ext uri="{FF2B5EF4-FFF2-40B4-BE49-F238E27FC236}">
                    <a16:creationId xmlns:a16="http://schemas.microsoft.com/office/drawing/2014/main" id="{ED368EF9-22A8-4990-9D2E-549C76157C0F}"/>
                  </a:ext>
                </a:extLst>
              </p:cNvPr>
              <p:cNvSpPr>
                <a:spLocks noChangeShapeType="1"/>
              </p:cNvSpPr>
              <p:nvPr/>
            </p:nvSpPr>
            <p:spPr bwMode="auto">
              <a:xfrm flipH="1">
                <a:off x="3654426" y="3074989"/>
                <a:ext cx="38100" cy="38100"/>
              </a:xfrm>
              <a:prstGeom prst="line">
                <a:avLst/>
              </a:prstGeom>
              <a:noFill/>
              <a:ln w="14288" cap="rnd">
                <a:solidFill>
                  <a:srgbClr val="00206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grpSp>
        <p:sp>
          <p:nvSpPr>
            <p:cNvPr id="175" name="Rectangle 174">
              <a:extLst>
                <a:ext uri="{FF2B5EF4-FFF2-40B4-BE49-F238E27FC236}">
                  <a16:creationId xmlns:a16="http://schemas.microsoft.com/office/drawing/2014/main" id="{E522F3F9-ECF0-4D2A-9244-1942DCB20E98}"/>
                </a:ext>
              </a:extLst>
            </p:cNvPr>
            <p:cNvSpPr/>
            <p:nvPr/>
          </p:nvSpPr>
          <p:spPr>
            <a:xfrm>
              <a:off x="8578718" y="4554108"/>
              <a:ext cx="2488295" cy="984885"/>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Merging of similar teams is needed, looking at this chart redskins have won but commanders haven’t as much.</a:t>
              </a:r>
            </a:p>
          </p:txBody>
        </p:sp>
      </p:grpSp>
      <p:pic>
        <p:nvPicPr>
          <p:cNvPr id="3" name="Picture 2">
            <a:extLst>
              <a:ext uri="{FF2B5EF4-FFF2-40B4-BE49-F238E27FC236}">
                <a16:creationId xmlns:a16="http://schemas.microsoft.com/office/drawing/2014/main" id="{8B205E56-DD20-2111-2E49-19BFEABA7673}"/>
              </a:ext>
            </a:extLst>
          </p:cNvPr>
          <p:cNvPicPr>
            <a:picLocks noChangeAspect="1"/>
          </p:cNvPicPr>
          <p:nvPr/>
        </p:nvPicPr>
        <p:blipFill>
          <a:blip r:embed="rId3"/>
          <a:stretch>
            <a:fillRect/>
          </a:stretch>
        </p:blipFill>
        <p:spPr>
          <a:xfrm>
            <a:off x="151960" y="670021"/>
            <a:ext cx="6324853" cy="5636435"/>
          </a:xfrm>
          <a:prstGeom prst="rect">
            <a:avLst/>
          </a:prstGeom>
        </p:spPr>
      </p:pic>
    </p:spTree>
    <p:extLst>
      <p:ext uri="{BB962C8B-B14F-4D97-AF65-F5344CB8AC3E}">
        <p14:creationId xmlns:p14="http://schemas.microsoft.com/office/powerpoint/2010/main" val="3740025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hidden="1">
            <a:extLst>
              <a:ext uri="{FF2B5EF4-FFF2-40B4-BE49-F238E27FC236}">
                <a16:creationId xmlns:a16="http://schemas.microsoft.com/office/drawing/2014/main" id="{5A790B0A-0491-4358-8078-EF85845DE09F}"/>
              </a:ext>
            </a:extLst>
          </p:cNvPr>
          <p:cNvSpPr>
            <a:spLocks noGrp="1"/>
          </p:cNvSpPr>
          <p:nvPr>
            <p:ph type="title"/>
          </p:nvPr>
        </p:nvSpPr>
        <p:spPr/>
        <p:txBody>
          <a:bodyPr/>
          <a:lstStyle/>
          <a:p>
            <a:r>
              <a:rPr lang="en-US" dirty="0"/>
              <a:t>Human resources slide 6</a:t>
            </a:r>
          </a:p>
        </p:txBody>
      </p:sp>
      <p:grpSp>
        <p:nvGrpSpPr>
          <p:cNvPr id="29" name="Group 28" descr="This image is an illustration of a man with a beard. ">
            <a:extLst>
              <a:ext uri="{FF2B5EF4-FFF2-40B4-BE49-F238E27FC236}">
                <a16:creationId xmlns:a16="http://schemas.microsoft.com/office/drawing/2014/main" id="{F32A5E08-DAB7-4688-9995-64BE90AA2F83}"/>
              </a:ext>
            </a:extLst>
          </p:cNvPr>
          <p:cNvGrpSpPr/>
          <p:nvPr/>
        </p:nvGrpSpPr>
        <p:grpSpPr>
          <a:xfrm>
            <a:off x="577510" y="1318790"/>
            <a:ext cx="4430272" cy="6043606"/>
            <a:chOff x="117404" y="1951388"/>
            <a:chExt cx="3810340" cy="5197917"/>
          </a:xfrm>
        </p:grpSpPr>
        <p:sp>
          <p:nvSpPr>
            <p:cNvPr id="25" name="Oval 24">
              <a:extLst>
                <a:ext uri="{FF2B5EF4-FFF2-40B4-BE49-F238E27FC236}">
                  <a16:creationId xmlns:a16="http://schemas.microsoft.com/office/drawing/2014/main" id="{EEAF1E36-1F6F-484C-9CA3-D7321F33C7EE}"/>
                </a:ext>
              </a:extLst>
            </p:cNvPr>
            <p:cNvSpPr/>
            <p:nvPr/>
          </p:nvSpPr>
          <p:spPr>
            <a:xfrm>
              <a:off x="218769" y="2438400"/>
              <a:ext cx="3131996" cy="3131996"/>
            </a:xfrm>
            <a:prstGeom prst="ellipse">
              <a:avLst/>
            </a:prstGeom>
            <a:gradFill>
              <a:gsLst>
                <a:gs pos="0">
                  <a:srgbClr val="7CEFD8"/>
                </a:gs>
                <a:gs pos="7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24" name="Group 23">
              <a:extLst>
                <a:ext uri="{FF2B5EF4-FFF2-40B4-BE49-F238E27FC236}">
                  <a16:creationId xmlns:a16="http://schemas.microsoft.com/office/drawing/2014/main" id="{182ED547-BB7E-4187-9E8C-EA8699D2D1A2}"/>
                </a:ext>
              </a:extLst>
            </p:cNvPr>
            <p:cNvGrpSpPr/>
            <p:nvPr/>
          </p:nvGrpSpPr>
          <p:grpSpPr>
            <a:xfrm>
              <a:off x="524849" y="2442817"/>
              <a:ext cx="2749416" cy="4706488"/>
              <a:chOff x="209099" y="1340526"/>
              <a:chExt cx="3468002" cy="5936574"/>
            </a:xfrm>
          </p:grpSpPr>
          <p:sp>
            <p:nvSpPr>
              <p:cNvPr id="9" name="Freeform 5">
                <a:extLst>
                  <a:ext uri="{FF2B5EF4-FFF2-40B4-BE49-F238E27FC236}">
                    <a16:creationId xmlns:a16="http://schemas.microsoft.com/office/drawing/2014/main" id="{C8571C14-2F27-4E34-B686-6E2CDCF3BA1E}"/>
                  </a:ext>
                </a:extLst>
              </p:cNvPr>
              <p:cNvSpPr>
                <a:spLocks/>
              </p:cNvSpPr>
              <p:nvPr/>
            </p:nvSpPr>
            <p:spPr bwMode="auto">
              <a:xfrm>
                <a:off x="2096528" y="3310241"/>
                <a:ext cx="1340572" cy="1498286"/>
              </a:xfrm>
              <a:custGeom>
                <a:avLst/>
                <a:gdLst>
                  <a:gd name="T0" fmla="*/ 210 w 502"/>
                  <a:gd name="T1" fmla="*/ 73 h 562"/>
                  <a:gd name="T2" fmla="*/ 463 w 502"/>
                  <a:gd name="T3" fmla="*/ 365 h 562"/>
                  <a:gd name="T4" fmla="*/ 463 w 502"/>
                  <a:gd name="T5" fmla="*/ 549 h 562"/>
                  <a:gd name="T6" fmla="*/ 81 w 502"/>
                  <a:gd name="T7" fmla="*/ 311 h 562"/>
                  <a:gd name="T8" fmla="*/ 48 w 502"/>
                  <a:gd name="T9" fmla="*/ 5 h 562"/>
                  <a:gd name="T10" fmla="*/ 210 w 502"/>
                  <a:gd name="T11" fmla="*/ 73 h 562"/>
                </a:gdLst>
                <a:ahLst/>
                <a:cxnLst>
                  <a:cxn ang="0">
                    <a:pos x="T0" y="T1"/>
                  </a:cxn>
                  <a:cxn ang="0">
                    <a:pos x="T2" y="T3"/>
                  </a:cxn>
                  <a:cxn ang="0">
                    <a:pos x="T4" y="T5"/>
                  </a:cxn>
                  <a:cxn ang="0">
                    <a:pos x="T6" y="T7"/>
                  </a:cxn>
                  <a:cxn ang="0">
                    <a:pos x="T8" y="T9"/>
                  </a:cxn>
                  <a:cxn ang="0">
                    <a:pos x="T10" y="T11"/>
                  </a:cxn>
                </a:cxnLst>
                <a:rect l="0" t="0" r="r" b="b"/>
                <a:pathLst>
                  <a:path w="502" h="562">
                    <a:moveTo>
                      <a:pt x="210" y="73"/>
                    </a:moveTo>
                    <a:cubicBezTo>
                      <a:pt x="210" y="73"/>
                      <a:pt x="450" y="325"/>
                      <a:pt x="463" y="365"/>
                    </a:cubicBezTo>
                    <a:cubicBezTo>
                      <a:pt x="475" y="405"/>
                      <a:pt x="502" y="535"/>
                      <a:pt x="463" y="549"/>
                    </a:cubicBezTo>
                    <a:cubicBezTo>
                      <a:pt x="423" y="562"/>
                      <a:pt x="161" y="540"/>
                      <a:pt x="81" y="311"/>
                    </a:cubicBezTo>
                    <a:cubicBezTo>
                      <a:pt x="0" y="81"/>
                      <a:pt x="30" y="9"/>
                      <a:pt x="48" y="5"/>
                    </a:cubicBezTo>
                    <a:cubicBezTo>
                      <a:pt x="66" y="0"/>
                      <a:pt x="157" y="17"/>
                      <a:pt x="210" y="73"/>
                    </a:cubicBezTo>
                    <a:close/>
                  </a:path>
                </a:pathLst>
              </a:custGeom>
              <a:gradFill>
                <a:gsLst>
                  <a:gs pos="0">
                    <a:srgbClr val="7D4BC9"/>
                  </a:gs>
                  <a:gs pos="78000">
                    <a:srgbClr val="16286E"/>
                  </a:gs>
                </a:gsLst>
                <a:lin ang="5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a:extLst>
                  <a:ext uri="{FF2B5EF4-FFF2-40B4-BE49-F238E27FC236}">
                    <a16:creationId xmlns:a16="http://schemas.microsoft.com/office/drawing/2014/main" id="{600A3A6C-7791-471C-A365-60A8E27824DF}"/>
                  </a:ext>
                </a:extLst>
              </p:cNvPr>
              <p:cNvSpPr>
                <a:spLocks/>
              </p:cNvSpPr>
              <p:nvPr/>
            </p:nvSpPr>
            <p:spPr bwMode="auto">
              <a:xfrm>
                <a:off x="1614814" y="1340526"/>
                <a:ext cx="1248001" cy="2249144"/>
              </a:xfrm>
              <a:custGeom>
                <a:avLst/>
                <a:gdLst>
                  <a:gd name="T0" fmla="*/ 413 w 467"/>
                  <a:gd name="T1" fmla="*/ 409 h 844"/>
                  <a:gd name="T2" fmla="*/ 420 w 467"/>
                  <a:gd name="T3" fmla="*/ 446 h 844"/>
                  <a:gd name="T4" fmla="*/ 410 w 467"/>
                  <a:gd name="T5" fmla="*/ 586 h 844"/>
                  <a:gd name="T6" fmla="*/ 431 w 467"/>
                  <a:gd name="T7" fmla="*/ 664 h 844"/>
                  <a:gd name="T8" fmla="*/ 371 w 467"/>
                  <a:gd name="T9" fmla="*/ 820 h 844"/>
                  <a:gd name="T10" fmla="*/ 99 w 467"/>
                  <a:gd name="T11" fmla="*/ 595 h 844"/>
                  <a:gd name="T12" fmla="*/ 87 w 467"/>
                  <a:gd name="T13" fmla="*/ 476 h 844"/>
                  <a:gd name="T14" fmla="*/ 87 w 467"/>
                  <a:gd name="T15" fmla="*/ 475 h 844"/>
                  <a:gd name="T16" fmla="*/ 93 w 467"/>
                  <a:gd name="T17" fmla="*/ 438 h 844"/>
                  <a:gd name="T18" fmla="*/ 0 w 467"/>
                  <a:gd name="T19" fmla="*/ 380 h 844"/>
                  <a:gd name="T20" fmla="*/ 39 w 467"/>
                  <a:gd name="T21" fmla="*/ 228 h 844"/>
                  <a:gd name="T22" fmla="*/ 62 w 467"/>
                  <a:gd name="T23" fmla="*/ 98 h 844"/>
                  <a:gd name="T24" fmla="*/ 31 w 467"/>
                  <a:gd name="T25" fmla="*/ 98 h 844"/>
                  <a:gd name="T26" fmla="*/ 146 w 467"/>
                  <a:gd name="T27" fmla="*/ 4 h 844"/>
                  <a:gd name="T28" fmla="*/ 205 w 467"/>
                  <a:gd name="T29" fmla="*/ 14 h 844"/>
                  <a:gd name="T30" fmla="*/ 297 w 467"/>
                  <a:gd name="T31" fmla="*/ 15 h 844"/>
                  <a:gd name="T32" fmla="*/ 413 w 467"/>
                  <a:gd name="T33" fmla="*/ 49 h 844"/>
                  <a:gd name="T34" fmla="*/ 422 w 467"/>
                  <a:gd name="T35" fmla="*/ 72 h 844"/>
                  <a:gd name="T36" fmla="*/ 424 w 467"/>
                  <a:gd name="T37" fmla="*/ 86 h 844"/>
                  <a:gd name="T38" fmla="*/ 410 w 467"/>
                  <a:gd name="T39" fmla="*/ 124 h 844"/>
                  <a:gd name="T40" fmla="*/ 432 w 467"/>
                  <a:gd name="T41" fmla="*/ 249 h 844"/>
                  <a:gd name="T42" fmla="*/ 446 w 467"/>
                  <a:gd name="T43" fmla="*/ 374 h 844"/>
                  <a:gd name="T44" fmla="*/ 446 w 467"/>
                  <a:gd name="T45" fmla="*/ 409 h 844"/>
                  <a:gd name="T46" fmla="*/ 413 w 467"/>
                  <a:gd name="T47" fmla="*/ 409 h 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7" h="844">
                    <a:moveTo>
                      <a:pt x="413" y="409"/>
                    </a:moveTo>
                    <a:cubicBezTo>
                      <a:pt x="413" y="409"/>
                      <a:pt x="425" y="426"/>
                      <a:pt x="420" y="446"/>
                    </a:cubicBezTo>
                    <a:cubicBezTo>
                      <a:pt x="415" y="465"/>
                      <a:pt x="385" y="526"/>
                      <a:pt x="410" y="586"/>
                    </a:cubicBezTo>
                    <a:cubicBezTo>
                      <a:pt x="418" y="605"/>
                      <a:pt x="427" y="633"/>
                      <a:pt x="431" y="664"/>
                    </a:cubicBezTo>
                    <a:cubicBezTo>
                      <a:pt x="441" y="728"/>
                      <a:pt x="433" y="803"/>
                      <a:pt x="371" y="820"/>
                    </a:cubicBezTo>
                    <a:cubicBezTo>
                      <a:pt x="280" y="844"/>
                      <a:pt x="123" y="754"/>
                      <a:pt x="99" y="595"/>
                    </a:cubicBezTo>
                    <a:cubicBezTo>
                      <a:pt x="91" y="536"/>
                      <a:pt x="87" y="499"/>
                      <a:pt x="87" y="476"/>
                    </a:cubicBezTo>
                    <a:cubicBezTo>
                      <a:pt x="87" y="475"/>
                      <a:pt x="87" y="475"/>
                      <a:pt x="87" y="475"/>
                    </a:cubicBezTo>
                    <a:cubicBezTo>
                      <a:pt x="86" y="437"/>
                      <a:pt x="93" y="438"/>
                      <a:pt x="93" y="438"/>
                    </a:cubicBezTo>
                    <a:cubicBezTo>
                      <a:pt x="0" y="380"/>
                      <a:pt x="0" y="380"/>
                      <a:pt x="0" y="380"/>
                    </a:cubicBezTo>
                    <a:cubicBezTo>
                      <a:pt x="0" y="380"/>
                      <a:pt x="42" y="270"/>
                      <a:pt x="39" y="228"/>
                    </a:cubicBezTo>
                    <a:cubicBezTo>
                      <a:pt x="36" y="186"/>
                      <a:pt x="19" y="171"/>
                      <a:pt x="62" y="98"/>
                    </a:cubicBezTo>
                    <a:cubicBezTo>
                      <a:pt x="31" y="98"/>
                      <a:pt x="31" y="98"/>
                      <a:pt x="31" y="98"/>
                    </a:cubicBezTo>
                    <a:cubicBezTo>
                      <a:pt x="31" y="98"/>
                      <a:pt x="46" y="13"/>
                      <a:pt x="146" y="4"/>
                    </a:cubicBezTo>
                    <a:cubicBezTo>
                      <a:pt x="146" y="4"/>
                      <a:pt x="177" y="0"/>
                      <a:pt x="205" y="14"/>
                    </a:cubicBezTo>
                    <a:cubicBezTo>
                      <a:pt x="232" y="28"/>
                      <a:pt x="262" y="22"/>
                      <a:pt x="297" y="15"/>
                    </a:cubicBezTo>
                    <a:cubicBezTo>
                      <a:pt x="332" y="8"/>
                      <a:pt x="393" y="16"/>
                      <a:pt x="413" y="49"/>
                    </a:cubicBezTo>
                    <a:cubicBezTo>
                      <a:pt x="417" y="57"/>
                      <a:pt x="421" y="65"/>
                      <a:pt x="422" y="72"/>
                    </a:cubicBezTo>
                    <a:cubicBezTo>
                      <a:pt x="423" y="77"/>
                      <a:pt x="424" y="82"/>
                      <a:pt x="424" y="86"/>
                    </a:cubicBezTo>
                    <a:cubicBezTo>
                      <a:pt x="425" y="104"/>
                      <a:pt x="418" y="118"/>
                      <a:pt x="410" y="124"/>
                    </a:cubicBezTo>
                    <a:cubicBezTo>
                      <a:pt x="410" y="124"/>
                      <a:pt x="444" y="197"/>
                      <a:pt x="432" y="249"/>
                    </a:cubicBezTo>
                    <a:cubicBezTo>
                      <a:pt x="419" y="300"/>
                      <a:pt x="412" y="315"/>
                      <a:pt x="446" y="374"/>
                    </a:cubicBezTo>
                    <a:cubicBezTo>
                      <a:pt x="446" y="374"/>
                      <a:pt x="467" y="389"/>
                      <a:pt x="446" y="409"/>
                    </a:cubicBezTo>
                    <a:cubicBezTo>
                      <a:pt x="446" y="409"/>
                      <a:pt x="436" y="417"/>
                      <a:pt x="413" y="40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7">
                <a:extLst>
                  <a:ext uri="{FF2B5EF4-FFF2-40B4-BE49-F238E27FC236}">
                    <a16:creationId xmlns:a16="http://schemas.microsoft.com/office/drawing/2014/main" id="{84D147E2-C5A1-44B2-801C-2CD2E345CE70}"/>
                  </a:ext>
                </a:extLst>
              </p:cNvPr>
              <p:cNvSpPr>
                <a:spLocks/>
              </p:cNvSpPr>
              <p:nvPr/>
            </p:nvSpPr>
            <p:spPr bwMode="auto">
              <a:xfrm>
                <a:off x="1666242" y="1340526"/>
                <a:ext cx="1081715" cy="608572"/>
              </a:xfrm>
              <a:custGeom>
                <a:avLst/>
                <a:gdLst>
                  <a:gd name="T0" fmla="*/ 405 w 405"/>
                  <a:gd name="T1" fmla="*/ 86 h 228"/>
                  <a:gd name="T2" fmla="*/ 178 w 405"/>
                  <a:gd name="T3" fmla="*/ 98 h 228"/>
                  <a:gd name="T4" fmla="*/ 114 w 405"/>
                  <a:gd name="T5" fmla="*/ 186 h 228"/>
                  <a:gd name="T6" fmla="*/ 20 w 405"/>
                  <a:gd name="T7" fmla="*/ 228 h 228"/>
                  <a:gd name="T8" fmla="*/ 43 w 405"/>
                  <a:gd name="T9" fmla="*/ 98 h 228"/>
                  <a:gd name="T10" fmla="*/ 12 w 405"/>
                  <a:gd name="T11" fmla="*/ 98 h 228"/>
                  <a:gd name="T12" fmla="*/ 127 w 405"/>
                  <a:gd name="T13" fmla="*/ 4 h 228"/>
                  <a:gd name="T14" fmla="*/ 186 w 405"/>
                  <a:gd name="T15" fmla="*/ 14 h 228"/>
                  <a:gd name="T16" fmla="*/ 278 w 405"/>
                  <a:gd name="T17" fmla="*/ 15 h 228"/>
                  <a:gd name="T18" fmla="*/ 394 w 405"/>
                  <a:gd name="T19" fmla="*/ 49 h 228"/>
                  <a:gd name="T20" fmla="*/ 403 w 405"/>
                  <a:gd name="T21" fmla="*/ 72 h 228"/>
                  <a:gd name="T22" fmla="*/ 405 w 405"/>
                  <a:gd name="T23" fmla="*/ 8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5" h="228">
                    <a:moveTo>
                      <a:pt x="405" y="86"/>
                    </a:moveTo>
                    <a:cubicBezTo>
                      <a:pt x="358" y="84"/>
                      <a:pt x="287" y="87"/>
                      <a:pt x="178" y="98"/>
                    </a:cubicBezTo>
                    <a:cubicBezTo>
                      <a:pt x="178" y="98"/>
                      <a:pt x="118" y="122"/>
                      <a:pt x="114" y="186"/>
                    </a:cubicBezTo>
                    <a:cubicBezTo>
                      <a:pt x="114" y="186"/>
                      <a:pt x="61" y="157"/>
                      <a:pt x="20" y="228"/>
                    </a:cubicBezTo>
                    <a:cubicBezTo>
                      <a:pt x="17" y="186"/>
                      <a:pt x="0" y="171"/>
                      <a:pt x="43" y="98"/>
                    </a:cubicBezTo>
                    <a:cubicBezTo>
                      <a:pt x="12" y="98"/>
                      <a:pt x="12" y="98"/>
                      <a:pt x="12" y="98"/>
                    </a:cubicBezTo>
                    <a:cubicBezTo>
                      <a:pt x="12" y="98"/>
                      <a:pt x="27" y="13"/>
                      <a:pt x="127" y="4"/>
                    </a:cubicBezTo>
                    <a:cubicBezTo>
                      <a:pt x="127" y="4"/>
                      <a:pt x="158" y="0"/>
                      <a:pt x="186" y="14"/>
                    </a:cubicBezTo>
                    <a:cubicBezTo>
                      <a:pt x="213" y="28"/>
                      <a:pt x="243" y="22"/>
                      <a:pt x="278" y="15"/>
                    </a:cubicBezTo>
                    <a:cubicBezTo>
                      <a:pt x="313" y="8"/>
                      <a:pt x="374" y="16"/>
                      <a:pt x="394" y="49"/>
                    </a:cubicBezTo>
                    <a:cubicBezTo>
                      <a:pt x="398" y="57"/>
                      <a:pt x="402" y="65"/>
                      <a:pt x="403" y="72"/>
                    </a:cubicBezTo>
                    <a:cubicBezTo>
                      <a:pt x="404" y="77"/>
                      <a:pt x="405" y="82"/>
                      <a:pt x="405" y="86"/>
                    </a:cubicBezTo>
                    <a:close/>
                  </a:path>
                </a:pathLst>
              </a:custGeom>
              <a:gradFill>
                <a:gsLst>
                  <a:gs pos="0">
                    <a:srgbClr val="6524DE"/>
                  </a:gs>
                  <a:gs pos="76000">
                    <a:srgbClr val="6524DE">
                      <a:alpha val="0"/>
                    </a:srgb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8">
                <a:extLst>
                  <a:ext uri="{FF2B5EF4-FFF2-40B4-BE49-F238E27FC236}">
                    <a16:creationId xmlns:a16="http://schemas.microsoft.com/office/drawing/2014/main" id="{8C4DC2FE-B668-467A-B05D-874A8610D329}"/>
                  </a:ext>
                </a:extLst>
              </p:cNvPr>
              <p:cNvSpPr>
                <a:spLocks/>
              </p:cNvSpPr>
              <p:nvPr/>
            </p:nvSpPr>
            <p:spPr bwMode="auto">
              <a:xfrm>
                <a:off x="2163386" y="1422812"/>
                <a:ext cx="699429" cy="1808573"/>
              </a:xfrm>
              <a:custGeom>
                <a:avLst/>
                <a:gdLst>
                  <a:gd name="T0" fmla="*/ 208 w 262"/>
                  <a:gd name="T1" fmla="*/ 378 h 678"/>
                  <a:gd name="T2" fmla="*/ 215 w 262"/>
                  <a:gd name="T3" fmla="*/ 415 h 678"/>
                  <a:gd name="T4" fmla="*/ 205 w 262"/>
                  <a:gd name="T5" fmla="*/ 555 h 678"/>
                  <a:gd name="T6" fmla="*/ 226 w 262"/>
                  <a:gd name="T7" fmla="*/ 633 h 678"/>
                  <a:gd name="T8" fmla="*/ 92 w 262"/>
                  <a:gd name="T9" fmla="*/ 411 h 678"/>
                  <a:gd name="T10" fmla="*/ 45 w 262"/>
                  <a:gd name="T11" fmla="*/ 280 h 678"/>
                  <a:gd name="T12" fmla="*/ 23 w 262"/>
                  <a:gd name="T13" fmla="*/ 165 h 678"/>
                  <a:gd name="T14" fmla="*/ 56 w 262"/>
                  <a:gd name="T15" fmla="*/ 82 h 678"/>
                  <a:gd name="T16" fmla="*/ 180 w 262"/>
                  <a:gd name="T17" fmla="*/ 33 h 678"/>
                  <a:gd name="T18" fmla="*/ 217 w 262"/>
                  <a:gd name="T19" fmla="*/ 41 h 678"/>
                  <a:gd name="T20" fmla="*/ 205 w 262"/>
                  <a:gd name="T21" fmla="*/ 93 h 678"/>
                  <a:gd name="T22" fmla="*/ 227 w 262"/>
                  <a:gd name="T23" fmla="*/ 218 h 678"/>
                  <a:gd name="T24" fmla="*/ 241 w 262"/>
                  <a:gd name="T25" fmla="*/ 343 h 678"/>
                  <a:gd name="T26" fmla="*/ 241 w 262"/>
                  <a:gd name="T27" fmla="*/ 378 h 678"/>
                  <a:gd name="T28" fmla="*/ 208 w 262"/>
                  <a:gd name="T29" fmla="*/ 378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2" h="678">
                    <a:moveTo>
                      <a:pt x="208" y="378"/>
                    </a:moveTo>
                    <a:cubicBezTo>
                      <a:pt x="208" y="378"/>
                      <a:pt x="220" y="395"/>
                      <a:pt x="215" y="415"/>
                    </a:cubicBezTo>
                    <a:cubicBezTo>
                      <a:pt x="210" y="434"/>
                      <a:pt x="180" y="495"/>
                      <a:pt x="205" y="555"/>
                    </a:cubicBezTo>
                    <a:cubicBezTo>
                      <a:pt x="213" y="574"/>
                      <a:pt x="222" y="602"/>
                      <a:pt x="226" y="633"/>
                    </a:cubicBezTo>
                    <a:cubicBezTo>
                      <a:pt x="146" y="678"/>
                      <a:pt x="100" y="440"/>
                      <a:pt x="92" y="411"/>
                    </a:cubicBezTo>
                    <a:cubicBezTo>
                      <a:pt x="85" y="382"/>
                      <a:pt x="35" y="333"/>
                      <a:pt x="45" y="280"/>
                    </a:cubicBezTo>
                    <a:cubicBezTo>
                      <a:pt x="56" y="227"/>
                      <a:pt x="45" y="218"/>
                      <a:pt x="23" y="165"/>
                    </a:cubicBezTo>
                    <a:cubicBezTo>
                      <a:pt x="0" y="113"/>
                      <a:pt x="56" y="82"/>
                      <a:pt x="56" y="82"/>
                    </a:cubicBezTo>
                    <a:cubicBezTo>
                      <a:pt x="107" y="0"/>
                      <a:pt x="158" y="34"/>
                      <a:pt x="180" y="33"/>
                    </a:cubicBezTo>
                    <a:cubicBezTo>
                      <a:pt x="186" y="33"/>
                      <a:pt x="200" y="35"/>
                      <a:pt x="217" y="41"/>
                    </a:cubicBezTo>
                    <a:cubicBezTo>
                      <a:pt x="223" y="65"/>
                      <a:pt x="216" y="85"/>
                      <a:pt x="205" y="93"/>
                    </a:cubicBezTo>
                    <a:cubicBezTo>
                      <a:pt x="205" y="93"/>
                      <a:pt x="239" y="166"/>
                      <a:pt x="227" y="218"/>
                    </a:cubicBezTo>
                    <a:cubicBezTo>
                      <a:pt x="214" y="269"/>
                      <a:pt x="207" y="284"/>
                      <a:pt x="241" y="343"/>
                    </a:cubicBezTo>
                    <a:cubicBezTo>
                      <a:pt x="241" y="343"/>
                      <a:pt x="262" y="358"/>
                      <a:pt x="241" y="378"/>
                    </a:cubicBezTo>
                    <a:cubicBezTo>
                      <a:pt x="241" y="378"/>
                      <a:pt x="231" y="386"/>
                      <a:pt x="208" y="378"/>
                    </a:cubicBezTo>
                    <a:close/>
                  </a:path>
                </a:pathLst>
              </a:custGeom>
              <a:solidFill>
                <a:srgbClr val="1500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9">
                <a:extLst>
                  <a:ext uri="{FF2B5EF4-FFF2-40B4-BE49-F238E27FC236}">
                    <a16:creationId xmlns:a16="http://schemas.microsoft.com/office/drawing/2014/main" id="{B5D4840E-C693-4B8E-86D8-E3E73CEB428A}"/>
                  </a:ext>
                </a:extLst>
              </p:cNvPr>
              <p:cNvSpPr>
                <a:spLocks/>
              </p:cNvSpPr>
              <p:nvPr/>
            </p:nvSpPr>
            <p:spPr bwMode="auto">
              <a:xfrm>
                <a:off x="209099" y="2329669"/>
                <a:ext cx="2883430" cy="4947431"/>
              </a:xfrm>
              <a:custGeom>
                <a:avLst/>
                <a:gdLst>
                  <a:gd name="T0" fmla="*/ 904 w 1079"/>
                  <a:gd name="T1" fmla="*/ 1856 h 1856"/>
                  <a:gd name="T2" fmla="*/ 136 w 1079"/>
                  <a:gd name="T3" fmla="*/ 1856 h 1856"/>
                  <a:gd name="T4" fmla="*/ 116 w 1079"/>
                  <a:gd name="T5" fmla="*/ 962 h 1856"/>
                  <a:gd name="T6" fmla="*/ 449 w 1079"/>
                  <a:gd name="T7" fmla="*/ 104 h 1856"/>
                  <a:gd name="T8" fmla="*/ 497 w 1079"/>
                  <a:gd name="T9" fmla="*/ 30 h 1856"/>
                  <a:gd name="T10" fmla="*/ 526 w 1079"/>
                  <a:gd name="T11" fmla="*/ 9 h 1856"/>
                  <a:gd name="T12" fmla="*/ 753 w 1079"/>
                  <a:gd name="T13" fmla="*/ 150 h 1856"/>
                  <a:gd name="T14" fmla="*/ 823 w 1079"/>
                  <a:gd name="T15" fmla="*/ 312 h 1856"/>
                  <a:gd name="T16" fmla="*/ 904 w 1079"/>
                  <a:gd name="T17" fmla="*/ 1856 h 1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9" h="1856">
                    <a:moveTo>
                      <a:pt x="904" y="1856"/>
                    </a:moveTo>
                    <a:cubicBezTo>
                      <a:pt x="136" y="1856"/>
                      <a:pt x="136" y="1856"/>
                      <a:pt x="136" y="1856"/>
                    </a:cubicBezTo>
                    <a:cubicBezTo>
                      <a:pt x="125" y="1546"/>
                      <a:pt x="232" y="1684"/>
                      <a:pt x="116" y="962"/>
                    </a:cubicBezTo>
                    <a:cubicBezTo>
                      <a:pt x="0" y="241"/>
                      <a:pt x="449" y="104"/>
                      <a:pt x="449" y="104"/>
                    </a:cubicBezTo>
                    <a:cubicBezTo>
                      <a:pt x="449" y="104"/>
                      <a:pt x="481" y="60"/>
                      <a:pt x="497" y="30"/>
                    </a:cubicBezTo>
                    <a:cubicBezTo>
                      <a:pt x="512" y="0"/>
                      <a:pt x="526" y="9"/>
                      <a:pt x="526" y="9"/>
                    </a:cubicBezTo>
                    <a:cubicBezTo>
                      <a:pt x="753" y="150"/>
                      <a:pt x="753" y="150"/>
                      <a:pt x="753" y="150"/>
                    </a:cubicBezTo>
                    <a:cubicBezTo>
                      <a:pt x="780" y="202"/>
                      <a:pt x="803" y="257"/>
                      <a:pt x="823" y="312"/>
                    </a:cubicBezTo>
                    <a:cubicBezTo>
                      <a:pt x="1079" y="1007"/>
                      <a:pt x="904" y="1856"/>
                      <a:pt x="904" y="1856"/>
                    </a:cubicBezTo>
                    <a:close/>
                  </a:path>
                </a:pathLst>
              </a:custGeom>
              <a:gradFill>
                <a:gsLst>
                  <a:gs pos="0">
                    <a:srgbClr val="7D4BC9"/>
                  </a:gs>
                  <a:gs pos="78000">
                    <a:srgbClr val="16286E"/>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10">
                <a:extLst>
                  <a:ext uri="{FF2B5EF4-FFF2-40B4-BE49-F238E27FC236}">
                    <a16:creationId xmlns:a16="http://schemas.microsoft.com/office/drawing/2014/main" id="{F1A3E269-0320-4431-A8DF-43BC01E3D9BC}"/>
                  </a:ext>
                </a:extLst>
              </p:cNvPr>
              <p:cNvSpPr>
                <a:spLocks/>
              </p:cNvSpPr>
              <p:nvPr/>
            </p:nvSpPr>
            <p:spPr bwMode="auto">
              <a:xfrm>
                <a:off x="1409100" y="2329669"/>
                <a:ext cx="999430" cy="836572"/>
              </a:xfrm>
              <a:custGeom>
                <a:avLst/>
                <a:gdLst>
                  <a:gd name="T0" fmla="*/ 374 w 374"/>
                  <a:gd name="T1" fmla="*/ 312 h 314"/>
                  <a:gd name="T2" fmla="*/ 0 w 374"/>
                  <a:gd name="T3" fmla="*/ 104 h 314"/>
                  <a:gd name="T4" fmla="*/ 48 w 374"/>
                  <a:gd name="T5" fmla="*/ 30 h 314"/>
                  <a:gd name="T6" fmla="*/ 77 w 374"/>
                  <a:gd name="T7" fmla="*/ 9 h 314"/>
                  <a:gd name="T8" fmla="*/ 304 w 374"/>
                  <a:gd name="T9" fmla="*/ 150 h 314"/>
                  <a:gd name="T10" fmla="*/ 374 w 374"/>
                  <a:gd name="T11" fmla="*/ 312 h 314"/>
                </a:gdLst>
                <a:ahLst/>
                <a:cxnLst>
                  <a:cxn ang="0">
                    <a:pos x="T0" y="T1"/>
                  </a:cxn>
                  <a:cxn ang="0">
                    <a:pos x="T2" y="T3"/>
                  </a:cxn>
                  <a:cxn ang="0">
                    <a:pos x="T4" y="T5"/>
                  </a:cxn>
                  <a:cxn ang="0">
                    <a:pos x="T6" y="T7"/>
                  </a:cxn>
                  <a:cxn ang="0">
                    <a:pos x="T8" y="T9"/>
                  </a:cxn>
                  <a:cxn ang="0">
                    <a:pos x="T10" y="T11"/>
                  </a:cxn>
                </a:cxnLst>
                <a:rect l="0" t="0" r="r" b="b"/>
                <a:pathLst>
                  <a:path w="374" h="314">
                    <a:moveTo>
                      <a:pt x="374" y="312"/>
                    </a:moveTo>
                    <a:cubicBezTo>
                      <a:pt x="222" y="314"/>
                      <a:pt x="0" y="104"/>
                      <a:pt x="0" y="104"/>
                    </a:cubicBezTo>
                    <a:cubicBezTo>
                      <a:pt x="0" y="104"/>
                      <a:pt x="32" y="60"/>
                      <a:pt x="48" y="30"/>
                    </a:cubicBezTo>
                    <a:cubicBezTo>
                      <a:pt x="63" y="0"/>
                      <a:pt x="77" y="9"/>
                      <a:pt x="77" y="9"/>
                    </a:cubicBezTo>
                    <a:cubicBezTo>
                      <a:pt x="304" y="150"/>
                      <a:pt x="304" y="150"/>
                      <a:pt x="304" y="150"/>
                    </a:cubicBezTo>
                    <a:cubicBezTo>
                      <a:pt x="331" y="202"/>
                      <a:pt x="354" y="257"/>
                      <a:pt x="374" y="312"/>
                    </a:cubicBezTo>
                    <a:close/>
                  </a:path>
                </a:pathLst>
              </a:custGeom>
              <a:gradFill>
                <a:gsLst>
                  <a:gs pos="0">
                    <a:srgbClr val="7D4BC9"/>
                  </a:gs>
                  <a:gs pos="100000">
                    <a:srgbClr val="16286E"/>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11">
                <a:extLst>
                  <a:ext uri="{FF2B5EF4-FFF2-40B4-BE49-F238E27FC236}">
                    <a16:creationId xmlns:a16="http://schemas.microsoft.com/office/drawing/2014/main" id="{68F90B1C-A4BC-499A-A3A8-6F83BFC7C353}"/>
                  </a:ext>
                </a:extLst>
              </p:cNvPr>
              <p:cNvSpPr>
                <a:spLocks/>
              </p:cNvSpPr>
              <p:nvPr/>
            </p:nvSpPr>
            <p:spPr bwMode="auto">
              <a:xfrm>
                <a:off x="1743385" y="1835954"/>
                <a:ext cx="258858" cy="378858"/>
              </a:xfrm>
              <a:custGeom>
                <a:avLst/>
                <a:gdLst>
                  <a:gd name="T0" fmla="*/ 75 w 97"/>
                  <a:gd name="T1" fmla="*/ 34 h 142"/>
                  <a:gd name="T2" fmla="*/ 11 w 97"/>
                  <a:gd name="T3" fmla="*/ 66 h 142"/>
                  <a:gd name="T4" fmla="*/ 74 w 97"/>
                  <a:gd name="T5" fmla="*/ 132 h 142"/>
                  <a:gd name="T6" fmla="*/ 75 w 97"/>
                  <a:gd name="T7" fmla="*/ 34 h 142"/>
                </a:gdLst>
                <a:ahLst/>
                <a:cxnLst>
                  <a:cxn ang="0">
                    <a:pos x="T0" y="T1"/>
                  </a:cxn>
                  <a:cxn ang="0">
                    <a:pos x="T2" y="T3"/>
                  </a:cxn>
                  <a:cxn ang="0">
                    <a:pos x="T4" y="T5"/>
                  </a:cxn>
                  <a:cxn ang="0">
                    <a:pos x="T6" y="T7"/>
                  </a:cxn>
                </a:cxnLst>
                <a:rect l="0" t="0" r="r" b="b"/>
                <a:pathLst>
                  <a:path w="97" h="142">
                    <a:moveTo>
                      <a:pt x="75" y="34"/>
                    </a:moveTo>
                    <a:cubicBezTo>
                      <a:pt x="75" y="34"/>
                      <a:pt x="22" y="0"/>
                      <a:pt x="11" y="66"/>
                    </a:cubicBezTo>
                    <a:cubicBezTo>
                      <a:pt x="0" y="132"/>
                      <a:pt x="59" y="142"/>
                      <a:pt x="74" y="132"/>
                    </a:cubicBezTo>
                    <a:cubicBezTo>
                      <a:pt x="74" y="132"/>
                      <a:pt x="97" y="82"/>
                      <a:pt x="75" y="34"/>
                    </a:cubicBezTo>
                    <a:close/>
                  </a:path>
                </a:pathLst>
              </a:custGeom>
              <a:solidFill>
                <a:srgbClr val="1500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a:extLst>
                  <a:ext uri="{FF2B5EF4-FFF2-40B4-BE49-F238E27FC236}">
                    <a16:creationId xmlns:a16="http://schemas.microsoft.com/office/drawing/2014/main" id="{0870DA8A-4FAB-4AF9-8E9C-77B8A63093AF}"/>
                  </a:ext>
                </a:extLst>
              </p:cNvPr>
              <p:cNvSpPr>
                <a:spLocks/>
              </p:cNvSpPr>
              <p:nvPr/>
            </p:nvSpPr>
            <p:spPr bwMode="auto">
              <a:xfrm>
                <a:off x="1851962" y="1895956"/>
                <a:ext cx="1001144" cy="1693715"/>
              </a:xfrm>
              <a:custGeom>
                <a:avLst/>
                <a:gdLst>
                  <a:gd name="T0" fmla="*/ 284 w 375"/>
                  <a:gd name="T1" fmla="*/ 612 h 636"/>
                  <a:gd name="T2" fmla="*/ 12 w 375"/>
                  <a:gd name="T3" fmla="*/ 387 h 636"/>
                  <a:gd name="T4" fmla="*/ 0 w 375"/>
                  <a:gd name="T5" fmla="*/ 268 h 636"/>
                  <a:gd name="T6" fmla="*/ 0 w 375"/>
                  <a:gd name="T7" fmla="*/ 267 h 636"/>
                  <a:gd name="T8" fmla="*/ 6 w 375"/>
                  <a:gd name="T9" fmla="*/ 230 h 636"/>
                  <a:gd name="T10" fmla="*/ 36 w 375"/>
                  <a:gd name="T11" fmla="*/ 12 h 636"/>
                  <a:gd name="T12" fmla="*/ 64 w 375"/>
                  <a:gd name="T13" fmla="*/ 62 h 636"/>
                  <a:gd name="T14" fmla="*/ 173 w 375"/>
                  <a:gd name="T15" fmla="*/ 216 h 636"/>
                  <a:gd name="T16" fmla="*/ 226 w 375"/>
                  <a:gd name="T17" fmla="*/ 205 h 636"/>
                  <a:gd name="T18" fmla="*/ 326 w 375"/>
                  <a:gd name="T19" fmla="*/ 201 h 636"/>
                  <a:gd name="T20" fmla="*/ 333 w 375"/>
                  <a:gd name="T21" fmla="*/ 238 h 636"/>
                  <a:gd name="T22" fmla="*/ 323 w 375"/>
                  <a:gd name="T23" fmla="*/ 378 h 636"/>
                  <a:gd name="T24" fmla="*/ 284 w 375"/>
                  <a:gd name="T25" fmla="*/ 612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5" h="636">
                    <a:moveTo>
                      <a:pt x="284" y="612"/>
                    </a:moveTo>
                    <a:cubicBezTo>
                      <a:pt x="193" y="636"/>
                      <a:pt x="36" y="546"/>
                      <a:pt x="12" y="387"/>
                    </a:cubicBezTo>
                    <a:cubicBezTo>
                      <a:pt x="4" y="328"/>
                      <a:pt x="0" y="291"/>
                      <a:pt x="0" y="268"/>
                    </a:cubicBezTo>
                    <a:cubicBezTo>
                      <a:pt x="0" y="267"/>
                      <a:pt x="0" y="267"/>
                      <a:pt x="0" y="267"/>
                    </a:cubicBezTo>
                    <a:cubicBezTo>
                      <a:pt x="2" y="249"/>
                      <a:pt x="4" y="235"/>
                      <a:pt x="6" y="230"/>
                    </a:cubicBezTo>
                    <a:cubicBezTo>
                      <a:pt x="6" y="230"/>
                      <a:pt x="55" y="77"/>
                      <a:pt x="36" y="12"/>
                    </a:cubicBezTo>
                    <a:cubicBezTo>
                      <a:pt x="36" y="12"/>
                      <a:pt x="53" y="0"/>
                      <a:pt x="64" y="62"/>
                    </a:cubicBezTo>
                    <a:cubicBezTo>
                      <a:pt x="74" y="123"/>
                      <a:pt x="134" y="202"/>
                      <a:pt x="173" y="216"/>
                    </a:cubicBezTo>
                    <a:cubicBezTo>
                      <a:pt x="212" y="229"/>
                      <a:pt x="214" y="208"/>
                      <a:pt x="226" y="205"/>
                    </a:cubicBezTo>
                    <a:cubicBezTo>
                      <a:pt x="238" y="204"/>
                      <a:pt x="263" y="178"/>
                      <a:pt x="326" y="201"/>
                    </a:cubicBezTo>
                    <a:cubicBezTo>
                      <a:pt x="326" y="201"/>
                      <a:pt x="338" y="218"/>
                      <a:pt x="333" y="238"/>
                    </a:cubicBezTo>
                    <a:cubicBezTo>
                      <a:pt x="328" y="257"/>
                      <a:pt x="297" y="318"/>
                      <a:pt x="323" y="378"/>
                    </a:cubicBezTo>
                    <a:cubicBezTo>
                      <a:pt x="349" y="437"/>
                      <a:pt x="375" y="587"/>
                      <a:pt x="284" y="612"/>
                    </a:cubicBezTo>
                    <a:close/>
                  </a:path>
                </a:pathLst>
              </a:custGeom>
              <a:gradFill>
                <a:gsLst>
                  <a:gs pos="0">
                    <a:srgbClr val="BB7FFB"/>
                  </a:gs>
                  <a:gs pos="100000">
                    <a:srgbClr val="FB95E9"/>
                  </a:gs>
                </a:gsLst>
                <a:lin ang="5400000" scaled="1"/>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13">
                <a:extLst>
                  <a:ext uri="{FF2B5EF4-FFF2-40B4-BE49-F238E27FC236}">
                    <a16:creationId xmlns:a16="http://schemas.microsoft.com/office/drawing/2014/main" id="{116FA9B5-4461-4B4F-9235-D02206F69BBD}"/>
                  </a:ext>
                </a:extLst>
              </p:cNvPr>
              <p:cNvSpPr>
                <a:spLocks/>
              </p:cNvSpPr>
              <p:nvPr/>
            </p:nvSpPr>
            <p:spPr bwMode="auto">
              <a:xfrm>
                <a:off x="1697100" y="1340526"/>
                <a:ext cx="1071430" cy="330858"/>
              </a:xfrm>
              <a:custGeom>
                <a:avLst/>
                <a:gdLst>
                  <a:gd name="T0" fmla="*/ 379 w 401"/>
                  <a:gd name="T1" fmla="*/ 124 h 124"/>
                  <a:gd name="T2" fmla="*/ 258 w 401"/>
                  <a:gd name="T3" fmla="*/ 113 h 124"/>
                  <a:gd name="T4" fmla="*/ 166 w 401"/>
                  <a:gd name="T5" fmla="*/ 98 h 124"/>
                  <a:gd name="T6" fmla="*/ 0 w 401"/>
                  <a:gd name="T7" fmla="*/ 98 h 124"/>
                  <a:gd name="T8" fmla="*/ 115 w 401"/>
                  <a:gd name="T9" fmla="*/ 4 h 124"/>
                  <a:gd name="T10" fmla="*/ 174 w 401"/>
                  <a:gd name="T11" fmla="*/ 14 h 124"/>
                  <a:gd name="T12" fmla="*/ 266 w 401"/>
                  <a:gd name="T13" fmla="*/ 15 h 124"/>
                  <a:gd name="T14" fmla="*/ 382 w 401"/>
                  <a:gd name="T15" fmla="*/ 49 h 124"/>
                  <a:gd name="T16" fmla="*/ 379 w 401"/>
                  <a:gd name="T17"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1" h="124">
                    <a:moveTo>
                      <a:pt x="379" y="124"/>
                    </a:moveTo>
                    <a:cubicBezTo>
                      <a:pt x="354" y="103"/>
                      <a:pt x="299" y="110"/>
                      <a:pt x="258" y="113"/>
                    </a:cubicBezTo>
                    <a:cubicBezTo>
                      <a:pt x="217" y="117"/>
                      <a:pt x="166" y="98"/>
                      <a:pt x="166" y="98"/>
                    </a:cubicBezTo>
                    <a:cubicBezTo>
                      <a:pt x="0" y="98"/>
                      <a:pt x="0" y="98"/>
                      <a:pt x="0" y="98"/>
                    </a:cubicBezTo>
                    <a:cubicBezTo>
                      <a:pt x="0" y="98"/>
                      <a:pt x="15" y="13"/>
                      <a:pt x="115" y="4"/>
                    </a:cubicBezTo>
                    <a:cubicBezTo>
                      <a:pt x="115" y="4"/>
                      <a:pt x="146" y="0"/>
                      <a:pt x="174" y="14"/>
                    </a:cubicBezTo>
                    <a:cubicBezTo>
                      <a:pt x="201" y="28"/>
                      <a:pt x="231" y="22"/>
                      <a:pt x="266" y="15"/>
                    </a:cubicBezTo>
                    <a:cubicBezTo>
                      <a:pt x="301" y="8"/>
                      <a:pt x="362" y="16"/>
                      <a:pt x="382" y="49"/>
                    </a:cubicBezTo>
                    <a:cubicBezTo>
                      <a:pt x="401" y="81"/>
                      <a:pt x="393" y="114"/>
                      <a:pt x="379" y="124"/>
                    </a:cubicBezTo>
                    <a:close/>
                  </a:path>
                </a:pathLst>
              </a:custGeom>
              <a:gradFill>
                <a:gsLst>
                  <a:gs pos="28000">
                    <a:srgbClr val="6313DC"/>
                  </a:gs>
                  <a:gs pos="100000">
                    <a:srgbClr val="1E3ADA"/>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14">
                <a:extLst>
                  <a:ext uri="{FF2B5EF4-FFF2-40B4-BE49-F238E27FC236}">
                    <a16:creationId xmlns:a16="http://schemas.microsoft.com/office/drawing/2014/main" id="{2BF4B088-9F78-4017-BB28-01D01B8E13EA}"/>
                  </a:ext>
                </a:extLst>
              </p:cNvPr>
              <p:cNvSpPr>
                <a:spLocks/>
              </p:cNvSpPr>
              <p:nvPr/>
            </p:nvSpPr>
            <p:spPr bwMode="auto">
              <a:xfrm>
                <a:off x="1350814" y="4258241"/>
                <a:ext cx="761143" cy="908572"/>
              </a:xfrm>
              <a:custGeom>
                <a:avLst/>
                <a:gdLst>
                  <a:gd name="T0" fmla="*/ 265 w 285"/>
                  <a:gd name="T1" fmla="*/ 0 h 341"/>
                  <a:gd name="T2" fmla="*/ 68 w 285"/>
                  <a:gd name="T3" fmla="*/ 96 h 341"/>
                  <a:gd name="T4" fmla="*/ 0 w 285"/>
                  <a:gd name="T5" fmla="*/ 232 h 341"/>
                  <a:gd name="T6" fmla="*/ 3 w 285"/>
                  <a:gd name="T7" fmla="*/ 341 h 341"/>
                  <a:gd name="T8" fmla="*/ 41 w 285"/>
                  <a:gd name="T9" fmla="*/ 303 h 341"/>
                  <a:gd name="T10" fmla="*/ 41 w 285"/>
                  <a:gd name="T11" fmla="*/ 224 h 341"/>
                  <a:gd name="T12" fmla="*/ 93 w 285"/>
                  <a:gd name="T13" fmla="*/ 156 h 341"/>
                  <a:gd name="T14" fmla="*/ 62 w 285"/>
                  <a:gd name="T15" fmla="*/ 256 h 341"/>
                  <a:gd name="T16" fmla="*/ 106 w 285"/>
                  <a:gd name="T17" fmla="*/ 323 h 341"/>
                  <a:gd name="T18" fmla="*/ 117 w 285"/>
                  <a:gd name="T19" fmla="*/ 275 h 341"/>
                  <a:gd name="T20" fmla="*/ 101 w 285"/>
                  <a:gd name="T21" fmla="*/ 237 h 341"/>
                  <a:gd name="T22" fmla="*/ 136 w 285"/>
                  <a:gd name="T23" fmla="*/ 172 h 341"/>
                  <a:gd name="T24" fmla="*/ 133 w 285"/>
                  <a:gd name="T25" fmla="*/ 239 h 341"/>
                  <a:gd name="T26" fmla="*/ 168 w 285"/>
                  <a:gd name="T27" fmla="*/ 301 h 341"/>
                  <a:gd name="T28" fmla="*/ 185 w 285"/>
                  <a:gd name="T29" fmla="*/ 257 h 341"/>
                  <a:gd name="T30" fmla="*/ 180 w 285"/>
                  <a:gd name="T31" fmla="*/ 196 h 341"/>
                  <a:gd name="T32" fmla="*/ 285 w 285"/>
                  <a:gd name="T33" fmla="*/ 100 h 341"/>
                  <a:gd name="T34" fmla="*/ 265 w 285"/>
                  <a:gd name="T35" fmla="*/ 0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5" h="341">
                    <a:moveTo>
                      <a:pt x="265" y="0"/>
                    </a:moveTo>
                    <a:cubicBezTo>
                      <a:pt x="265" y="0"/>
                      <a:pt x="85" y="79"/>
                      <a:pt x="68" y="96"/>
                    </a:cubicBezTo>
                    <a:cubicBezTo>
                      <a:pt x="51" y="113"/>
                      <a:pt x="0" y="232"/>
                      <a:pt x="0" y="232"/>
                    </a:cubicBezTo>
                    <a:cubicBezTo>
                      <a:pt x="3" y="341"/>
                      <a:pt x="3" y="341"/>
                      <a:pt x="3" y="341"/>
                    </a:cubicBezTo>
                    <a:cubicBezTo>
                      <a:pt x="3" y="341"/>
                      <a:pt x="42" y="329"/>
                      <a:pt x="41" y="303"/>
                    </a:cubicBezTo>
                    <a:cubicBezTo>
                      <a:pt x="39" y="278"/>
                      <a:pt x="35" y="230"/>
                      <a:pt x="41" y="224"/>
                    </a:cubicBezTo>
                    <a:cubicBezTo>
                      <a:pt x="46" y="218"/>
                      <a:pt x="93" y="156"/>
                      <a:pt x="93" y="156"/>
                    </a:cubicBezTo>
                    <a:cubicBezTo>
                      <a:pt x="93" y="156"/>
                      <a:pt x="59" y="250"/>
                      <a:pt x="62" y="256"/>
                    </a:cubicBezTo>
                    <a:cubicBezTo>
                      <a:pt x="64" y="262"/>
                      <a:pt x="106" y="323"/>
                      <a:pt x="106" y="323"/>
                    </a:cubicBezTo>
                    <a:cubicBezTo>
                      <a:pt x="106" y="323"/>
                      <a:pt x="128" y="296"/>
                      <a:pt x="117" y="275"/>
                    </a:cubicBezTo>
                    <a:cubicBezTo>
                      <a:pt x="106" y="255"/>
                      <a:pt x="101" y="237"/>
                      <a:pt x="101" y="237"/>
                    </a:cubicBezTo>
                    <a:cubicBezTo>
                      <a:pt x="136" y="172"/>
                      <a:pt x="136" y="172"/>
                      <a:pt x="136" y="172"/>
                    </a:cubicBezTo>
                    <a:cubicBezTo>
                      <a:pt x="133" y="239"/>
                      <a:pt x="133" y="239"/>
                      <a:pt x="133" y="239"/>
                    </a:cubicBezTo>
                    <a:cubicBezTo>
                      <a:pt x="168" y="301"/>
                      <a:pt x="168" y="301"/>
                      <a:pt x="168" y="301"/>
                    </a:cubicBezTo>
                    <a:cubicBezTo>
                      <a:pt x="168" y="301"/>
                      <a:pt x="197" y="274"/>
                      <a:pt x="185" y="257"/>
                    </a:cubicBezTo>
                    <a:cubicBezTo>
                      <a:pt x="172" y="240"/>
                      <a:pt x="180" y="196"/>
                      <a:pt x="180" y="196"/>
                    </a:cubicBezTo>
                    <a:cubicBezTo>
                      <a:pt x="285" y="100"/>
                      <a:pt x="285" y="100"/>
                      <a:pt x="285" y="100"/>
                    </a:cubicBezTo>
                    <a:lnTo>
                      <a:pt x="26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a:extLst>
                  <a:ext uri="{FF2B5EF4-FFF2-40B4-BE49-F238E27FC236}">
                    <a16:creationId xmlns:a16="http://schemas.microsoft.com/office/drawing/2014/main" id="{52C1A77F-D0D3-4856-91DD-AD841A991733}"/>
                  </a:ext>
                </a:extLst>
              </p:cNvPr>
              <p:cNvSpPr>
                <a:spLocks/>
              </p:cNvSpPr>
              <p:nvPr/>
            </p:nvSpPr>
            <p:spPr bwMode="auto">
              <a:xfrm>
                <a:off x="2489100" y="3680527"/>
                <a:ext cx="387429" cy="685715"/>
              </a:xfrm>
              <a:custGeom>
                <a:avLst/>
                <a:gdLst>
                  <a:gd name="T0" fmla="*/ 21 w 145"/>
                  <a:gd name="T1" fmla="*/ 257 h 257"/>
                  <a:gd name="T2" fmla="*/ 3 w 145"/>
                  <a:gd name="T3" fmla="*/ 120 h 257"/>
                  <a:gd name="T4" fmla="*/ 50 w 145"/>
                  <a:gd name="T5" fmla="*/ 37 h 257"/>
                  <a:gd name="T6" fmla="*/ 108 w 145"/>
                  <a:gd name="T7" fmla="*/ 0 h 257"/>
                  <a:gd name="T8" fmla="*/ 102 w 145"/>
                  <a:gd name="T9" fmla="*/ 33 h 257"/>
                  <a:gd name="T10" fmla="*/ 60 w 145"/>
                  <a:gd name="T11" fmla="*/ 61 h 257"/>
                  <a:gd name="T12" fmla="*/ 43 w 145"/>
                  <a:gd name="T13" fmla="*/ 112 h 257"/>
                  <a:gd name="T14" fmla="*/ 84 w 145"/>
                  <a:gd name="T15" fmla="*/ 60 h 257"/>
                  <a:gd name="T16" fmla="*/ 135 w 145"/>
                  <a:gd name="T17" fmla="*/ 60 h 257"/>
                  <a:gd name="T18" fmla="*/ 114 w 145"/>
                  <a:gd name="T19" fmla="*/ 83 h 257"/>
                  <a:gd name="T20" fmla="*/ 88 w 145"/>
                  <a:gd name="T21" fmla="*/ 88 h 257"/>
                  <a:gd name="T22" fmla="*/ 67 w 145"/>
                  <a:gd name="T23" fmla="*/ 129 h 257"/>
                  <a:gd name="T24" fmla="*/ 100 w 145"/>
                  <a:gd name="T25" fmla="*/ 104 h 257"/>
                  <a:gd name="T26" fmla="*/ 145 w 145"/>
                  <a:gd name="T27" fmla="*/ 100 h 257"/>
                  <a:gd name="T28" fmla="*/ 128 w 145"/>
                  <a:gd name="T29" fmla="*/ 125 h 257"/>
                  <a:gd name="T30" fmla="*/ 94 w 145"/>
                  <a:gd name="T31" fmla="*/ 144 h 257"/>
                  <a:gd name="T32" fmla="*/ 81 w 145"/>
                  <a:gd name="T33" fmla="*/ 232 h 257"/>
                  <a:gd name="T34" fmla="*/ 21 w 145"/>
                  <a:gd name="T35" fmla="*/ 257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5" h="257">
                    <a:moveTo>
                      <a:pt x="21" y="257"/>
                    </a:moveTo>
                    <a:cubicBezTo>
                      <a:pt x="21" y="257"/>
                      <a:pt x="0" y="134"/>
                      <a:pt x="3" y="120"/>
                    </a:cubicBezTo>
                    <a:cubicBezTo>
                      <a:pt x="6" y="105"/>
                      <a:pt x="50" y="37"/>
                      <a:pt x="50" y="37"/>
                    </a:cubicBezTo>
                    <a:cubicBezTo>
                      <a:pt x="108" y="0"/>
                      <a:pt x="108" y="0"/>
                      <a:pt x="108" y="0"/>
                    </a:cubicBezTo>
                    <a:cubicBezTo>
                      <a:pt x="108" y="0"/>
                      <a:pt x="116" y="25"/>
                      <a:pt x="102" y="33"/>
                    </a:cubicBezTo>
                    <a:cubicBezTo>
                      <a:pt x="88" y="41"/>
                      <a:pt x="61" y="56"/>
                      <a:pt x="60" y="61"/>
                    </a:cubicBezTo>
                    <a:cubicBezTo>
                      <a:pt x="59" y="66"/>
                      <a:pt x="43" y="112"/>
                      <a:pt x="43" y="112"/>
                    </a:cubicBezTo>
                    <a:cubicBezTo>
                      <a:pt x="43" y="112"/>
                      <a:pt x="80" y="61"/>
                      <a:pt x="84" y="60"/>
                    </a:cubicBezTo>
                    <a:cubicBezTo>
                      <a:pt x="89" y="60"/>
                      <a:pt x="135" y="60"/>
                      <a:pt x="135" y="60"/>
                    </a:cubicBezTo>
                    <a:cubicBezTo>
                      <a:pt x="135" y="60"/>
                      <a:pt x="128" y="81"/>
                      <a:pt x="114" y="83"/>
                    </a:cubicBezTo>
                    <a:cubicBezTo>
                      <a:pt x="99" y="84"/>
                      <a:pt x="88" y="88"/>
                      <a:pt x="88" y="88"/>
                    </a:cubicBezTo>
                    <a:cubicBezTo>
                      <a:pt x="67" y="129"/>
                      <a:pt x="67" y="129"/>
                      <a:pt x="67" y="129"/>
                    </a:cubicBezTo>
                    <a:cubicBezTo>
                      <a:pt x="100" y="104"/>
                      <a:pt x="100" y="104"/>
                      <a:pt x="100" y="104"/>
                    </a:cubicBezTo>
                    <a:cubicBezTo>
                      <a:pt x="145" y="100"/>
                      <a:pt x="145" y="100"/>
                      <a:pt x="145" y="100"/>
                    </a:cubicBezTo>
                    <a:cubicBezTo>
                      <a:pt x="145" y="100"/>
                      <a:pt x="141" y="125"/>
                      <a:pt x="128" y="125"/>
                    </a:cubicBezTo>
                    <a:cubicBezTo>
                      <a:pt x="115" y="124"/>
                      <a:pt x="94" y="144"/>
                      <a:pt x="94" y="144"/>
                    </a:cubicBezTo>
                    <a:cubicBezTo>
                      <a:pt x="81" y="232"/>
                      <a:pt x="81" y="232"/>
                      <a:pt x="81" y="232"/>
                    </a:cubicBezTo>
                    <a:lnTo>
                      <a:pt x="21" y="257"/>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Freeform 16">
                <a:extLst>
                  <a:ext uri="{FF2B5EF4-FFF2-40B4-BE49-F238E27FC236}">
                    <a16:creationId xmlns:a16="http://schemas.microsoft.com/office/drawing/2014/main" id="{AF758C60-4BC8-48B0-853B-79E4FE11DEC0}"/>
                  </a:ext>
                </a:extLst>
              </p:cNvPr>
              <p:cNvSpPr>
                <a:spLocks/>
              </p:cNvSpPr>
              <p:nvPr/>
            </p:nvSpPr>
            <p:spPr bwMode="auto">
              <a:xfrm rot="487774">
                <a:off x="2302872" y="4062813"/>
                <a:ext cx="1145143" cy="673715"/>
              </a:xfrm>
              <a:custGeom>
                <a:avLst/>
                <a:gdLst>
                  <a:gd name="T0" fmla="*/ 82 w 428"/>
                  <a:gd name="T1" fmla="*/ 54 h 253"/>
                  <a:gd name="T2" fmla="*/ 282 w 428"/>
                  <a:gd name="T3" fmla="*/ 41 h 253"/>
                  <a:gd name="T4" fmla="*/ 326 w 428"/>
                  <a:gd name="T5" fmla="*/ 235 h 253"/>
                  <a:gd name="T6" fmla="*/ 59 w 428"/>
                  <a:gd name="T7" fmla="*/ 170 h 253"/>
                  <a:gd name="T8" fmla="*/ 82 w 428"/>
                  <a:gd name="T9" fmla="*/ 54 h 253"/>
                </a:gdLst>
                <a:ahLst/>
                <a:cxnLst>
                  <a:cxn ang="0">
                    <a:pos x="T0" y="T1"/>
                  </a:cxn>
                  <a:cxn ang="0">
                    <a:pos x="T2" y="T3"/>
                  </a:cxn>
                  <a:cxn ang="0">
                    <a:pos x="T4" y="T5"/>
                  </a:cxn>
                  <a:cxn ang="0">
                    <a:pos x="T6" y="T7"/>
                  </a:cxn>
                  <a:cxn ang="0">
                    <a:pos x="T8" y="T9"/>
                  </a:cxn>
                </a:cxnLst>
                <a:rect l="0" t="0" r="r" b="b"/>
                <a:pathLst>
                  <a:path w="428" h="253">
                    <a:moveTo>
                      <a:pt x="82" y="54"/>
                    </a:moveTo>
                    <a:cubicBezTo>
                      <a:pt x="82" y="54"/>
                      <a:pt x="169" y="0"/>
                      <a:pt x="282" y="41"/>
                    </a:cubicBezTo>
                    <a:cubicBezTo>
                      <a:pt x="428" y="93"/>
                      <a:pt x="371" y="223"/>
                      <a:pt x="326" y="235"/>
                    </a:cubicBezTo>
                    <a:cubicBezTo>
                      <a:pt x="260" y="253"/>
                      <a:pt x="93" y="170"/>
                      <a:pt x="59" y="170"/>
                    </a:cubicBezTo>
                    <a:cubicBezTo>
                      <a:pt x="25" y="170"/>
                      <a:pt x="0" y="102"/>
                      <a:pt x="82"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a:extLst>
                  <a:ext uri="{FF2B5EF4-FFF2-40B4-BE49-F238E27FC236}">
                    <a16:creationId xmlns:a16="http://schemas.microsoft.com/office/drawing/2014/main" id="{5402D44F-972F-4278-8406-D3E44C9F1E1C}"/>
                  </a:ext>
                </a:extLst>
              </p:cNvPr>
              <p:cNvSpPr>
                <a:spLocks/>
              </p:cNvSpPr>
              <p:nvPr/>
            </p:nvSpPr>
            <p:spPr bwMode="auto">
              <a:xfrm>
                <a:off x="963385" y="3011955"/>
                <a:ext cx="2713716" cy="2492573"/>
              </a:xfrm>
              <a:custGeom>
                <a:avLst/>
                <a:gdLst>
                  <a:gd name="T0" fmla="*/ 154 w 1016"/>
                  <a:gd name="T1" fmla="*/ 0 h 935"/>
                  <a:gd name="T2" fmla="*/ 461 w 1016"/>
                  <a:gd name="T3" fmla="*/ 248 h 935"/>
                  <a:gd name="T4" fmla="*/ 785 w 1016"/>
                  <a:gd name="T5" fmla="*/ 556 h 935"/>
                  <a:gd name="T6" fmla="*/ 901 w 1016"/>
                  <a:gd name="T7" fmla="*/ 822 h 935"/>
                  <a:gd name="T8" fmla="*/ 331 w 1016"/>
                  <a:gd name="T9" fmla="*/ 781 h 935"/>
                  <a:gd name="T10" fmla="*/ 10 w 1016"/>
                  <a:gd name="T11" fmla="*/ 204 h 935"/>
                  <a:gd name="T12" fmla="*/ 154 w 1016"/>
                  <a:gd name="T13" fmla="*/ 0 h 935"/>
                </a:gdLst>
                <a:ahLst/>
                <a:cxnLst>
                  <a:cxn ang="0">
                    <a:pos x="T0" y="T1"/>
                  </a:cxn>
                  <a:cxn ang="0">
                    <a:pos x="T2" y="T3"/>
                  </a:cxn>
                  <a:cxn ang="0">
                    <a:pos x="T4" y="T5"/>
                  </a:cxn>
                  <a:cxn ang="0">
                    <a:pos x="T6" y="T7"/>
                  </a:cxn>
                  <a:cxn ang="0">
                    <a:pos x="T8" y="T9"/>
                  </a:cxn>
                  <a:cxn ang="0">
                    <a:pos x="T10" y="T11"/>
                  </a:cxn>
                  <a:cxn ang="0">
                    <a:pos x="T12" y="T13"/>
                  </a:cxn>
                </a:cxnLst>
                <a:rect l="0" t="0" r="r" b="b"/>
                <a:pathLst>
                  <a:path w="1016" h="935">
                    <a:moveTo>
                      <a:pt x="154" y="0"/>
                    </a:moveTo>
                    <a:cubicBezTo>
                      <a:pt x="154" y="0"/>
                      <a:pt x="317" y="11"/>
                      <a:pt x="461" y="248"/>
                    </a:cubicBezTo>
                    <a:cubicBezTo>
                      <a:pt x="604" y="484"/>
                      <a:pt x="785" y="556"/>
                      <a:pt x="785" y="556"/>
                    </a:cubicBezTo>
                    <a:cubicBezTo>
                      <a:pt x="785" y="556"/>
                      <a:pt x="1016" y="720"/>
                      <a:pt x="901" y="822"/>
                    </a:cubicBezTo>
                    <a:cubicBezTo>
                      <a:pt x="787" y="925"/>
                      <a:pt x="485" y="935"/>
                      <a:pt x="331" y="781"/>
                    </a:cubicBezTo>
                    <a:cubicBezTo>
                      <a:pt x="178" y="628"/>
                      <a:pt x="0" y="341"/>
                      <a:pt x="10" y="204"/>
                    </a:cubicBezTo>
                    <a:cubicBezTo>
                      <a:pt x="21" y="68"/>
                      <a:pt x="68" y="10"/>
                      <a:pt x="154" y="0"/>
                    </a:cubicBezTo>
                    <a:close/>
                  </a:path>
                </a:pathLst>
              </a:custGeom>
              <a:gradFill>
                <a:gsLst>
                  <a:gs pos="0">
                    <a:srgbClr val="7D4BC9"/>
                  </a:gs>
                  <a:gs pos="78000">
                    <a:srgbClr val="16286E"/>
                  </a:gs>
                </a:gsLst>
                <a:lin ang="5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7" name="Oval 26">
              <a:extLst>
                <a:ext uri="{FF2B5EF4-FFF2-40B4-BE49-F238E27FC236}">
                  <a16:creationId xmlns:a16="http://schemas.microsoft.com/office/drawing/2014/main" id="{813F705E-7B0E-4989-B447-76E85BC850C4}"/>
                </a:ext>
              </a:extLst>
            </p:cNvPr>
            <p:cNvSpPr/>
            <p:nvPr/>
          </p:nvSpPr>
          <p:spPr>
            <a:xfrm flipH="1">
              <a:off x="662569" y="2575406"/>
              <a:ext cx="333828" cy="333828"/>
            </a:xfrm>
            <a:prstGeom prst="ellipse">
              <a:avLst/>
            </a:prstGeom>
            <a:gradFill>
              <a:gsLst>
                <a:gs pos="0">
                  <a:srgbClr val="7CEFD8"/>
                </a:gs>
                <a:gs pos="7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Oval 27">
              <a:extLst>
                <a:ext uri="{FF2B5EF4-FFF2-40B4-BE49-F238E27FC236}">
                  <a16:creationId xmlns:a16="http://schemas.microsoft.com/office/drawing/2014/main" id="{1CA7247A-56C4-4D0D-A7EB-5B7C8EDC3148}"/>
                </a:ext>
              </a:extLst>
            </p:cNvPr>
            <p:cNvSpPr/>
            <p:nvPr/>
          </p:nvSpPr>
          <p:spPr>
            <a:xfrm flipH="1">
              <a:off x="3192720" y="5092277"/>
              <a:ext cx="191756" cy="191756"/>
            </a:xfrm>
            <a:prstGeom prst="ellipse">
              <a:avLst/>
            </a:prstGeom>
            <a:gradFill>
              <a:gsLst>
                <a:gs pos="0">
                  <a:srgbClr val="7CEFD8"/>
                </a:gs>
                <a:gs pos="100000">
                  <a:srgbClr val="6C92E1"/>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Diamond 25">
              <a:extLst>
                <a:ext uri="{FF2B5EF4-FFF2-40B4-BE49-F238E27FC236}">
                  <a16:creationId xmlns:a16="http://schemas.microsoft.com/office/drawing/2014/main" id="{EDADB6E4-A33D-42FA-AF99-6073BF0A1F07}"/>
                </a:ext>
              </a:extLst>
            </p:cNvPr>
            <p:cNvSpPr/>
            <p:nvPr/>
          </p:nvSpPr>
          <p:spPr>
            <a:xfrm>
              <a:off x="117404" y="5337893"/>
              <a:ext cx="319314" cy="319314"/>
            </a:xfrm>
            <a:prstGeom prst="diamond">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Diamond 39">
              <a:extLst>
                <a:ext uri="{FF2B5EF4-FFF2-40B4-BE49-F238E27FC236}">
                  <a16:creationId xmlns:a16="http://schemas.microsoft.com/office/drawing/2014/main" id="{02153CFD-6A73-4AE2-B9B2-267A2F60EC4E}"/>
                </a:ext>
              </a:extLst>
            </p:cNvPr>
            <p:cNvSpPr/>
            <p:nvPr/>
          </p:nvSpPr>
          <p:spPr>
            <a:xfrm>
              <a:off x="3656166" y="3941881"/>
              <a:ext cx="271578" cy="271578"/>
            </a:xfrm>
            <a:prstGeom prst="diamond">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Diamond 40">
              <a:extLst>
                <a:ext uri="{FF2B5EF4-FFF2-40B4-BE49-F238E27FC236}">
                  <a16:creationId xmlns:a16="http://schemas.microsoft.com/office/drawing/2014/main" id="{7381A731-66EF-4CDC-94CA-BB0DA3E7292C}"/>
                </a:ext>
              </a:extLst>
            </p:cNvPr>
            <p:cNvSpPr/>
            <p:nvPr/>
          </p:nvSpPr>
          <p:spPr>
            <a:xfrm>
              <a:off x="2941210" y="1951388"/>
              <a:ext cx="404893" cy="404893"/>
            </a:xfrm>
            <a:prstGeom prst="diamond">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3" name="TextBox 42">
            <a:extLst>
              <a:ext uri="{FF2B5EF4-FFF2-40B4-BE49-F238E27FC236}">
                <a16:creationId xmlns:a16="http://schemas.microsoft.com/office/drawing/2014/main" id="{7BF380F0-E581-41AD-B9B8-4693DE21F634}"/>
              </a:ext>
            </a:extLst>
          </p:cNvPr>
          <p:cNvSpPr txBox="1"/>
          <p:nvPr/>
        </p:nvSpPr>
        <p:spPr>
          <a:xfrm>
            <a:off x="5257799" y="379963"/>
            <a:ext cx="6172201" cy="483637"/>
          </a:xfrm>
          <a:prstGeom prst="rect">
            <a:avLst/>
          </a:prstGeom>
          <a:noFill/>
        </p:spPr>
        <p:txBody>
          <a:bodyPr wrap="square" lIns="0" tIns="0" rIns="0" bIns="0" rtlCol="0">
            <a:noAutofit/>
          </a:bodyPr>
          <a:lstStyle/>
          <a:p>
            <a:pPr algn="ctr">
              <a:lnSpc>
                <a:spcPts val="4000"/>
              </a:lnSpc>
            </a:pPr>
            <a:r>
              <a:rPr lang="en-US" sz="3600" b="1" dirty="0">
                <a:solidFill>
                  <a:srgbClr val="002060"/>
                </a:solidFill>
                <a:latin typeface="Segoe UI" panose="020B0502040204020203" pitchFamily="34" charset="0"/>
                <a:cs typeface="Segoe UI" panose="020B0502040204020203" pitchFamily="34" charset="0"/>
              </a:rPr>
              <a:t>DECISION TREE</a:t>
            </a:r>
          </a:p>
        </p:txBody>
      </p:sp>
      <p:sp>
        <p:nvSpPr>
          <p:cNvPr id="3" name="Rectangle 2">
            <a:extLst>
              <a:ext uri="{FF2B5EF4-FFF2-40B4-BE49-F238E27FC236}">
                <a16:creationId xmlns:a16="http://schemas.microsoft.com/office/drawing/2014/main" id="{C12B5D39-FFB4-48DA-8278-FC3F12E94DD9}"/>
              </a:ext>
            </a:extLst>
          </p:cNvPr>
          <p:cNvSpPr/>
          <p:nvPr/>
        </p:nvSpPr>
        <p:spPr>
          <a:xfrm>
            <a:off x="5617828" y="5092059"/>
            <a:ext cx="6328510" cy="1661993"/>
          </a:xfrm>
          <a:prstGeom prst="rect">
            <a:avLst/>
          </a:prstGeom>
        </p:spPr>
        <p:txBody>
          <a:bodyPr wrap="square" lIns="0" tIns="0" rIns="0" bIns="0">
            <a:spAutoFit/>
          </a:bodyPr>
          <a:lstStyle/>
          <a:p>
            <a:pPr rtl="0"/>
            <a:r>
              <a:rPr lang="en-US" b="1" i="1" dirty="0">
                <a:solidFill>
                  <a:srgbClr val="002060"/>
                </a:solidFill>
                <a:latin typeface="+mj-lt"/>
                <a:cs typeface="Segoe UI" panose="020B0502040204020203" pitchFamily="34" charset="0"/>
              </a:rPr>
              <a:t>Decision tree gives an insight into making predictions and the importance of geographic features, especially latitude, in determining the stadium weather type. It is inferred from the decision tree for the</a:t>
            </a:r>
          </a:p>
          <a:p>
            <a:pPr rtl="0">
              <a:buFont typeface="Arial" panose="020B0604020202020204" pitchFamily="34" charset="0"/>
              <a:buChar char="•"/>
            </a:pPr>
            <a:r>
              <a:rPr lang="en-US" b="1" i="1" dirty="0">
                <a:solidFill>
                  <a:srgbClr val="002060"/>
                </a:solidFill>
                <a:latin typeface="+mj-lt"/>
                <a:cs typeface="Segoe UI" panose="020B0502040204020203" pitchFamily="34" charset="0"/>
              </a:rPr>
              <a:t>stadium latitude &lt; 37 is warm            </a:t>
            </a:r>
          </a:p>
          <a:p>
            <a:pPr rtl="0">
              <a:buFont typeface="Arial" panose="020B0604020202020204" pitchFamily="34" charset="0"/>
              <a:buChar char="•"/>
            </a:pPr>
            <a:r>
              <a:rPr lang="en-US" b="1" i="1" dirty="0">
                <a:solidFill>
                  <a:srgbClr val="002060"/>
                </a:solidFill>
                <a:latin typeface="+mj-lt"/>
                <a:cs typeface="Segoe UI" panose="020B0502040204020203" pitchFamily="34" charset="0"/>
              </a:rPr>
              <a:t>stadium latitude &gt; 46 is moderate</a:t>
            </a:r>
          </a:p>
          <a:p>
            <a:pPr rtl="0">
              <a:buFont typeface="Arial" panose="020B0604020202020204" pitchFamily="34" charset="0"/>
              <a:buChar char="•"/>
            </a:pPr>
            <a:r>
              <a:rPr lang="en-US" b="1" i="1" dirty="0">
                <a:solidFill>
                  <a:srgbClr val="002060"/>
                </a:solidFill>
                <a:latin typeface="+mj-lt"/>
                <a:cs typeface="Segoe UI" panose="020B0502040204020203" pitchFamily="34" charset="0"/>
              </a:rPr>
              <a:t>stadium latitude &gt;= 37 and &lt;46 is colder.</a:t>
            </a:r>
          </a:p>
        </p:txBody>
      </p:sp>
      <p:pic>
        <p:nvPicPr>
          <p:cNvPr id="5" name="Picture 4">
            <a:extLst>
              <a:ext uri="{FF2B5EF4-FFF2-40B4-BE49-F238E27FC236}">
                <a16:creationId xmlns:a16="http://schemas.microsoft.com/office/drawing/2014/main" id="{CF3473C4-7F39-014C-A338-779526D4A0C1}"/>
              </a:ext>
            </a:extLst>
          </p:cNvPr>
          <p:cNvPicPr>
            <a:picLocks noChangeAspect="1"/>
          </p:cNvPicPr>
          <p:nvPr/>
        </p:nvPicPr>
        <p:blipFill>
          <a:blip r:embed="rId3"/>
          <a:stretch>
            <a:fillRect/>
          </a:stretch>
        </p:blipFill>
        <p:spPr>
          <a:xfrm>
            <a:off x="5775306" y="961038"/>
            <a:ext cx="5721327" cy="4121133"/>
          </a:xfrm>
          <a:prstGeom prst="rect">
            <a:avLst/>
          </a:prstGeom>
        </p:spPr>
      </p:pic>
    </p:spTree>
    <p:extLst>
      <p:ext uri="{BB962C8B-B14F-4D97-AF65-F5344CB8AC3E}">
        <p14:creationId xmlns:p14="http://schemas.microsoft.com/office/powerpoint/2010/main" val="2132068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 name="Picture 121">
            <a:extLst>
              <a:ext uri="{FF2B5EF4-FFF2-40B4-BE49-F238E27FC236}">
                <a16:creationId xmlns:a16="http://schemas.microsoft.com/office/drawing/2014/main" id="{470070FC-19D0-4354-9BC9-608A5DC44997}"/>
              </a:ext>
              <a:ext uri="{C183D7F6-B498-43B3-948B-1728B52AA6E4}">
                <adec:decorative xmlns:adec="http://schemas.microsoft.com/office/drawing/2017/decorative" val="1"/>
              </a:ext>
            </a:extLst>
          </p:cNvPr>
          <p:cNvPicPr>
            <a:picLocks noChangeAspect="1"/>
          </p:cNvPicPr>
          <p:nvPr/>
        </p:nvPicPr>
        <p:blipFill rotWithShape="1">
          <a:blip r:embed="rId3">
            <a:lum bright="70000" contrast="-70000"/>
            <a:extLst>
              <a:ext uri="{BEBA8EAE-BF5A-486C-A8C5-ECC9F3942E4B}">
                <a14:imgProps xmlns:a14="http://schemas.microsoft.com/office/drawing/2010/main">
                  <a14:imgLayer r:embed="rId4">
                    <a14:imgEffect>
                      <a14:colorTemperature colorTemp="5300"/>
                    </a14:imgEffect>
                    <a14:imgEffect>
                      <a14:saturation sat="0"/>
                    </a14:imgEffect>
                  </a14:imgLayer>
                </a14:imgProps>
              </a:ext>
              <a:ext uri="{28A0092B-C50C-407E-A947-70E740481C1C}">
                <a14:useLocalDpi xmlns:a14="http://schemas.microsoft.com/office/drawing/2010/main" val="0"/>
              </a:ext>
            </a:extLst>
          </a:blip>
          <a:srcRect/>
          <a:stretch/>
        </p:blipFill>
        <p:spPr>
          <a:xfrm>
            <a:off x="0" y="0"/>
            <a:ext cx="12192000" cy="6858000"/>
          </a:xfrm>
          <a:custGeom>
            <a:avLst/>
            <a:gdLst>
              <a:gd name="connsiteX0" fmla="*/ 0 w 12192000"/>
              <a:gd name="connsiteY0" fmla="*/ 0 h 2895600"/>
              <a:gd name="connsiteX1" fmla="*/ 12192000 w 12192000"/>
              <a:gd name="connsiteY1" fmla="*/ 0 h 2895600"/>
              <a:gd name="connsiteX2" fmla="*/ 12192000 w 12192000"/>
              <a:gd name="connsiteY2" fmla="*/ 2895600 h 2895600"/>
              <a:gd name="connsiteX3" fmla="*/ 0 w 12192000"/>
              <a:gd name="connsiteY3" fmla="*/ 2895600 h 2895600"/>
            </a:gdLst>
            <a:ahLst/>
            <a:cxnLst>
              <a:cxn ang="0">
                <a:pos x="connsiteX0" y="connsiteY0"/>
              </a:cxn>
              <a:cxn ang="0">
                <a:pos x="connsiteX1" y="connsiteY1"/>
              </a:cxn>
              <a:cxn ang="0">
                <a:pos x="connsiteX2" y="connsiteY2"/>
              </a:cxn>
              <a:cxn ang="0">
                <a:pos x="connsiteX3" y="connsiteY3"/>
              </a:cxn>
            </a:cxnLst>
            <a:rect l="l" t="t" r="r" b="b"/>
            <a:pathLst>
              <a:path w="12192000" h="2895600">
                <a:moveTo>
                  <a:pt x="0" y="0"/>
                </a:moveTo>
                <a:lnTo>
                  <a:pt x="12192000" y="0"/>
                </a:lnTo>
                <a:lnTo>
                  <a:pt x="12192000" y="2895600"/>
                </a:lnTo>
                <a:lnTo>
                  <a:pt x="0" y="2895600"/>
                </a:lnTo>
                <a:close/>
              </a:path>
            </a:pathLst>
          </a:custGeom>
        </p:spPr>
      </p:pic>
      <p:sp>
        <p:nvSpPr>
          <p:cNvPr id="123" name="Rectangle 122">
            <a:extLst>
              <a:ext uri="{FF2B5EF4-FFF2-40B4-BE49-F238E27FC236}">
                <a16:creationId xmlns:a16="http://schemas.microsoft.com/office/drawing/2014/main" id="{C9C2C56A-C4D4-4578-84E9-27FD62603EAA}"/>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arallelogram 3">
            <a:extLst>
              <a:ext uri="{FF2B5EF4-FFF2-40B4-BE49-F238E27FC236}">
                <a16:creationId xmlns:a16="http://schemas.microsoft.com/office/drawing/2014/main" id="{241C7FC4-FEFA-4A96-9749-9068C68611EF}"/>
              </a:ext>
              <a:ext uri="{C183D7F6-B498-43B3-948B-1728B52AA6E4}">
                <adec:decorative xmlns:adec="http://schemas.microsoft.com/office/drawing/2017/decorative" val="1"/>
              </a:ext>
            </a:extLst>
          </p:cNvPr>
          <p:cNvSpPr/>
          <p:nvPr/>
        </p:nvSpPr>
        <p:spPr>
          <a:xfrm>
            <a:off x="-19154" y="0"/>
            <a:ext cx="12192000" cy="922352"/>
          </a:xfrm>
          <a:prstGeom prst="parallelogram">
            <a:avLst>
              <a:gd name="adj" fmla="val 0"/>
            </a:avLst>
          </a:prstGeom>
          <a:gradFill>
            <a:gsLst>
              <a:gs pos="0">
                <a:srgbClr val="7CEFD8"/>
              </a:gs>
              <a:gs pos="7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68" name="Title 67" hidden="1">
            <a:extLst>
              <a:ext uri="{FF2B5EF4-FFF2-40B4-BE49-F238E27FC236}">
                <a16:creationId xmlns:a16="http://schemas.microsoft.com/office/drawing/2014/main" id="{3D46526D-118F-4F6F-BAE0-066F422EBD1E}"/>
              </a:ext>
            </a:extLst>
          </p:cNvPr>
          <p:cNvSpPr>
            <a:spLocks noGrp="1"/>
          </p:cNvSpPr>
          <p:nvPr>
            <p:ph type="title"/>
          </p:nvPr>
        </p:nvSpPr>
        <p:spPr/>
        <p:txBody>
          <a:bodyPr/>
          <a:lstStyle/>
          <a:p>
            <a:r>
              <a:rPr lang="en-US" dirty="0"/>
              <a:t>Human resources slide 3</a:t>
            </a:r>
          </a:p>
        </p:txBody>
      </p:sp>
      <p:sp>
        <p:nvSpPr>
          <p:cNvPr id="6" name="Rectangle: Rounded Corners 5">
            <a:extLst>
              <a:ext uri="{FF2B5EF4-FFF2-40B4-BE49-F238E27FC236}">
                <a16:creationId xmlns:a16="http://schemas.microsoft.com/office/drawing/2014/main" id="{C8431200-8E45-4A0C-B12B-CFA1B2C53C47}"/>
              </a:ext>
              <a:ext uri="{C183D7F6-B498-43B3-948B-1728B52AA6E4}">
                <adec:decorative xmlns:adec="http://schemas.microsoft.com/office/drawing/2017/decorative" val="1"/>
              </a:ext>
            </a:extLst>
          </p:cNvPr>
          <p:cNvSpPr/>
          <p:nvPr/>
        </p:nvSpPr>
        <p:spPr>
          <a:xfrm>
            <a:off x="-221796" y="5502466"/>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62AEF5FE-6C45-4BF6-9676-571742C3CDD7}"/>
              </a:ext>
            </a:extLst>
          </p:cNvPr>
          <p:cNvSpPr txBox="1"/>
          <p:nvPr/>
        </p:nvSpPr>
        <p:spPr>
          <a:xfrm>
            <a:off x="343195" y="254501"/>
            <a:ext cx="7719428" cy="512961"/>
          </a:xfrm>
          <a:prstGeom prst="rect">
            <a:avLst/>
          </a:prstGeom>
          <a:noFill/>
        </p:spPr>
        <p:txBody>
          <a:bodyPr wrap="square" lIns="0" tIns="0" rIns="0" bIns="0" rtlCol="0">
            <a:spAutoFit/>
          </a:bodyPr>
          <a:lstStyle/>
          <a:p>
            <a:pPr>
              <a:lnSpc>
                <a:spcPts val="4000"/>
              </a:lnSpc>
            </a:pPr>
            <a:r>
              <a:rPr lang="en-US" sz="4400" b="1" dirty="0">
                <a:solidFill>
                  <a:schemeClr val="bg1"/>
                </a:solidFill>
                <a:latin typeface="Segoe UI" panose="020B0502040204020203" pitchFamily="34" charset="0"/>
                <a:cs typeface="Segoe UI" panose="020B0502040204020203" pitchFamily="34" charset="0"/>
              </a:rPr>
              <a:t>HEAT MAP OF GAMES WON</a:t>
            </a:r>
          </a:p>
        </p:txBody>
      </p:sp>
      <p:sp>
        <p:nvSpPr>
          <p:cNvPr id="66" name="Rectangle 65">
            <a:extLst>
              <a:ext uri="{FF2B5EF4-FFF2-40B4-BE49-F238E27FC236}">
                <a16:creationId xmlns:a16="http://schemas.microsoft.com/office/drawing/2014/main" id="{309C50C2-E1E6-E1ED-3B30-72D398589C7E}"/>
              </a:ext>
            </a:extLst>
          </p:cNvPr>
          <p:cNvSpPr/>
          <p:nvPr/>
        </p:nvSpPr>
        <p:spPr>
          <a:xfrm>
            <a:off x="5096088" y="3152391"/>
            <a:ext cx="2488295"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Variable Transformation</a:t>
            </a:r>
          </a:p>
        </p:txBody>
      </p:sp>
      <p:pic>
        <p:nvPicPr>
          <p:cNvPr id="75" name="Picture 74" descr="A map of the world with red  in which the favorites won.">
            <a:extLst>
              <a:ext uri="{FF2B5EF4-FFF2-40B4-BE49-F238E27FC236}">
                <a16:creationId xmlns:a16="http://schemas.microsoft.com/office/drawing/2014/main" id="{362D98A8-D7A5-B4A4-198E-DD0CE4A213FA}"/>
              </a:ext>
            </a:extLst>
          </p:cNvPr>
          <p:cNvPicPr>
            <a:picLocks noChangeAspect="1"/>
          </p:cNvPicPr>
          <p:nvPr/>
        </p:nvPicPr>
        <p:blipFill>
          <a:blip r:embed="rId5"/>
          <a:stretch>
            <a:fillRect/>
          </a:stretch>
        </p:blipFill>
        <p:spPr>
          <a:xfrm>
            <a:off x="0" y="922352"/>
            <a:ext cx="5925521" cy="3824577"/>
          </a:xfrm>
          <a:prstGeom prst="rect">
            <a:avLst/>
          </a:prstGeom>
        </p:spPr>
      </p:pic>
      <p:pic>
        <p:nvPicPr>
          <p:cNvPr id="77" name="Picture 76" descr="Win Rate by Stadium">
            <a:extLst>
              <a:ext uri="{FF2B5EF4-FFF2-40B4-BE49-F238E27FC236}">
                <a16:creationId xmlns:a16="http://schemas.microsoft.com/office/drawing/2014/main" id="{E39025F3-FDCD-6DE8-52DF-B925DC84FA0D}"/>
              </a:ext>
            </a:extLst>
          </p:cNvPr>
          <p:cNvPicPr>
            <a:picLocks noChangeAspect="1"/>
          </p:cNvPicPr>
          <p:nvPr/>
        </p:nvPicPr>
        <p:blipFill>
          <a:blip r:embed="rId6"/>
          <a:stretch>
            <a:fillRect/>
          </a:stretch>
        </p:blipFill>
        <p:spPr>
          <a:xfrm>
            <a:off x="5944674" y="2876925"/>
            <a:ext cx="6228171" cy="3981075"/>
          </a:xfrm>
          <a:prstGeom prst="rect">
            <a:avLst/>
          </a:prstGeom>
        </p:spPr>
      </p:pic>
    </p:spTree>
    <p:extLst>
      <p:ext uri="{BB962C8B-B14F-4D97-AF65-F5344CB8AC3E}">
        <p14:creationId xmlns:p14="http://schemas.microsoft.com/office/powerpoint/2010/main" val="3607624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itle 67" hidden="1">
            <a:extLst>
              <a:ext uri="{FF2B5EF4-FFF2-40B4-BE49-F238E27FC236}">
                <a16:creationId xmlns:a16="http://schemas.microsoft.com/office/drawing/2014/main" id="{3D46526D-118F-4F6F-BAE0-066F422EBD1E}"/>
              </a:ext>
            </a:extLst>
          </p:cNvPr>
          <p:cNvSpPr>
            <a:spLocks noGrp="1"/>
          </p:cNvSpPr>
          <p:nvPr>
            <p:ph type="title"/>
          </p:nvPr>
        </p:nvSpPr>
        <p:spPr/>
        <p:txBody>
          <a:bodyPr/>
          <a:lstStyle/>
          <a:p>
            <a:r>
              <a:rPr lang="en-US" dirty="0"/>
              <a:t>Human resources slide 3</a:t>
            </a:r>
          </a:p>
        </p:txBody>
      </p:sp>
      <p:pic>
        <p:nvPicPr>
          <p:cNvPr id="122" name="Picture 121">
            <a:extLst>
              <a:ext uri="{FF2B5EF4-FFF2-40B4-BE49-F238E27FC236}">
                <a16:creationId xmlns:a16="http://schemas.microsoft.com/office/drawing/2014/main" id="{470070FC-19D0-4354-9BC9-608A5DC44997}"/>
              </a:ext>
              <a:ext uri="{C183D7F6-B498-43B3-948B-1728B52AA6E4}">
                <adec:decorative xmlns:adec="http://schemas.microsoft.com/office/drawing/2017/decorative" val="1"/>
              </a:ext>
            </a:extLst>
          </p:cNvPr>
          <p:cNvPicPr>
            <a:picLocks noChangeAspect="1"/>
          </p:cNvPicPr>
          <p:nvPr/>
        </p:nvPicPr>
        <p:blipFill rotWithShape="1">
          <a:blip r:embed="rId3">
            <a:lum bright="70000" contrast="-70000"/>
            <a:extLst>
              <a:ext uri="{BEBA8EAE-BF5A-486C-A8C5-ECC9F3942E4B}">
                <a14:imgProps xmlns:a14="http://schemas.microsoft.com/office/drawing/2010/main">
                  <a14:imgLayer r:embed="rId4">
                    <a14:imgEffect>
                      <a14:colorTemperature colorTemp="5300"/>
                    </a14:imgEffect>
                    <a14:imgEffect>
                      <a14:saturation sat="0"/>
                    </a14:imgEffect>
                  </a14:imgLayer>
                </a14:imgProps>
              </a:ext>
              <a:ext uri="{28A0092B-C50C-407E-A947-70E740481C1C}">
                <a14:useLocalDpi xmlns:a14="http://schemas.microsoft.com/office/drawing/2010/main" val="0"/>
              </a:ext>
            </a:extLst>
          </a:blip>
          <a:srcRect/>
          <a:stretch/>
        </p:blipFill>
        <p:spPr>
          <a:xfrm>
            <a:off x="0" y="0"/>
            <a:ext cx="12192000" cy="6858000"/>
          </a:xfrm>
          <a:custGeom>
            <a:avLst/>
            <a:gdLst>
              <a:gd name="connsiteX0" fmla="*/ 0 w 12192000"/>
              <a:gd name="connsiteY0" fmla="*/ 0 h 2895600"/>
              <a:gd name="connsiteX1" fmla="*/ 12192000 w 12192000"/>
              <a:gd name="connsiteY1" fmla="*/ 0 h 2895600"/>
              <a:gd name="connsiteX2" fmla="*/ 12192000 w 12192000"/>
              <a:gd name="connsiteY2" fmla="*/ 2895600 h 2895600"/>
              <a:gd name="connsiteX3" fmla="*/ 0 w 12192000"/>
              <a:gd name="connsiteY3" fmla="*/ 2895600 h 2895600"/>
            </a:gdLst>
            <a:ahLst/>
            <a:cxnLst>
              <a:cxn ang="0">
                <a:pos x="connsiteX0" y="connsiteY0"/>
              </a:cxn>
              <a:cxn ang="0">
                <a:pos x="connsiteX1" y="connsiteY1"/>
              </a:cxn>
              <a:cxn ang="0">
                <a:pos x="connsiteX2" y="connsiteY2"/>
              </a:cxn>
              <a:cxn ang="0">
                <a:pos x="connsiteX3" y="connsiteY3"/>
              </a:cxn>
            </a:cxnLst>
            <a:rect l="l" t="t" r="r" b="b"/>
            <a:pathLst>
              <a:path w="12192000" h="2895600">
                <a:moveTo>
                  <a:pt x="0" y="0"/>
                </a:moveTo>
                <a:lnTo>
                  <a:pt x="12192000" y="0"/>
                </a:lnTo>
                <a:lnTo>
                  <a:pt x="12192000" y="2895600"/>
                </a:lnTo>
                <a:lnTo>
                  <a:pt x="0" y="2895600"/>
                </a:lnTo>
                <a:close/>
              </a:path>
            </a:pathLst>
          </a:custGeom>
        </p:spPr>
      </p:pic>
      <p:sp>
        <p:nvSpPr>
          <p:cNvPr id="123" name="Rectangle 122">
            <a:extLst>
              <a:ext uri="{FF2B5EF4-FFF2-40B4-BE49-F238E27FC236}">
                <a16:creationId xmlns:a16="http://schemas.microsoft.com/office/drawing/2014/main" id="{C9C2C56A-C4D4-4578-84E9-27FD62603EAA}"/>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5">
            <a:extLst>
              <a:ext uri="{FF2B5EF4-FFF2-40B4-BE49-F238E27FC236}">
                <a16:creationId xmlns:a16="http://schemas.microsoft.com/office/drawing/2014/main" id="{C8431200-8E45-4A0C-B12B-CFA1B2C53C47}"/>
              </a:ext>
              <a:ext uri="{C183D7F6-B498-43B3-948B-1728B52AA6E4}">
                <adec:decorative xmlns:adec="http://schemas.microsoft.com/office/drawing/2017/decorative" val="1"/>
              </a:ext>
            </a:extLst>
          </p:cNvPr>
          <p:cNvSpPr/>
          <p:nvPr/>
        </p:nvSpPr>
        <p:spPr>
          <a:xfrm>
            <a:off x="-221796" y="5502466"/>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62AEF5FE-6C45-4BF6-9676-571742C3CDD7}"/>
              </a:ext>
            </a:extLst>
          </p:cNvPr>
          <p:cNvSpPr txBox="1"/>
          <p:nvPr/>
        </p:nvSpPr>
        <p:spPr>
          <a:xfrm>
            <a:off x="343195" y="254501"/>
            <a:ext cx="7719428" cy="512961"/>
          </a:xfrm>
          <a:prstGeom prst="rect">
            <a:avLst/>
          </a:prstGeom>
          <a:noFill/>
        </p:spPr>
        <p:txBody>
          <a:bodyPr wrap="square" lIns="0" tIns="0" rIns="0" bIns="0" rtlCol="0">
            <a:spAutoFit/>
          </a:bodyPr>
          <a:lstStyle/>
          <a:p>
            <a:pPr>
              <a:lnSpc>
                <a:spcPts val="4000"/>
              </a:lnSpc>
            </a:pPr>
            <a:r>
              <a:rPr lang="en-US" sz="4400" b="1" dirty="0">
                <a:solidFill>
                  <a:srgbClr val="002060"/>
                </a:solidFill>
                <a:latin typeface="Segoe UI" panose="020B0502040204020203" pitchFamily="34" charset="0"/>
                <a:cs typeface="Segoe UI" panose="020B0502040204020203" pitchFamily="34" charset="0"/>
              </a:rPr>
              <a:t>ASSOCIATION RULE MINING</a:t>
            </a:r>
          </a:p>
        </p:txBody>
      </p:sp>
      <p:sp>
        <p:nvSpPr>
          <p:cNvPr id="4" name="Parallelogram 3">
            <a:extLst>
              <a:ext uri="{FF2B5EF4-FFF2-40B4-BE49-F238E27FC236}">
                <a16:creationId xmlns:a16="http://schemas.microsoft.com/office/drawing/2014/main" id="{241C7FC4-FEFA-4A96-9749-9068C68611EF}"/>
              </a:ext>
              <a:ext uri="{C183D7F6-B498-43B3-948B-1728B52AA6E4}">
                <adec:decorative xmlns:adec="http://schemas.microsoft.com/office/drawing/2017/decorative" val="1"/>
              </a:ext>
            </a:extLst>
          </p:cNvPr>
          <p:cNvSpPr/>
          <p:nvPr/>
        </p:nvSpPr>
        <p:spPr>
          <a:xfrm>
            <a:off x="7959256" y="-1"/>
            <a:ext cx="4213589" cy="6841025"/>
          </a:xfrm>
          <a:prstGeom prst="parallelogram">
            <a:avLst>
              <a:gd name="adj" fmla="val 0"/>
            </a:avLst>
          </a:prstGeom>
          <a:gradFill>
            <a:gsLst>
              <a:gs pos="0">
                <a:srgbClr val="7CEFD8"/>
              </a:gs>
              <a:gs pos="7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4" name="TextBox 13">
            <a:extLst>
              <a:ext uri="{FF2B5EF4-FFF2-40B4-BE49-F238E27FC236}">
                <a16:creationId xmlns:a16="http://schemas.microsoft.com/office/drawing/2014/main" id="{A5704BA3-593E-4519-9139-4E1D86366677}"/>
              </a:ext>
            </a:extLst>
          </p:cNvPr>
          <p:cNvSpPr txBox="1"/>
          <p:nvPr/>
        </p:nvSpPr>
        <p:spPr>
          <a:xfrm>
            <a:off x="8623882" y="1202446"/>
            <a:ext cx="3224924" cy="246221"/>
          </a:xfrm>
          <a:prstGeom prst="rect">
            <a:avLst/>
          </a:prstGeom>
          <a:noFill/>
        </p:spPr>
        <p:txBody>
          <a:bodyPr wrap="square" lIns="0" tIns="0" rIns="0" bIns="0" rtlCol="0">
            <a:spAutoFit/>
          </a:bodyPr>
          <a:lstStyle/>
          <a:p>
            <a:r>
              <a:rPr lang="en-US" sz="1600" b="1" dirty="0">
                <a:solidFill>
                  <a:schemeClr val="bg1"/>
                </a:solidFill>
                <a:latin typeface="Segoe UI" panose="020B0502040204020203" pitchFamily="34" charset="0"/>
                <a:cs typeface="Segoe UI" panose="020B0502040204020203" pitchFamily="34" charset="0"/>
              </a:rPr>
              <a:t>INTERESTING RULES FOR  WINS:</a:t>
            </a:r>
          </a:p>
        </p:txBody>
      </p:sp>
      <p:grpSp>
        <p:nvGrpSpPr>
          <p:cNvPr id="64" name="Group 63">
            <a:extLst>
              <a:ext uri="{FF2B5EF4-FFF2-40B4-BE49-F238E27FC236}">
                <a16:creationId xmlns:a16="http://schemas.microsoft.com/office/drawing/2014/main" id="{EBB415A0-39A4-4597-926D-819C33316679}"/>
              </a:ext>
              <a:ext uri="{C183D7F6-B498-43B3-948B-1728B52AA6E4}">
                <adec:decorative xmlns:adec="http://schemas.microsoft.com/office/drawing/2017/decorative" val="1"/>
              </a:ext>
            </a:extLst>
          </p:cNvPr>
          <p:cNvGrpSpPr/>
          <p:nvPr/>
        </p:nvGrpSpPr>
        <p:grpSpPr>
          <a:xfrm>
            <a:off x="8181052" y="1714501"/>
            <a:ext cx="3769289" cy="4800654"/>
            <a:chOff x="4711392" y="2198247"/>
            <a:chExt cx="3132582" cy="3697934"/>
          </a:xfrm>
        </p:grpSpPr>
        <p:grpSp>
          <p:nvGrpSpPr>
            <p:cNvPr id="99" name="Group 98">
              <a:extLst>
                <a:ext uri="{FF2B5EF4-FFF2-40B4-BE49-F238E27FC236}">
                  <a16:creationId xmlns:a16="http://schemas.microsoft.com/office/drawing/2014/main" id="{6E4AB604-CF34-4776-BFF1-9AD3477F593C}"/>
                </a:ext>
              </a:extLst>
            </p:cNvPr>
            <p:cNvGrpSpPr/>
            <p:nvPr/>
          </p:nvGrpSpPr>
          <p:grpSpPr>
            <a:xfrm>
              <a:off x="4719329" y="2198247"/>
              <a:ext cx="3067396" cy="787797"/>
              <a:chOff x="5063285" y="2201597"/>
              <a:chExt cx="3067396" cy="787797"/>
            </a:xfrm>
          </p:grpSpPr>
          <p:sp>
            <p:nvSpPr>
              <p:cNvPr id="12" name="Rectangle 11">
                <a:extLst>
                  <a:ext uri="{FF2B5EF4-FFF2-40B4-BE49-F238E27FC236}">
                    <a16:creationId xmlns:a16="http://schemas.microsoft.com/office/drawing/2014/main" id="{267E4A54-8A0F-43A0-AA7D-F508F05BB2EF}"/>
                  </a:ext>
                </a:extLst>
              </p:cNvPr>
              <p:cNvSpPr/>
              <p:nvPr/>
            </p:nvSpPr>
            <p:spPr>
              <a:xfrm>
                <a:off x="5642387" y="2250730"/>
                <a:ext cx="2488294" cy="738664"/>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The 49ers playing at home as the favorites win 88% of the time.</a:t>
                </a:r>
              </a:p>
            </p:txBody>
          </p:sp>
          <p:grpSp>
            <p:nvGrpSpPr>
              <p:cNvPr id="51" name="Group 50">
                <a:extLst>
                  <a:ext uri="{FF2B5EF4-FFF2-40B4-BE49-F238E27FC236}">
                    <a16:creationId xmlns:a16="http://schemas.microsoft.com/office/drawing/2014/main" id="{0B97B3C9-EBC6-4C92-9F0A-E28F4EF7A5EA}"/>
                  </a:ext>
                </a:extLst>
              </p:cNvPr>
              <p:cNvGrpSpPr/>
              <p:nvPr/>
            </p:nvGrpSpPr>
            <p:grpSpPr>
              <a:xfrm>
                <a:off x="5063285" y="2201597"/>
                <a:ext cx="330200" cy="346075"/>
                <a:chOff x="2686050" y="2895601"/>
                <a:chExt cx="330200" cy="346075"/>
              </a:xfrm>
            </p:grpSpPr>
            <p:sp>
              <p:nvSpPr>
                <p:cNvPr id="52" name="Oval 309">
                  <a:extLst>
                    <a:ext uri="{FF2B5EF4-FFF2-40B4-BE49-F238E27FC236}">
                      <a16:creationId xmlns:a16="http://schemas.microsoft.com/office/drawing/2014/main" id="{00D7C237-71FC-445A-9F26-101C7B72A66E}"/>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10">
                  <a:extLst>
                    <a:ext uri="{FF2B5EF4-FFF2-40B4-BE49-F238E27FC236}">
                      <a16:creationId xmlns:a16="http://schemas.microsoft.com/office/drawing/2014/main" id="{66875E49-12B2-4689-93D2-F6C3DFA57408}"/>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4" name="Oval 311">
                  <a:extLst>
                    <a:ext uri="{FF2B5EF4-FFF2-40B4-BE49-F238E27FC236}">
                      <a16:creationId xmlns:a16="http://schemas.microsoft.com/office/drawing/2014/main" id="{79E812C8-6A14-42FA-B983-56B6F7303417}"/>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312">
                  <a:extLst>
                    <a:ext uri="{FF2B5EF4-FFF2-40B4-BE49-F238E27FC236}">
                      <a16:creationId xmlns:a16="http://schemas.microsoft.com/office/drawing/2014/main" id="{6EE140AE-95E2-42D6-8343-EED0E01B8E8F}"/>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6" name="Oval 313">
                  <a:extLst>
                    <a:ext uri="{FF2B5EF4-FFF2-40B4-BE49-F238E27FC236}">
                      <a16:creationId xmlns:a16="http://schemas.microsoft.com/office/drawing/2014/main" id="{A91A4C56-03CB-4D67-8CD8-FC29B3A2B6DE}"/>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314">
                  <a:extLst>
                    <a:ext uri="{FF2B5EF4-FFF2-40B4-BE49-F238E27FC236}">
                      <a16:creationId xmlns:a16="http://schemas.microsoft.com/office/drawing/2014/main" id="{4BF4DB61-E50C-4659-B315-21BF743FF7EC}"/>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 name="Oval 315">
                  <a:extLst>
                    <a:ext uri="{FF2B5EF4-FFF2-40B4-BE49-F238E27FC236}">
                      <a16:creationId xmlns:a16="http://schemas.microsoft.com/office/drawing/2014/main" id="{263D783B-3857-4E55-A551-6655D8DDA100}"/>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316">
                  <a:extLst>
                    <a:ext uri="{FF2B5EF4-FFF2-40B4-BE49-F238E27FC236}">
                      <a16:creationId xmlns:a16="http://schemas.microsoft.com/office/drawing/2014/main" id="{E46D5622-D664-481B-8902-70C961FAFD89}"/>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0" name="Oval 317">
                  <a:extLst>
                    <a:ext uri="{FF2B5EF4-FFF2-40B4-BE49-F238E27FC236}">
                      <a16:creationId xmlns:a16="http://schemas.microsoft.com/office/drawing/2014/main" id="{5BDC2AA3-8653-47C6-9CF7-2579486BFFF4}"/>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318">
                  <a:extLst>
                    <a:ext uri="{FF2B5EF4-FFF2-40B4-BE49-F238E27FC236}">
                      <a16:creationId xmlns:a16="http://schemas.microsoft.com/office/drawing/2014/main" id="{3A66D3FE-E235-4203-A19F-BC38BF7A6C4D}"/>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319">
                  <a:extLst>
                    <a:ext uri="{FF2B5EF4-FFF2-40B4-BE49-F238E27FC236}">
                      <a16:creationId xmlns:a16="http://schemas.microsoft.com/office/drawing/2014/main" id="{6C51C0E5-2DAE-4DE1-BAE4-8E0D932D99E4}"/>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3" name="Line 320">
                  <a:extLst>
                    <a:ext uri="{FF2B5EF4-FFF2-40B4-BE49-F238E27FC236}">
                      <a16:creationId xmlns:a16="http://schemas.microsoft.com/office/drawing/2014/main" id="{FED6DFE8-0963-48D1-9BAA-53772F0EA839}"/>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EF34A4EB-3F1D-46DA-8918-F39703249E85}"/>
                </a:ext>
              </a:extLst>
            </p:cNvPr>
            <p:cNvGrpSpPr/>
            <p:nvPr/>
          </p:nvGrpSpPr>
          <p:grpSpPr>
            <a:xfrm>
              <a:off x="4711392" y="3113161"/>
              <a:ext cx="3075333" cy="419259"/>
              <a:chOff x="5055348" y="2856123"/>
              <a:chExt cx="3075333" cy="419259"/>
            </a:xfrm>
          </p:grpSpPr>
          <p:grpSp>
            <p:nvGrpSpPr>
              <p:cNvPr id="15" name="Group 14">
                <a:extLst>
                  <a:ext uri="{FF2B5EF4-FFF2-40B4-BE49-F238E27FC236}">
                    <a16:creationId xmlns:a16="http://schemas.microsoft.com/office/drawing/2014/main" id="{E136D759-25F2-4CF2-9BE6-769681C37E48}"/>
                  </a:ext>
                </a:extLst>
              </p:cNvPr>
              <p:cNvGrpSpPr/>
              <p:nvPr/>
            </p:nvGrpSpPr>
            <p:grpSpPr>
              <a:xfrm>
                <a:off x="5055348" y="2929307"/>
                <a:ext cx="346075" cy="346075"/>
                <a:chOff x="3398838" y="2895601"/>
                <a:chExt cx="346075" cy="346075"/>
              </a:xfrm>
            </p:grpSpPr>
            <p:sp>
              <p:nvSpPr>
                <p:cNvPr id="16" name="Freeform 49">
                  <a:extLst>
                    <a:ext uri="{FF2B5EF4-FFF2-40B4-BE49-F238E27FC236}">
                      <a16:creationId xmlns:a16="http://schemas.microsoft.com/office/drawing/2014/main" id="{56CCB68B-57D2-49CC-B61F-363F0FF3AD9B}"/>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50">
                  <a:extLst>
                    <a:ext uri="{FF2B5EF4-FFF2-40B4-BE49-F238E27FC236}">
                      <a16:creationId xmlns:a16="http://schemas.microsoft.com/office/drawing/2014/main" id="{67F96EFD-DA55-4AD5-BA45-4313C3E9814D}"/>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 name="Oval 51">
                  <a:extLst>
                    <a:ext uri="{FF2B5EF4-FFF2-40B4-BE49-F238E27FC236}">
                      <a16:creationId xmlns:a16="http://schemas.microsoft.com/office/drawing/2014/main" id="{F372C151-C001-4280-B771-9A239086CCF5}"/>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52">
                  <a:extLst>
                    <a:ext uri="{FF2B5EF4-FFF2-40B4-BE49-F238E27FC236}">
                      <a16:creationId xmlns:a16="http://schemas.microsoft.com/office/drawing/2014/main" id="{D3FA7893-F8A0-4F72-ACCF-CF4CE6E4B9E5}"/>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53">
                  <a:extLst>
                    <a:ext uri="{FF2B5EF4-FFF2-40B4-BE49-F238E27FC236}">
                      <a16:creationId xmlns:a16="http://schemas.microsoft.com/office/drawing/2014/main" id="{C017CF38-81FD-491D-9BA4-35D01D4D4210}"/>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54">
                  <a:extLst>
                    <a:ext uri="{FF2B5EF4-FFF2-40B4-BE49-F238E27FC236}">
                      <a16:creationId xmlns:a16="http://schemas.microsoft.com/office/drawing/2014/main" id="{99433936-BA1A-40A3-959B-047AFFF78F7C}"/>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 name="Oval 55">
                  <a:extLst>
                    <a:ext uri="{FF2B5EF4-FFF2-40B4-BE49-F238E27FC236}">
                      <a16:creationId xmlns:a16="http://schemas.microsoft.com/office/drawing/2014/main" id="{BDA2F5A8-B23C-499E-9267-3DC7A37FA790}"/>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56">
                  <a:extLst>
                    <a:ext uri="{FF2B5EF4-FFF2-40B4-BE49-F238E27FC236}">
                      <a16:creationId xmlns:a16="http://schemas.microsoft.com/office/drawing/2014/main" id="{099EF59E-5EEF-46B5-962D-A5FD94EA515A}"/>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57">
                  <a:extLst>
                    <a:ext uri="{FF2B5EF4-FFF2-40B4-BE49-F238E27FC236}">
                      <a16:creationId xmlns:a16="http://schemas.microsoft.com/office/drawing/2014/main" id="{FCE54361-37E3-4F52-B33F-6FAA345B486E}"/>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58">
                  <a:extLst>
                    <a:ext uri="{FF2B5EF4-FFF2-40B4-BE49-F238E27FC236}">
                      <a16:creationId xmlns:a16="http://schemas.microsoft.com/office/drawing/2014/main" id="{78645E47-D178-4E95-8459-77D1D8FF6434}"/>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 name="Oval 59">
                  <a:extLst>
                    <a:ext uri="{FF2B5EF4-FFF2-40B4-BE49-F238E27FC236}">
                      <a16:creationId xmlns:a16="http://schemas.microsoft.com/office/drawing/2014/main" id="{7854B272-51DE-4F9C-A5CA-3532EA082A42}"/>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60">
                  <a:extLst>
                    <a:ext uri="{FF2B5EF4-FFF2-40B4-BE49-F238E27FC236}">
                      <a16:creationId xmlns:a16="http://schemas.microsoft.com/office/drawing/2014/main" id="{814DA909-0D02-4070-A399-CC0263BE579C}"/>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8" name="Line 61">
                  <a:extLst>
                    <a:ext uri="{FF2B5EF4-FFF2-40B4-BE49-F238E27FC236}">
                      <a16:creationId xmlns:a16="http://schemas.microsoft.com/office/drawing/2014/main" id="{5899F489-EDA7-4EC2-826F-95D6DBC76562}"/>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9" name="Line 62">
                  <a:extLst>
                    <a:ext uri="{FF2B5EF4-FFF2-40B4-BE49-F238E27FC236}">
                      <a16:creationId xmlns:a16="http://schemas.microsoft.com/office/drawing/2014/main" id="{83CCE497-C8F7-4970-AE29-490A81B267C2}"/>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65" name="Rectangle 64">
                <a:extLst>
                  <a:ext uri="{FF2B5EF4-FFF2-40B4-BE49-F238E27FC236}">
                    <a16:creationId xmlns:a16="http://schemas.microsoft.com/office/drawing/2014/main" id="{D600301E-404F-4763-892B-EE1C3109F4D3}"/>
                  </a:ext>
                </a:extLst>
              </p:cNvPr>
              <p:cNvSpPr/>
              <p:nvPr/>
            </p:nvSpPr>
            <p:spPr>
              <a:xfrm>
                <a:off x="5642387" y="2856123"/>
                <a:ext cx="2488294" cy="246221"/>
              </a:xfrm>
              <a:prstGeom prst="rect">
                <a:avLst/>
              </a:prstGeom>
            </p:spPr>
            <p:txBody>
              <a:bodyPr wrap="square" lIns="0" tIns="0" rIns="0" bIns="0">
                <a:spAutoFit/>
              </a:bodyPr>
              <a:lstStyle/>
              <a:p>
                <a:endParaRPr lang="en-US" sz="1600" i="1" dirty="0">
                  <a:solidFill>
                    <a:schemeClr val="bg1"/>
                  </a:solidFill>
                  <a:latin typeface="+mj-lt"/>
                  <a:cs typeface="Segoe UI" panose="020B0502040204020203" pitchFamily="34" charset="0"/>
                </a:endParaRPr>
              </a:p>
            </p:txBody>
          </p:sp>
        </p:grpSp>
        <p:grpSp>
          <p:nvGrpSpPr>
            <p:cNvPr id="97" name="Group 96">
              <a:extLst>
                <a:ext uri="{FF2B5EF4-FFF2-40B4-BE49-F238E27FC236}">
                  <a16:creationId xmlns:a16="http://schemas.microsoft.com/office/drawing/2014/main" id="{7375CECE-C8C6-426B-9A8C-EB696D69F141}"/>
                </a:ext>
              </a:extLst>
            </p:cNvPr>
            <p:cNvGrpSpPr/>
            <p:nvPr/>
          </p:nvGrpSpPr>
          <p:grpSpPr>
            <a:xfrm>
              <a:off x="4719329" y="4028060"/>
              <a:ext cx="3124645" cy="758654"/>
              <a:chOff x="5063285" y="3566650"/>
              <a:chExt cx="3124645" cy="758654"/>
            </a:xfrm>
          </p:grpSpPr>
          <p:grpSp>
            <p:nvGrpSpPr>
              <p:cNvPr id="41" name="Group 40">
                <a:extLst>
                  <a:ext uri="{FF2B5EF4-FFF2-40B4-BE49-F238E27FC236}">
                    <a16:creationId xmlns:a16="http://schemas.microsoft.com/office/drawing/2014/main" id="{6974775F-B291-4B53-B461-88835C383ED5}"/>
                  </a:ext>
                </a:extLst>
              </p:cNvPr>
              <p:cNvGrpSpPr/>
              <p:nvPr/>
            </p:nvGrpSpPr>
            <p:grpSpPr>
              <a:xfrm>
                <a:off x="5063285" y="3728115"/>
                <a:ext cx="330200" cy="315913"/>
                <a:chOff x="4127500" y="2909888"/>
                <a:chExt cx="330200" cy="315913"/>
              </a:xfrm>
            </p:grpSpPr>
            <p:sp>
              <p:nvSpPr>
                <p:cNvPr id="42" name="Oval 268">
                  <a:extLst>
                    <a:ext uri="{FF2B5EF4-FFF2-40B4-BE49-F238E27FC236}">
                      <a16:creationId xmlns:a16="http://schemas.microsoft.com/office/drawing/2014/main" id="{FE9D5F51-D5BF-438E-8442-591451564E59}"/>
                    </a:ext>
                  </a:extLst>
                </p:cNvPr>
                <p:cNvSpPr>
                  <a:spLocks noChangeArrowheads="1"/>
                </p:cNvSpPr>
                <p:nvPr/>
              </p:nvSpPr>
              <p:spPr bwMode="auto">
                <a:xfrm>
                  <a:off x="4149725" y="3060701"/>
                  <a:ext cx="76200"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269">
                  <a:extLst>
                    <a:ext uri="{FF2B5EF4-FFF2-40B4-BE49-F238E27FC236}">
                      <a16:creationId xmlns:a16="http://schemas.microsoft.com/office/drawing/2014/main" id="{4514A40D-D6F0-4AD6-9605-37581D312EC8}"/>
                    </a:ext>
                  </a:extLst>
                </p:cNvPr>
                <p:cNvSpPr>
                  <a:spLocks/>
                </p:cNvSpPr>
                <p:nvPr/>
              </p:nvSpPr>
              <p:spPr bwMode="auto">
                <a:xfrm>
                  <a:off x="4127500" y="3135313"/>
                  <a:ext cx="109538" cy="60325"/>
                </a:xfrm>
                <a:custGeom>
                  <a:avLst/>
                  <a:gdLst>
                    <a:gd name="T0" fmla="*/ 22 w 29"/>
                    <a:gd name="T1" fmla="*/ 16 h 16"/>
                    <a:gd name="T2" fmla="*/ 0 w 29"/>
                    <a:gd name="T3" fmla="*/ 16 h 16"/>
                    <a:gd name="T4" fmla="*/ 16 w 29"/>
                    <a:gd name="T5" fmla="*/ 0 h 16"/>
                    <a:gd name="T6" fmla="*/ 29 w 29"/>
                    <a:gd name="T7" fmla="*/ 7 h 16"/>
                  </a:gdLst>
                  <a:ahLst/>
                  <a:cxnLst>
                    <a:cxn ang="0">
                      <a:pos x="T0" y="T1"/>
                    </a:cxn>
                    <a:cxn ang="0">
                      <a:pos x="T2" y="T3"/>
                    </a:cxn>
                    <a:cxn ang="0">
                      <a:pos x="T4" y="T5"/>
                    </a:cxn>
                    <a:cxn ang="0">
                      <a:pos x="T6" y="T7"/>
                    </a:cxn>
                  </a:cxnLst>
                  <a:rect l="0" t="0" r="r" b="b"/>
                  <a:pathLst>
                    <a:path w="29" h="16">
                      <a:moveTo>
                        <a:pt x="22" y="16"/>
                      </a:moveTo>
                      <a:cubicBezTo>
                        <a:pt x="0" y="16"/>
                        <a:pt x="0" y="16"/>
                        <a:pt x="0" y="16"/>
                      </a:cubicBezTo>
                      <a:cubicBezTo>
                        <a:pt x="0" y="7"/>
                        <a:pt x="7" y="0"/>
                        <a:pt x="16" y="0"/>
                      </a:cubicBezTo>
                      <a:cubicBezTo>
                        <a:pt x="21" y="0"/>
                        <a:pt x="26" y="3"/>
                        <a:pt x="29" y="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Oval 270">
                  <a:extLst>
                    <a:ext uri="{FF2B5EF4-FFF2-40B4-BE49-F238E27FC236}">
                      <a16:creationId xmlns:a16="http://schemas.microsoft.com/office/drawing/2014/main" id="{B605F216-E7D2-42D4-8BCF-4B68365DD59A}"/>
                    </a:ext>
                  </a:extLst>
                </p:cNvPr>
                <p:cNvSpPr>
                  <a:spLocks noChangeArrowheads="1"/>
                </p:cNvSpPr>
                <p:nvPr/>
              </p:nvSpPr>
              <p:spPr bwMode="auto">
                <a:xfrm>
                  <a:off x="4360863" y="3060701"/>
                  <a:ext cx="74613"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271">
                  <a:extLst>
                    <a:ext uri="{FF2B5EF4-FFF2-40B4-BE49-F238E27FC236}">
                      <a16:creationId xmlns:a16="http://schemas.microsoft.com/office/drawing/2014/main" id="{7221B60C-9DC7-49BE-9845-B55F67481AED}"/>
                    </a:ext>
                  </a:extLst>
                </p:cNvPr>
                <p:cNvSpPr>
                  <a:spLocks/>
                </p:cNvSpPr>
                <p:nvPr/>
              </p:nvSpPr>
              <p:spPr bwMode="auto">
                <a:xfrm>
                  <a:off x="4349750" y="3135313"/>
                  <a:ext cx="107950" cy="60325"/>
                </a:xfrm>
                <a:custGeom>
                  <a:avLst/>
                  <a:gdLst>
                    <a:gd name="T0" fmla="*/ 0 w 29"/>
                    <a:gd name="T1" fmla="*/ 7 h 16"/>
                    <a:gd name="T2" fmla="*/ 13 w 29"/>
                    <a:gd name="T3" fmla="*/ 0 h 16"/>
                    <a:gd name="T4" fmla="*/ 29 w 29"/>
                    <a:gd name="T5" fmla="*/ 16 h 16"/>
                    <a:gd name="T6" fmla="*/ 7 w 29"/>
                    <a:gd name="T7" fmla="*/ 16 h 16"/>
                  </a:gdLst>
                  <a:ahLst/>
                  <a:cxnLst>
                    <a:cxn ang="0">
                      <a:pos x="T0" y="T1"/>
                    </a:cxn>
                    <a:cxn ang="0">
                      <a:pos x="T2" y="T3"/>
                    </a:cxn>
                    <a:cxn ang="0">
                      <a:pos x="T4" y="T5"/>
                    </a:cxn>
                    <a:cxn ang="0">
                      <a:pos x="T6" y="T7"/>
                    </a:cxn>
                  </a:cxnLst>
                  <a:rect l="0" t="0" r="r" b="b"/>
                  <a:pathLst>
                    <a:path w="29" h="16">
                      <a:moveTo>
                        <a:pt x="0" y="7"/>
                      </a:moveTo>
                      <a:cubicBezTo>
                        <a:pt x="3" y="3"/>
                        <a:pt x="8" y="0"/>
                        <a:pt x="13" y="0"/>
                      </a:cubicBezTo>
                      <a:cubicBezTo>
                        <a:pt x="22" y="0"/>
                        <a:pt x="29" y="7"/>
                        <a:pt x="29" y="16"/>
                      </a:cubicBezTo>
                      <a:cubicBezTo>
                        <a:pt x="7" y="16"/>
                        <a:pt x="7" y="16"/>
                        <a:pt x="7" y="16"/>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Oval 272">
                  <a:extLst>
                    <a:ext uri="{FF2B5EF4-FFF2-40B4-BE49-F238E27FC236}">
                      <a16:creationId xmlns:a16="http://schemas.microsoft.com/office/drawing/2014/main" id="{F7CDF7AF-4200-420D-ACFE-5F2B36CC0F4B}"/>
                    </a:ext>
                  </a:extLst>
                </p:cNvPr>
                <p:cNvSpPr>
                  <a:spLocks noChangeArrowheads="1"/>
                </p:cNvSpPr>
                <p:nvPr/>
              </p:nvSpPr>
              <p:spPr bwMode="auto">
                <a:xfrm>
                  <a:off x="4240213" y="3030538"/>
                  <a:ext cx="104775" cy="1095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273">
                  <a:extLst>
                    <a:ext uri="{FF2B5EF4-FFF2-40B4-BE49-F238E27FC236}">
                      <a16:creationId xmlns:a16="http://schemas.microsoft.com/office/drawing/2014/main" id="{1A3F4268-4FB7-4106-9CDA-E5DFAC4ABF05}"/>
                    </a:ext>
                  </a:extLst>
                </p:cNvPr>
                <p:cNvSpPr>
                  <a:spLocks/>
                </p:cNvSpPr>
                <p:nvPr/>
              </p:nvSpPr>
              <p:spPr bwMode="auto">
                <a:xfrm>
                  <a:off x="4214813" y="2986088"/>
                  <a:ext cx="157163" cy="36513"/>
                </a:xfrm>
                <a:custGeom>
                  <a:avLst/>
                  <a:gdLst>
                    <a:gd name="T0" fmla="*/ 0 w 42"/>
                    <a:gd name="T1" fmla="*/ 10 h 10"/>
                    <a:gd name="T2" fmla="*/ 21 w 42"/>
                    <a:gd name="T3" fmla="*/ 0 h 10"/>
                    <a:gd name="T4" fmla="*/ 42 w 42"/>
                    <a:gd name="T5" fmla="*/ 10 h 10"/>
                  </a:gdLst>
                  <a:ahLst/>
                  <a:cxnLst>
                    <a:cxn ang="0">
                      <a:pos x="T0" y="T1"/>
                    </a:cxn>
                    <a:cxn ang="0">
                      <a:pos x="T2" y="T3"/>
                    </a:cxn>
                    <a:cxn ang="0">
                      <a:pos x="T4" y="T5"/>
                    </a:cxn>
                  </a:cxnLst>
                  <a:rect l="0" t="0" r="r" b="b"/>
                  <a:pathLst>
                    <a:path w="42" h="10">
                      <a:moveTo>
                        <a:pt x="0" y="10"/>
                      </a:moveTo>
                      <a:cubicBezTo>
                        <a:pt x="5" y="4"/>
                        <a:pt x="13" y="0"/>
                        <a:pt x="21" y="0"/>
                      </a:cubicBezTo>
                      <a:cubicBezTo>
                        <a:pt x="29" y="0"/>
                        <a:pt x="37" y="4"/>
                        <a:pt x="42" y="10"/>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274">
                  <a:extLst>
                    <a:ext uri="{FF2B5EF4-FFF2-40B4-BE49-F238E27FC236}">
                      <a16:creationId xmlns:a16="http://schemas.microsoft.com/office/drawing/2014/main" id="{090011F9-93DA-4E08-8197-0237F3720B94}"/>
                    </a:ext>
                  </a:extLst>
                </p:cNvPr>
                <p:cNvSpPr>
                  <a:spLocks/>
                </p:cNvSpPr>
                <p:nvPr/>
              </p:nvSpPr>
              <p:spPr bwMode="auto">
                <a:xfrm>
                  <a:off x="4187825" y="2947988"/>
                  <a:ext cx="211138" cy="49213"/>
                </a:xfrm>
                <a:custGeom>
                  <a:avLst/>
                  <a:gdLst>
                    <a:gd name="T0" fmla="*/ 0 w 56"/>
                    <a:gd name="T1" fmla="*/ 13 h 13"/>
                    <a:gd name="T2" fmla="*/ 28 w 56"/>
                    <a:gd name="T3" fmla="*/ 0 h 13"/>
                    <a:gd name="T4" fmla="*/ 56 w 56"/>
                    <a:gd name="T5" fmla="*/ 13 h 13"/>
                  </a:gdLst>
                  <a:ahLst/>
                  <a:cxnLst>
                    <a:cxn ang="0">
                      <a:pos x="T0" y="T1"/>
                    </a:cxn>
                    <a:cxn ang="0">
                      <a:pos x="T2" y="T3"/>
                    </a:cxn>
                    <a:cxn ang="0">
                      <a:pos x="T4" y="T5"/>
                    </a:cxn>
                  </a:cxnLst>
                  <a:rect l="0" t="0" r="r" b="b"/>
                  <a:pathLst>
                    <a:path w="56" h="13">
                      <a:moveTo>
                        <a:pt x="0" y="13"/>
                      </a:moveTo>
                      <a:cubicBezTo>
                        <a:pt x="7" y="5"/>
                        <a:pt x="17" y="0"/>
                        <a:pt x="28" y="0"/>
                      </a:cubicBezTo>
                      <a:cubicBezTo>
                        <a:pt x="39" y="0"/>
                        <a:pt x="49" y="5"/>
                        <a:pt x="56" y="13"/>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75">
                  <a:extLst>
                    <a:ext uri="{FF2B5EF4-FFF2-40B4-BE49-F238E27FC236}">
                      <a16:creationId xmlns:a16="http://schemas.microsoft.com/office/drawing/2014/main" id="{832AB0A3-F36E-4927-8E0D-E0C36586B75D}"/>
                    </a:ext>
                  </a:extLst>
                </p:cNvPr>
                <p:cNvSpPr>
                  <a:spLocks/>
                </p:cNvSpPr>
                <p:nvPr/>
              </p:nvSpPr>
              <p:spPr bwMode="auto">
                <a:xfrm>
                  <a:off x="4157663" y="2909888"/>
                  <a:ext cx="269875" cy="63500"/>
                </a:xfrm>
                <a:custGeom>
                  <a:avLst/>
                  <a:gdLst>
                    <a:gd name="T0" fmla="*/ 0 w 72"/>
                    <a:gd name="T1" fmla="*/ 17 h 17"/>
                    <a:gd name="T2" fmla="*/ 36 w 72"/>
                    <a:gd name="T3" fmla="*/ 0 h 17"/>
                    <a:gd name="T4" fmla="*/ 72 w 72"/>
                    <a:gd name="T5" fmla="*/ 17 h 17"/>
                  </a:gdLst>
                  <a:ahLst/>
                  <a:cxnLst>
                    <a:cxn ang="0">
                      <a:pos x="T0" y="T1"/>
                    </a:cxn>
                    <a:cxn ang="0">
                      <a:pos x="T2" y="T3"/>
                    </a:cxn>
                    <a:cxn ang="0">
                      <a:pos x="T4" y="T5"/>
                    </a:cxn>
                  </a:cxnLst>
                  <a:rect l="0" t="0" r="r" b="b"/>
                  <a:pathLst>
                    <a:path w="72" h="17">
                      <a:moveTo>
                        <a:pt x="0" y="17"/>
                      </a:moveTo>
                      <a:cubicBezTo>
                        <a:pt x="8" y="7"/>
                        <a:pt x="21" y="0"/>
                        <a:pt x="36" y="0"/>
                      </a:cubicBezTo>
                      <a:cubicBezTo>
                        <a:pt x="51" y="0"/>
                        <a:pt x="64" y="7"/>
                        <a:pt x="72" y="1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76">
                  <a:extLst>
                    <a:ext uri="{FF2B5EF4-FFF2-40B4-BE49-F238E27FC236}">
                      <a16:creationId xmlns:a16="http://schemas.microsoft.com/office/drawing/2014/main" id="{69185BBE-8B01-4042-9127-5E91F9AA4D0C}"/>
                    </a:ext>
                  </a:extLst>
                </p:cNvPr>
                <p:cNvSpPr>
                  <a:spLocks/>
                </p:cNvSpPr>
                <p:nvPr/>
              </p:nvSpPr>
              <p:spPr bwMode="auto">
                <a:xfrm>
                  <a:off x="4206875" y="3140076"/>
                  <a:ext cx="173038" cy="85725"/>
                </a:xfrm>
                <a:custGeom>
                  <a:avLst/>
                  <a:gdLst>
                    <a:gd name="T0" fmla="*/ 46 w 46"/>
                    <a:gd name="T1" fmla="*/ 23 h 23"/>
                    <a:gd name="T2" fmla="*/ 0 w 46"/>
                    <a:gd name="T3" fmla="*/ 23 h 23"/>
                    <a:gd name="T4" fmla="*/ 23 w 46"/>
                    <a:gd name="T5" fmla="*/ 0 h 23"/>
                    <a:gd name="T6" fmla="*/ 46 w 46"/>
                    <a:gd name="T7" fmla="*/ 23 h 23"/>
                  </a:gdLst>
                  <a:ahLst/>
                  <a:cxnLst>
                    <a:cxn ang="0">
                      <a:pos x="T0" y="T1"/>
                    </a:cxn>
                    <a:cxn ang="0">
                      <a:pos x="T2" y="T3"/>
                    </a:cxn>
                    <a:cxn ang="0">
                      <a:pos x="T4" y="T5"/>
                    </a:cxn>
                    <a:cxn ang="0">
                      <a:pos x="T6" y="T7"/>
                    </a:cxn>
                  </a:cxnLst>
                  <a:rect l="0" t="0" r="r" b="b"/>
                  <a:pathLst>
                    <a:path w="46" h="23">
                      <a:moveTo>
                        <a:pt x="46" y="23"/>
                      </a:moveTo>
                      <a:cubicBezTo>
                        <a:pt x="0" y="23"/>
                        <a:pt x="0" y="23"/>
                        <a:pt x="0" y="23"/>
                      </a:cubicBezTo>
                      <a:cubicBezTo>
                        <a:pt x="0" y="10"/>
                        <a:pt x="10" y="0"/>
                        <a:pt x="23" y="0"/>
                      </a:cubicBezTo>
                      <a:cubicBezTo>
                        <a:pt x="36" y="0"/>
                        <a:pt x="46" y="10"/>
                        <a:pt x="46" y="23"/>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81" name="Rectangle 80">
                <a:extLst>
                  <a:ext uri="{FF2B5EF4-FFF2-40B4-BE49-F238E27FC236}">
                    <a16:creationId xmlns:a16="http://schemas.microsoft.com/office/drawing/2014/main" id="{E7E16F25-9A73-4F49-8593-4DDEE2A8AB5D}"/>
                  </a:ext>
                </a:extLst>
              </p:cNvPr>
              <p:cNvSpPr/>
              <p:nvPr/>
            </p:nvSpPr>
            <p:spPr>
              <a:xfrm>
                <a:off x="5642387" y="3566650"/>
                <a:ext cx="2545543" cy="758654"/>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Minnesota Vikings at home as the favorites, with optimal temperature and wind, are likely to win 87% of the time. </a:t>
                </a:r>
              </a:p>
            </p:txBody>
          </p:sp>
        </p:grpSp>
        <p:grpSp>
          <p:nvGrpSpPr>
            <p:cNvPr id="96" name="Group 95">
              <a:extLst>
                <a:ext uri="{FF2B5EF4-FFF2-40B4-BE49-F238E27FC236}">
                  <a16:creationId xmlns:a16="http://schemas.microsoft.com/office/drawing/2014/main" id="{B7DB03EE-BB00-488A-B451-6DF7DA5AC981}"/>
                </a:ext>
              </a:extLst>
            </p:cNvPr>
            <p:cNvGrpSpPr/>
            <p:nvPr/>
          </p:nvGrpSpPr>
          <p:grpSpPr>
            <a:xfrm>
              <a:off x="4712185" y="5087596"/>
              <a:ext cx="3097641" cy="568991"/>
              <a:chOff x="5056141" y="4558480"/>
              <a:chExt cx="3097641" cy="568991"/>
            </a:xfrm>
          </p:grpSpPr>
          <p:grpSp>
            <p:nvGrpSpPr>
              <p:cNvPr id="30" name="Group 29">
                <a:extLst>
                  <a:ext uri="{FF2B5EF4-FFF2-40B4-BE49-F238E27FC236}">
                    <a16:creationId xmlns:a16="http://schemas.microsoft.com/office/drawing/2014/main" id="{2FED15E3-F2A7-469C-B628-611921767E34}"/>
                  </a:ext>
                </a:extLst>
              </p:cNvPr>
              <p:cNvGrpSpPr/>
              <p:nvPr/>
            </p:nvGrpSpPr>
            <p:grpSpPr>
              <a:xfrm>
                <a:off x="5056141" y="4633426"/>
                <a:ext cx="344488" cy="346075"/>
                <a:chOff x="4841875" y="2895601"/>
                <a:chExt cx="344488" cy="346075"/>
              </a:xfrm>
            </p:grpSpPr>
            <p:sp>
              <p:nvSpPr>
                <p:cNvPr id="31" name="Freeform 258">
                  <a:extLst>
                    <a:ext uri="{FF2B5EF4-FFF2-40B4-BE49-F238E27FC236}">
                      <a16:creationId xmlns:a16="http://schemas.microsoft.com/office/drawing/2014/main" id="{66F1D3E8-8C01-4B14-8A55-CA0D336560C8}"/>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259">
                  <a:extLst>
                    <a:ext uri="{FF2B5EF4-FFF2-40B4-BE49-F238E27FC236}">
                      <a16:creationId xmlns:a16="http://schemas.microsoft.com/office/drawing/2014/main" id="{C7E4337D-67E8-477B-8284-B0579D016001}"/>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260">
                  <a:extLst>
                    <a:ext uri="{FF2B5EF4-FFF2-40B4-BE49-F238E27FC236}">
                      <a16:creationId xmlns:a16="http://schemas.microsoft.com/office/drawing/2014/main" id="{C2AF1AB5-D96A-4C19-BE80-2C8A0736E9B3}"/>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4" name="Line 261">
                  <a:extLst>
                    <a:ext uri="{FF2B5EF4-FFF2-40B4-BE49-F238E27FC236}">
                      <a16:creationId xmlns:a16="http://schemas.microsoft.com/office/drawing/2014/main" id="{FF7B7042-5F74-4182-89DF-79E95F074837}"/>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5" name="Line 262">
                  <a:extLst>
                    <a:ext uri="{FF2B5EF4-FFF2-40B4-BE49-F238E27FC236}">
                      <a16:creationId xmlns:a16="http://schemas.microsoft.com/office/drawing/2014/main" id="{6D40A249-C0DF-492C-98A0-5563396CEDA3}"/>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6" name="Line 263">
                  <a:extLst>
                    <a:ext uri="{FF2B5EF4-FFF2-40B4-BE49-F238E27FC236}">
                      <a16:creationId xmlns:a16="http://schemas.microsoft.com/office/drawing/2014/main" id="{0424966D-2E93-463D-925D-8EC1314AA4C8}"/>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7" name="Oval 264">
                  <a:extLst>
                    <a:ext uri="{FF2B5EF4-FFF2-40B4-BE49-F238E27FC236}">
                      <a16:creationId xmlns:a16="http://schemas.microsoft.com/office/drawing/2014/main" id="{A2027076-84C0-41AA-ABE6-E182664DD1A7}"/>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8" name="Oval 265">
                  <a:extLst>
                    <a:ext uri="{FF2B5EF4-FFF2-40B4-BE49-F238E27FC236}">
                      <a16:creationId xmlns:a16="http://schemas.microsoft.com/office/drawing/2014/main" id="{34911030-E1C4-47C6-B878-AB9504619ECD}"/>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9" name="Oval 266">
                  <a:extLst>
                    <a:ext uri="{FF2B5EF4-FFF2-40B4-BE49-F238E27FC236}">
                      <a16:creationId xmlns:a16="http://schemas.microsoft.com/office/drawing/2014/main" id="{872A828C-C960-409B-BA85-F3FA58C5877B}"/>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267">
                  <a:extLst>
                    <a:ext uri="{FF2B5EF4-FFF2-40B4-BE49-F238E27FC236}">
                      <a16:creationId xmlns:a16="http://schemas.microsoft.com/office/drawing/2014/main" id="{111031BF-F147-4673-B7D2-BAB9FDE01341}"/>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94" name="Rectangle 93">
                <a:extLst>
                  <a:ext uri="{FF2B5EF4-FFF2-40B4-BE49-F238E27FC236}">
                    <a16:creationId xmlns:a16="http://schemas.microsoft.com/office/drawing/2014/main" id="{9482C2C4-A83F-481A-A4DA-8A5D9AD7A680}"/>
                  </a:ext>
                </a:extLst>
              </p:cNvPr>
              <p:cNvSpPr/>
              <p:nvPr/>
            </p:nvSpPr>
            <p:spPr>
              <a:xfrm>
                <a:off x="5665488" y="4558480"/>
                <a:ext cx="2488294" cy="56899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If the 49ers are the spread favorite between -26.5 and -6.5, they are likely to win 92% of the time.</a:t>
                </a:r>
              </a:p>
            </p:txBody>
          </p:sp>
        </p:grpSp>
        <p:grpSp>
          <p:nvGrpSpPr>
            <p:cNvPr id="13" name="Group 12">
              <a:extLst>
                <a:ext uri="{FF2B5EF4-FFF2-40B4-BE49-F238E27FC236}">
                  <a16:creationId xmlns:a16="http://schemas.microsoft.com/office/drawing/2014/main" id="{DFB86711-61B6-4E9F-94FC-7E4E4C2AFDBB}"/>
                </a:ext>
              </a:extLst>
            </p:cNvPr>
            <p:cNvGrpSpPr/>
            <p:nvPr/>
          </p:nvGrpSpPr>
          <p:grpSpPr>
            <a:xfrm>
              <a:off x="4721542" y="2742223"/>
              <a:ext cx="2998053" cy="246221"/>
              <a:chOff x="4721542" y="2734320"/>
              <a:chExt cx="2998053" cy="246221"/>
            </a:xfrm>
          </p:grpSpPr>
          <p:grpSp>
            <p:nvGrpSpPr>
              <p:cNvPr id="8" name="Group 7">
                <a:extLst>
                  <a:ext uri="{FF2B5EF4-FFF2-40B4-BE49-F238E27FC236}">
                    <a16:creationId xmlns:a16="http://schemas.microsoft.com/office/drawing/2014/main" id="{4AF81162-F8E5-4429-8E39-AF70CBB53233}"/>
                  </a:ext>
                </a:extLst>
              </p:cNvPr>
              <p:cNvGrpSpPr/>
              <p:nvPr/>
            </p:nvGrpSpPr>
            <p:grpSpPr>
              <a:xfrm>
                <a:off x="5298431" y="2813128"/>
                <a:ext cx="2421164" cy="88599"/>
                <a:chOff x="4674462" y="2940354"/>
                <a:chExt cx="3045133" cy="81033"/>
              </a:xfrm>
            </p:grpSpPr>
            <p:sp>
              <p:nvSpPr>
                <p:cNvPr id="7" name="Rectangle: Rounded Corners 6">
                  <a:extLst>
                    <a:ext uri="{FF2B5EF4-FFF2-40B4-BE49-F238E27FC236}">
                      <a16:creationId xmlns:a16="http://schemas.microsoft.com/office/drawing/2014/main" id="{946F7D42-7783-4AA6-ADD6-AB6D2DF05CAF}"/>
                    </a:ext>
                  </a:extLst>
                </p:cNvPr>
                <p:cNvSpPr/>
                <p:nvPr/>
              </p:nvSpPr>
              <p:spPr>
                <a:xfrm>
                  <a:off x="4674462" y="2940370"/>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Rounded Corners 70">
                  <a:extLst>
                    <a:ext uri="{FF2B5EF4-FFF2-40B4-BE49-F238E27FC236}">
                      <a16:creationId xmlns:a16="http://schemas.microsoft.com/office/drawing/2014/main" id="{0A78528F-E9CB-4B99-BD4F-A6AE016C76C8}"/>
                    </a:ext>
                  </a:extLst>
                </p:cNvPr>
                <p:cNvSpPr/>
                <p:nvPr/>
              </p:nvSpPr>
              <p:spPr>
                <a:xfrm>
                  <a:off x="4674462" y="2940354"/>
                  <a:ext cx="2683274" cy="77904"/>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3" name="Rectangle 72">
                <a:extLst>
                  <a:ext uri="{FF2B5EF4-FFF2-40B4-BE49-F238E27FC236}">
                    <a16:creationId xmlns:a16="http://schemas.microsoft.com/office/drawing/2014/main" id="{CBE1CF42-34AD-45F7-9BB7-06D7FDE081B7}"/>
                  </a:ext>
                </a:extLst>
              </p:cNvPr>
              <p:cNvSpPr/>
              <p:nvPr/>
            </p:nvSpPr>
            <p:spPr>
              <a:xfrm>
                <a:off x="4721542" y="2734320"/>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88%</a:t>
                </a:r>
              </a:p>
            </p:txBody>
          </p:sp>
        </p:grpSp>
        <p:grpSp>
          <p:nvGrpSpPr>
            <p:cNvPr id="11" name="Group 10">
              <a:extLst>
                <a:ext uri="{FF2B5EF4-FFF2-40B4-BE49-F238E27FC236}">
                  <a16:creationId xmlns:a16="http://schemas.microsoft.com/office/drawing/2014/main" id="{02F17230-3C6B-4C60-8575-90C979038AC0}"/>
                </a:ext>
              </a:extLst>
            </p:cNvPr>
            <p:cNvGrpSpPr/>
            <p:nvPr/>
          </p:nvGrpSpPr>
          <p:grpSpPr>
            <a:xfrm>
              <a:off x="4721542" y="3730321"/>
              <a:ext cx="2998053" cy="189677"/>
              <a:chOff x="4721542" y="3848257"/>
              <a:chExt cx="2998053" cy="189677"/>
            </a:xfrm>
          </p:grpSpPr>
          <p:grpSp>
            <p:nvGrpSpPr>
              <p:cNvPr id="78" name="Group 77">
                <a:extLst>
                  <a:ext uri="{FF2B5EF4-FFF2-40B4-BE49-F238E27FC236}">
                    <a16:creationId xmlns:a16="http://schemas.microsoft.com/office/drawing/2014/main" id="{19E0996D-AF4A-4FFB-A88F-2FEE0A9EDCD2}"/>
                  </a:ext>
                </a:extLst>
              </p:cNvPr>
              <p:cNvGrpSpPr/>
              <p:nvPr/>
            </p:nvGrpSpPr>
            <p:grpSpPr>
              <a:xfrm>
                <a:off x="5298431" y="3927083"/>
                <a:ext cx="2421164" cy="110851"/>
                <a:chOff x="4674462" y="2940354"/>
                <a:chExt cx="3045133" cy="101384"/>
              </a:xfrm>
            </p:grpSpPr>
            <p:sp>
              <p:nvSpPr>
                <p:cNvPr id="79" name="Rectangle: Rounded Corners 78">
                  <a:extLst>
                    <a:ext uri="{FF2B5EF4-FFF2-40B4-BE49-F238E27FC236}">
                      <a16:creationId xmlns:a16="http://schemas.microsoft.com/office/drawing/2014/main" id="{214774FE-1FFD-4D64-8A37-76CB44EB021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Rounded Corners 79">
                  <a:extLst>
                    <a:ext uri="{FF2B5EF4-FFF2-40B4-BE49-F238E27FC236}">
                      <a16:creationId xmlns:a16="http://schemas.microsoft.com/office/drawing/2014/main" id="{CCFD5BBD-3EB8-4D70-947E-F5AFBFF96EC0}"/>
                    </a:ext>
                  </a:extLst>
                </p:cNvPr>
                <p:cNvSpPr/>
                <p:nvPr/>
              </p:nvSpPr>
              <p:spPr>
                <a:xfrm>
                  <a:off x="4674464" y="2940354"/>
                  <a:ext cx="2623536" cy="101384"/>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2" name="Rectangle 81">
                <a:extLst>
                  <a:ext uri="{FF2B5EF4-FFF2-40B4-BE49-F238E27FC236}">
                    <a16:creationId xmlns:a16="http://schemas.microsoft.com/office/drawing/2014/main" id="{CC76473C-D689-4828-A3C2-DBFA64DB3596}"/>
                  </a:ext>
                </a:extLst>
              </p:cNvPr>
              <p:cNvSpPr/>
              <p:nvPr/>
            </p:nvSpPr>
            <p:spPr>
              <a:xfrm>
                <a:off x="4721542" y="3848257"/>
                <a:ext cx="446424" cy="18966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87%</a:t>
                </a:r>
              </a:p>
            </p:txBody>
          </p:sp>
        </p:grpSp>
        <p:grpSp>
          <p:nvGrpSpPr>
            <p:cNvPr id="10" name="Group 9">
              <a:extLst>
                <a:ext uri="{FF2B5EF4-FFF2-40B4-BE49-F238E27FC236}">
                  <a16:creationId xmlns:a16="http://schemas.microsoft.com/office/drawing/2014/main" id="{B604189C-E133-4D62-9D02-29130FCCC123}"/>
                </a:ext>
              </a:extLst>
            </p:cNvPr>
            <p:cNvGrpSpPr/>
            <p:nvPr/>
          </p:nvGrpSpPr>
          <p:grpSpPr>
            <a:xfrm>
              <a:off x="4721542" y="4718420"/>
              <a:ext cx="2998053" cy="189663"/>
              <a:chOff x="4721542" y="4753566"/>
              <a:chExt cx="2998053" cy="189663"/>
            </a:xfrm>
          </p:grpSpPr>
          <p:grpSp>
            <p:nvGrpSpPr>
              <p:cNvPr id="83" name="Group 82">
                <a:extLst>
                  <a:ext uri="{FF2B5EF4-FFF2-40B4-BE49-F238E27FC236}">
                    <a16:creationId xmlns:a16="http://schemas.microsoft.com/office/drawing/2014/main" id="{FBA54A74-91C7-4A8E-8256-29CECA65EBE5}"/>
                  </a:ext>
                </a:extLst>
              </p:cNvPr>
              <p:cNvGrpSpPr/>
              <p:nvPr/>
            </p:nvGrpSpPr>
            <p:grpSpPr>
              <a:xfrm>
                <a:off x="5298431" y="4832378"/>
                <a:ext cx="2421164" cy="88596"/>
                <a:chOff x="4674462" y="2940354"/>
                <a:chExt cx="3045133" cy="81030"/>
              </a:xfrm>
            </p:grpSpPr>
            <p:sp>
              <p:nvSpPr>
                <p:cNvPr id="84" name="Rectangle: Rounded Corners 83">
                  <a:extLst>
                    <a:ext uri="{FF2B5EF4-FFF2-40B4-BE49-F238E27FC236}">
                      <a16:creationId xmlns:a16="http://schemas.microsoft.com/office/drawing/2014/main" id="{BAF05105-E146-4A76-80BC-D132339D80C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Rounded Corners 84">
                  <a:extLst>
                    <a:ext uri="{FF2B5EF4-FFF2-40B4-BE49-F238E27FC236}">
                      <a16:creationId xmlns:a16="http://schemas.microsoft.com/office/drawing/2014/main" id="{C85F8D48-F497-4FF4-86A4-A306F3F0ED91}"/>
                    </a:ext>
                  </a:extLst>
                </p:cNvPr>
                <p:cNvSpPr/>
                <p:nvPr/>
              </p:nvSpPr>
              <p:spPr>
                <a:xfrm>
                  <a:off x="4674463" y="2940354"/>
                  <a:ext cx="2623537"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6" name="Rectangle 85">
                <a:extLst>
                  <a:ext uri="{FF2B5EF4-FFF2-40B4-BE49-F238E27FC236}">
                    <a16:creationId xmlns:a16="http://schemas.microsoft.com/office/drawing/2014/main" id="{AC35B425-E17C-46A6-BC1C-89C34E2B336C}"/>
                  </a:ext>
                </a:extLst>
              </p:cNvPr>
              <p:cNvSpPr/>
              <p:nvPr/>
            </p:nvSpPr>
            <p:spPr>
              <a:xfrm>
                <a:off x="4721542" y="4753566"/>
                <a:ext cx="446424" cy="18966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87%</a:t>
                </a:r>
              </a:p>
            </p:txBody>
          </p:sp>
        </p:grpSp>
        <p:grpSp>
          <p:nvGrpSpPr>
            <p:cNvPr id="9" name="Group 8">
              <a:extLst>
                <a:ext uri="{FF2B5EF4-FFF2-40B4-BE49-F238E27FC236}">
                  <a16:creationId xmlns:a16="http://schemas.microsoft.com/office/drawing/2014/main" id="{66413DCC-904B-4563-90F1-A5A71C657368}"/>
                </a:ext>
              </a:extLst>
            </p:cNvPr>
            <p:cNvGrpSpPr/>
            <p:nvPr/>
          </p:nvGrpSpPr>
          <p:grpSpPr>
            <a:xfrm>
              <a:off x="4721542" y="5706518"/>
              <a:ext cx="2998053" cy="189663"/>
              <a:chOff x="4721542" y="5706518"/>
              <a:chExt cx="2998053" cy="189663"/>
            </a:xfrm>
          </p:grpSpPr>
          <p:grpSp>
            <p:nvGrpSpPr>
              <p:cNvPr id="87" name="Group 86">
                <a:extLst>
                  <a:ext uri="{FF2B5EF4-FFF2-40B4-BE49-F238E27FC236}">
                    <a16:creationId xmlns:a16="http://schemas.microsoft.com/office/drawing/2014/main" id="{C7ADDD0C-4947-4DFD-8604-1C7FC185D6F1}"/>
                  </a:ext>
                </a:extLst>
              </p:cNvPr>
              <p:cNvGrpSpPr/>
              <p:nvPr/>
            </p:nvGrpSpPr>
            <p:grpSpPr>
              <a:xfrm>
                <a:off x="5298431" y="5785330"/>
                <a:ext cx="2421164" cy="88596"/>
                <a:chOff x="4674462" y="2940354"/>
                <a:chExt cx="3045133" cy="81030"/>
              </a:xfrm>
            </p:grpSpPr>
            <p:sp>
              <p:nvSpPr>
                <p:cNvPr id="88" name="Rectangle: Rounded Corners 87">
                  <a:extLst>
                    <a:ext uri="{FF2B5EF4-FFF2-40B4-BE49-F238E27FC236}">
                      <a16:creationId xmlns:a16="http://schemas.microsoft.com/office/drawing/2014/main" id="{3EE0ED0C-1321-4AB3-B03A-B7AD85571E6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Rounded Corners 88">
                  <a:extLst>
                    <a:ext uri="{FF2B5EF4-FFF2-40B4-BE49-F238E27FC236}">
                      <a16:creationId xmlns:a16="http://schemas.microsoft.com/office/drawing/2014/main" id="{4409F7EA-DE17-4C15-80F3-78361F8366BE}"/>
                    </a:ext>
                  </a:extLst>
                </p:cNvPr>
                <p:cNvSpPr/>
                <p:nvPr/>
              </p:nvSpPr>
              <p:spPr>
                <a:xfrm>
                  <a:off x="4674465" y="2940354"/>
                  <a:ext cx="2751542"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0" name="Rectangle 89">
                <a:extLst>
                  <a:ext uri="{FF2B5EF4-FFF2-40B4-BE49-F238E27FC236}">
                    <a16:creationId xmlns:a16="http://schemas.microsoft.com/office/drawing/2014/main" id="{A101B8DB-BADB-4084-8CD6-6CEEA620099A}"/>
                  </a:ext>
                </a:extLst>
              </p:cNvPr>
              <p:cNvSpPr/>
              <p:nvPr/>
            </p:nvSpPr>
            <p:spPr>
              <a:xfrm>
                <a:off x="4721542" y="5706518"/>
                <a:ext cx="446424" cy="18966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92%</a:t>
                </a:r>
              </a:p>
            </p:txBody>
          </p:sp>
        </p:grpSp>
      </p:grpSp>
      <p:sp>
        <p:nvSpPr>
          <p:cNvPr id="66" name="Rectangle 65">
            <a:extLst>
              <a:ext uri="{FF2B5EF4-FFF2-40B4-BE49-F238E27FC236}">
                <a16:creationId xmlns:a16="http://schemas.microsoft.com/office/drawing/2014/main" id="{309C50C2-E1E6-E1ED-3B30-72D398589C7E}"/>
              </a:ext>
            </a:extLst>
          </p:cNvPr>
          <p:cNvSpPr/>
          <p:nvPr/>
        </p:nvSpPr>
        <p:spPr>
          <a:xfrm>
            <a:off x="5096088" y="3152391"/>
            <a:ext cx="2488295"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Variable Transformation</a:t>
            </a:r>
          </a:p>
        </p:txBody>
      </p:sp>
      <p:pic>
        <p:nvPicPr>
          <p:cNvPr id="69" name="Picture 68">
            <a:extLst>
              <a:ext uri="{FF2B5EF4-FFF2-40B4-BE49-F238E27FC236}">
                <a16:creationId xmlns:a16="http://schemas.microsoft.com/office/drawing/2014/main" id="{A28AF25C-46DE-C15A-1F25-AE67E750243F}"/>
              </a:ext>
            </a:extLst>
          </p:cNvPr>
          <p:cNvPicPr>
            <a:picLocks noChangeAspect="1"/>
          </p:cNvPicPr>
          <p:nvPr/>
        </p:nvPicPr>
        <p:blipFill>
          <a:blip r:embed="rId5"/>
          <a:stretch>
            <a:fillRect/>
          </a:stretch>
        </p:blipFill>
        <p:spPr>
          <a:xfrm>
            <a:off x="584272" y="965595"/>
            <a:ext cx="6647425" cy="5560465"/>
          </a:xfrm>
          <a:prstGeom prst="rect">
            <a:avLst/>
          </a:prstGeom>
        </p:spPr>
      </p:pic>
      <p:sp>
        <p:nvSpPr>
          <p:cNvPr id="70" name="Rectangle 69">
            <a:extLst>
              <a:ext uri="{FF2B5EF4-FFF2-40B4-BE49-F238E27FC236}">
                <a16:creationId xmlns:a16="http://schemas.microsoft.com/office/drawing/2014/main" id="{0B2B3674-6C87-A80F-9B42-9904D268F000}"/>
              </a:ext>
            </a:extLst>
          </p:cNvPr>
          <p:cNvSpPr/>
          <p:nvPr/>
        </p:nvSpPr>
        <p:spPr>
          <a:xfrm>
            <a:off x="8903187" y="2998107"/>
            <a:ext cx="3062932"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The Packers playing at Lambeau as the favorites win 87% of the time.</a:t>
            </a:r>
          </a:p>
        </p:txBody>
      </p:sp>
    </p:spTree>
    <p:extLst>
      <p:ext uri="{BB962C8B-B14F-4D97-AF65-F5344CB8AC3E}">
        <p14:creationId xmlns:p14="http://schemas.microsoft.com/office/powerpoint/2010/main" val="30066765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668227_win32_fixed" id="{17DD1A52-D3DE-4BC7-AB4E-5ED952CBB3F4}" vid="{D8C85220-06A0-4E3D-954C-BC12E2647B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E40622C-5D03-4258-98D9-CB4F18C7FAD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AA17EA8-7A9B-4350-B9C2-AA100F76C2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516AB37-D7B9-4507-B21E-5D459905C6C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Human resources, from 24Slides</Template>
  <TotalTime>1674</TotalTime>
  <Words>773</Words>
  <Application>Microsoft Office PowerPoint</Application>
  <PresentationFormat>Widescreen</PresentationFormat>
  <Paragraphs>117</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Segoe UI</vt:lpstr>
      <vt:lpstr>Office Theme</vt:lpstr>
      <vt:lpstr>Human resources slide 1</vt:lpstr>
      <vt:lpstr>Human resources slide 9</vt:lpstr>
      <vt:lpstr>Human resources slide 2</vt:lpstr>
      <vt:lpstr>Human resources slide 3</vt:lpstr>
      <vt:lpstr>Human resources slide 4</vt:lpstr>
      <vt:lpstr>Human resources slide 5</vt:lpstr>
      <vt:lpstr>Human resources slide 6</vt:lpstr>
      <vt:lpstr>Human resources slide 3</vt:lpstr>
      <vt:lpstr>Human resources slide 3</vt:lpstr>
      <vt:lpstr>Human resources slide 5</vt:lpstr>
      <vt:lpstr>Human resources slide 5</vt:lpstr>
      <vt:lpstr>Human resources slide 10</vt:lpstr>
    </vt:vector>
  </TitlesOfParts>
  <Company>Syracuse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resources slide 1</dc:title>
  <dc:creator>Cheromaine Nisa Ornella Smith</dc:creator>
  <cp:lastModifiedBy>Cheromaine Nisa Ornella Smith</cp:lastModifiedBy>
  <cp:revision>10</cp:revision>
  <dcterms:created xsi:type="dcterms:W3CDTF">2024-02-12T18:43:34Z</dcterms:created>
  <dcterms:modified xsi:type="dcterms:W3CDTF">2024-02-15T23:09:48Z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