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6" r:id="rId3"/>
    <p:sldId id="262" r:id="rId4"/>
    <p:sldId id="261" r:id="rId5"/>
    <p:sldId id="265" r:id="rId6"/>
    <p:sldId id="258" r:id="rId7"/>
    <p:sldId id="290" r:id="rId8"/>
    <p:sldId id="263" r:id="rId9"/>
    <p:sldId id="264" r:id="rId10"/>
    <p:sldId id="267" r:id="rId11"/>
    <p:sldId id="268" r:id="rId12"/>
    <p:sldId id="266" r:id="rId13"/>
    <p:sldId id="269" r:id="rId14"/>
    <p:sldId id="275" r:id="rId15"/>
    <p:sldId id="285" r:id="rId16"/>
    <p:sldId id="286" r:id="rId17"/>
    <p:sldId id="287" r:id="rId18"/>
    <p:sldId id="291" r:id="rId19"/>
    <p:sldId id="272" r:id="rId20"/>
    <p:sldId id="289" r:id="rId21"/>
    <p:sldId id="283" r:id="rId22"/>
    <p:sldId id="292" r:id="rId23"/>
    <p:sldId id="284"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5FC46-892C-4765-BA84-B32BB8C6DFCE}" v="3" dt="2022-05-10T02:15:01.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254" autoAdjust="0"/>
  </p:normalViewPr>
  <p:slideViewPr>
    <p:cSldViewPr snapToGrid="0">
      <p:cViewPr varScale="1">
        <p:scale>
          <a:sx n="138" d="100"/>
          <a:sy n="138" d="100"/>
        </p:scale>
        <p:origin x="576"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 Wei Yuan" userId="c9cfb6b917d73f39" providerId="LiveId" clId="{3EA5FC46-892C-4765-BA84-B32BB8C6DFCE}"/>
    <pc:docChg chg="modSld">
      <pc:chgData name="Cher Wei Yuan" userId="c9cfb6b917d73f39" providerId="LiveId" clId="{3EA5FC46-892C-4765-BA84-B32BB8C6DFCE}" dt="2022-05-10T02:14:54.276" v="0"/>
      <pc:docMkLst>
        <pc:docMk/>
      </pc:docMkLst>
      <pc:sldChg chg="modSp">
        <pc:chgData name="Cher Wei Yuan" userId="c9cfb6b917d73f39" providerId="LiveId" clId="{3EA5FC46-892C-4765-BA84-B32BB8C6DFCE}" dt="2022-05-10T02:14:54.276" v="0"/>
        <pc:sldMkLst>
          <pc:docMk/>
          <pc:sldMk cId="1640848606" sldId="272"/>
        </pc:sldMkLst>
        <pc:graphicFrameChg chg="mod">
          <ac:chgData name="Cher Wei Yuan" userId="c9cfb6b917d73f39" providerId="LiveId" clId="{3EA5FC46-892C-4765-BA84-B32BB8C6DFCE}" dt="2022-05-10T02:14:54.276" v="0"/>
          <ac:graphicFrameMkLst>
            <pc:docMk/>
            <pc:sldMk cId="1640848606" sldId="272"/>
            <ac:graphicFrameMk id="5" creationId="{43BC85BF-3354-4EC1-90AA-356D085F3224}"/>
          </ac:graphicFrameMkLst>
        </pc:graphicFrameChg>
      </pc:sldChg>
    </pc:docChg>
  </pc:docChgLst>
  <pc:docChgLst>
    <pc:chgData name="Cher Wei Yuan" userId="c9cfb6b917d73f39" providerId="LiveId" clId="{3CB7521E-CEC5-423E-BF4E-28827A420A65}"/>
    <pc:docChg chg="addSld delSld modSld">
      <pc:chgData name="Cher Wei Yuan" userId="c9cfb6b917d73f39" providerId="LiveId" clId="{3CB7521E-CEC5-423E-BF4E-28827A420A65}" dt="2021-11-29T10:11:45.521" v="6" actId="20577"/>
      <pc:docMkLst>
        <pc:docMk/>
      </pc:docMkLst>
      <pc:sldChg chg="del">
        <pc:chgData name="Cher Wei Yuan" userId="c9cfb6b917d73f39" providerId="LiveId" clId="{3CB7521E-CEC5-423E-BF4E-28827A420A65}" dt="2021-11-29T03:31:07.713" v="1" actId="47"/>
        <pc:sldMkLst>
          <pc:docMk/>
          <pc:sldMk cId="2026018504" sldId="273"/>
        </pc:sldMkLst>
      </pc:sldChg>
      <pc:sldChg chg="del">
        <pc:chgData name="Cher Wei Yuan" userId="c9cfb6b917d73f39" providerId="LiveId" clId="{3CB7521E-CEC5-423E-BF4E-28827A420A65}" dt="2021-11-29T03:31:08.424" v="2" actId="47"/>
        <pc:sldMkLst>
          <pc:docMk/>
          <pc:sldMk cId="2576767483" sldId="288"/>
        </pc:sldMkLst>
      </pc:sldChg>
      <pc:sldChg chg="modSp mod">
        <pc:chgData name="Cher Wei Yuan" userId="c9cfb6b917d73f39" providerId="LiveId" clId="{3CB7521E-CEC5-423E-BF4E-28827A420A65}" dt="2021-11-29T10:11:45.521" v="6" actId="20577"/>
        <pc:sldMkLst>
          <pc:docMk/>
          <pc:sldMk cId="643851845" sldId="289"/>
        </pc:sldMkLst>
        <pc:spChg chg="mod">
          <ac:chgData name="Cher Wei Yuan" userId="c9cfb6b917d73f39" providerId="LiveId" clId="{3CB7521E-CEC5-423E-BF4E-28827A420A65}" dt="2021-11-29T10:11:45.521" v="6" actId="20577"/>
          <ac:spMkLst>
            <pc:docMk/>
            <pc:sldMk cId="643851845" sldId="289"/>
            <ac:spMk id="19" creationId="{0044B6BA-6142-4A93-9EDF-2264023EE9C0}"/>
          </ac:spMkLst>
        </pc:spChg>
      </pc:sldChg>
      <pc:sldChg chg="add">
        <pc:chgData name="Cher Wei Yuan" userId="c9cfb6b917d73f39" providerId="LiveId" clId="{3CB7521E-CEC5-423E-BF4E-28827A420A65}" dt="2021-11-29T03:31:06.882" v="0"/>
        <pc:sldMkLst>
          <pc:docMk/>
          <pc:sldMk cId="539365066" sldId="292"/>
        </pc:sldMkLst>
      </pc:sldChg>
    </pc:docChg>
  </pc:docChgLst>
  <pc:docChgLst>
    <pc:chgData name="Cher Wei Yuan" userId="c9cfb6b917d73f39" providerId="LiveId" clId="{45BB70B0-8434-4965-B3C1-5E7A749AD816}"/>
    <pc:docChg chg="undo custSel modSld">
      <pc:chgData name="Cher Wei Yuan" userId="c9cfb6b917d73f39" providerId="LiveId" clId="{45BB70B0-8434-4965-B3C1-5E7A749AD816}" dt="2022-01-03T08:17:02.106" v="70" actId="20577"/>
      <pc:docMkLst>
        <pc:docMk/>
      </pc:docMkLst>
      <pc:sldChg chg="modSp mod">
        <pc:chgData name="Cher Wei Yuan" userId="c9cfb6b917d73f39" providerId="LiveId" clId="{45BB70B0-8434-4965-B3C1-5E7A749AD816}" dt="2022-01-03T08:16:34.137" v="43" actId="1076"/>
        <pc:sldMkLst>
          <pc:docMk/>
          <pc:sldMk cId="1640848606" sldId="272"/>
        </pc:sldMkLst>
        <pc:spChg chg="mod">
          <ac:chgData name="Cher Wei Yuan" userId="c9cfb6b917d73f39" providerId="LiveId" clId="{45BB70B0-8434-4965-B3C1-5E7A749AD816}" dt="2022-01-03T08:16:34.137" v="43" actId="1076"/>
          <ac:spMkLst>
            <pc:docMk/>
            <pc:sldMk cId="1640848606" sldId="272"/>
            <ac:spMk id="2" creationId="{D25427DE-5714-42F9-817E-1980ED7EB0ED}"/>
          </ac:spMkLst>
        </pc:spChg>
      </pc:sldChg>
      <pc:sldChg chg="modSp mod">
        <pc:chgData name="Cher Wei Yuan" userId="c9cfb6b917d73f39" providerId="LiveId" clId="{45BB70B0-8434-4965-B3C1-5E7A749AD816}" dt="2022-01-03T08:17:02.106" v="70" actId="20577"/>
        <pc:sldMkLst>
          <pc:docMk/>
          <pc:sldMk cId="643851845" sldId="289"/>
        </pc:sldMkLst>
        <pc:spChg chg="mod">
          <ac:chgData name="Cher Wei Yuan" userId="c9cfb6b917d73f39" providerId="LiveId" clId="{45BB70B0-8434-4965-B3C1-5E7A749AD816}" dt="2022-01-03T08:17:02.106" v="70" actId="20577"/>
          <ac:spMkLst>
            <pc:docMk/>
            <pc:sldMk cId="643851845" sldId="289"/>
            <ac:spMk id="6" creationId="{4F7CB930-6128-4797-9CD6-1F064106B00D}"/>
          </ac:spMkLst>
        </pc:spChg>
      </pc:sldChg>
    </pc:docChg>
  </pc:docChgLst>
  <pc:docChgLst>
    <pc:chgData name="Cher Wei Yuan" userId="c9cfb6b917d73f39" providerId="LiveId" clId="{C17C873E-FFCE-4A25-9C25-09DFF0AE3D3B}"/>
    <pc:docChg chg="undo redo custSel addSld delSld modSld sldOrd">
      <pc:chgData name="Cher Wei Yuan" userId="c9cfb6b917d73f39" providerId="LiveId" clId="{C17C873E-FFCE-4A25-9C25-09DFF0AE3D3B}" dt="2021-11-18T01:49:58.239" v="4066" actId="1076"/>
      <pc:docMkLst>
        <pc:docMk/>
      </pc:docMkLst>
      <pc:sldChg chg="ord">
        <pc:chgData name="Cher Wei Yuan" userId="c9cfb6b917d73f39" providerId="LiveId" clId="{C17C873E-FFCE-4A25-9C25-09DFF0AE3D3B}" dt="2021-11-18T01:36:50.063" v="3229"/>
        <pc:sldMkLst>
          <pc:docMk/>
          <pc:sldMk cId="3675299124" sldId="258"/>
        </pc:sldMkLst>
      </pc:sldChg>
      <pc:sldChg chg="modSp mod">
        <pc:chgData name="Cher Wei Yuan" userId="c9cfb6b917d73f39" providerId="LiveId" clId="{C17C873E-FFCE-4A25-9C25-09DFF0AE3D3B}" dt="2021-11-17T00:49:33.986" v="819" actId="207"/>
        <pc:sldMkLst>
          <pc:docMk/>
          <pc:sldMk cId="3528506943" sldId="261"/>
        </pc:sldMkLst>
        <pc:spChg chg="mod">
          <ac:chgData name="Cher Wei Yuan" userId="c9cfb6b917d73f39" providerId="LiveId" clId="{C17C873E-FFCE-4A25-9C25-09DFF0AE3D3B}" dt="2021-11-17T00:49:33.986" v="819" actId="207"/>
          <ac:spMkLst>
            <pc:docMk/>
            <pc:sldMk cId="3528506943" sldId="261"/>
            <ac:spMk id="21" creationId="{41A50220-4224-40DF-B138-5257F48635B5}"/>
          </ac:spMkLst>
        </pc:spChg>
        <pc:spChg chg="mod">
          <ac:chgData name="Cher Wei Yuan" userId="c9cfb6b917d73f39" providerId="LiveId" clId="{C17C873E-FFCE-4A25-9C25-09DFF0AE3D3B}" dt="2021-11-17T00:49:28.929" v="818" actId="207"/>
          <ac:spMkLst>
            <pc:docMk/>
            <pc:sldMk cId="3528506943" sldId="261"/>
            <ac:spMk id="31" creationId="{8EB0B936-E786-4523-9DF4-9B403E8D4F32}"/>
          </ac:spMkLst>
        </pc:spChg>
      </pc:sldChg>
      <pc:sldChg chg="modSp mod">
        <pc:chgData name="Cher Wei Yuan" userId="c9cfb6b917d73f39" providerId="LiveId" clId="{C17C873E-FFCE-4A25-9C25-09DFF0AE3D3B}" dt="2021-11-18T01:39:17.116" v="3352" actId="20577"/>
        <pc:sldMkLst>
          <pc:docMk/>
          <pc:sldMk cId="2774057057" sldId="263"/>
        </pc:sldMkLst>
        <pc:spChg chg="mod">
          <ac:chgData name="Cher Wei Yuan" userId="c9cfb6b917d73f39" providerId="LiveId" clId="{C17C873E-FFCE-4A25-9C25-09DFF0AE3D3B}" dt="2021-11-18T01:38:03.093" v="3256" actId="20577"/>
          <ac:spMkLst>
            <pc:docMk/>
            <pc:sldMk cId="2774057057" sldId="263"/>
            <ac:spMk id="2" creationId="{D25427DE-5714-42F9-817E-1980ED7EB0ED}"/>
          </ac:spMkLst>
        </pc:spChg>
        <pc:spChg chg="mod">
          <ac:chgData name="Cher Wei Yuan" userId="c9cfb6b917d73f39" providerId="LiveId" clId="{C17C873E-FFCE-4A25-9C25-09DFF0AE3D3B}" dt="2021-11-18T01:39:17.116" v="3352" actId="20577"/>
          <ac:spMkLst>
            <pc:docMk/>
            <pc:sldMk cId="2774057057" sldId="263"/>
            <ac:spMk id="3" creationId="{E3AE9183-414F-4D3B-8B56-54863E1BAA36}"/>
          </ac:spMkLst>
        </pc:spChg>
      </pc:sldChg>
      <pc:sldChg chg="modSp mod">
        <pc:chgData name="Cher Wei Yuan" userId="c9cfb6b917d73f39" providerId="LiveId" clId="{C17C873E-FFCE-4A25-9C25-09DFF0AE3D3B}" dt="2021-11-18T01:33:05.450" v="3118" actId="20577"/>
        <pc:sldMkLst>
          <pc:docMk/>
          <pc:sldMk cId="3372416034" sldId="265"/>
        </pc:sldMkLst>
        <pc:spChg chg="mod">
          <ac:chgData name="Cher Wei Yuan" userId="c9cfb6b917d73f39" providerId="LiveId" clId="{C17C873E-FFCE-4A25-9C25-09DFF0AE3D3B}" dt="2021-11-18T01:33:05.450" v="3118" actId="20577"/>
          <ac:spMkLst>
            <pc:docMk/>
            <pc:sldMk cId="3372416034" sldId="265"/>
            <ac:spMk id="3" creationId="{E3AE9183-414F-4D3B-8B56-54863E1BAA36}"/>
          </ac:spMkLst>
        </pc:spChg>
      </pc:sldChg>
      <pc:sldChg chg="modSp mod">
        <pc:chgData name="Cher Wei Yuan" userId="c9cfb6b917d73f39" providerId="LiveId" clId="{C17C873E-FFCE-4A25-9C25-09DFF0AE3D3B}" dt="2021-11-15T05:12:13.400" v="775" actId="20577"/>
        <pc:sldMkLst>
          <pc:docMk/>
          <pc:sldMk cId="3451663198" sldId="266"/>
        </pc:sldMkLst>
        <pc:spChg chg="mod">
          <ac:chgData name="Cher Wei Yuan" userId="c9cfb6b917d73f39" providerId="LiveId" clId="{C17C873E-FFCE-4A25-9C25-09DFF0AE3D3B}" dt="2021-11-15T05:12:13.400" v="775" actId="20577"/>
          <ac:spMkLst>
            <pc:docMk/>
            <pc:sldMk cId="3451663198" sldId="266"/>
            <ac:spMk id="3" creationId="{E3AE9183-414F-4D3B-8B56-54863E1BAA36}"/>
          </ac:spMkLst>
        </pc:spChg>
        <pc:spChg chg="mod">
          <ac:chgData name="Cher Wei Yuan" userId="c9cfb6b917d73f39" providerId="LiveId" clId="{C17C873E-FFCE-4A25-9C25-09DFF0AE3D3B}" dt="2021-11-15T05:12:01.356" v="769" actId="403"/>
          <ac:spMkLst>
            <pc:docMk/>
            <pc:sldMk cId="3451663198" sldId="266"/>
            <ac:spMk id="5" creationId="{35FE4EAC-0C2B-473D-AF62-743BB3D85618}"/>
          </ac:spMkLst>
        </pc:spChg>
      </pc:sldChg>
      <pc:sldChg chg="modSp mod">
        <pc:chgData name="Cher Wei Yuan" userId="c9cfb6b917d73f39" providerId="LiveId" clId="{C17C873E-FFCE-4A25-9C25-09DFF0AE3D3B}" dt="2021-11-15T05:08:59.734" v="491" actId="14100"/>
        <pc:sldMkLst>
          <pc:docMk/>
          <pc:sldMk cId="2557496674" sldId="267"/>
        </pc:sldMkLst>
        <pc:spChg chg="mod">
          <ac:chgData name="Cher Wei Yuan" userId="c9cfb6b917d73f39" providerId="LiveId" clId="{C17C873E-FFCE-4A25-9C25-09DFF0AE3D3B}" dt="2021-11-15T05:08:45.720" v="488" actId="1076"/>
          <ac:spMkLst>
            <pc:docMk/>
            <pc:sldMk cId="2557496674" sldId="267"/>
            <ac:spMk id="4" creationId="{E8648294-5170-4268-BB97-66B697DD9501}"/>
          </ac:spMkLst>
        </pc:spChg>
        <pc:spChg chg="mod">
          <ac:chgData name="Cher Wei Yuan" userId="c9cfb6b917d73f39" providerId="LiveId" clId="{C17C873E-FFCE-4A25-9C25-09DFF0AE3D3B}" dt="2021-11-15T05:08:45.720" v="488" actId="1076"/>
          <ac:spMkLst>
            <pc:docMk/>
            <pc:sldMk cId="2557496674" sldId="267"/>
            <ac:spMk id="5" creationId="{C78159A8-7902-4B76-9711-08D5F851C279}"/>
          </ac:spMkLst>
        </pc:spChg>
        <pc:spChg chg="mod">
          <ac:chgData name="Cher Wei Yuan" userId="c9cfb6b917d73f39" providerId="LiveId" clId="{C17C873E-FFCE-4A25-9C25-09DFF0AE3D3B}" dt="2021-11-15T05:08:45.720" v="488" actId="1076"/>
          <ac:spMkLst>
            <pc:docMk/>
            <pc:sldMk cId="2557496674" sldId="267"/>
            <ac:spMk id="6" creationId="{6AC5DF3E-53C2-4130-9EC5-F6AD6FE89574}"/>
          </ac:spMkLst>
        </pc:spChg>
        <pc:spChg chg="mod">
          <ac:chgData name="Cher Wei Yuan" userId="c9cfb6b917d73f39" providerId="LiveId" clId="{C17C873E-FFCE-4A25-9C25-09DFF0AE3D3B}" dt="2021-11-15T05:08:45.720" v="488" actId="1076"/>
          <ac:spMkLst>
            <pc:docMk/>
            <pc:sldMk cId="2557496674" sldId="267"/>
            <ac:spMk id="8" creationId="{DE50C9E4-39BB-40EE-B683-49F4A8139DC3}"/>
          </ac:spMkLst>
        </pc:spChg>
        <pc:spChg chg="mod">
          <ac:chgData name="Cher Wei Yuan" userId="c9cfb6b917d73f39" providerId="LiveId" clId="{C17C873E-FFCE-4A25-9C25-09DFF0AE3D3B}" dt="2021-11-15T05:08:59.734" v="491" actId="14100"/>
          <ac:spMkLst>
            <pc:docMk/>
            <pc:sldMk cId="2557496674" sldId="267"/>
            <ac:spMk id="42" creationId="{4B7FF759-9747-405D-A496-7F4EA514EE68}"/>
          </ac:spMkLst>
        </pc:spChg>
        <pc:spChg chg="mod">
          <ac:chgData name="Cher Wei Yuan" userId="c9cfb6b917d73f39" providerId="LiveId" clId="{C17C873E-FFCE-4A25-9C25-09DFF0AE3D3B}" dt="2021-11-15T05:08:45.720" v="488" actId="1076"/>
          <ac:spMkLst>
            <pc:docMk/>
            <pc:sldMk cId="2557496674" sldId="267"/>
            <ac:spMk id="43" creationId="{D6BF916F-DFB0-4331-804B-5FC8598247BE}"/>
          </ac:spMkLst>
        </pc:spChg>
        <pc:spChg chg="mod">
          <ac:chgData name="Cher Wei Yuan" userId="c9cfb6b917d73f39" providerId="LiveId" clId="{C17C873E-FFCE-4A25-9C25-09DFF0AE3D3B}" dt="2021-11-15T05:08:45.720" v="488" actId="1076"/>
          <ac:spMkLst>
            <pc:docMk/>
            <pc:sldMk cId="2557496674" sldId="267"/>
            <ac:spMk id="51" creationId="{5CA71B21-6416-432E-BD19-70D036AF5C01}"/>
          </ac:spMkLst>
        </pc:spChg>
        <pc:spChg chg="mod">
          <ac:chgData name="Cher Wei Yuan" userId="c9cfb6b917d73f39" providerId="LiveId" clId="{C17C873E-FFCE-4A25-9C25-09DFF0AE3D3B}" dt="2021-11-15T05:08:45.720" v="488" actId="1076"/>
          <ac:spMkLst>
            <pc:docMk/>
            <pc:sldMk cId="2557496674" sldId="267"/>
            <ac:spMk id="55" creationId="{3A9F53AE-1D69-46E5-A91B-61A44A0F6593}"/>
          </ac:spMkLst>
        </pc:spChg>
        <pc:spChg chg="mod">
          <ac:chgData name="Cher Wei Yuan" userId="c9cfb6b917d73f39" providerId="LiveId" clId="{C17C873E-FFCE-4A25-9C25-09DFF0AE3D3B}" dt="2021-11-15T05:08:45.720" v="488" actId="1076"/>
          <ac:spMkLst>
            <pc:docMk/>
            <pc:sldMk cId="2557496674" sldId="267"/>
            <ac:spMk id="56" creationId="{E11D43A2-997E-434F-A900-C48B77E6FEF9}"/>
          </ac:spMkLst>
        </pc:spChg>
        <pc:spChg chg="mod">
          <ac:chgData name="Cher Wei Yuan" userId="c9cfb6b917d73f39" providerId="LiveId" clId="{C17C873E-FFCE-4A25-9C25-09DFF0AE3D3B}" dt="2021-11-15T05:08:45.720" v="488" actId="1076"/>
          <ac:spMkLst>
            <pc:docMk/>
            <pc:sldMk cId="2557496674" sldId="267"/>
            <ac:spMk id="60" creationId="{97D3E624-9982-48D7-A23A-57C19D0C9EDB}"/>
          </ac:spMkLst>
        </pc:spChg>
        <pc:spChg chg="mod">
          <ac:chgData name="Cher Wei Yuan" userId="c9cfb6b917d73f39" providerId="LiveId" clId="{C17C873E-FFCE-4A25-9C25-09DFF0AE3D3B}" dt="2021-11-15T05:08:45.720" v="488" actId="1076"/>
          <ac:spMkLst>
            <pc:docMk/>
            <pc:sldMk cId="2557496674" sldId="267"/>
            <ac:spMk id="61" creationId="{6BA5EE0F-E46A-4DC1-8372-BBEE72C7B95C}"/>
          </ac:spMkLst>
        </pc:spChg>
        <pc:spChg chg="mod">
          <ac:chgData name="Cher Wei Yuan" userId="c9cfb6b917d73f39" providerId="LiveId" clId="{C17C873E-FFCE-4A25-9C25-09DFF0AE3D3B}" dt="2021-11-15T05:08:45.720" v="488" actId="1076"/>
          <ac:spMkLst>
            <pc:docMk/>
            <pc:sldMk cId="2557496674" sldId="267"/>
            <ac:spMk id="62" creationId="{D287805D-C7DA-4B29-99C6-6BF41672F7C0}"/>
          </ac:spMkLst>
        </pc:spChg>
        <pc:spChg chg="mod">
          <ac:chgData name="Cher Wei Yuan" userId="c9cfb6b917d73f39" providerId="LiveId" clId="{C17C873E-FFCE-4A25-9C25-09DFF0AE3D3B}" dt="2021-11-15T05:08:45.720" v="488" actId="1076"/>
          <ac:spMkLst>
            <pc:docMk/>
            <pc:sldMk cId="2557496674" sldId="267"/>
            <ac:spMk id="63" creationId="{971248B1-8EF8-4689-B779-0D7025FFF0E4}"/>
          </ac:spMkLst>
        </pc:spChg>
        <pc:spChg chg="mod">
          <ac:chgData name="Cher Wei Yuan" userId="c9cfb6b917d73f39" providerId="LiveId" clId="{C17C873E-FFCE-4A25-9C25-09DFF0AE3D3B}" dt="2021-11-15T05:08:45.720" v="488" actId="1076"/>
          <ac:spMkLst>
            <pc:docMk/>
            <pc:sldMk cId="2557496674" sldId="267"/>
            <ac:spMk id="64" creationId="{4558D5CA-7150-4CFC-8332-939CD8ED7E6A}"/>
          </ac:spMkLst>
        </pc:spChg>
        <pc:spChg chg="mod">
          <ac:chgData name="Cher Wei Yuan" userId="c9cfb6b917d73f39" providerId="LiveId" clId="{C17C873E-FFCE-4A25-9C25-09DFF0AE3D3B}" dt="2021-11-15T05:08:45.720" v="488" actId="1076"/>
          <ac:spMkLst>
            <pc:docMk/>
            <pc:sldMk cId="2557496674" sldId="267"/>
            <ac:spMk id="65" creationId="{67923A0C-53B3-4AD0-B7B3-215632594D50}"/>
          </ac:spMkLst>
        </pc:spChg>
        <pc:spChg chg="mod">
          <ac:chgData name="Cher Wei Yuan" userId="c9cfb6b917d73f39" providerId="LiveId" clId="{C17C873E-FFCE-4A25-9C25-09DFF0AE3D3B}" dt="2021-11-15T05:08:45.720" v="488" actId="1076"/>
          <ac:spMkLst>
            <pc:docMk/>
            <pc:sldMk cId="2557496674" sldId="267"/>
            <ac:spMk id="66" creationId="{44A35258-342F-4EBF-BA59-8CEFB7AD7473}"/>
          </ac:spMkLst>
        </pc:spChg>
        <pc:spChg chg="mod">
          <ac:chgData name="Cher Wei Yuan" userId="c9cfb6b917d73f39" providerId="LiveId" clId="{C17C873E-FFCE-4A25-9C25-09DFF0AE3D3B}" dt="2021-11-15T05:08:45.720" v="488" actId="1076"/>
          <ac:spMkLst>
            <pc:docMk/>
            <pc:sldMk cId="2557496674" sldId="267"/>
            <ac:spMk id="67" creationId="{7CE047D2-0C52-4C13-B52B-A3FB61430C23}"/>
          </ac:spMkLst>
        </pc:spChg>
        <pc:spChg chg="mod">
          <ac:chgData name="Cher Wei Yuan" userId="c9cfb6b917d73f39" providerId="LiveId" clId="{C17C873E-FFCE-4A25-9C25-09DFF0AE3D3B}" dt="2021-11-15T05:08:45.720" v="488" actId="1076"/>
          <ac:spMkLst>
            <pc:docMk/>
            <pc:sldMk cId="2557496674" sldId="267"/>
            <ac:spMk id="68" creationId="{E062F804-E936-43A5-81FD-2493B771C306}"/>
          </ac:spMkLst>
        </pc:spChg>
        <pc:spChg chg="mod">
          <ac:chgData name="Cher Wei Yuan" userId="c9cfb6b917d73f39" providerId="LiveId" clId="{C17C873E-FFCE-4A25-9C25-09DFF0AE3D3B}" dt="2021-11-15T05:08:45.720" v="488" actId="1076"/>
          <ac:spMkLst>
            <pc:docMk/>
            <pc:sldMk cId="2557496674" sldId="267"/>
            <ac:spMk id="69" creationId="{FC27D0ED-D561-4593-828A-73FC62A887A9}"/>
          </ac:spMkLst>
        </pc:spChg>
        <pc:spChg chg="mod">
          <ac:chgData name="Cher Wei Yuan" userId="c9cfb6b917d73f39" providerId="LiveId" clId="{C17C873E-FFCE-4A25-9C25-09DFF0AE3D3B}" dt="2021-11-15T05:08:45.720" v="488" actId="1076"/>
          <ac:spMkLst>
            <pc:docMk/>
            <pc:sldMk cId="2557496674" sldId="267"/>
            <ac:spMk id="70" creationId="{B231DADC-EC32-4F59-A89C-773D6E3C18AE}"/>
          </ac:spMkLst>
        </pc:spChg>
        <pc:spChg chg="mod">
          <ac:chgData name="Cher Wei Yuan" userId="c9cfb6b917d73f39" providerId="LiveId" clId="{C17C873E-FFCE-4A25-9C25-09DFF0AE3D3B}" dt="2021-11-15T05:08:45.720" v="488" actId="1076"/>
          <ac:spMkLst>
            <pc:docMk/>
            <pc:sldMk cId="2557496674" sldId="267"/>
            <ac:spMk id="71" creationId="{A868D290-C258-43E9-BED3-2567BA2E6D20}"/>
          </ac:spMkLst>
        </pc:spChg>
        <pc:spChg chg="mod">
          <ac:chgData name="Cher Wei Yuan" userId="c9cfb6b917d73f39" providerId="LiveId" clId="{C17C873E-FFCE-4A25-9C25-09DFF0AE3D3B}" dt="2021-11-15T05:08:45.720" v="488" actId="1076"/>
          <ac:spMkLst>
            <pc:docMk/>
            <pc:sldMk cId="2557496674" sldId="267"/>
            <ac:spMk id="72" creationId="{9B77D321-8F19-4A9A-9824-AEE17F77657F}"/>
          </ac:spMkLst>
        </pc:spChg>
        <pc:spChg chg="mod">
          <ac:chgData name="Cher Wei Yuan" userId="c9cfb6b917d73f39" providerId="LiveId" clId="{C17C873E-FFCE-4A25-9C25-09DFF0AE3D3B}" dt="2021-11-15T05:08:45.720" v="488" actId="1076"/>
          <ac:spMkLst>
            <pc:docMk/>
            <pc:sldMk cId="2557496674" sldId="267"/>
            <ac:spMk id="75" creationId="{9CA6DC05-67DA-4E67-AE73-1892A9B61C39}"/>
          </ac:spMkLst>
        </pc:spChg>
        <pc:spChg chg="mod">
          <ac:chgData name="Cher Wei Yuan" userId="c9cfb6b917d73f39" providerId="LiveId" clId="{C17C873E-FFCE-4A25-9C25-09DFF0AE3D3B}" dt="2021-11-15T05:08:45.720" v="488" actId="1076"/>
          <ac:spMkLst>
            <pc:docMk/>
            <pc:sldMk cId="2557496674" sldId="267"/>
            <ac:spMk id="82" creationId="{9F1DA4A4-5FCF-42EE-B0B7-8F6FAF777F3E}"/>
          </ac:spMkLst>
        </pc:spChg>
        <pc:spChg chg="mod">
          <ac:chgData name="Cher Wei Yuan" userId="c9cfb6b917d73f39" providerId="LiveId" clId="{C17C873E-FFCE-4A25-9C25-09DFF0AE3D3B}" dt="2021-11-15T05:08:45.720" v="488" actId="1076"/>
          <ac:spMkLst>
            <pc:docMk/>
            <pc:sldMk cId="2557496674" sldId="267"/>
            <ac:spMk id="83" creationId="{738C2CC6-7964-462B-808A-D80A28180E8E}"/>
          </ac:spMkLst>
        </pc:spChg>
        <pc:spChg chg="mod">
          <ac:chgData name="Cher Wei Yuan" userId="c9cfb6b917d73f39" providerId="LiveId" clId="{C17C873E-FFCE-4A25-9C25-09DFF0AE3D3B}" dt="2021-11-15T05:08:45.720" v="488" actId="1076"/>
          <ac:spMkLst>
            <pc:docMk/>
            <pc:sldMk cId="2557496674" sldId="267"/>
            <ac:spMk id="84" creationId="{103B71D7-749A-41CA-B97F-0B94E799E3FC}"/>
          </ac:spMkLst>
        </pc:spChg>
        <pc:spChg chg="mod">
          <ac:chgData name="Cher Wei Yuan" userId="c9cfb6b917d73f39" providerId="LiveId" clId="{C17C873E-FFCE-4A25-9C25-09DFF0AE3D3B}" dt="2021-11-15T05:08:45.720" v="488" actId="1076"/>
          <ac:spMkLst>
            <pc:docMk/>
            <pc:sldMk cId="2557496674" sldId="267"/>
            <ac:spMk id="85" creationId="{5B90187F-42EA-45B3-8C61-1003F076FC59}"/>
          </ac:spMkLst>
        </pc:spChg>
        <pc:cxnChg chg="mod">
          <ac:chgData name="Cher Wei Yuan" userId="c9cfb6b917d73f39" providerId="LiveId" clId="{C17C873E-FFCE-4A25-9C25-09DFF0AE3D3B}" dt="2021-11-15T05:08:45.720" v="488" actId="1076"/>
          <ac:cxnSpMkLst>
            <pc:docMk/>
            <pc:sldMk cId="2557496674" sldId="267"/>
            <ac:cxnSpMk id="7" creationId="{8A53841A-59DD-411E-866B-A07A48E53C1C}"/>
          </ac:cxnSpMkLst>
        </pc:cxnChg>
        <pc:cxnChg chg="mod">
          <ac:chgData name="Cher Wei Yuan" userId="c9cfb6b917d73f39" providerId="LiveId" clId="{C17C873E-FFCE-4A25-9C25-09DFF0AE3D3B}" dt="2021-11-15T05:08:45.720" v="488" actId="1076"/>
          <ac:cxnSpMkLst>
            <pc:docMk/>
            <pc:sldMk cId="2557496674" sldId="267"/>
            <ac:cxnSpMk id="12" creationId="{A10D4412-FCF2-4B53-BED4-B955B6891333}"/>
          </ac:cxnSpMkLst>
        </pc:cxnChg>
        <pc:cxnChg chg="mod">
          <ac:chgData name="Cher Wei Yuan" userId="c9cfb6b917d73f39" providerId="LiveId" clId="{C17C873E-FFCE-4A25-9C25-09DFF0AE3D3B}" dt="2021-11-15T05:08:45.720" v="488" actId="1076"/>
          <ac:cxnSpMkLst>
            <pc:docMk/>
            <pc:sldMk cId="2557496674" sldId="267"/>
            <ac:cxnSpMk id="15" creationId="{1B1885B1-BEE6-4522-9E92-0DDD3C5B64B7}"/>
          </ac:cxnSpMkLst>
        </pc:cxnChg>
        <pc:cxnChg chg="mod">
          <ac:chgData name="Cher Wei Yuan" userId="c9cfb6b917d73f39" providerId="LiveId" clId="{C17C873E-FFCE-4A25-9C25-09DFF0AE3D3B}" dt="2021-11-15T05:08:45.720" v="488" actId="1076"/>
          <ac:cxnSpMkLst>
            <pc:docMk/>
            <pc:sldMk cId="2557496674" sldId="267"/>
            <ac:cxnSpMk id="18" creationId="{AA6B02E8-1A37-44B1-8979-6A8CE0143C13}"/>
          </ac:cxnSpMkLst>
        </pc:cxnChg>
        <pc:cxnChg chg="mod">
          <ac:chgData name="Cher Wei Yuan" userId="c9cfb6b917d73f39" providerId="LiveId" clId="{C17C873E-FFCE-4A25-9C25-09DFF0AE3D3B}" dt="2021-11-15T05:08:45.720" v="488" actId="1076"/>
          <ac:cxnSpMkLst>
            <pc:docMk/>
            <pc:sldMk cId="2557496674" sldId="267"/>
            <ac:cxnSpMk id="27" creationId="{FCA69E04-D00A-4A7D-A54A-F1D9281B8352}"/>
          </ac:cxnSpMkLst>
        </pc:cxnChg>
        <pc:cxnChg chg="mod">
          <ac:chgData name="Cher Wei Yuan" userId="c9cfb6b917d73f39" providerId="LiveId" clId="{C17C873E-FFCE-4A25-9C25-09DFF0AE3D3B}" dt="2021-11-15T05:08:45.720" v="488" actId="1076"/>
          <ac:cxnSpMkLst>
            <pc:docMk/>
            <pc:sldMk cId="2557496674" sldId="267"/>
            <ac:cxnSpMk id="30" creationId="{F425507E-7C67-40B3-A9BD-66945AFAC29A}"/>
          </ac:cxnSpMkLst>
        </pc:cxnChg>
        <pc:cxnChg chg="mod">
          <ac:chgData name="Cher Wei Yuan" userId="c9cfb6b917d73f39" providerId="LiveId" clId="{C17C873E-FFCE-4A25-9C25-09DFF0AE3D3B}" dt="2021-11-15T05:08:45.720" v="488" actId="1076"/>
          <ac:cxnSpMkLst>
            <pc:docMk/>
            <pc:sldMk cId="2557496674" sldId="267"/>
            <ac:cxnSpMk id="38" creationId="{966B39E5-35B4-43E5-B59B-F94B58E0D80C}"/>
          </ac:cxnSpMkLst>
        </pc:cxnChg>
      </pc:sldChg>
      <pc:sldChg chg="modSp mod">
        <pc:chgData name="Cher Wei Yuan" userId="c9cfb6b917d73f39" providerId="LiveId" clId="{C17C873E-FFCE-4A25-9C25-09DFF0AE3D3B}" dt="2021-11-15T05:13:28.160" v="817" actId="20577"/>
        <pc:sldMkLst>
          <pc:docMk/>
          <pc:sldMk cId="1347128577" sldId="268"/>
        </pc:sldMkLst>
        <pc:spChg chg="mod">
          <ac:chgData name="Cher Wei Yuan" userId="c9cfb6b917d73f39" providerId="LiveId" clId="{C17C873E-FFCE-4A25-9C25-09DFF0AE3D3B}" dt="2021-11-15T05:13:28.160" v="817" actId="20577"/>
          <ac:spMkLst>
            <pc:docMk/>
            <pc:sldMk cId="1347128577" sldId="268"/>
            <ac:spMk id="78" creationId="{F89D3FE4-8994-4053-A7B1-8DD1211822E6}"/>
          </ac:spMkLst>
        </pc:spChg>
      </pc:sldChg>
      <pc:sldChg chg="addSp delSp modSp mod">
        <pc:chgData name="Cher Wei Yuan" userId="c9cfb6b917d73f39" providerId="LiveId" clId="{C17C873E-FFCE-4A25-9C25-09DFF0AE3D3B}" dt="2021-11-17T08:10:37.180" v="2346" actId="1076"/>
        <pc:sldMkLst>
          <pc:docMk/>
          <pc:sldMk cId="1640848606" sldId="272"/>
        </pc:sldMkLst>
        <pc:graphicFrameChg chg="add mod">
          <ac:chgData name="Cher Wei Yuan" userId="c9cfb6b917d73f39" providerId="LiveId" clId="{C17C873E-FFCE-4A25-9C25-09DFF0AE3D3B}" dt="2021-11-17T08:09:58.307" v="2340" actId="1076"/>
          <ac:graphicFrameMkLst>
            <pc:docMk/>
            <pc:sldMk cId="1640848606" sldId="272"/>
            <ac:graphicFrameMk id="5" creationId="{43BC85BF-3354-4EC1-90AA-356D085F3224}"/>
          </ac:graphicFrameMkLst>
        </pc:graphicFrameChg>
        <pc:graphicFrameChg chg="add del mod">
          <ac:chgData name="Cher Wei Yuan" userId="c9cfb6b917d73f39" providerId="LiveId" clId="{C17C873E-FFCE-4A25-9C25-09DFF0AE3D3B}" dt="2021-11-15T04:44:54.619" v="2"/>
          <ac:graphicFrameMkLst>
            <pc:docMk/>
            <pc:sldMk cId="1640848606" sldId="272"/>
            <ac:graphicFrameMk id="5" creationId="{773F9C4E-9083-4F81-A5FE-DAEFDC23BD10}"/>
          </ac:graphicFrameMkLst>
        </pc:graphicFrameChg>
        <pc:graphicFrameChg chg="add del mod">
          <ac:chgData name="Cher Wei Yuan" userId="c9cfb6b917d73f39" providerId="LiveId" clId="{C17C873E-FFCE-4A25-9C25-09DFF0AE3D3B}" dt="2021-11-17T08:09:51.232" v="2338" actId="478"/>
          <ac:graphicFrameMkLst>
            <pc:docMk/>
            <pc:sldMk cId="1640848606" sldId="272"/>
            <ac:graphicFrameMk id="8" creationId="{B96BB8C2-F211-4D33-AB1F-FB3EF892E4AF}"/>
          </ac:graphicFrameMkLst>
        </pc:graphicFrameChg>
        <pc:graphicFrameChg chg="del">
          <ac:chgData name="Cher Wei Yuan" userId="c9cfb6b917d73f39" providerId="LiveId" clId="{C17C873E-FFCE-4A25-9C25-09DFF0AE3D3B}" dt="2021-11-15T04:44:52.496" v="0" actId="478"/>
          <ac:graphicFrameMkLst>
            <pc:docMk/>
            <pc:sldMk cId="1640848606" sldId="272"/>
            <ac:graphicFrameMk id="11" creationId="{57AD0D1F-FCF0-4257-9DE5-16A551B148EE}"/>
          </ac:graphicFrameMkLst>
        </pc:graphicFrameChg>
        <pc:picChg chg="del">
          <ac:chgData name="Cher Wei Yuan" userId="c9cfb6b917d73f39" providerId="LiveId" clId="{C17C873E-FFCE-4A25-9C25-09DFF0AE3D3B}" dt="2021-11-15T04:45:05.548" v="5" actId="478"/>
          <ac:picMkLst>
            <pc:docMk/>
            <pc:sldMk cId="1640848606" sldId="272"/>
            <ac:picMk id="7" creationId="{B318E935-4DE8-4CF0-8BF9-FBDF43E849D0}"/>
          </ac:picMkLst>
        </pc:picChg>
        <pc:picChg chg="add mod">
          <ac:chgData name="Cher Wei Yuan" userId="c9cfb6b917d73f39" providerId="LiveId" clId="{C17C873E-FFCE-4A25-9C25-09DFF0AE3D3B}" dt="2021-11-17T08:10:37.180" v="2346" actId="1076"/>
          <ac:picMkLst>
            <pc:docMk/>
            <pc:sldMk cId="1640848606" sldId="272"/>
            <ac:picMk id="9" creationId="{8A9D86E7-5E41-4B27-B624-852BF4EDB08A}"/>
          </ac:picMkLst>
        </pc:picChg>
        <pc:picChg chg="add del mod ord">
          <ac:chgData name="Cher Wei Yuan" userId="c9cfb6b917d73f39" providerId="LiveId" clId="{C17C873E-FFCE-4A25-9C25-09DFF0AE3D3B}" dt="2021-11-17T08:10:01.042" v="2341" actId="478"/>
          <ac:picMkLst>
            <pc:docMk/>
            <pc:sldMk cId="1640848606" sldId="272"/>
            <ac:picMk id="10" creationId="{D46F16C5-DDD3-4C89-972D-9C39B79B4E65}"/>
          </ac:picMkLst>
        </pc:picChg>
      </pc:sldChg>
      <pc:sldChg chg="modSp mod">
        <pc:chgData name="Cher Wei Yuan" userId="c9cfb6b917d73f39" providerId="LiveId" clId="{C17C873E-FFCE-4A25-9C25-09DFF0AE3D3B}" dt="2021-11-18T01:33:30.173" v="3138" actId="20577"/>
        <pc:sldMkLst>
          <pc:docMk/>
          <pc:sldMk cId="1060625846" sldId="276"/>
        </pc:sldMkLst>
        <pc:spChg chg="mod">
          <ac:chgData name="Cher Wei Yuan" userId="c9cfb6b917d73f39" providerId="LiveId" clId="{C17C873E-FFCE-4A25-9C25-09DFF0AE3D3B}" dt="2021-11-18T01:33:30.173" v="3138" actId="20577"/>
          <ac:spMkLst>
            <pc:docMk/>
            <pc:sldMk cId="1060625846" sldId="276"/>
            <ac:spMk id="5" creationId="{856A6A71-8367-4D2E-96B7-C701CFDF6D17}"/>
          </ac:spMkLst>
        </pc:spChg>
      </pc:sldChg>
      <pc:sldChg chg="addSp delSp modSp del mod">
        <pc:chgData name="Cher Wei Yuan" userId="c9cfb6b917d73f39" providerId="LiveId" clId="{C17C873E-FFCE-4A25-9C25-09DFF0AE3D3B}" dt="2021-11-17T08:12:08.166" v="2361" actId="47"/>
        <pc:sldMkLst>
          <pc:docMk/>
          <pc:sldMk cId="1419742290" sldId="277"/>
        </pc:sldMkLst>
        <pc:spChg chg="mod">
          <ac:chgData name="Cher Wei Yuan" userId="c9cfb6b917d73f39" providerId="LiveId" clId="{C17C873E-FFCE-4A25-9C25-09DFF0AE3D3B}" dt="2021-11-15T04:50:03.108" v="32" actId="14100"/>
          <ac:spMkLst>
            <pc:docMk/>
            <pc:sldMk cId="1419742290" sldId="277"/>
            <ac:spMk id="21" creationId="{D5B1CC24-52B2-4E94-B99C-209E173662E8}"/>
          </ac:spMkLst>
        </pc:spChg>
        <pc:picChg chg="add mod ord">
          <ac:chgData name="Cher Wei Yuan" userId="c9cfb6b917d73f39" providerId="LiveId" clId="{C17C873E-FFCE-4A25-9C25-09DFF0AE3D3B}" dt="2021-11-15T04:49:52.491" v="30" actId="1076"/>
          <ac:picMkLst>
            <pc:docMk/>
            <pc:sldMk cId="1419742290" sldId="277"/>
            <ac:picMk id="11" creationId="{9EE3EDC7-6A7E-4688-9BB5-9A1D1EB8A90F}"/>
          </ac:picMkLst>
        </pc:picChg>
        <pc:picChg chg="del">
          <ac:chgData name="Cher Wei Yuan" userId="c9cfb6b917d73f39" providerId="LiveId" clId="{C17C873E-FFCE-4A25-9C25-09DFF0AE3D3B}" dt="2021-11-15T04:49:39.789" v="25" actId="478"/>
          <ac:picMkLst>
            <pc:docMk/>
            <pc:sldMk cId="1419742290" sldId="277"/>
            <ac:picMk id="16" creationId="{375F6EEF-991E-4E44-93D5-D3A232B8656F}"/>
          </ac:picMkLst>
        </pc:picChg>
        <pc:cxnChg chg="mod">
          <ac:chgData name="Cher Wei Yuan" userId="c9cfb6b917d73f39" providerId="LiveId" clId="{C17C873E-FFCE-4A25-9C25-09DFF0AE3D3B}" dt="2021-11-15T04:50:07.685" v="33" actId="1076"/>
          <ac:cxnSpMkLst>
            <pc:docMk/>
            <pc:sldMk cId="1419742290" sldId="277"/>
            <ac:cxnSpMk id="23" creationId="{A53FF488-00AD-4F48-8036-67D38D3B1ABD}"/>
          </ac:cxnSpMkLst>
        </pc:cxnChg>
      </pc:sldChg>
      <pc:sldChg chg="addSp modSp mod">
        <pc:chgData name="Cher Wei Yuan" userId="c9cfb6b917d73f39" providerId="LiveId" clId="{C17C873E-FFCE-4A25-9C25-09DFF0AE3D3B}" dt="2021-11-15T04:53:10.267" v="405" actId="20577"/>
        <pc:sldMkLst>
          <pc:docMk/>
          <pc:sldMk cId="998246586" sldId="281"/>
        </pc:sldMkLst>
        <pc:spChg chg="add mod">
          <ac:chgData name="Cher Wei Yuan" userId="c9cfb6b917d73f39" providerId="LiveId" clId="{C17C873E-FFCE-4A25-9C25-09DFF0AE3D3B}" dt="2021-11-15T04:53:10.267" v="405" actId="20577"/>
          <ac:spMkLst>
            <pc:docMk/>
            <pc:sldMk cId="998246586" sldId="281"/>
            <ac:spMk id="7" creationId="{25657245-393F-46A3-8D81-49BEA1363A13}"/>
          </ac:spMkLst>
        </pc:spChg>
        <pc:cxnChg chg="mod">
          <ac:chgData name="Cher Wei Yuan" userId="c9cfb6b917d73f39" providerId="LiveId" clId="{C17C873E-FFCE-4A25-9C25-09DFF0AE3D3B}" dt="2021-11-15T04:51:13.275" v="43" actId="1076"/>
          <ac:cxnSpMkLst>
            <pc:docMk/>
            <pc:sldMk cId="998246586" sldId="281"/>
            <ac:cxnSpMk id="13" creationId="{657A21A9-A96C-459F-B030-D3C385B33B07}"/>
          </ac:cxnSpMkLst>
        </pc:cxnChg>
      </pc:sldChg>
      <pc:sldChg chg="addSp delSp modSp mod">
        <pc:chgData name="Cher Wei Yuan" userId="c9cfb6b917d73f39" providerId="LiveId" clId="{C17C873E-FFCE-4A25-9C25-09DFF0AE3D3B}" dt="2021-11-17T08:21:32.492" v="3113" actId="14100"/>
        <pc:sldMkLst>
          <pc:docMk/>
          <pc:sldMk cId="2080929467" sldId="283"/>
        </pc:sldMkLst>
        <pc:spChg chg="mod">
          <ac:chgData name="Cher Wei Yuan" userId="c9cfb6b917d73f39" providerId="LiveId" clId="{C17C873E-FFCE-4A25-9C25-09DFF0AE3D3B}" dt="2021-11-17T08:21:19.509" v="3108" actId="1076"/>
          <ac:spMkLst>
            <pc:docMk/>
            <pc:sldMk cId="2080929467" sldId="283"/>
            <ac:spMk id="16" creationId="{9D958019-EDD2-4DA5-9DB3-941A113886AC}"/>
          </ac:spMkLst>
        </pc:spChg>
        <pc:graphicFrameChg chg="add del mod">
          <ac:chgData name="Cher Wei Yuan" userId="c9cfb6b917d73f39" providerId="LiveId" clId="{C17C873E-FFCE-4A25-9C25-09DFF0AE3D3B}" dt="2021-11-17T08:11:21.180" v="2351" actId="478"/>
          <ac:graphicFrameMkLst>
            <pc:docMk/>
            <pc:sldMk cId="2080929467" sldId="283"/>
            <ac:graphicFrameMk id="5" creationId="{2D797745-9E90-47C6-AAE0-B63BAE2A846A}"/>
          </ac:graphicFrameMkLst>
        </pc:graphicFrameChg>
        <pc:graphicFrameChg chg="add mod">
          <ac:chgData name="Cher Wei Yuan" userId="c9cfb6b917d73f39" providerId="LiveId" clId="{C17C873E-FFCE-4A25-9C25-09DFF0AE3D3B}" dt="2021-11-17T08:11:35.189" v="2355" actId="1076"/>
          <ac:graphicFrameMkLst>
            <pc:docMk/>
            <pc:sldMk cId="2080929467" sldId="283"/>
            <ac:graphicFrameMk id="11" creationId="{8588A639-A028-42E8-8EE2-B6CA503409FF}"/>
          </ac:graphicFrameMkLst>
        </pc:graphicFrameChg>
        <pc:graphicFrameChg chg="del">
          <ac:chgData name="Cher Wei Yuan" userId="c9cfb6b917d73f39" providerId="LiveId" clId="{C17C873E-FFCE-4A25-9C25-09DFF0AE3D3B}" dt="2021-11-15T04:48:48.084" v="18" actId="478"/>
          <ac:graphicFrameMkLst>
            <pc:docMk/>
            <pc:sldMk cId="2080929467" sldId="283"/>
            <ac:graphicFrameMk id="24" creationId="{816DD0B0-CABB-4605-9BAC-697AFC8FBB67}"/>
          </ac:graphicFrameMkLst>
        </pc:graphicFrameChg>
        <pc:picChg chg="add del mod ord">
          <ac:chgData name="Cher Wei Yuan" userId="c9cfb6b917d73f39" providerId="LiveId" clId="{C17C873E-FFCE-4A25-9C25-09DFF0AE3D3B}" dt="2021-11-17T08:11:02.533" v="2347" actId="478"/>
          <ac:picMkLst>
            <pc:docMk/>
            <pc:sldMk cId="2080929467" sldId="283"/>
            <ac:picMk id="3" creationId="{3DFA998D-233C-44FA-9085-BF4EB63F844C}"/>
          </ac:picMkLst>
        </pc:picChg>
        <pc:picChg chg="add mod ord">
          <ac:chgData name="Cher Wei Yuan" userId="c9cfb6b917d73f39" providerId="LiveId" clId="{C17C873E-FFCE-4A25-9C25-09DFF0AE3D3B}" dt="2021-11-17T08:11:12.428" v="2350" actId="1076"/>
          <ac:picMkLst>
            <pc:docMk/>
            <pc:sldMk cId="2080929467" sldId="283"/>
            <ac:picMk id="4" creationId="{801C78B4-EDB7-4B58-B54C-B1CC15894753}"/>
          </ac:picMkLst>
        </pc:picChg>
        <pc:picChg chg="add del">
          <ac:chgData name="Cher Wei Yuan" userId="c9cfb6b917d73f39" providerId="LiveId" clId="{C17C873E-FFCE-4A25-9C25-09DFF0AE3D3B}" dt="2021-11-17T08:11:24.566" v="2353"/>
          <ac:picMkLst>
            <pc:docMk/>
            <pc:sldMk cId="2080929467" sldId="283"/>
            <ac:picMk id="7" creationId="{74B34D16-AAE3-413E-8DD3-CDAF2465C2A2}"/>
          </ac:picMkLst>
        </pc:picChg>
        <pc:picChg chg="del">
          <ac:chgData name="Cher Wei Yuan" userId="c9cfb6b917d73f39" providerId="LiveId" clId="{C17C873E-FFCE-4A25-9C25-09DFF0AE3D3B}" dt="2021-11-15T04:47:11.127" v="14" actId="478"/>
          <ac:picMkLst>
            <pc:docMk/>
            <pc:sldMk cId="2080929467" sldId="283"/>
            <ac:picMk id="14" creationId="{E7B51D66-6940-4AAE-87AD-69B50C18665A}"/>
          </ac:picMkLst>
        </pc:picChg>
        <pc:cxnChg chg="mod">
          <ac:chgData name="Cher Wei Yuan" userId="c9cfb6b917d73f39" providerId="LiveId" clId="{C17C873E-FFCE-4A25-9C25-09DFF0AE3D3B}" dt="2021-11-17T08:21:32.492" v="3113" actId="14100"/>
          <ac:cxnSpMkLst>
            <pc:docMk/>
            <pc:sldMk cId="2080929467" sldId="283"/>
            <ac:cxnSpMk id="15" creationId="{7C165FEB-EB1B-4440-8A72-FEAF2DC58E47}"/>
          </ac:cxnSpMkLst>
        </pc:cxnChg>
        <pc:cxnChg chg="mod">
          <ac:chgData name="Cher Wei Yuan" userId="c9cfb6b917d73f39" providerId="LiveId" clId="{C17C873E-FFCE-4A25-9C25-09DFF0AE3D3B}" dt="2021-11-17T08:21:21.693" v="3109" actId="14100"/>
          <ac:cxnSpMkLst>
            <pc:docMk/>
            <pc:sldMk cId="2080929467" sldId="283"/>
            <ac:cxnSpMk id="18" creationId="{7879DF27-DD7B-4EFD-A2FF-7BB00801BF56}"/>
          </ac:cxnSpMkLst>
        </pc:cxnChg>
      </pc:sldChg>
      <pc:sldChg chg="addSp modSp add mod modNotesTx">
        <pc:chgData name="Cher Wei Yuan" userId="c9cfb6b917d73f39" providerId="LiveId" clId="{C17C873E-FFCE-4A25-9C25-09DFF0AE3D3B}" dt="2021-11-18T01:43:58.699" v="3540" actId="207"/>
        <pc:sldMkLst>
          <pc:docMk/>
          <pc:sldMk cId="1823641626" sldId="285"/>
        </pc:sldMkLst>
        <pc:spChg chg="mod">
          <ac:chgData name="Cher Wei Yuan" userId="c9cfb6b917d73f39" providerId="LiveId" clId="{C17C873E-FFCE-4A25-9C25-09DFF0AE3D3B}" dt="2021-11-17T07:52:47.849" v="837" actId="20577"/>
          <ac:spMkLst>
            <pc:docMk/>
            <pc:sldMk cId="1823641626" sldId="285"/>
            <ac:spMk id="2" creationId="{D25427DE-5714-42F9-817E-1980ED7EB0ED}"/>
          </ac:spMkLst>
        </pc:spChg>
        <pc:spChg chg="mod">
          <ac:chgData name="Cher Wei Yuan" userId="c9cfb6b917d73f39" providerId="LiveId" clId="{C17C873E-FFCE-4A25-9C25-09DFF0AE3D3B}" dt="2021-11-17T07:59:56.086" v="1385" actId="403"/>
          <ac:spMkLst>
            <pc:docMk/>
            <pc:sldMk cId="1823641626" sldId="285"/>
            <ac:spMk id="3" creationId="{E3AE9183-414F-4D3B-8B56-54863E1BAA36}"/>
          </ac:spMkLst>
        </pc:spChg>
        <pc:spChg chg="mod">
          <ac:chgData name="Cher Wei Yuan" userId="c9cfb6b917d73f39" providerId="LiveId" clId="{C17C873E-FFCE-4A25-9C25-09DFF0AE3D3B}" dt="2021-11-17T08:00:10.550" v="1389" actId="20577"/>
          <ac:spMkLst>
            <pc:docMk/>
            <pc:sldMk cId="1823641626" sldId="285"/>
            <ac:spMk id="7" creationId="{BF666D68-101F-40DF-B601-77109F9BA78C}"/>
          </ac:spMkLst>
        </pc:spChg>
        <pc:spChg chg="add mod">
          <ac:chgData name="Cher Wei Yuan" userId="c9cfb6b917d73f39" providerId="LiveId" clId="{C17C873E-FFCE-4A25-9C25-09DFF0AE3D3B}" dt="2021-11-17T08:00:21.823" v="1413" actId="20577"/>
          <ac:spMkLst>
            <pc:docMk/>
            <pc:sldMk cId="1823641626" sldId="285"/>
            <ac:spMk id="8" creationId="{2E850842-A153-4ACC-A7DA-41166BE45225}"/>
          </ac:spMkLst>
        </pc:spChg>
        <pc:graphicFrameChg chg="add mod modGraphic">
          <ac:chgData name="Cher Wei Yuan" userId="c9cfb6b917d73f39" providerId="LiveId" clId="{C17C873E-FFCE-4A25-9C25-09DFF0AE3D3B}" dt="2021-11-18T01:43:55.032" v="3539" actId="207"/>
          <ac:graphicFrameMkLst>
            <pc:docMk/>
            <pc:sldMk cId="1823641626" sldId="285"/>
            <ac:graphicFrameMk id="4" creationId="{0454E8B1-84C7-46DA-B5C1-CD8B4B60E115}"/>
          </ac:graphicFrameMkLst>
        </pc:graphicFrameChg>
        <pc:graphicFrameChg chg="add mod modGraphic">
          <ac:chgData name="Cher Wei Yuan" userId="c9cfb6b917d73f39" providerId="LiveId" clId="{C17C873E-FFCE-4A25-9C25-09DFF0AE3D3B}" dt="2021-11-18T01:43:58.699" v="3540" actId="207"/>
          <ac:graphicFrameMkLst>
            <pc:docMk/>
            <pc:sldMk cId="1823641626" sldId="285"/>
            <ac:graphicFrameMk id="6" creationId="{18BB6BEC-AEEB-483B-BE1F-0BB17B967965}"/>
          </ac:graphicFrameMkLst>
        </pc:graphicFrameChg>
        <pc:cxnChg chg="add mod">
          <ac:chgData name="Cher Wei Yuan" userId="c9cfb6b917d73f39" providerId="LiveId" clId="{C17C873E-FFCE-4A25-9C25-09DFF0AE3D3B}" dt="2021-11-17T08:00:42.547" v="1416" actId="14100"/>
          <ac:cxnSpMkLst>
            <pc:docMk/>
            <pc:sldMk cId="1823641626" sldId="285"/>
            <ac:cxnSpMk id="10" creationId="{314DD46D-EC78-4A90-81FA-AE0B046185B5}"/>
          </ac:cxnSpMkLst>
        </pc:cxnChg>
      </pc:sldChg>
      <pc:sldChg chg="delSp modSp add mod">
        <pc:chgData name="Cher Wei Yuan" userId="c9cfb6b917d73f39" providerId="LiveId" clId="{C17C873E-FFCE-4A25-9C25-09DFF0AE3D3B}" dt="2021-11-18T01:44:53.612" v="3578" actId="20577"/>
        <pc:sldMkLst>
          <pc:docMk/>
          <pc:sldMk cId="289299062" sldId="286"/>
        </pc:sldMkLst>
        <pc:spChg chg="mod">
          <ac:chgData name="Cher Wei Yuan" userId="c9cfb6b917d73f39" providerId="LiveId" clId="{C17C873E-FFCE-4A25-9C25-09DFF0AE3D3B}" dt="2021-11-18T01:44:53.612" v="3578" actId="20577"/>
          <ac:spMkLst>
            <pc:docMk/>
            <pc:sldMk cId="289299062" sldId="286"/>
            <ac:spMk id="3" creationId="{E3AE9183-414F-4D3B-8B56-54863E1BAA36}"/>
          </ac:spMkLst>
        </pc:spChg>
        <pc:spChg chg="del">
          <ac:chgData name="Cher Wei Yuan" userId="c9cfb6b917d73f39" providerId="LiveId" clId="{C17C873E-FFCE-4A25-9C25-09DFF0AE3D3B}" dt="2021-11-17T08:21:44.197" v="3114" actId="478"/>
          <ac:spMkLst>
            <pc:docMk/>
            <pc:sldMk cId="289299062" sldId="286"/>
            <ac:spMk id="7" creationId="{BF666D68-101F-40DF-B601-77109F9BA78C}"/>
          </ac:spMkLst>
        </pc:spChg>
        <pc:graphicFrameChg chg="modGraphic">
          <ac:chgData name="Cher Wei Yuan" userId="c9cfb6b917d73f39" providerId="LiveId" clId="{C17C873E-FFCE-4A25-9C25-09DFF0AE3D3B}" dt="2021-11-18T01:44:03.759" v="3541" actId="207"/>
          <ac:graphicFrameMkLst>
            <pc:docMk/>
            <pc:sldMk cId="289299062" sldId="286"/>
            <ac:graphicFrameMk id="4" creationId="{0454E8B1-84C7-46DA-B5C1-CD8B4B60E115}"/>
          </ac:graphicFrameMkLst>
        </pc:graphicFrameChg>
        <pc:graphicFrameChg chg="modGraphic">
          <ac:chgData name="Cher Wei Yuan" userId="c9cfb6b917d73f39" providerId="LiveId" clId="{C17C873E-FFCE-4A25-9C25-09DFF0AE3D3B}" dt="2021-11-18T01:44:07.900" v="3542" actId="207"/>
          <ac:graphicFrameMkLst>
            <pc:docMk/>
            <pc:sldMk cId="289299062" sldId="286"/>
            <ac:graphicFrameMk id="6" creationId="{18BB6BEC-AEEB-483B-BE1F-0BB17B967965}"/>
          </ac:graphicFrameMkLst>
        </pc:graphicFrameChg>
        <pc:cxnChg chg="mod">
          <ac:chgData name="Cher Wei Yuan" userId="c9cfb6b917d73f39" providerId="LiveId" clId="{C17C873E-FFCE-4A25-9C25-09DFF0AE3D3B}" dt="2021-11-17T08:00:52.876" v="1418" actId="14100"/>
          <ac:cxnSpMkLst>
            <pc:docMk/>
            <pc:sldMk cId="289299062" sldId="286"/>
            <ac:cxnSpMk id="10" creationId="{314DD46D-EC78-4A90-81FA-AE0B046185B5}"/>
          </ac:cxnSpMkLst>
        </pc:cxnChg>
      </pc:sldChg>
      <pc:sldChg chg="delSp modSp add mod ord">
        <pc:chgData name="Cher Wei Yuan" userId="c9cfb6b917d73f39" providerId="LiveId" clId="{C17C873E-FFCE-4A25-9C25-09DFF0AE3D3B}" dt="2021-11-18T01:45:16.450" v="3597" actId="207"/>
        <pc:sldMkLst>
          <pc:docMk/>
          <pc:sldMk cId="33965047" sldId="287"/>
        </pc:sldMkLst>
        <pc:spChg chg="mod">
          <ac:chgData name="Cher Wei Yuan" userId="c9cfb6b917d73f39" providerId="LiveId" clId="{C17C873E-FFCE-4A25-9C25-09DFF0AE3D3B}" dt="2021-11-17T08:21:57.422" v="3117" actId="114"/>
          <ac:spMkLst>
            <pc:docMk/>
            <pc:sldMk cId="33965047" sldId="287"/>
            <ac:spMk id="3" creationId="{E3AE9183-414F-4D3B-8B56-54863E1BAA36}"/>
          </ac:spMkLst>
        </pc:spChg>
        <pc:spChg chg="del">
          <ac:chgData name="Cher Wei Yuan" userId="c9cfb6b917d73f39" providerId="LiveId" clId="{C17C873E-FFCE-4A25-9C25-09DFF0AE3D3B}" dt="2021-11-17T08:06:59.127" v="2221" actId="478"/>
          <ac:spMkLst>
            <pc:docMk/>
            <pc:sldMk cId="33965047" sldId="287"/>
            <ac:spMk id="7" creationId="{BF666D68-101F-40DF-B601-77109F9BA78C}"/>
          </ac:spMkLst>
        </pc:spChg>
        <pc:spChg chg="mod">
          <ac:chgData name="Cher Wei Yuan" userId="c9cfb6b917d73f39" providerId="LiveId" clId="{C17C873E-FFCE-4A25-9C25-09DFF0AE3D3B}" dt="2021-11-17T08:07:04.492" v="2222" actId="1076"/>
          <ac:spMkLst>
            <pc:docMk/>
            <pc:sldMk cId="33965047" sldId="287"/>
            <ac:spMk id="8" creationId="{2E850842-A153-4ACC-A7DA-41166BE45225}"/>
          </ac:spMkLst>
        </pc:spChg>
        <pc:graphicFrameChg chg="mod modGraphic">
          <ac:chgData name="Cher Wei Yuan" userId="c9cfb6b917d73f39" providerId="LiveId" clId="{C17C873E-FFCE-4A25-9C25-09DFF0AE3D3B}" dt="2021-11-18T01:45:11.671" v="3596" actId="207"/>
          <ac:graphicFrameMkLst>
            <pc:docMk/>
            <pc:sldMk cId="33965047" sldId="287"/>
            <ac:graphicFrameMk id="4" creationId="{0454E8B1-84C7-46DA-B5C1-CD8B4B60E115}"/>
          </ac:graphicFrameMkLst>
        </pc:graphicFrameChg>
        <pc:graphicFrameChg chg="mod modGraphic">
          <ac:chgData name="Cher Wei Yuan" userId="c9cfb6b917d73f39" providerId="LiveId" clId="{C17C873E-FFCE-4A25-9C25-09DFF0AE3D3B}" dt="2021-11-18T01:45:16.450" v="3597" actId="207"/>
          <ac:graphicFrameMkLst>
            <pc:docMk/>
            <pc:sldMk cId="33965047" sldId="287"/>
            <ac:graphicFrameMk id="6" creationId="{18BB6BEC-AEEB-483B-BE1F-0BB17B967965}"/>
          </ac:graphicFrameMkLst>
        </pc:graphicFrameChg>
        <pc:cxnChg chg="mod">
          <ac:chgData name="Cher Wei Yuan" userId="c9cfb6b917d73f39" providerId="LiveId" clId="{C17C873E-FFCE-4A25-9C25-09DFF0AE3D3B}" dt="2021-11-17T08:07:04.492" v="2222" actId="1076"/>
          <ac:cxnSpMkLst>
            <pc:docMk/>
            <pc:sldMk cId="33965047" sldId="287"/>
            <ac:cxnSpMk id="10" creationId="{314DD46D-EC78-4A90-81FA-AE0B046185B5}"/>
          </ac:cxnSpMkLst>
        </pc:cxnChg>
      </pc:sldChg>
      <pc:sldChg chg="add">
        <pc:chgData name="Cher Wei Yuan" userId="c9cfb6b917d73f39" providerId="LiveId" clId="{C17C873E-FFCE-4A25-9C25-09DFF0AE3D3B}" dt="2021-11-17T08:12:10.583" v="2362"/>
        <pc:sldMkLst>
          <pc:docMk/>
          <pc:sldMk cId="2576767483" sldId="288"/>
        </pc:sldMkLst>
      </pc:sldChg>
      <pc:sldChg chg="addSp delSp modSp add mod ord">
        <pc:chgData name="Cher Wei Yuan" userId="c9cfb6b917d73f39" providerId="LiveId" clId="{C17C873E-FFCE-4A25-9C25-09DFF0AE3D3B}" dt="2021-11-17T08:21:26.860" v="3111"/>
        <pc:sldMkLst>
          <pc:docMk/>
          <pc:sldMk cId="643851845" sldId="289"/>
        </pc:sldMkLst>
        <pc:spChg chg="mod">
          <ac:chgData name="Cher Wei Yuan" userId="c9cfb6b917d73f39" providerId="LiveId" clId="{C17C873E-FFCE-4A25-9C25-09DFF0AE3D3B}" dt="2021-11-17T08:18:19.157" v="3020" actId="1076"/>
          <ac:spMkLst>
            <pc:docMk/>
            <pc:sldMk cId="643851845" sldId="289"/>
            <ac:spMk id="16" creationId="{9D958019-EDD2-4DA5-9DB3-941A113886AC}"/>
          </ac:spMkLst>
        </pc:spChg>
        <pc:spChg chg="add mod">
          <ac:chgData name="Cher Wei Yuan" userId="c9cfb6b917d73f39" providerId="LiveId" clId="{C17C873E-FFCE-4A25-9C25-09DFF0AE3D3B}" dt="2021-11-17T08:19:00.060" v="3027" actId="1076"/>
          <ac:spMkLst>
            <pc:docMk/>
            <pc:sldMk cId="643851845" sldId="289"/>
            <ac:spMk id="19" creationId="{0044B6BA-6142-4A93-9EDF-2264023EE9C0}"/>
          </ac:spMkLst>
        </pc:spChg>
        <pc:spChg chg="add mod">
          <ac:chgData name="Cher Wei Yuan" userId="c9cfb6b917d73f39" providerId="LiveId" clId="{C17C873E-FFCE-4A25-9C25-09DFF0AE3D3B}" dt="2021-11-17T08:18:33.357" v="3023" actId="1076"/>
          <ac:spMkLst>
            <pc:docMk/>
            <pc:sldMk cId="643851845" sldId="289"/>
            <ac:spMk id="20" creationId="{2CDAA487-BD5C-409E-BDF7-78FAD52E1C54}"/>
          </ac:spMkLst>
        </pc:spChg>
        <pc:spChg chg="add mod">
          <ac:chgData name="Cher Wei Yuan" userId="c9cfb6b917d73f39" providerId="LiveId" clId="{C17C873E-FFCE-4A25-9C25-09DFF0AE3D3B}" dt="2021-11-17T08:18:48.036" v="3025" actId="1076"/>
          <ac:spMkLst>
            <pc:docMk/>
            <pc:sldMk cId="643851845" sldId="289"/>
            <ac:spMk id="21" creationId="{86BB9E16-2A8F-4175-B0FA-3FED0182012C}"/>
          </ac:spMkLst>
        </pc:spChg>
        <pc:spChg chg="add mod">
          <ac:chgData name="Cher Wei Yuan" userId="c9cfb6b917d73f39" providerId="LiveId" clId="{C17C873E-FFCE-4A25-9C25-09DFF0AE3D3B}" dt="2021-11-17T08:19:31.768" v="3088" actId="20577"/>
          <ac:spMkLst>
            <pc:docMk/>
            <pc:sldMk cId="643851845" sldId="289"/>
            <ac:spMk id="32" creationId="{46812056-2897-4DEF-B36D-8E82F10D581A}"/>
          </ac:spMkLst>
        </pc:spChg>
        <pc:graphicFrameChg chg="del">
          <ac:chgData name="Cher Wei Yuan" userId="c9cfb6b917d73f39" providerId="LiveId" clId="{C17C873E-FFCE-4A25-9C25-09DFF0AE3D3B}" dt="2021-11-17T08:13:18.686" v="2383" actId="478"/>
          <ac:graphicFrameMkLst>
            <pc:docMk/>
            <pc:sldMk cId="643851845" sldId="289"/>
            <ac:graphicFrameMk id="11" creationId="{8588A639-A028-42E8-8EE2-B6CA503409FF}"/>
          </ac:graphicFrameMkLst>
        </pc:graphicFrameChg>
        <pc:picChg chg="del">
          <ac:chgData name="Cher Wei Yuan" userId="c9cfb6b917d73f39" providerId="LiveId" clId="{C17C873E-FFCE-4A25-9C25-09DFF0AE3D3B}" dt="2021-11-17T08:13:03.289" v="2375" actId="478"/>
          <ac:picMkLst>
            <pc:docMk/>
            <pc:sldMk cId="643851845" sldId="289"/>
            <ac:picMk id="4" creationId="{801C78B4-EDB7-4B58-B54C-B1CC15894753}"/>
          </ac:picMkLst>
        </pc:picChg>
        <pc:picChg chg="add mod ord">
          <ac:chgData name="Cher Wei Yuan" userId="c9cfb6b917d73f39" providerId="LiveId" clId="{C17C873E-FFCE-4A25-9C25-09DFF0AE3D3B}" dt="2021-11-17T08:13:22.052" v="2384" actId="1076"/>
          <ac:picMkLst>
            <pc:docMk/>
            <pc:sldMk cId="643851845" sldId="289"/>
            <ac:picMk id="13" creationId="{989DAEB9-DCFF-462E-9BC8-3E76A642BC8A}"/>
          </ac:picMkLst>
        </pc:picChg>
        <pc:cxnChg chg="add del mod">
          <ac:chgData name="Cher Wei Yuan" userId="c9cfb6b917d73f39" providerId="LiveId" clId="{C17C873E-FFCE-4A25-9C25-09DFF0AE3D3B}" dt="2021-11-17T08:18:37.596" v="3024" actId="14100"/>
          <ac:cxnSpMkLst>
            <pc:docMk/>
            <pc:sldMk cId="643851845" sldId="289"/>
            <ac:cxnSpMk id="15" creationId="{7C165FEB-EB1B-4440-8A72-FEAF2DC58E47}"/>
          </ac:cxnSpMkLst>
        </pc:cxnChg>
        <pc:cxnChg chg="mod">
          <ac:chgData name="Cher Wei Yuan" userId="c9cfb6b917d73f39" providerId="LiveId" clId="{C17C873E-FFCE-4A25-9C25-09DFF0AE3D3B}" dt="2021-11-17T08:18:29.189" v="3022" actId="14100"/>
          <ac:cxnSpMkLst>
            <pc:docMk/>
            <pc:sldMk cId="643851845" sldId="289"/>
            <ac:cxnSpMk id="18" creationId="{7879DF27-DD7B-4EFD-A2FF-7BB00801BF56}"/>
          </ac:cxnSpMkLst>
        </pc:cxnChg>
        <pc:cxnChg chg="add del mod">
          <ac:chgData name="Cher Wei Yuan" userId="c9cfb6b917d73f39" providerId="LiveId" clId="{C17C873E-FFCE-4A25-9C25-09DFF0AE3D3B}" dt="2021-11-17T08:17:48.600" v="3015" actId="478"/>
          <ac:cxnSpMkLst>
            <pc:docMk/>
            <pc:sldMk cId="643851845" sldId="289"/>
            <ac:cxnSpMk id="22" creationId="{B7A103A5-203D-41B2-9D12-9841442FA58B}"/>
          </ac:cxnSpMkLst>
        </pc:cxnChg>
        <pc:cxnChg chg="add mod">
          <ac:chgData name="Cher Wei Yuan" userId="c9cfb6b917d73f39" providerId="LiveId" clId="{C17C873E-FFCE-4A25-9C25-09DFF0AE3D3B}" dt="2021-11-17T08:19:40.988" v="3091" actId="14100"/>
          <ac:cxnSpMkLst>
            <pc:docMk/>
            <pc:sldMk cId="643851845" sldId="289"/>
            <ac:cxnSpMk id="33" creationId="{54B58DCB-4141-4B78-81C9-E6B284BBB063}"/>
          </ac:cxnSpMkLst>
        </pc:cxnChg>
      </pc:sldChg>
      <pc:sldChg chg="addSp delSp modSp add mod">
        <pc:chgData name="Cher Wei Yuan" userId="c9cfb6b917d73f39" providerId="LiveId" clId="{C17C873E-FFCE-4A25-9C25-09DFF0AE3D3B}" dt="2021-11-18T01:37:13.280" v="3240" actId="20577"/>
        <pc:sldMkLst>
          <pc:docMk/>
          <pc:sldMk cId="1310031957" sldId="290"/>
        </pc:sldMkLst>
        <pc:spChg chg="del">
          <ac:chgData name="Cher Wei Yuan" userId="c9cfb6b917d73f39" providerId="LiveId" clId="{C17C873E-FFCE-4A25-9C25-09DFF0AE3D3B}" dt="2021-11-18T01:33:16.524" v="3120" actId="478"/>
          <ac:spMkLst>
            <pc:docMk/>
            <pc:sldMk cId="1310031957" sldId="290"/>
            <ac:spMk id="2" creationId="{D25427DE-5714-42F9-817E-1980ED7EB0ED}"/>
          </ac:spMkLst>
        </pc:spChg>
        <pc:spChg chg="del">
          <ac:chgData name="Cher Wei Yuan" userId="c9cfb6b917d73f39" providerId="LiveId" clId="{C17C873E-FFCE-4A25-9C25-09DFF0AE3D3B}" dt="2021-11-18T01:33:19.347" v="3122" actId="478"/>
          <ac:spMkLst>
            <pc:docMk/>
            <pc:sldMk cId="1310031957" sldId="290"/>
            <ac:spMk id="3" creationId="{E3AE9183-414F-4D3B-8B56-54863E1BAA36}"/>
          </ac:spMkLst>
        </pc:spChg>
        <pc:spChg chg="add del mod">
          <ac:chgData name="Cher Wei Yuan" userId="c9cfb6b917d73f39" providerId="LiveId" clId="{C17C873E-FFCE-4A25-9C25-09DFF0AE3D3B}" dt="2021-11-18T01:33:18.280" v="3121" actId="478"/>
          <ac:spMkLst>
            <pc:docMk/>
            <pc:sldMk cId="1310031957" sldId="290"/>
            <ac:spMk id="5" creationId="{45203A1D-4006-42CA-BBB7-48F678D5A535}"/>
          </ac:spMkLst>
        </pc:spChg>
        <pc:spChg chg="add del mod">
          <ac:chgData name="Cher Wei Yuan" userId="c9cfb6b917d73f39" providerId="LiveId" clId="{C17C873E-FFCE-4A25-9C25-09DFF0AE3D3B}" dt="2021-11-18T01:33:20.677" v="3123" actId="478"/>
          <ac:spMkLst>
            <pc:docMk/>
            <pc:sldMk cId="1310031957" sldId="290"/>
            <ac:spMk id="7" creationId="{DEFC675F-B9B2-4CD5-8A67-ACA2B060887D}"/>
          </ac:spMkLst>
        </pc:spChg>
        <pc:spChg chg="add mod">
          <ac:chgData name="Cher Wei Yuan" userId="c9cfb6b917d73f39" providerId="LiveId" clId="{C17C873E-FFCE-4A25-9C25-09DFF0AE3D3B}" dt="2021-11-18T01:37:13.280" v="3240" actId="20577"/>
          <ac:spMkLst>
            <pc:docMk/>
            <pc:sldMk cId="1310031957" sldId="290"/>
            <ac:spMk id="9" creationId="{42AAAC65-E333-4355-A93D-C4552352D433}"/>
          </ac:spMkLst>
        </pc:spChg>
        <pc:spChg chg="add mod">
          <ac:chgData name="Cher Wei Yuan" userId="c9cfb6b917d73f39" providerId="LiveId" clId="{C17C873E-FFCE-4A25-9C25-09DFF0AE3D3B}" dt="2021-11-18T01:36:35.950" v="3226" actId="1076"/>
          <ac:spMkLst>
            <pc:docMk/>
            <pc:sldMk cId="1310031957" sldId="290"/>
            <ac:spMk id="10" creationId="{A88A5CC2-AE77-4719-9AB3-9555FB052043}"/>
          </ac:spMkLst>
        </pc:spChg>
      </pc:sldChg>
      <pc:sldChg chg="addSp delSp modSp add mod">
        <pc:chgData name="Cher Wei Yuan" userId="c9cfb6b917d73f39" providerId="LiveId" clId="{C17C873E-FFCE-4A25-9C25-09DFF0AE3D3B}" dt="2021-11-18T01:49:58.239" v="4066" actId="1076"/>
        <pc:sldMkLst>
          <pc:docMk/>
          <pc:sldMk cId="2730576666" sldId="291"/>
        </pc:sldMkLst>
        <pc:spChg chg="del">
          <ac:chgData name="Cher Wei Yuan" userId="c9cfb6b917d73f39" providerId="LiveId" clId="{C17C873E-FFCE-4A25-9C25-09DFF0AE3D3B}" dt="2021-11-18T01:46:43.380" v="3756" actId="478"/>
          <ac:spMkLst>
            <pc:docMk/>
            <pc:sldMk cId="2730576666" sldId="291"/>
            <ac:spMk id="2" creationId="{D25427DE-5714-42F9-817E-1980ED7EB0ED}"/>
          </ac:spMkLst>
        </pc:spChg>
        <pc:spChg chg="del">
          <ac:chgData name="Cher Wei Yuan" userId="c9cfb6b917d73f39" providerId="LiveId" clId="{C17C873E-FFCE-4A25-9C25-09DFF0AE3D3B}" dt="2021-11-18T01:39:52.274" v="3355" actId="478"/>
          <ac:spMkLst>
            <pc:docMk/>
            <pc:sldMk cId="2730576666" sldId="291"/>
            <ac:spMk id="3" creationId="{E3AE9183-414F-4D3B-8B56-54863E1BAA36}"/>
          </ac:spMkLst>
        </pc:spChg>
        <pc:spChg chg="add del mod">
          <ac:chgData name="Cher Wei Yuan" userId="c9cfb6b917d73f39" providerId="LiveId" clId="{C17C873E-FFCE-4A25-9C25-09DFF0AE3D3B}" dt="2021-11-18T01:39:53.772" v="3356" actId="478"/>
          <ac:spMkLst>
            <pc:docMk/>
            <pc:sldMk cId="2730576666" sldId="291"/>
            <ac:spMk id="7" creationId="{9ACDA5DF-F724-4383-A04F-769D817F3B35}"/>
          </ac:spMkLst>
        </pc:spChg>
        <pc:spChg chg="del">
          <ac:chgData name="Cher Wei Yuan" userId="c9cfb6b917d73f39" providerId="LiveId" clId="{C17C873E-FFCE-4A25-9C25-09DFF0AE3D3B}" dt="2021-11-18T01:39:49.759" v="3354" actId="478"/>
          <ac:spMkLst>
            <pc:docMk/>
            <pc:sldMk cId="2730576666" sldId="291"/>
            <ac:spMk id="8" creationId="{2E850842-A153-4ACC-A7DA-41166BE45225}"/>
          </ac:spMkLst>
        </pc:spChg>
        <pc:spChg chg="add mod">
          <ac:chgData name="Cher Wei Yuan" userId="c9cfb6b917d73f39" providerId="LiveId" clId="{C17C873E-FFCE-4A25-9C25-09DFF0AE3D3B}" dt="2021-11-18T01:49:01.053" v="3987" actId="20577"/>
          <ac:spMkLst>
            <pc:docMk/>
            <pc:sldMk cId="2730576666" sldId="291"/>
            <ac:spMk id="9" creationId="{9E7657EB-AC6C-4850-A0F8-695D7DC365FC}"/>
          </ac:spMkLst>
        </pc:spChg>
        <pc:spChg chg="add mod">
          <ac:chgData name="Cher Wei Yuan" userId="c9cfb6b917d73f39" providerId="LiveId" clId="{C17C873E-FFCE-4A25-9C25-09DFF0AE3D3B}" dt="2021-11-18T01:46:52.585" v="3759" actId="1076"/>
          <ac:spMkLst>
            <pc:docMk/>
            <pc:sldMk cId="2730576666" sldId="291"/>
            <ac:spMk id="13" creationId="{70CBEEC5-41C0-490A-BDAA-6EFC8A738F9C}"/>
          </ac:spMkLst>
        </pc:spChg>
        <pc:spChg chg="add mod">
          <ac:chgData name="Cher Wei Yuan" userId="c9cfb6b917d73f39" providerId="LiveId" clId="{C17C873E-FFCE-4A25-9C25-09DFF0AE3D3B}" dt="2021-11-18T01:46:52.585" v="3759" actId="1076"/>
          <ac:spMkLst>
            <pc:docMk/>
            <pc:sldMk cId="2730576666" sldId="291"/>
            <ac:spMk id="18" creationId="{0D6CACAA-82A5-4E6B-9F5E-2F2BDBAFC697}"/>
          </ac:spMkLst>
        </pc:spChg>
        <pc:spChg chg="add mod">
          <ac:chgData name="Cher Wei Yuan" userId="c9cfb6b917d73f39" providerId="LiveId" clId="{C17C873E-FFCE-4A25-9C25-09DFF0AE3D3B}" dt="2021-11-18T01:49:04.958" v="3991" actId="20577"/>
          <ac:spMkLst>
            <pc:docMk/>
            <pc:sldMk cId="2730576666" sldId="291"/>
            <ac:spMk id="27" creationId="{82E4D708-5725-44CD-BDD1-EB404B4B8644}"/>
          </ac:spMkLst>
        </pc:spChg>
        <pc:spChg chg="add mod">
          <ac:chgData name="Cher Wei Yuan" userId="c9cfb6b917d73f39" providerId="LiveId" clId="{C17C873E-FFCE-4A25-9C25-09DFF0AE3D3B}" dt="2021-11-18T01:49:22.464" v="4003" actId="20577"/>
          <ac:spMkLst>
            <pc:docMk/>
            <pc:sldMk cId="2730576666" sldId="291"/>
            <ac:spMk id="32" creationId="{A2BA0787-2C4E-4CBD-AA26-922A597D5213}"/>
          </ac:spMkLst>
        </pc:spChg>
        <pc:spChg chg="add mod">
          <ac:chgData name="Cher Wei Yuan" userId="c9cfb6b917d73f39" providerId="LiveId" clId="{C17C873E-FFCE-4A25-9C25-09DFF0AE3D3B}" dt="2021-11-18T01:49:58.239" v="4066" actId="1076"/>
          <ac:spMkLst>
            <pc:docMk/>
            <pc:sldMk cId="2730576666" sldId="291"/>
            <ac:spMk id="33" creationId="{68FEAF73-A215-4A98-98DB-87C69476D2DE}"/>
          </ac:spMkLst>
        </pc:spChg>
        <pc:spChg chg="add del mod">
          <ac:chgData name="Cher Wei Yuan" userId="c9cfb6b917d73f39" providerId="LiveId" clId="{C17C873E-FFCE-4A25-9C25-09DFF0AE3D3B}" dt="2021-11-18T01:46:22.503" v="3746"/>
          <ac:spMkLst>
            <pc:docMk/>
            <pc:sldMk cId="2730576666" sldId="291"/>
            <ac:spMk id="34" creationId="{91121447-A015-4AC1-8B12-D01524A34FED}"/>
          </ac:spMkLst>
        </pc:spChg>
        <pc:spChg chg="add del mod">
          <ac:chgData name="Cher Wei Yuan" userId="c9cfb6b917d73f39" providerId="LiveId" clId="{C17C873E-FFCE-4A25-9C25-09DFF0AE3D3B}" dt="2021-11-18T01:46:22.503" v="3746"/>
          <ac:spMkLst>
            <pc:docMk/>
            <pc:sldMk cId="2730576666" sldId="291"/>
            <ac:spMk id="36" creationId="{D3D7429B-571F-4CE0-B144-1C5EB29A2361}"/>
          </ac:spMkLst>
        </pc:spChg>
        <pc:spChg chg="add del mod">
          <ac:chgData name="Cher Wei Yuan" userId="c9cfb6b917d73f39" providerId="LiveId" clId="{C17C873E-FFCE-4A25-9C25-09DFF0AE3D3B}" dt="2021-11-18T01:46:22.503" v="3746"/>
          <ac:spMkLst>
            <pc:docMk/>
            <pc:sldMk cId="2730576666" sldId="291"/>
            <ac:spMk id="38" creationId="{89CB9A3F-C4CA-40F5-A6AA-571FABA15F16}"/>
          </ac:spMkLst>
        </pc:spChg>
        <pc:spChg chg="add del mod">
          <ac:chgData name="Cher Wei Yuan" userId="c9cfb6b917d73f39" providerId="LiveId" clId="{C17C873E-FFCE-4A25-9C25-09DFF0AE3D3B}" dt="2021-11-18T01:46:22.503" v="3746"/>
          <ac:spMkLst>
            <pc:docMk/>
            <pc:sldMk cId="2730576666" sldId="291"/>
            <ac:spMk id="41" creationId="{81F9D715-C90B-40A7-B205-D6AEDE61B3DF}"/>
          </ac:spMkLst>
        </pc:spChg>
        <pc:spChg chg="add del mod">
          <ac:chgData name="Cher Wei Yuan" userId="c9cfb6b917d73f39" providerId="LiveId" clId="{C17C873E-FFCE-4A25-9C25-09DFF0AE3D3B}" dt="2021-11-18T01:46:33.509" v="3754"/>
          <ac:spMkLst>
            <pc:docMk/>
            <pc:sldMk cId="2730576666" sldId="291"/>
            <ac:spMk id="42" creationId="{F9E362AC-8B2B-49CA-9A66-DBBCC2F764A6}"/>
          </ac:spMkLst>
        </pc:spChg>
        <pc:spChg chg="add del mod">
          <ac:chgData name="Cher Wei Yuan" userId="c9cfb6b917d73f39" providerId="LiveId" clId="{C17C873E-FFCE-4A25-9C25-09DFF0AE3D3B}" dt="2021-11-18T01:46:33.509" v="3754"/>
          <ac:spMkLst>
            <pc:docMk/>
            <pc:sldMk cId="2730576666" sldId="291"/>
            <ac:spMk id="44" creationId="{7C880D2F-1924-4CC0-A3EB-03FB8FE823E1}"/>
          </ac:spMkLst>
        </pc:spChg>
        <pc:spChg chg="add del mod">
          <ac:chgData name="Cher Wei Yuan" userId="c9cfb6b917d73f39" providerId="LiveId" clId="{C17C873E-FFCE-4A25-9C25-09DFF0AE3D3B}" dt="2021-11-18T01:46:33.509" v="3754"/>
          <ac:spMkLst>
            <pc:docMk/>
            <pc:sldMk cId="2730576666" sldId="291"/>
            <ac:spMk id="46" creationId="{23C9375C-EF26-45EA-B70E-F71220FFFC44}"/>
          </ac:spMkLst>
        </pc:spChg>
        <pc:spChg chg="add del mod">
          <ac:chgData name="Cher Wei Yuan" userId="c9cfb6b917d73f39" providerId="LiveId" clId="{C17C873E-FFCE-4A25-9C25-09DFF0AE3D3B}" dt="2021-11-18T01:46:33.509" v="3754"/>
          <ac:spMkLst>
            <pc:docMk/>
            <pc:sldMk cId="2730576666" sldId="291"/>
            <ac:spMk id="49" creationId="{4DA53251-20DF-4CB6-A18C-6D8A482F62F1}"/>
          </ac:spMkLst>
        </pc:spChg>
        <pc:spChg chg="add del mod">
          <ac:chgData name="Cher Wei Yuan" userId="c9cfb6b917d73f39" providerId="LiveId" clId="{C17C873E-FFCE-4A25-9C25-09DFF0AE3D3B}" dt="2021-11-18T01:46:45.469" v="3757" actId="478"/>
          <ac:spMkLst>
            <pc:docMk/>
            <pc:sldMk cId="2730576666" sldId="291"/>
            <ac:spMk id="51" creationId="{33EFFAEA-EAB6-4804-A4A7-80309464045F}"/>
          </ac:spMkLst>
        </pc:spChg>
        <pc:spChg chg="add mod">
          <ac:chgData name="Cher Wei Yuan" userId="c9cfb6b917d73f39" providerId="LiveId" clId="{C17C873E-FFCE-4A25-9C25-09DFF0AE3D3B}" dt="2021-11-18T01:49:08.149" v="3995" actId="20577"/>
          <ac:spMkLst>
            <pc:docMk/>
            <pc:sldMk cId="2730576666" sldId="291"/>
            <ac:spMk id="52" creationId="{B5DD50B5-3DB2-418B-8B36-ECF00450A393}"/>
          </ac:spMkLst>
        </pc:spChg>
        <pc:spChg chg="add mod">
          <ac:chgData name="Cher Wei Yuan" userId="c9cfb6b917d73f39" providerId="LiveId" clId="{C17C873E-FFCE-4A25-9C25-09DFF0AE3D3B}" dt="2021-11-18T01:46:58.736" v="3761" actId="1076"/>
          <ac:spMkLst>
            <pc:docMk/>
            <pc:sldMk cId="2730576666" sldId="291"/>
            <ac:spMk id="54" creationId="{36B95B1C-1500-4A44-9717-2378F6983ABA}"/>
          </ac:spMkLst>
        </pc:spChg>
        <pc:spChg chg="add mod">
          <ac:chgData name="Cher Wei Yuan" userId="c9cfb6b917d73f39" providerId="LiveId" clId="{C17C873E-FFCE-4A25-9C25-09DFF0AE3D3B}" dt="2021-11-18T01:46:58.736" v="3761" actId="1076"/>
          <ac:spMkLst>
            <pc:docMk/>
            <pc:sldMk cId="2730576666" sldId="291"/>
            <ac:spMk id="56" creationId="{234A8C37-7962-460C-8133-67A126A2C991}"/>
          </ac:spMkLst>
        </pc:spChg>
        <pc:spChg chg="add mod">
          <ac:chgData name="Cher Wei Yuan" userId="c9cfb6b917d73f39" providerId="LiveId" clId="{C17C873E-FFCE-4A25-9C25-09DFF0AE3D3B}" dt="2021-11-18T01:49:12.038" v="3999" actId="20577"/>
          <ac:spMkLst>
            <pc:docMk/>
            <pc:sldMk cId="2730576666" sldId="291"/>
            <ac:spMk id="59" creationId="{6BAE5555-5EB7-49C2-91A1-DBDEFC337CD5}"/>
          </ac:spMkLst>
        </pc:spChg>
        <pc:graphicFrameChg chg="del">
          <ac:chgData name="Cher Wei Yuan" userId="c9cfb6b917d73f39" providerId="LiveId" clId="{C17C873E-FFCE-4A25-9C25-09DFF0AE3D3B}" dt="2021-11-18T01:39:49.759" v="3354" actId="478"/>
          <ac:graphicFrameMkLst>
            <pc:docMk/>
            <pc:sldMk cId="2730576666" sldId="291"/>
            <ac:graphicFrameMk id="4" creationId="{0454E8B1-84C7-46DA-B5C1-CD8B4B60E115}"/>
          </ac:graphicFrameMkLst>
        </pc:graphicFrameChg>
        <pc:graphicFrameChg chg="del">
          <ac:chgData name="Cher Wei Yuan" userId="c9cfb6b917d73f39" providerId="LiveId" clId="{C17C873E-FFCE-4A25-9C25-09DFF0AE3D3B}" dt="2021-11-18T01:39:49.759" v="3354" actId="478"/>
          <ac:graphicFrameMkLst>
            <pc:docMk/>
            <pc:sldMk cId="2730576666" sldId="291"/>
            <ac:graphicFrameMk id="6" creationId="{18BB6BEC-AEEB-483B-BE1F-0BB17B967965}"/>
          </ac:graphicFrameMkLst>
        </pc:graphicFrameChg>
        <pc:cxnChg chg="del">
          <ac:chgData name="Cher Wei Yuan" userId="c9cfb6b917d73f39" providerId="LiveId" clId="{C17C873E-FFCE-4A25-9C25-09DFF0AE3D3B}" dt="2021-11-18T01:39:49.759" v="3354" actId="478"/>
          <ac:cxnSpMkLst>
            <pc:docMk/>
            <pc:sldMk cId="2730576666" sldId="291"/>
            <ac:cxnSpMk id="10" creationId="{314DD46D-EC78-4A90-81FA-AE0B046185B5}"/>
          </ac:cxnSpMkLst>
        </pc:cxnChg>
        <pc:cxnChg chg="add mod">
          <ac:chgData name="Cher Wei Yuan" userId="c9cfb6b917d73f39" providerId="LiveId" clId="{C17C873E-FFCE-4A25-9C25-09DFF0AE3D3B}" dt="2021-11-18T01:49:01.053" v="3987" actId="20577"/>
          <ac:cxnSpMkLst>
            <pc:docMk/>
            <pc:sldMk cId="2730576666" sldId="291"/>
            <ac:cxnSpMk id="11" creationId="{97E16161-CC68-4EC5-992C-BB4737CACAAB}"/>
          </ac:cxnSpMkLst>
        </pc:cxnChg>
        <pc:cxnChg chg="add mod">
          <ac:chgData name="Cher Wei Yuan" userId="c9cfb6b917d73f39" providerId="LiveId" clId="{C17C873E-FFCE-4A25-9C25-09DFF0AE3D3B}" dt="2021-11-18T01:49:01.053" v="3987" actId="20577"/>
          <ac:cxnSpMkLst>
            <pc:docMk/>
            <pc:sldMk cId="2730576666" sldId="291"/>
            <ac:cxnSpMk id="15" creationId="{6491DE98-6608-4BE9-9BE5-38DF40AD53DB}"/>
          </ac:cxnSpMkLst>
        </pc:cxnChg>
        <pc:cxnChg chg="add mod">
          <ac:chgData name="Cher Wei Yuan" userId="c9cfb6b917d73f39" providerId="LiveId" clId="{C17C873E-FFCE-4A25-9C25-09DFF0AE3D3B}" dt="2021-11-18T01:49:04.958" v="3991" actId="20577"/>
          <ac:cxnSpMkLst>
            <pc:docMk/>
            <pc:sldMk cId="2730576666" sldId="291"/>
            <ac:cxnSpMk id="21" creationId="{B33BAE54-0517-494E-8531-B13834C2CAC5}"/>
          </ac:cxnSpMkLst>
        </pc:cxnChg>
        <pc:cxnChg chg="add mod">
          <ac:chgData name="Cher Wei Yuan" userId="c9cfb6b917d73f39" providerId="LiveId" clId="{C17C873E-FFCE-4A25-9C25-09DFF0AE3D3B}" dt="2021-11-18T01:49:04.958" v="3991" actId="20577"/>
          <ac:cxnSpMkLst>
            <pc:docMk/>
            <pc:sldMk cId="2730576666" sldId="291"/>
            <ac:cxnSpMk id="24" creationId="{9702EFAA-DF0F-4E2A-89B7-E2EE2E044C53}"/>
          </ac:cxnSpMkLst>
        </pc:cxnChg>
        <pc:cxnChg chg="add del mod">
          <ac:chgData name="Cher Wei Yuan" userId="c9cfb6b917d73f39" providerId="LiveId" clId="{C17C873E-FFCE-4A25-9C25-09DFF0AE3D3B}" dt="2021-11-18T01:46:22.503" v="3746"/>
          <ac:cxnSpMkLst>
            <pc:docMk/>
            <pc:sldMk cId="2730576666" sldId="291"/>
            <ac:cxnSpMk id="35" creationId="{662EA696-63CE-43B8-9A61-057E5BE42BBE}"/>
          </ac:cxnSpMkLst>
        </pc:cxnChg>
        <pc:cxnChg chg="add del mod">
          <ac:chgData name="Cher Wei Yuan" userId="c9cfb6b917d73f39" providerId="LiveId" clId="{C17C873E-FFCE-4A25-9C25-09DFF0AE3D3B}" dt="2021-11-18T01:46:22.503" v="3746"/>
          <ac:cxnSpMkLst>
            <pc:docMk/>
            <pc:sldMk cId="2730576666" sldId="291"/>
            <ac:cxnSpMk id="37" creationId="{4E323958-6EF1-477E-A658-54C9325DFF24}"/>
          </ac:cxnSpMkLst>
        </pc:cxnChg>
        <pc:cxnChg chg="add del mod">
          <ac:chgData name="Cher Wei Yuan" userId="c9cfb6b917d73f39" providerId="LiveId" clId="{C17C873E-FFCE-4A25-9C25-09DFF0AE3D3B}" dt="2021-11-18T01:46:22.503" v="3746"/>
          <ac:cxnSpMkLst>
            <pc:docMk/>
            <pc:sldMk cId="2730576666" sldId="291"/>
            <ac:cxnSpMk id="39" creationId="{936C5157-97E0-4D7B-86CA-F31C47DD82F0}"/>
          </ac:cxnSpMkLst>
        </pc:cxnChg>
        <pc:cxnChg chg="add del mod">
          <ac:chgData name="Cher Wei Yuan" userId="c9cfb6b917d73f39" providerId="LiveId" clId="{C17C873E-FFCE-4A25-9C25-09DFF0AE3D3B}" dt="2021-11-18T01:46:22.503" v="3746"/>
          <ac:cxnSpMkLst>
            <pc:docMk/>
            <pc:sldMk cId="2730576666" sldId="291"/>
            <ac:cxnSpMk id="40" creationId="{AC27D90A-000A-4EEE-9010-B3E8E971803C}"/>
          </ac:cxnSpMkLst>
        </pc:cxnChg>
        <pc:cxnChg chg="add del mod">
          <ac:chgData name="Cher Wei Yuan" userId="c9cfb6b917d73f39" providerId="LiveId" clId="{C17C873E-FFCE-4A25-9C25-09DFF0AE3D3B}" dt="2021-11-18T01:46:33.509" v="3754"/>
          <ac:cxnSpMkLst>
            <pc:docMk/>
            <pc:sldMk cId="2730576666" sldId="291"/>
            <ac:cxnSpMk id="43" creationId="{C69A1649-C110-4A08-9148-D14D2BEE0F0A}"/>
          </ac:cxnSpMkLst>
        </pc:cxnChg>
        <pc:cxnChg chg="add del mod">
          <ac:chgData name="Cher Wei Yuan" userId="c9cfb6b917d73f39" providerId="LiveId" clId="{C17C873E-FFCE-4A25-9C25-09DFF0AE3D3B}" dt="2021-11-18T01:46:33.509" v="3754"/>
          <ac:cxnSpMkLst>
            <pc:docMk/>
            <pc:sldMk cId="2730576666" sldId="291"/>
            <ac:cxnSpMk id="45" creationId="{B9395259-26FF-4A05-AE0B-D3AD2147E843}"/>
          </ac:cxnSpMkLst>
        </pc:cxnChg>
        <pc:cxnChg chg="add del mod">
          <ac:chgData name="Cher Wei Yuan" userId="c9cfb6b917d73f39" providerId="LiveId" clId="{C17C873E-FFCE-4A25-9C25-09DFF0AE3D3B}" dt="2021-11-18T01:46:33.509" v="3754"/>
          <ac:cxnSpMkLst>
            <pc:docMk/>
            <pc:sldMk cId="2730576666" sldId="291"/>
            <ac:cxnSpMk id="47" creationId="{98FC58F0-56F4-4CAC-9813-2C96E45D5534}"/>
          </ac:cxnSpMkLst>
        </pc:cxnChg>
        <pc:cxnChg chg="add del mod">
          <ac:chgData name="Cher Wei Yuan" userId="c9cfb6b917d73f39" providerId="LiveId" clId="{C17C873E-FFCE-4A25-9C25-09DFF0AE3D3B}" dt="2021-11-18T01:46:33.509" v="3754"/>
          <ac:cxnSpMkLst>
            <pc:docMk/>
            <pc:sldMk cId="2730576666" sldId="291"/>
            <ac:cxnSpMk id="48" creationId="{224C0ABD-9893-4A22-B3D3-EFE905BCF24E}"/>
          </ac:cxnSpMkLst>
        </pc:cxnChg>
        <pc:cxnChg chg="add mod">
          <ac:chgData name="Cher Wei Yuan" userId="c9cfb6b917d73f39" providerId="LiveId" clId="{C17C873E-FFCE-4A25-9C25-09DFF0AE3D3B}" dt="2021-11-18T01:49:08.149" v="3995" actId="20577"/>
          <ac:cxnSpMkLst>
            <pc:docMk/>
            <pc:sldMk cId="2730576666" sldId="291"/>
            <ac:cxnSpMk id="53" creationId="{BCC7BC7F-466D-413A-A0B8-E029B8B2DE50}"/>
          </ac:cxnSpMkLst>
        </pc:cxnChg>
        <pc:cxnChg chg="add mod">
          <ac:chgData name="Cher Wei Yuan" userId="c9cfb6b917d73f39" providerId="LiveId" clId="{C17C873E-FFCE-4A25-9C25-09DFF0AE3D3B}" dt="2021-11-18T01:49:08.149" v="3995" actId="20577"/>
          <ac:cxnSpMkLst>
            <pc:docMk/>
            <pc:sldMk cId="2730576666" sldId="291"/>
            <ac:cxnSpMk id="55" creationId="{C998FD33-8981-489D-A2E6-15F3133FA3DE}"/>
          </ac:cxnSpMkLst>
        </pc:cxnChg>
        <pc:cxnChg chg="add mod">
          <ac:chgData name="Cher Wei Yuan" userId="c9cfb6b917d73f39" providerId="LiveId" clId="{C17C873E-FFCE-4A25-9C25-09DFF0AE3D3B}" dt="2021-11-18T01:49:12.038" v="3999" actId="20577"/>
          <ac:cxnSpMkLst>
            <pc:docMk/>
            <pc:sldMk cId="2730576666" sldId="291"/>
            <ac:cxnSpMk id="57" creationId="{A61AF5A7-36E4-4CCB-B788-949EF4657DE7}"/>
          </ac:cxnSpMkLst>
        </pc:cxnChg>
        <pc:cxnChg chg="add mod">
          <ac:chgData name="Cher Wei Yuan" userId="c9cfb6b917d73f39" providerId="LiveId" clId="{C17C873E-FFCE-4A25-9C25-09DFF0AE3D3B}" dt="2021-11-18T01:49:12.038" v="3999" actId="20577"/>
          <ac:cxnSpMkLst>
            <pc:docMk/>
            <pc:sldMk cId="2730576666" sldId="291"/>
            <ac:cxnSpMk id="58" creationId="{643B6CCB-564B-4D66-BE00-EB21715BB674}"/>
          </ac:cxnSpMkLst>
        </pc:cxnChg>
      </pc:sldChg>
    </pc:docChg>
  </pc:docChgLst>
  <pc:docChgLst>
    <pc:chgData name="Cher Wei Yuan" userId="c9cfb6b917d73f39" providerId="LiveId" clId="{6317BDFC-DD15-4C2B-9995-E519474924A3}"/>
    <pc:docChg chg="undo redo custSel addSld delSld modSld sldOrd">
      <pc:chgData name="Cher Wei Yuan" userId="c9cfb6b917d73f39" providerId="LiveId" clId="{6317BDFC-DD15-4C2B-9995-E519474924A3}" dt="2021-11-07T14:36:42.387" v="13049" actId="20577"/>
      <pc:docMkLst>
        <pc:docMk/>
      </pc:docMkLst>
      <pc:sldChg chg="modSp mod">
        <pc:chgData name="Cher Wei Yuan" userId="c9cfb6b917d73f39" providerId="LiveId" clId="{6317BDFC-DD15-4C2B-9995-E519474924A3}" dt="2021-11-07T02:50:12.795" v="9596" actId="20577"/>
        <pc:sldMkLst>
          <pc:docMk/>
          <pc:sldMk cId="3153070263" sldId="256"/>
        </pc:sldMkLst>
        <pc:spChg chg="mod">
          <ac:chgData name="Cher Wei Yuan" userId="c9cfb6b917d73f39" providerId="LiveId" clId="{6317BDFC-DD15-4C2B-9995-E519474924A3}" dt="2021-11-07T02:50:12.795" v="9596" actId="20577"/>
          <ac:spMkLst>
            <pc:docMk/>
            <pc:sldMk cId="3153070263" sldId="256"/>
            <ac:spMk id="2" creationId="{8D39B1B3-2B8A-45A6-AC18-A7500F5B675C}"/>
          </ac:spMkLst>
        </pc:spChg>
        <pc:spChg chg="mod">
          <ac:chgData name="Cher Wei Yuan" userId="c9cfb6b917d73f39" providerId="LiveId" clId="{6317BDFC-DD15-4C2B-9995-E519474924A3}" dt="2021-11-05T15:15:50.083" v="43" actId="20577"/>
          <ac:spMkLst>
            <pc:docMk/>
            <pc:sldMk cId="3153070263" sldId="256"/>
            <ac:spMk id="3" creationId="{C851EE06-F223-456A-9E89-6AE38C044615}"/>
          </ac:spMkLst>
        </pc:spChg>
      </pc:sldChg>
      <pc:sldChg chg="addSp delSp modSp new add del mod">
        <pc:chgData name="Cher Wei Yuan" userId="c9cfb6b917d73f39" providerId="LiveId" clId="{6317BDFC-DD15-4C2B-9995-E519474924A3}" dt="2021-11-05T15:34:20.559" v="400" actId="47"/>
        <pc:sldMkLst>
          <pc:docMk/>
          <pc:sldMk cId="1428576772" sldId="257"/>
        </pc:sldMkLst>
        <pc:spChg chg="mod">
          <ac:chgData name="Cher Wei Yuan" userId="c9cfb6b917d73f39" providerId="LiveId" clId="{6317BDFC-DD15-4C2B-9995-E519474924A3}" dt="2021-11-05T15:16:09.924" v="58" actId="20577"/>
          <ac:spMkLst>
            <pc:docMk/>
            <pc:sldMk cId="1428576772" sldId="257"/>
            <ac:spMk id="2" creationId="{88857710-3614-4597-A961-AB80B69BF473}"/>
          </ac:spMkLst>
        </pc:spChg>
        <pc:spChg chg="del mod">
          <ac:chgData name="Cher Wei Yuan" userId="c9cfb6b917d73f39" providerId="LiveId" clId="{6317BDFC-DD15-4C2B-9995-E519474924A3}" dt="2021-11-05T15:26:57.364" v="244" actId="478"/>
          <ac:spMkLst>
            <pc:docMk/>
            <pc:sldMk cId="1428576772" sldId="257"/>
            <ac:spMk id="3" creationId="{FE59370B-8CEA-46B2-A244-20856EE87347}"/>
          </ac:spMkLst>
        </pc:spChg>
        <pc:spChg chg="add mod">
          <ac:chgData name="Cher Wei Yuan" userId="c9cfb6b917d73f39" providerId="LiveId" clId="{6317BDFC-DD15-4C2B-9995-E519474924A3}" dt="2021-11-05T15:31:36.909" v="348" actId="14100"/>
          <ac:spMkLst>
            <pc:docMk/>
            <pc:sldMk cId="1428576772" sldId="257"/>
            <ac:spMk id="4" creationId="{F9070B8D-534A-4726-BD99-DF9E9EB290B2}"/>
          </ac:spMkLst>
        </pc:spChg>
        <pc:spChg chg="add del mod">
          <ac:chgData name="Cher Wei Yuan" userId="c9cfb6b917d73f39" providerId="LiveId" clId="{6317BDFC-DD15-4C2B-9995-E519474924A3}" dt="2021-11-05T15:20:36.318" v="109" actId="478"/>
          <ac:spMkLst>
            <pc:docMk/>
            <pc:sldMk cId="1428576772" sldId="257"/>
            <ac:spMk id="5" creationId="{73487B77-1112-437F-97F5-3ACD95CC6E5D}"/>
          </ac:spMkLst>
        </pc:spChg>
        <pc:spChg chg="add mod">
          <ac:chgData name="Cher Wei Yuan" userId="c9cfb6b917d73f39" providerId="LiveId" clId="{6317BDFC-DD15-4C2B-9995-E519474924A3}" dt="2021-11-05T15:31:36.909" v="348" actId="14100"/>
          <ac:spMkLst>
            <pc:docMk/>
            <pc:sldMk cId="1428576772" sldId="257"/>
            <ac:spMk id="6" creationId="{872BEBDD-B373-42E6-96B8-2E34542FB5B5}"/>
          </ac:spMkLst>
        </pc:spChg>
        <pc:spChg chg="add mod">
          <ac:chgData name="Cher Wei Yuan" userId="c9cfb6b917d73f39" providerId="LiveId" clId="{6317BDFC-DD15-4C2B-9995-E519474924A3}" dt="2021-11-05T15:31:36.909" v="348" actId="14100"/>
          <ac:spMkLst>
            <pc:docMk/>
            <pc:sldMk cId="1428576772" sldId="257"/>
            <ac:spMk id="7" creationId="{7580EFFD-8529-42C9-A834-7ACE07D4F31A}"/>
          </ac:spMkLst>
        </pc:spChg>
        <pc:spChg chg="add mod">
          <ac:chgData name="Cher Wei Yuan" userId="c9cfb6b917d73f39" providerId="LiveId" clId="{6317BDFC-DD15-4C2B-9995-E519474924A3}" dt="2021-11-05T15:31:36.909" v="348" actId="14100"/>
          <ac:spMkLst>
            <pc:docMk/>
            <pc:sldMk cId="1428576772" sldId="257"/>
            <ac:spMk id="11" creationId="{70F28DEB-1728-4ED6-AFAD-7AA05BC06958}"/>
          </ac:spMkLst>
        </pc:spChg>
        <pc:spChg chg="add del mod">
          <ac:chgData name="Cher Wei Yuan" userId="c9cfb6b917d73f39" providerId="LiveId" clId="{6317BDFC-DD15-4C2B-9995-E519474924A3}" dt="2021-11-05T15:26:04.937" v="238" actId="478"/>
          <ac:spMkLst>
            <pc:docMk/>
            <pc:sldMk cId="1428576772" sldId="257"/>
            <ac:spMk id="12" creationId="{E34DDBAE-CB94-4263-9BE7-07F2CAF69B87}"/>
          </ac:spMkLst>
        </pc:spChg>
        <pc:spChg chg="add mod">
          <ac:chgData name="Cher Wei Yuan" userId="c9cfb6b917d73f39" providerId="LiveId" clId="{6317BDFC-DD15-4C2B-9995-E519474924A3}" dt="2021-11-05T15:31:36.909" v="348" actId="14100"/>
          <ac:spMkLst>
            <pc:docMk/>
            <pc:sldMk cId="1428576772" sldId="257"/>
            <ac:spMk id="13" creationId="{5BFF5CAF-A485-479A-B997-3457AAB986EA}"/>
          </ac:spMkLst>
        </pc:spChg>
        <pc:spChg chg="add mod">
          <ac:chgData name="Cher Wei Yuan" userId="c9cfb6b917d73f39" providerId="LiveId" clId="{6317BDFC-DD15-4C2B-9995-E519474924A3}" dt="2021-11-05T15:31:36.909" v="348" actId="14100"/>
          <ac:spMkLst>
            <pc:docMk/>
            <pc:sldMk cId="1428576772" sldId="257"/>
            <ac:spMk id="14" creationId="{5F4147E5-3D64-4F25-86DB-4754F2316926}"/>
          </ac:spMkLst>
        </pc:spChg>
        <pc:spChg chg="add del mod">
          <ac:chgData name="Cher Wei Yuan" userId="c9cfb6b917d73f39" providerId="LiveId" clId="{6317BDFC-DD15-4C2B-9995-E519474924A3}" dt="2021-11-05T15:26:59.557" v="245" actId="478"/>
          <ac:spMkLst>
            <pc:docMk/>
            <pc:sldMk cId="1428576772" sldId="257"/>
            <ac:spMk id="16" creationId="{B647D115-AE09-4EDD-9FB4-CB0C95D75797}"/>
          </ac:spMkLst>
        </pc:spChg>
        <pc:spChg chg="add mod">
          <ac:chgData name="Cher Wei Yuan" userId="c9cfb6b917d73f39" providerId="LiveId" clId="{6317BDFC-DD15-4C2B-9995-E519474924A3}" dt="2021-11-05T15:31:36.909" v="348" actId="14100"/>
          <ac:spMkLst>
            <pc:docMk/>
            <pc:sldMk cId="1428576772" sldId="257"/>
            <ac:spMk id="17" creationId="{BA1C787C-3CEE-4FD7-9EB2-58BF86097D16}"/>
          </ac:spMkLst>
        </pc:spChg>
        <pc:spChg chg="add mod">
          <ac:chgData name="Cher Wei Yuan" userId="c9cfb6b917d73f39" providerId="LiveId" clId="{6317BDFC-DD15-4C2B-9995-E519474924A3}" dt="2021-11-05T15:31:36.909" v="348" actId="14100"/>
          <ac:spMkLst>
            <pc:docMk/>
            <pc:sldMk cId="1428576772" sldId="257"/>
            <ac:spMk id="18" creationId="{1044871B-7FC3-4ACB-9F0B-D107CAB361D2}"/>
          </ac:spMkLst>
        </pc:spChg>
        <pc:spChg chg="add mod">
          <ac:chgData name="Cher Wei Yuan" userId="c9cfb6b917d73f39" providerId="LiveId" clId="{6317BDFC-DD15-4C2B-9995-E519474924A3}" dt="2021-11-05T15:31:36.909" v="348" actId="14100"/>
          <ac:spMkLst>
            <pc:docMk/>
            <pc:sldMk cId="1428576772" sldId="257"/>
            <ac:spMk id="21" creationId="{3E2330F3-83EE-41C3-9C60-CB26C68C8008}"/>
          </ac:spMkLst>
        </pc:spChg>
        <pc:spChg chg="add del mod">
          <ac:chgData name="Cher Wei Yuan" userId="c9cfb6b917d73f39" providerId="LiveId" clId="{6317BDFC-DD15-4C2B-9995-E519474924A3}" dt="2021-11-05T15:28:28.739" v="288" actId="478"/>
          <ac:spMkLst>
            <pc:docMk/>
            <pc:sldMk cId="1428576772" sldId="257"/>
            <ac:spMk id="22" creationId="{793AA6E1-E597-4F36-AC32-FE5038DC743F}"/>
          </ac:spMkLst>
        </pc:spChg>
        <pc:spChg chg="add mod">
          <ac:chgData name="Cher Wei Yuan" userId="c9cfb6b917d73f39" providerId="LiveId" clId="{6317BDFC-DD15-4C2B-9995-E519474924A3}" dt="2021-11-05T15:31:36.909" v="348" actId="14100"/>
          <ac:spMkLst>
            <pc:docMk/>
            <pc:sldMk cId="1428576772" sldId="257"/>
            <ac:spMk id="23" creationId="{0CFBA14B-2171-4EE8-A4C6-EDD402FBF309}"/>
          </ac:spMkLst>
        </pc:spChg>
        <pc:spChg chg="add del mod">
          <ac:chgData name="Cher Wei Yuan" userId="c9cfb6b917d73f39" providerId="LiveId" clId="{6317BDFC-DD15-4C2B-9995-E519474924A3}" dt="2021-11-05T15:28:29.093" v="289" actId="478"/>
          <ac:spMkLst>
            <pc:docMk/>
            <pc:sldMk cId="1428576772" sldId="257"/>
            <ac:spMk id="24" creationId="{A0996C36-A5C8-4FBD-A58A-D1F283C04E9E}"/>
          </ac:spMkLst>
        </pc:spChg>
        <pc:spChg chg="add mod">
          <ac:chgData name="Cher Wei Yuan" userId="c9cfb6b917d73f39" providerId="LiveId" clId="{6317BDFC-DD15-4C2B-9995-E519474924A3}" dt="2021-11-05T15:31:36.909" v="348" actId="14100"/>
          <ac:spMkLst>
            <pc:docMk/>
            <pc:sldMk cId="1428576772" sldId="257"/>
            <ac:spMk id="25" creationId="{1CD5E710-5B28-40B3-BD39-D0A61710E9C1}"/>
          </ac:spMkLst>
        </pc:spChg>
        <pc:spChg chg="add del mod">
          <ac:chgData name="Cher Wei Yuan" userId="c9cfb6b917d73f39" providerId="LiveId" clId="{6317BDFC-DD15-4C2B-9995-E519474924A3}" dt="2021-11-05T15:28:29.457" v="290" actId="478"/>
          <ac:spMkLst>
            <pc:docMk/>
            <pc:sldMk cId="1428576772" sldId="257"/>
            <ac:spMk id="26" creationId="{B7108019-D93E-4B37-8D38-D383339AD8F3}"/>
          </ac:spMkLst>
        </pc:spChg>
        <pc:spChg chg="add mod">
          <ac:chgData name="Cher Wei Yuan" userId="c9cfb6b917d73f39" providerId="LiveId" clId="{6317BDFC-DD15-4C2B-9995-E519474924A3}" dt="2021-11-05T15:31:36.909" v="348" actId="14100"/>
          <ac:spMkLst>
            <pc:docMk/>
            <pc:sldMk cId="1428576772" sldId="257"/>
            <ac:spMk id="27" creationId="{BC44AB07-1D7A-4AB1-8AB8-C52FCBBA93B5}"/>
          </ac:spMkLst>
        </pc:spChg>
        <pc:picChg chg="add mod">
          <ac:chgData name="Cher Wei Yuan" userId="c9cfb6b917d73f39" providerId="LiveId" clId="{6317BDFC-DD15-4C2B-9995-E519474924A3}" dt="2021-11-05T15:32:11.424" v="354" actId="1076"/>
          <ac:picMkLst>
            <pc:docMk/>
            <pc:sldMk cId="1428576772" sldId="257"/>
            <ac:picMk id="30" creationId="{5F749534-06C0-4718-AE22-3464523402AE}"/>
          </ac:picMkLst>
        </pc:picChg>
        <pc:cxnChg chg="add mod">
          <ac:chgData name="Cher Wei Yuan" userId="c9cfb6b917d73f39" providerId="LiveId" clId="{6317BDFC-DD15-4C2B-9995-E519474924A3}" dt="2021-11-05T15:31:36.909" v="348" actId="14100"/>
          <ac:cxnSpMkLst>
            <pc:docMk/>
            <pc:sldMk cId="1428576772" sldId="257"/>
            <ac:cxnSpMk id="9" creationId="{E88270C5-AAAC-431A-A8B8-F09E18AEE8B7}"/>
          </ac:cxnSpMkLst>
        </pc:cxnChg>
      </pc:sldChg>
      <pc:sldChg chg="new del">
        <pc:chgData name="Cher Wei Yuan" userId="c9cfb6b917d73f39" providerId="LiveId" clId="{6317BDFC-DD15-4C2B-9995-E519474924A3}" dt="2021-11-05T15:23:13.923" v="181" actId="47"/>
        <pc:sldMkLst>
          <pc:docMk/>
          <pc:sldMk cId="523196129" sldId="258"/>
        </pc:sldMkLst>
      </pc:sldChg>
      <pc:sldChg chg="addSp delSp modSp add mod">
        <pc:chgData name="Cher Wei Yuan" userId="c9cfb6b917d73f39" providerId="LiveId" clId="{6317BDFC-DD15-4C2B-9995-E519474924A3}" dt="2021-11-06T13:22:07.980" v="8757" actId="1076"/>
        <pc:sldMkLst>
          <pc:docMk/>
          <pc:sldMk cId="3675299124" sldId="258"/>
        </pc:sldMkLst>
        <pc:spChg chg="mod">
          <ac:chgData name="Cher Wei Yuan" userId="c9cfb6b917d73f39" providerId="LiveId" clId="{6317BDFC-DD15-4C2B-9995-E519474924A3}" dt="2021-11-05T15:41:46.700" v="718" actId="20577"/>
          <ac:spMkLst>
            <pc:docMk/>
            <pc:sldMk cId="3675299124" sldId="258"/>
            <ac:spMk id="2" creationId="{88857710-3614-4597-A961-AB80B69BF473}"/>
          </ac:spMkLst>
        </pc:spChg>
        <pc:spChg chg="del mod">
          <ac:chgData name="Cher Wei Yuan" userId="c9cfb6b917d73f39" providerId="LiveId" clId="{6317BDFC-DD15-4C2B-9995-E519474924A3}" dt="2021-11-05T15:30:43.238" v="325" actId="478"/>
          <ac:spMkLst>
            <pc:docMk/>
            <pc:sldMk cId="3675299124" sldId="258"/>
            <ac:spMk id="3" creationId="{FE59370B-8CEA-46B2-A244-20856EE87347}"/>
          </ac:spMkLst>
        </pc:spChg>
        <pc:spChg chg="del">
          <ac:chgData name="Cher Wei Yuan" userId="c9cfb6b917d73f39" providerId="LiveId" clId="{6317BDFC-DD15-4C2B-9995-E519474924A3}" dt="2021-11-05T15:29:34.068" v="307" actId="478"/>
          <ac:spMkLst>
            <pc:docMk/>
            <pc:sldMk cId="3675299124" sldId="258"/>
            <ac:spMk id="4" creationId="{F9070B8D-534A-4726-BD99-DF9E9EB290B2}"/>
          </ac:spMkLst>
        </pc:spChg>
        <pc:spChg chg="del">
          <ac:chgData name="Cher Wei Yuan" userId="c9cfb6b917d73f39" providerId="LiveId" clId="{6317BDFC-DD15-4C2B-9995-E519474924A3}" dt="2021-11-05T15:29:34.068" v="307" actId="478"/>
          <ac:spMkLst>
            <pc:docMk/>
            <pc:sldMk cId="3675299124" sldId="258"/>
            <ac:spMk id="6" creationId="{872BEBDD-B373-42E6-96B8-2E34542FB5B5}"/>
          </ac:spMkLst>
        </pc:spChg>
        <pc:spChg chg="del">
          <ac:chgData name="Cher Wei Yuan" userId="c9cfb6b917d73f39" providerId="LiveId" clId="{6317BDFC-DD15-4C2B-9995-E519474924A3}" dt="2021-11-05T15:29:34.068" v="307" actId="478"/>
          <ac:spMkLst>
            <pc:docMk/>
            <pc:sldMk cId="3675299124" sldId="258"/>
            <ac:spMk id="7" creationId="{7580EFFD-8529-42C9-A834-7ACE07D4F31A}"/>
          </ac:spMkLst>
        </pc:spChg>
        <pc:spChg chg="add del mod">
          <ac:chgData name="Cher Wei Yuan" userId="c9cfb6b917d73f39" providerId="LiveId" clId="{6317BDFC-DD15-4C2B-9995-E519474924A3}" dt="2021-11-05T15:31:10.664" v="344" actId="478"/>
          <ac:spMkLst>
            <pc:docMk/>
            <pc:sldMk cId="3675299124" sldId="258"/>
            <ac:spMk id="8" creationId="{60D1BD21-FDB3-4B76-8A74-FEE88296AFC6}"/>
          </ac:spMkLst>
        </pc:spChg>
        <pc:spChg chg="add mod">
          <ac:chgData name="Cher Wei Yuan" userId="c9cfb6b917d73f39" providerId="LiveId" clId="{6317BDFC-DD15-4C2B-9995-E519474924A3}" dt="2021-11-05T15:31:16.513" v="345" actId="1076"/>
          <ac:spMkLst>
            <pc:docMk/>
            <pc:sldMk cId="3675299124" sldId="258"/>
            <ac:spMk id="10" creationId="{7EC2FF38-913C-44EB-B0D5-FC29FC965B82}"/>
          </ac:spMkLst>
        </pc:spChg>
        <pc:spChg chg="del">
          <ac:chgData name="Cher Wei Yuan" userId="c9cfb6b917d73f39" providerId="LiveId" clId="{6317BDFC-DD15-4C2B-9995-E519474924A3}" dt="2021-11-05T15:29:34.068" v="307" actId="478"/>
          <ac:spMkLst>
            <pc:docMk/>
            <pc:sldMk cId="3675299124" sldId="258"/>
            <ac:spMk id="11" creationId="{70F28DEB-1728-4ED6-AFAD-7AA05BC06958}"/>
          </ac:spMkLst>
        </pc:spChg>
        <pc:spChg chg="del">
          <ac:chgData name="Cher Wei Yuan" userId="c9cfb6b917d73f39" providerId="LiveId" clId="{6317BDFC-DD15-4C2B-9995-E519474924A3}" dt="2021-11-05T15:29:34.068" v="307" actId="478"/>
          <ac:spMkLst>
            <pc:docMk/>
            <pc:sldMk cId="3675299124" sldId="258"/>
            <ac:spMk id="12" creationId="{E34DDBAE-CB94-4263-9BE7-07F2CAF69B87}"/>
          </ac:spMkLst>
        </pc:spChg>
        <pc:spChg chg="add mod">
          <ac:chgData name="Cher Wei Yuan" userId="c9cfb6b917d73f39" providerId="LiveId" clId="{6317BDFC-DD15-4C2B-9995-E519474924A3}" dt="2021-11-05T15:31:16.513" v="345" actId="1076"/>
          <ac:spMkLst>
            <pc:docMk/>
            <pc:sldMk cId="3675299124" sldId="258"/>
            <ac:spMk id="13" creationId="{3169B805-39E5-450F-A28C-D97E6199C674}"/>
          </ac:spMkLst>
        </pc:spChg>
        <pc:spChg chg="add mod">
          <ac:chgData name="Cher Wei Yuan" userId="c9cfb6b917d73f39" providerId="LiveId" clId="{6317BDFC-DD15-4C2B-9995-E519474924A3}" dt="2021-11-05T15:31:16.513" v="345" actId="1076"/>
          <ac:spMkLst>
            <pc:docMk/>
            <pc:sldMk cId="3675299124" sldId="258"/>
            <ac:spMk id="14" creationId="{7CD81BE5-9DB1-4153-B879-9CD83898924D}"/>
          </ac:spMkLst>
        </pc:spChg>
        <pc:spChg chg="add mod">
          <ac:chgData name="Cher Wei Yuan" userId="c9cfb6b917d73f39" providerId="LiveId" clId="{6317BDFC-DD15-4C2B-9995-E519474924A3}" dt="2021-11-05T15:31:16.513" v="345" actId="1076"/>
          <ac:spMkLst>
            <pc:docMk/>
            <pc:sldMk cId="3675299124" sldId="258"/>
            <ac:spMk id="16" creationId="{2E9776BA-B229-456C-A871-4C051FD3ED1F}"/>
          </ac:spMkLst>
        </pc:spChg>
        <pc:spChg chg="add mod">
          <ac:chgData name="Cher Wei Yuan" userId="c9cfb6b917d73f39" providerId="LiveId" clId="{6317BDFC-DD15-4C2B-9995-E519474924A3}" dt="2021-11-05T15:31:16.513" v="345" actId="1076"/>
          <ac:spMkLst>
            <pc:docMk/>
            <pc:sldMk cId="3675299124" sldId="258"/>
            <ac:spMk id="17" creationId="{5853A02C-BAF9-493B-B187-3B221C8150F5}"/>
          </ac:spMkLst>
        </pc:spChg>
        <pc:spChg chg="add mod">
          <ac:chgData name="Cher Wei Yuan" userId="c9cfb6b917d73f39" providerId="LiveId" clId="{6317BDFC-DD15-4C2B-9995-E519474924A3}" dt="2021-11-05T15:31:16.513" v="345" actId="1076"/>
          <ac:spMkLst>
            <pc:docMk/>
            <pc:sldMk cId="3675299124" sldId="258"/>
            <ac:spMk id="18" creationId="{76F1904E-1694-4103-B7E5-BA0BB694D7E7}"/>
          </ac:spMkLst>
        </pc:spChg>
        <pc:spChg chg="add mod">
          <ac:chgData name="Cher Wei Yuan" userId="c9cfb6b917d73f39" providerId="LiveId" clId="{6317BDFC-DD15-4C2B-9995-E519474924A3}" dt="2021-11-05T15:31:16.513" v="345" actId="1076"/>
          <ac:spMkLst>
            <pc:docMk/>
            <pc:sldMk cId="3675299124" sldId="258"/>
            <ac:spMk id="19" creationId="{955A12DE-AD49-4696-8802-C1F1CC71D011}"/>
          </ac:spMkLst>
        </pc:spChg>
        <pc:spChg chg="add mod">
          <ac:chgData name="Cher Wei Yuan" userId="c9cfb6b917d73f39" providerId="LiveId" clId="{6317BDFC-DD15-4C2B-9995-E519474924A3}" dt="2021-11-05T15:31:16.513" v="345" actId="1076"/>
          <ac:spMkLst>
            <pc:docMk/>
            <pc:sldMk cId="3675299124" sldId="258"/>
            <ac:spMk id="20" creationId="{F0D01FE2-B4BD-4406-9D56-DECA206550AD}"/>
          </ac:spMkLst>
        </pc:spChg>
        <pc:spChg chg="add del mod">
          <ac:chgData name="Cher Wei Yuan" userId="c9cfb6b917d73f39" providerId="LiveId" clId="{6317BDFC-DD15-4C2B-9995-E519474924A3}" dt="2021-11-05T15:29:48.790" v="310" actId="478"/>
          <ac:spMkLst>
            <pc:docMk/>
            <pc:sldMk cId="3675299124" sldId="258"/>
            <ac:spMk id="21" creationId="{57888776-3D80-48E9-A2F1-77F2A946E4B4}"/>
          </ac:spMkLst>
        </pc:spChg>
        <pc:spChg chg="add mod">
          <ac:chgData name="Cher Wei Yuan" userId="c9cfb6b917d73f39" providerId="LiveId" clId="{6317BDFC-DD15-4C2B-9995-E519474924A3}" dt="2021-11-06T13:22:01.397" v="8755" actId="1076"/>
          <ac:spMkLst>
            <pc:docMk/>
            <pc:sldMk cId="3675299124" sldId="258"/>
            <ac:spMk id="21" creationId="{632BD6BB-DFAF-4FF1-8683-AB5B27FE91DD}"/>
          </ac:spMkLst>
        </pc:spChg>
        <pc:spChg chg="add mod">
          <ac:chgData name="Cher Wei Yuan" userId="c9cfb6b917d73f39" providerId="LiveId" clId="{6317BDFC-DD15-4C2B-9995-E519474924A3}" dt="2021-11-06T13:22:07.980" v="8757" actId="1076"/>
          <ac:spMkLst>
            <pc:docMk/>
            <pc:sldMk cId="3675299124" sldId="258"/>
            <ac:spMk id="22" creationId="{396796B8-A87D-45AC-AB6C-20A32FF9809B}"/>
          </ac:spMkLst>
        </pc:spChg>
        <pc:spChg chg="add del mod">
          <ac:chgData name="Cher Wei Yuan" userId="c9cfb6b917d73f39" providerId="LiveId" clId="{6317BDFC-DD15-4C2B-9995-E519474924A3}" dt="2021-11-05T15:29:48.790" v="310" actId="478"/>
          <ac:spMkLst>
            <pc:docMk/>
            <pc:sldMk cId="3675299124" sldId="258"/>
            <ac:spMk id="22" creationId="{B8CECC3E-EB5C-4E5B-9F1B-C6D6C4577B15}"/>
          </ac:spMkLst>
        </pc:spChg>
        <pc:spChg chg="add del mod">
          <ac:chgData name="Cher Wei Yuan" userId="c9cfb6b917d73f39" providerId="LiveId" clId="{6317BDFC-DD15-4C2B-9995-E519474924A3}" dt="2021-11-05T15:29:48.790" v="310" actId="478"/>
          <ac:spMkLst>
            <pc:docMk/>
            <pc:sldMk cId="3675299124" sldId="258"/>
            <ac:spMk id="23" creationId="{39A5DBCD-5BC6-40DF-AB30-47B87240D7D1}"/>
          </ac:spMkLst>
        </pc:spChg>
        <pc:spChg chg="add mod">
          <ac:chgData name="Cher Wei Yuan" userId="c9cfb6b917d73f39" providerId="LiveId" clId="{6317BDFC-DD15-4C2B-9995-E519474924A3}" dt="2021-11-05T15:35:45.025" v="423" actId="20577"/>
          <ac:spMkLst>
            <pc:docMk/>
            <pc:sldMk cId="3675299124" sldId="258"/>
            <ac:spMk id="24" creationId="{23F06C6C-FEF8-4D9E-9D4C-57C78F173E9B}"/>
          </ac:spMkLst>
        </pc:spChg>
        <pc:spChg chg="add del mod">
          <ac:chgData name="Cher Wei Yuan" userId="c9cfb6b917d73f39" providerId="LiveId" clId="{6317BDFC-DD15-4C2B-9995-E519474924A3}" dt="2021-11-05T15:29:58.099" v="313" actId="478"/>
          <ac:spMkLst>
            <pc:docMk/>
            <pc:sldMk cId="3675299124" sldId="258"/>
            <ac:spMk id="25" creationId="{E027E98F-ABD8-40EA-812C-CD534CBF1D9F}"/>
          </ac:spMkLst>
        </pc:spChg>
        <pc:spChg chg="add mod">
          <ac:chgData name="Cher Wei Yuan" userId="c9cfb6b917d73f39" providerId="LiveId" clId="{6317BDFC-DD15-4C2B-9995-E519474924A3}" dt="2021-11-05T15:35:45.897" v="424" actId="20577"/>
          <ac:spMkLst>
            <pc:docMk/>
            <pc:sldMk cId="3675299124" sldId="258"/>
            <ac:spMk id="26" creationId="{537C8489-3F0C-4766-903B-9EE8E2F5B1AF}"/>
          </ac:spMkLst>
        </pc:spChg>
        <pc:spChg chg="add del mod">
          <ac:chgData name="Cher Wei Yuan" userId="c9cfb6b917d73f39" providerId="LiveId" clId="{6317BDFC-DD15-4C2B-9995-E519474924A3}" dt="2021-11-05T15:29:58.498" v="314" actId="478"/>
          <ac:spMkLst>
            <pc:docMk/>
            <pc:sldMk cId="3675299124" sldId="258"/>
            <ac:spMk id="27" creationId="{75F585E4-A935-435E-923C-641A79D789D0}"/>
          </ac:spMkLst>
        </pc:spChg>
        <pc:spChg chg="add del mod">
          <ac:chgData name="Cher Wei Yuan" userId="c9cfb6b917d73f39" providerId="LiveId" clId="{6317BDFC-DD15-4C2B-9995-E519474924A3}" dt="2021-11-05T15:35:30.456" v="420"/>
          <ac:spMkLst>
            <pc:docMk/>
            <pc:sldMk cId="3675299124" sldId="258"/>
            <ac:spMk id="28" creationId="{C930ABA7-D6C9-462B-9518-D3E82980B7A2}"/>
          </ac:spMkLst>
        </pc:spChg>
        <pc:spChg chg="add del mod">
          <ac:chgData name="Cher Wei Yuan" userId="c9cfb6b917d73f39" providerId="LiveId" clId="{6317BDFC-DD15-4C2B-9995-E519474924A3}" dt="2021-11-05T15:35:30.456" v="420"/>
          <ac:spMkLst>
            <pc:docMk/>
            <pc:sldMk cId="3675299124" sldId="258"/>
            <ac:spMk id="29" creationId="{6053245A-87B9-4A7C-8A29-90104CB9A1F3}"/>
          </ac:spMkLst>
        </pc:spChg>
        <pc:spChg chg="add mod">
          <ac:chgData name="Cher Wei Yuan" userId="c9cfb6b917d73f39" providerId="LiveId" clId="{6317BDFC-DD15-4C2B-9995-E519474924A3}" dt="2021-11-05T15:35:35.175" v="422" actId="1076"/>
          <ac:spMkLst>
            <pc:docMk/>
            <pc:sldMk cId="3675299124" sldId="258"/>
            <ac:spMk id="30" creationId="{81AE42BD-AA35-4589-86A2-97545DC6A1A5}"/>
          </ac:spMkLst>
        </pc:spChg>
        <pc:spChg chg="add mod">
          <ac:chgData name="Cher Wei Yuan" userId="c9cfb6b917d73f39" providerId="LiveId" clId="{6317BDFC-DD15-4C2B-9995-E519474924A3}" dt="2021-11-05T15:35:49.726" v="425" actId="20577"/>
          <ac:spMkLst>
            <pc:docMk/>
            <pc:sldMk cId="3675299124" sldId="258"/>
            <ac:spMk id="31" creationId="{8EB0B936-E786-4523-9DF4-9B403E8D4F32}"/>
          </ac:spMkLst>
        </pc:spChg>
        <pc:spChg chg="add mod">
          <ac:chgData name="Cher Wei Yuan" userId="c9cfb6b917d73f39" providerId="LiveId" clId="{6317BDFC-DD15-4C2B-9995-E519474924A3}" dt="2021-11-05T15:36:32.076" v="445" actId="1076"/>
          <ac:spMkLst>
            <pc:docMk/>
            <pc:sldMk cId="3675299124" sldId="258"/>
            <ac:spMk id="32" creationId="{37816B25-BC81-4E15-ADD2-55A06CD2629D}"/>
          </ac:spMkLst>
        </pc:spChg>
        <pc:spChg chg="add mod">
          <ac:chgData name="Cher Wei Yuan" userId="c9cfb6b917d73f39" providerId="LiveId" clId="{6317BDFC-DD15-4C2B-9995-E519474924A3}" dt="2021-11-05T15:36:44.572" v="456" actId="1076"/>
          <ac:spMkLst>
            <pc:docMk/>
            <pc:sldMk cId="3675299124" sldId="258"/>
            <ac:spMk id="33" creationId="{DD8968CF-2C7A-4D0E-92B0-D00D156B8C35}"/>
          </ac:spMkLst>
        </pc:spChg>
        <pc:spChg chg="add mod">
          <ac:chgData name="Cher Wei Yuan" userId="c9cfb6b917d73f39" providerId="LiveId" clId="{6317BDFC-DD15-4C2B-9995-E519474924A3}" dt="2021-11-05T15:36:59.019" v="460" actId="20577"/>
          <ac:spMkLst>
            <pc:docMk/>
            <pc:sldMk cId="3675299124" sldId="258"/>
            <ac:spMk id="34" creationId="{680C95FB-A62A-4FE7-AD50-2B44B1276F3E}"/>
          </ac:spMkLst>
        </pc:spChg>
        <pc:spChg chg="add mod">
          <ac:chgData name="Cher Wei Yuan" userId="c9cfb6b917d73f39" providerId="LiveId" clId="{6317BDFC-DD15-4C2B-9995-E519474924A3}" dt="2021-11-05T15:37:08.030" v="464" actId="20577"/>
          <ac:spMkLst>
            <pc:docMk/>
            <pc:sldMk cId="3675299124" sldId="258"/>
            <ac:spMk id="35" creationId="{3A71D443-FE3E-4DCC-B5EC-4DD87BE02DFA}"/>
          </ac:spMkLst>
        </pc:spChg>
        <pc:spChg chg="add mod">
          <ac:chgData name="Cher Wei Yuan" userId="c9cfb6b917d73f39" providerId="LiveId" clId="{6317BDFC-DD15-4C2B-9995-E519474924A3}" dt="2021-11-05T15:37:09.858" v="465" actId="20577"/>
          <ac:spMkLst>
            <pc:docMk/>
            <pc:sldMk cId="3675299124" sldId="258"/>
            <ac:spMk id="36" creationId="{74689BBA-7BEC-437E-9E8F-82D2123CBD30}"/>
          </ac:spMkLst>
        </pc:spChg>
        <pc:cxnChg chg="del">
          <ac:chgData name="Cher Wei Yuan" userId="c9cfb6b917d73f39" providerId="LiveId" clId="{6317BDFC-DD15-4C2B-9995-E519474924A3}" dt="2021-11-05T15:29:34.068" v="307" actId="478"/>
          <ac:cxnSpMkLst>
            <pc:docMk/>
            <pc:sldMk cId="3675299124" sldId="258"/>
            <ac:cxnSpMk id="9" creationId="{E88270C5-AAAC-431A-A8B8-F09E18AEE8B7}"/>
          </ac:cxnSpMkLst>
        </pc:cxnChg>
        <pc:cxnChg chg="add mod">
          <ac:chgData name="Cher Wei Yuan" userId="c9cfb6b917d73f39" providerId="LiveId" clId="{6317BDFC-DD15-4C2B-9995-E519474924A3}" dt="2021-11-05T15:31:16.513" v="345" actId="1076"/>
          <ac:cxnSpMkLst>
            <pc:docMk/>
            <pc:sldMk cId="3675299124" sldId="258"/>
            <ac:cxnSpMk id="15" creationId="{CDB16F66-58B1-47DF-9580-00DF548E1322}"/>
          </ac:cxnSpMkLst>
        </pc:cxnChg>
      </pc:sldChg>
      <pc:sldChg chg="addSp delSp modSp add del mod">
        <pc:chgData name="Cher Wei Yuan" userId="c9cfb6b917d73f39" providerId="LiveId" clId="{6317BDFC-DD15-4C2B-9995-E519474924A3}" dt="2021-11-05T15:34:20.602" v="401" actId="47"/>
        <pc:sldMkLst>
          <pc:docMk/>
          <pc:sldMk cId="3925349895" sldId="259"/>
        </pc:sldMkLst>
        <pc:spChg chg="mod">
          <ac:chgData name="Cher Wei Yuan" userId="c9cfb6b917d73f39" providerId="LiveId" clId="{6317BDFC-DD15-4C2B-9995-E519474924A3}" dt="2021-11-05T15:29:07.291" v="303" actId="1076"/>
          <ac:spMkLst>
            <pc:docMk/>
            <pc:sldMk cId="3925349895" sldId="259"/>
            <ac:spMk id="11" creationId="{70F28DEB-1728-4ED6-AFAD-7AA05BC06958}"/>
          </ac:spMkLst>
        </pc:spChg>
        <pc:spChg chg="mod">
          <ac:chgData name="Cher Wei Yuan" userId="c9cfb6b917d73f39" providerId="LiveId" clId="{6317BDFC-DD15-4C2B-9995-E519474924A3}" dt="2021-11-05T15:29:21.122" v="306" actId="1076"/>
          <ac:spMkLst>
            <pc:docMk/>
            <pc:sldMk cId="3925349895" sldId="259"/>
            <ac:spMk id="21" creationId="{3E2330F3-83EE-41C3-9C60-CB26C68C8008}"/>
          </ac:spMkLst>
        </pc:spChg>
        <pc:spChg chg="del">
          <ac:chgData name="Cher Wei Yuan" userId="c9cfb6b917d73f39" providerId="LiveId" clId="{6317BDFC-DD15-4C2B-9995-E519474924A3}" dt="2021-11-05T15:29:11.545" v="304" actId="478"/>
          <ac:spMkLst>
            <pc:docMk/>
            <pc:sldMk cId="3925349895" sldId="259"/>
            <ac:spMk id="23" creationId="{0CFBA14B-2171-4EE8-A4C6-EDD402FBF309}"/>
          </ac:spMkLst>
        </pc:spChg>
        <pc:spChg chg="mod">
          <ac:chgData name="Cher Wei Yuan" userId="c9cfb6b917d73f39" providerId="LiveId" clId="{6317BDFC-DD15-4C2B-9995-E519474924A3}" dt="2021-11-05T15:29:21.122" v="306" actId="1076"/>
          <ac:spMkLst>
            <pc:docMk/>
            <pc:sldMk cId="3925349895" sldId="259"/>
            <ac:spMk id="25" creationId="{1CD5E710-5B28-40B3-BD39-D0A61710E9C1}"/>
          </ac:spMkLst>
        </pc:spChg>
        <pc:spChg chg="mod">
          <ac:chgData name="Cher Wei Yuan" userId="c9cfb6b917d73f39" providerId="LiveId" clId="{6317BDFC-DD15-4C2B-9995-E519474924A3}" dt="2021-11-05T15:29:21.122" v="306" actId="1076"/>
          <ac:spMkLst>
            <pc:docMk/>
            <pc:sldMk cId="3925349895" sldId="259"/>
            <ac:spMk id="27" creationId="{BC44AB07-1D7A-4AB1-8AB8-C52FCBBA93B5}"/>
          </ac:spMkLst>
        </pc:spChg>
        <pc:picChg chg="add mod">
          <ac:chgData name="Cher Wei Yuan" userId="c9cfb6b917d73f39" providerId="LiveId" clId="{6317BDFC-DD15-4C2B-9995-E519474924A3}" dt="2021-11-05T15:32:47.777" v="368" actId="962"/>
          <ac:picMkLst>
            <pc:docMk/>
            <pc:sldMk cId="3925349895" sldId="259"/>
            <ac:picMk id="5" creationId="{E82784C7-6E8E-42FE-86AD-A50E66C2D2E5}"/>
          </ac:picMkLst>
        </pc:picChg>
      </pc:sldChg>
      <pc:sldChg chg="addSp delSp modSp add del mod">
        <pc:chgData name="Cher Wei Yuan" userId="c9cfb6b917d73f39" providerId="LiveId" clId="{6317BDFC-DD15-4C2B-9995-E519474924A3}" dt="2021-11-05T15:41:13.096" v="671" actId="47"/>
        <pc:sldMkLst>
          <pc:docMk/>
          <pc:sldMk cId="483317634" sldId="260"/>
        </pc:sldMkLst>
        <pc:spChg chg="mod">
          <ac:chgData name="Cher Wei Yuan" userId="c9cfb6b917d73f39" providerId="LiveId" clId="{6317BDFC-DD15-4C2B-9995-E519474924A3}" dt="2021-11-05T15:34:20.922" v="411" actId="120"/>
          <ac:spMkLst>
            <pc:docMk/>
            <pc:sldMk cId="483317634" sldId="260"/>
            <ac:spMk id="2" creationId="{88857710-3614-4597-A961-AB80B69BF473}"/>
          </ac:spMkLst>
        </pc:spChg>
        <pc:spChg chg="del">
          <ac:chgData name="Cher Wei Yuan" userId="c9cfb6b917d73f39" providerId="LiveId" clId="{6317BDFC-DD15-4C2B-9995-E519474924A3}" dt="2021-11-05T15:32:15.924" v="357" actId="478"/>
          <ac:spMkLst>
            <pc:docMk/>
            <pc:sldMk cId="483317634" sldId="260"/>
            <ac:spMk id="4" creationId="{F9070B8D-534A-4726-BD99-DF9E9EB290B2}"/>
          </ac:spMkLst>
        </pc:spChg>
        <pc:spChg chg="del">
          <ac:chgData name="Cher Wei Yuan" userId="c9cfb6b917d73f39" providerId="LiveId" clId="{6317BDFC-DD15-4C2B-9995-E519474924A3}" dt="2021-11-05T15:32:15.924" v="357" actId="478"/>
          <ac:spMkLst>
            <pc:docMk/>
            <pc:sldMk cId="483317634" sldId="260"/>
            <ac:spMk id="6" creationId="{872BEBDD-B373-42E6-96B8-2E34542FB5B5}"/>
          </ac:spMkLst>
        </pc:spChg>
        <pc:spChg chg="del">
          <ac:chgData name="Cher Wei Yuan" userId="c9cfb6b917d73f39" providerId="LiveId" clId="{6317BDFC-DD15-4C2B-9995-E519474924A3}" dt="2021-11-05T15:32:15.924" v="357" actId="478"/>
          <ac:spMkLst>
            <pc:docMk/>
            <pc:sldMk cId="483317634" sldId="260"/>
            <ac:spMk id="7" creationId="{7580EFFD-8529-42C9-A834-7ACE07D4F31A}"/>
          </ac:spMkLst>
        </pc:spChg>
        <pc:spChg chg="del">
          <ac:chgData name="Cher Wei Yuan" userId="c9cfb6b917d73f39" providerId="LiveId" clId="{6317BDFC-DD15-4C2B-9995-E519474924A3}" dt="2021-11-05T15:32:15.924" v="357" actId="478"/>
          <ac:spMkLst>
            <pc:docMk/>
            <pc:sldMk cId="483317634" sldId="260"/>
            <ac:spMk id="11" creationId="{70F28DEB-1728-4ED6-AFAD-7AA05BC06958}"/>
          </ac:spMkLst>
        </pc:spChg>
        <pc:spChg chg="del">
          <ac:chgData name="Cher Wei Yuan" userId="c9cfb6b917d73f39" providerId="LiveId" clId="{6317BDFC-DD15-4C2B-9995-E519474924A3}" dt="2021-11-05T15:32:15.924" v="357" actId="478"/>
          <ac:spMkLst>
            <pc:docMk/>
            <pc:sldMk cId="483317634" sldId="260"/>
            <ac:spMk id="13" creationId="{5BFF5CAF-A485-479A-B997-3457AAB986EA}"/>
          </ac:spMkLst>
        </pc:spChg>
        <pc:spChg chg="del">
          <ac:chgData name="Cher Wei Yuan" userId="c9cfb6b917d73f39" providerId="LiveId" clId="{6317BDFC-DD15-4C2B-9995-E519474924A3}" dt="2021-11-05T15:32:15.924" v="357" actId="478"/>
          <ac:spMkLst>
            <pc:docMk/>
            <pc:sldMk cId="483317634" sldId="260"/>
            <ac:spMk id="14" creationId="{5F4147E5-3D64-4F25-86DB-4754F2316926}"/>
          </ac:spMkLst>
        </pc:spChg>
        <pc:spChg chg="del">
          <ac:chgData name="Cher Wei Yuan" userId="c9cfb6b917d73f39" providerId="LiveId" clId="{6317BDFC-DD15-4C2B-9995-E519474924A3}" dt="2021-11-05T15:32:15.924" v="357" actId="478"/>
          <ac:spMkLst>
            <pc:docMk/>
            <pc:sldMk cId="483317634" sldId="260"/>
            <ac:spMk id="17" creationId="{BA1C787C-3CEE-4FD7-9EB2-58BF86097D16}"/>
          </ac:spMkLst>
        </pc:spChg>
        <pc:spChg chg="del">
          <ac:chgData name="Cher Wei Yuan" userId="c9cfb6b917d73f39" providerId="LiveId" clId="{6317BDFC-DD15-4C2B-9995-E519474924A3}" dt="2021-11-05T15:32:15.924" v="357" actId="478"/>
          <ac:spMkLst>
            <pc:docMk/>
            <pc:sldMk cId="483317634" sldId="260"/>
            <ac:spMk id="18" creationId="{1044871B-7FC3-4ACB-9F0B-D107CAB361D2}"/>
          </ac:spMkLst>
        </pc:spChg>
        <pc:spChg chg="del">
          <ac:chgData name="Cher Wei Yuan" userId="c9cfb6b917d73f39" providerId="LiveId" clId="{6317BDFC-DD15-4C2B-9995-E519474924A3}" dt="2021-11-05T15:32:15.924" v="357" actId="478"/>
          <ac:spMkLst>
            <pc:docMk/>
            <pc:sldMk cId="483317634" sldId="260"/>
            <ac:spMk id="21" creationId="{3E2330F3-83EE-41C3-9C60-CB26C68C8008}"/>
          </ac:spMkLst>
        </pc:spChg>
        <pc:spChg chg="del">
          <ac:chgData name="Cher Wei Yuan" userId="c9cfb6b917d73f39" providerId="LiveId" clId="{6317BDFC-DD15-4C2B-9995-E519474924A3}" dt="2021-11-05T15:32:15.924" v="357" actId="478"/>
          <ac:spMkLst>
            <pc:docMk/>
            <pc:sldMk cId="483317634" sldId="260"/>
            <ac:spMk id="23" creationId="{0CFBA14B-2171-4EE8-A4C6-EDD402FBF309}"/>
          </ac:spMkLst>
        </pc:spChg>
        <pc:spChg chg="del">
          <ac:chgData name="Cher Wei Yuan" userId="c9cfb6b917d73f39" providerId="LiveId" clId="{6317BDFC-DD15-4C2B-9995-E519474924A3}" dt="2021-11-05T15:32:15.924" v="357" actId="478"/>
          <ac:spMkLst>
            <pc:docMk/>
            <pc:sldMk cId="483317634" sldId="260"/>
            <ac:spMk id="25" creationId="{1CD5E710-5B28-40B3-BD39-D0A61710E9C1}"/>
          </ac:spMkLst>
        </pc:spChg>
        <pc:spChg chg="del">
          <ac:chgData name="Cher Wei Yuan" userId="c9cfb6b917d73f39" providerId="LiveId" clId="{6317BDFC-DD15-4C2B-9995-E519474924A3}" dt="2021-11-05T15:32:15.924" v="357" actId="478"/>
          <ac:spMkLst>
            <pc:docMk/>
            <pc:sldMk cId="483317634" sldId="260"/>
            <ac:spMk id="27" creationId="{BC44AB07-1D7A-4AB1-8AB8-C52FCBBA93B5}"/>
          </ac:spMkLst>
        </pc:spChg>
        <pc:picChg chg="add mod">
          <ac:chgData name="Cher Wei Yuan" userId="c9cfb6b917d73f39" providerId="LiveId" clId="{6317BDFC-DD15-4C2B-9995-E519474924A3}" dt="2021-11-05T15:34:29.330" v="412" actId="1076"/>
          <ac:picMkLst>
            <pc:docMk/>
            <pc:sldMk cId="483317634" sldId="260"/>
            <ac:picMk id="19" creationId="{59E6663D-78B2-471B-BEFC-656A9C9CE885}"/>
          </ac:picMkLst>
        </pc:picChg>
        <pc:picChg chg="add mod">
          <ac:chgData name="Cher Wei Yuan" userId="c9cfb6b917d73f39" providerId="LiveId" clId="{6317BDFC-DD15-4C2B-9995-E519474924A3}" dt="2021-11-05T15:34:32.856" v="413" actId="1076"/>
          <ac:picMkLst>
            <pc:docMk/>
            <pc:sldMk cId="483317634" sldId="260"/>
            <ac:picMk id="20" creationId="{526D35AA-7B0D-4FF8-8268-1DE9FE85D9E4}"/>
          </ac:picMkLst>
        </pc:picChg>
        <pc:picChg chg="del">
          <ac:chgData name="Cher Wei Yuan" userId="c9cfb6b917d73f39" providerId="LiveId" clId="{6317BDFC-DD15-4C2B-9995-E519474924A3}" dt="2021-11-05T15:32:14.681" v="356" actId="478"/>
          <ac:picMkLst>
            <pc:docMk/>
            <pc:sldMk cId="483317634" sldId="260"/>
            <ac:picMk id="30" creationId="{5F749534-06C0-4718-AE22-3464523402AE}"/>
          </ac:picMkLst>
        </pc:picChg>
        <pc:cxnChg chg="add mod">
          <ac:chgData name="Cher Wei Yuan" userId="c9cfb6b917d73f39" providerId="LiveId" clId="{6317BDFC-DD15-4C2B-9995-E519474924A3}" dt="2021-11-05T15:34:45.209" v="417" actId="13822"/>
          <ac:cxnSpMkLst>
            <pc:docMk/>
            <pc:sldMk cId="483317634" sldId="260"/>
            <ac:cxnSpMk id="5" creationId="{22E6D529-A313-4435-94FF-9DACC2751C58}"/>
          </ac:cxnSpMkLst>
        </pc:cxnChg>
        <pc:cxnChg chg="del">
          <ac:chgData name="Cher Wei Yuan" userId="c9cfb6b917d73f39" providerId="LiveId" clId="{6317BDFC-DD15-4C2B-9995-E519474924A3}" dt="2021-11-05T15:32:15.924" v="357" actId="478"/>
          <ac:cxnSpMkLst>
            <pc:docMk/>
            <pc:sldMk cId="483317634" sldId="260"/>
            <ac:cxnSpMk id="9" creationId="{E88270C5-AAAC-431A-A8B8-F09E18AEE8B7}"/>
          </ac:cxnSpMkLst>
        </pc:cxnChg>
      </pc:sldChg>
      <pc:sldChg chg="addSp delSp modSp add mod ord">
        <pc:chgData name="Cher Wei Yuan" userId="c9cfb6b917d73f39" providerId="LiveId" clId="{6317BDFC-DD15-4C2B-9995-E519474924A3}" dt="2021-11-05T15:41:09.680" v="670" actId="20577"/>
        <pc:sldMkLst>
          <pc:docMk/>
          <pc:sldMk cId="3528506943" sldId="261"/>
        </pc:sldMkLst>
        <pc:spChg chg="mod">
          <ac:chgData name="Cher Wei Yuan" userId="c9cfb6b917d73f39" providerId="LiveId" clId="{6317BDFC-DD15-4C2B-9995-E519474924A3}" dt="2021-11-05T15:41:09.680" v="670" actId="20577"/>
          <ac:spMkLst>
            <pc:docMk/>
            <pc:sldMk cId="3528506943" sldId="261"/>
            <ac:spMk id="2" creationId="{88857710-3614-4597-A961-AB80B69BF473}"/>
          </ac:spMkLst>
        </pc:spChg>
        <pc:spChg chg="mod">
          <ac:chgData name="Cher Wei Yuan" userId="c9cfb6b917d73f39" providerId="LiveId" clId="{6317BDFC-DD15-4C2B-9995-E519474924A3}" dt="2021-11-05T15:38:37.981" v="503" actId="113"/>
          <ac:spMkLst>
            <pc:docMk/>
            <pc:sldMk cId="3528506943" sldId="261"/>
            <ac:spMk id="10" creationId="{7EC2FF38-913C-44EB-B0D5-FC29FC965B82}"/>
          </ac:spMkLst>
        </pc:spChg>
        <pc:spChg chg="mod">
          <ac:chgData name="Cher Wei Yuan" userId="c9cfb6b917d73f39" providerId="LiveId" clId="{6317BDFC-DD15-4C2B-9995-E519474924A3}" dt="2021-11-05T15:38:39.770" v="504" actId="113"/>
          <ac:spMkLst>
            <pc:docMk/>
            <pc:sldMk cId="3528506943" sldId="261"/>
            <ac:spMk id="14" creationId="{7CD81BE5-9DB1-4153-B879-9CD83898924D}"/>
          </ac:spMkLst>
        </pc:spChg>
        <pc:spChg chg="mod">
          <ac:chgData name="Cher Wei Yuan" userId="c9cfb6b917d73f39" providerId="LiveId" clId="{6317BDFC-DD15-4C2B-9995-E519474924A3}" dt="2021-11-05T15:39:08.183" v="525" actId="20577"/>
          <ac:spMkLst>
            <pc:docMk/>
            <pc:sldMk cId="3528506943" sldId="261"/>
            <ac:spMk id="16" creationId="{2E9776BA-B229-456C-A871-4C051FD3ED1F}"/>
          </ac:spMkLst>
        </pc:spChg>
        <pc:spChg chg="mod">
          <ac:chgData name="Cher Wei Yuan" userId="c9cfb6b917d73f39" providerId="LiveId" clId="{6317BDFC-DD15-4C2B-9995-E519474924A3}" dt="2021-11-05T15:38:41.167" v="505" actId="113"/>
          <ac:spMkLst>
            <pc:docMk/>
            <pc:sldMk cId="3528506943" sldId="261"/>
            <ac:spMk id="18" creationId="{76F1904E-1694-4103-B7E5-BA0BB694D7E7}"/>
          </ac:spMkLst>
        </pc:spChg>
        <pc:spChg chg="mod">
          <ac:chgData name="Cher Wei Yuan" userId="c9cfb6b917d73f39" providerId="LiveId" clId="{6317BDFC-DD15-4C2B-9995-E519474924A3}" dt="2021-11-05T15:38:42.181" v="506" actId="113"/>
          <ac:spMkLst>
            <pc:docMk/>
            <pc:sldMk cId="3528506943" sldId="261"/>
            <ac:spMk id="20" creationId="{F0D01FE2-B4BD-4406-9D56-DECA206550AD}"/>
          </ac:spMkLst>
        </pc:spChg>
        <pc:spChg chg="add mod">
          <ac:chgData name="Cher Wei Yuan" userId="c9cfb6b917d73f39" providerId="LiveId" clId="{6317BDFC-DD15-4C2B-9995-E519474924A3}" dt="2021-11-05T15:38:51.635" v="512" actId="20577"/>
          <ac:spMkLst>
            <pc:docMk/>
            <pc:sldMk cId="3528506943" sldId="261"/>
            <ac:spMk id="21" creationId="{41A50220-4224-40DF-B138-5257F48635B5}"/>
          </ac:spMkLst>
        </pc:spChg>
        <pc:spChg chg="add mod">
          <ac:chgData name="Cher Wei Yuan" userId="c9cfb6b917d73f39" providerId="LiveId" clId="{6317BDFC-DD15-4C2B-9995-E519474924A3}" dt="2021-11-05T15:39:19.865" v="533" actId="1076"/>
          <ac:spMkLst>
            <pc:docMk/>
            <pc:sldMk cId="3528506943" sldId="261"/>
            <ac:spMk id="22" creationId="{FED2656F-40EB-4731-8A25-CE044F5B0416}"/>
          </ac:spMkLst>
        </pc:spChg>
        <pc:spChg chg="del">
          <ac:chgData name="Cher Wei Yuan" userId="c9cfb6b917d73f39" providerId="LiveId" clId="{6317BDFC-DD15-4C2B-9995-E519474924A3}" dt="2021-11-05T15:37:36.101" v="467" actId="478"/>
          <ac:spMkLst>
            <pc:docMk/>
            <pc:sldMk cId="3528506943" sldId="261"/>
            <ac:spMk id="24" creationId="{23F06C6C-FEF8-4D9E-9D4C-57C78F173E9B}"/>
          </ac:spMkLst>
        </pc:spChg>
        <pc:spChg chg="del">
          <ac:chgData name="Cher Wei Yuan" userId="c9cfb6b917d73f39" providerId="LiveId" clId="{6317BDFC-DD15-4C2B-9995-E519474924A3}" dt="2021-11-05T15:37:36.101" v="467" actId="478"/>
          <ac:spMkLst>
            <pc:docMk/>
            <pc:sldMk cId="3528506943" sldId="261"/>
            <ac:spMk id="26" creationId="{537C8489-3F0C-4766-903B-9EE8E2F5B1AF}"/>
          </ac:spMkLst>
        </pc:spChg>
        <pc:spChg chg="mod">
          <ac:chgData name="Cher Wei Yuan" userId="c9cfb6b917d73f39" providerId="LiveId" clId="{6317BDFC-DD15-4C2B-9995-E519474924A3}" dt="2021-11-05T15:38:43.499" v="507" actId="113"/>
          <ac:spMkLst>
            <pc:docMk/>
            <pc:sldMk cId="3528506943" sldId="261"/>
            <ac:spMk id="30" creationId="{81AE42BD-AA35-4589-86A2-97545DC6A1A5}"/>
          </ac:spMkLst>
        </pc:spChg>
        <pc:spChg chg="mod">
          <ac:chgData name="Cher Wei Yuan" userId="c9cfb6b917d73f39" providerId="LiveId" clId="{6317BDFC-DD15-4C2B-9995-E519474924A3}" dt="2021-11-05T15:38:49.348" v="511" actId="20577"/>
          <ac:spMkLst>
            <pc:docMk/>
            <pc:sldMk cId="3528506943" sldId="261"/>
            <ac:spMk id="31" creationId="{8EB0B936-E786-4523-9DF4-9B403E8D4F32}"/>
          </ac:spMkLst>
        </pc:spChg>
        <pc:spChg chg="del">
          <ac:chgData name="Cher Wei Yuan" userId="c9cfb6b917d73f39" providerId="LiveId" clId="{6317BDFC-DD15-4C2B-9995-E519474924A3}" dt="2021-11-05T15:37:36.101" v="467" actId="478"/>
          <ac:spMkLst>
            <pc:docMk/>
            <pc:sldMk cId="3528506943" sldId="261"/>
            <ac:spMk id="32" creationId="{37816B25-BC81-4E15-ADD2-55A06CD2629D}"/>
          </ac:spMkLst>
        </pc:spChg>
        <pc:spChg chg="del">
          <ac:chgData name="Cher Wei Yuan" userId="c9cfb6b917d73f39" providerId="LiveId" clId="{6317BDFC-DD15-4C2B-9995-E519474924A3}" dt="2021-11-05T15:37:51.810" v="493" actId="478"/>
          <ac:spMkLst>
            <pc:docMk/>
            <pc:sldMk cId="3528506943" sldId="261"/>
            <ac:spMk id="33" creationId="{DD8968CF-2C7A-4D0E-92B0-D00D156B8C35}"/>
          </ac:spMkLst>
        </pc:spChg>
        <pc:spChg chg="del">
          <ac:chgData name="Cher Wei Yuan" userId="c9cfb6b917d73f39" providerId="LiveId" clId="{6317BDFC-DD15-4C2B-9995-E519474924A3}" dt="2021-11-05T15:37:37.390" v="468" actId="478"/>
          <ac:spMkLst>
            <pc:docMk/>
            <pc:sldMk cId="3528506943" sldId="261"/>
            <ac:spMk id="34" creationId="{680C95FB-A62A-4FE7-AD50-2B44B1276F3E}"/>
          </ac:spMkLst>
        </pc:spChg>
        <pc:spChg chg="del">
          <ac:chgData name="Cher Wei Yuan" userId="c9cfb6b917d73f39" providerId="LiveId" clId="{6317BDFC-DD15-4C2B-9995-E519474924A3}" dt="2021-11-05T15:37:37.390" v="468" actId="478"/>
          <ac:spMkLst>
            <pc:docMk/>
            <pc:sldMk cId="3528506943" sldId="261"/>
            <ac:spMk id="35" creationId="{3A71D443-FE3E-4DCC-B5EC-4DD87BE02DFA}"/>
          </ac:spMkLst>
        </pc:spChg>
        <pc:spChg chg="del">
          <ac:chgData name="Cher Wei Yuan" userId="c9cfb6b917d73f39" providerId="LiveId" clId="{6317BDFC-DD15-4C2B-9995-E519474924A3}" dt="2021-11-05T15:37:37.390" v="468" actId="478"/>
          <ac:spMkLst>
            <pc:docMk/>
            <pc:sldMk cId="3528506943" sldId="261"/>
            <ac:spMk id="36" creationId="{74689BBA-7BEC-437E-9E8F-82D2123CBD30}"/>
          </ac:spMkLst>
        </pc:spChg>
        <pc:cxnChg chg="mod">
          <ac:chgData name="Cher Wei Yuan" userId="c9cfb6b917d73f39" providerId="LiveId" clId="{6317BDFC-DD15-4C2B-9995-E519474924A3}" dt="2021-11-05T15:38:03.991" v="497" actId="1076"/>
          <ac:cxnSpMkLst>
            <pc:docMk/>
            <pc:sldMk cId="3528506943" sldId="261"/>
            <ac:cxnSpMk id="15" creationId="{CDB16F66-58B1-47DF-9580-00DF548E1322}"/>
          </ac:cxnSpMkLst>
        </pc:cxnChg>
      </pc:sldChg>
      <pc:sldChg chg="addSp delSp modSp add mod ord">
        <pc:chgData name="Cher Wei Yuan" userId="c9cfb6b917d73f39" providerId="LiveId" clId="{6317BDFC-DD15-4C2B-9995-E519474924A3}" dt="2021-11-05T15:40:54.062" v="634" actId="20577"/>
        <pc:sldMkLst>
          <pc:docMk/>
          <pc:sldMk cId="4182211911" sldId="262"/>
        </pc:sldMkLst>
        <pc:spChg chg="mod">
          <ac:chgData name="Cher Wei Yuan" userId="c9cfb6b917d73f39" providerId="LiveId" clId="{6317BDFC-DD15-4C2B-9995-E519474924A3}" dt="2021-11-05T15:40:54.062" v="634" actId="20577"/>
          <ac:spMkLst>
            <pc:docMk/>
            <pc:sldMk cId="4182211911" sldId="262"/>
            <ac:spMk id="2" creationId="{88857710-3614-4597-A961-AB80B69BF473}"/>
          </ac:spMkLst>
        </pc:spChg>
        <pc:spChg chg="mod">
          <ac:chgData name="Cher Wei Yuan" userId="c9cfb6b917d73f39" providerId="LiveId" clId="{6317BDFC-DD15-4C2B-9995-E519474924A3}" dt="2021-11-05T15:39:42.208" v="569" actId="20577"/>
          <ac:spMkLst>
            <pc:docMk/>
            <pc:sldMk cId="4182211911" sldId="262"/>
            <ac:spMk id="16" creationId="{2E9776BA-B229-456C-A871-4C051FD3ED1F}"/>
          </ac:spMkLst>
        </pc:spChg>
        <pc:spChg chg="del">
          <ac:chgData name="Cher Wei Yuan" userId="c9cfb6b917d73f39" providerId="LiveId" clId="{6317BDFC-DD15-4C2B-9995-E519474924A3}" dt="2021-11-05T15:39:48.355" v="570" actId="478"/>
          <ac:spMkLst>
            <pc:docMk/>
            <pc:sldMk cId="4182211911" sldId="262"/>
            <ac:spMk id="21" creationId="{41A50220-4224-40DF-B138-5257F48635B5}"/>
          </ac:spMkLst>
        </pc:spChg>
        <pc:spChg chg="del">
          <ac:chgData name="Cher Wei Yuan" userId="c9cfb6b917d73f39" providerId="LiveId" clId="{6317BDFC-DD15-4C2B-9995-E519474924A3}" dt="2021-11-05T15:40:14.498" v="580" actId="478"/>
          <ac:spMkLst>
            <pc:docMk/>
            <pc:sldMk cId="4182211911" sldId="262"/>
            <ac:spMk id="22" creationId="{FED2656F-40EB-4731-8A25-CE044F5B0416}"/>
          </ac:spMkLst>
        </pc:spChg>
        <pc:spChg chg="add mod">
          <ac:chgData name="Cher Wei Yuan" userId="c9cfb6b917d73f39" providerId="LiveId" clId="{6317BDFC-DD15-4C2B-9995-E519474924A3}" dt="2021-11-05T15:40:10.806" v="579" actId="1076"/>
          <ac:spMkLst>
            <pc:docMk/>
            <pc:sldMk cId="4182211911" sldId="262"/>
            <ac:spMk id="23" creationId="{DAC66E7E-2EAD-4629-B837-9711839D2518}"/>
          </ac:spMkLst>
        </pc:spChg>
        <pc:spChg chg="add del mod">
          <ac:chgData name="Cher Wei Yuan" userId="c9cfb6b917d73f39" providerId="LiveId" clId="{6317BDFC-DD15-4C2B-9995-E519474924A3}" dt="2021-11-05T15:39:55.628" v="573" actId="478"/>
          <ac:spMkLst>
            <pc:docMk/>
            <pc:sldMk cId="4182211911" sldId="262"/>
            <ac:spMk id="24" creationId="{B4FDFD23-52A7-4B77-82E3-89298E217CF2}"/>
          </ac:spMkLst>
        </pc:spChg>
        <pc:spChg chg="add mod">
          <ac:chgData name="Cher Wei Yuan" userId="c9cfb6b917d73f39" providerId="LiveId" clId="{6317BDFC-DD15-4C2B-9995-E519474924A3}" dt="2021-11-05T15:40:10.806" v="579" actId="1076"/>
          <ac:spMkLst>
            <pc:docMk/>
            <pc:sldMk cId="4182211911" sldId="262"/>
            <ac:spMk id="25" creationId="{77BCC0E6-879D-4670-8DCC-73E599F56357}"/>
          </ac:spMkLst>
        </pc:spChg>
        <pc:spChg chg="add del mod">
          <ac:chgData name="Cher Wei Yuan" userId="c9cfb6b917d73f39" providerId="LiveId" clId="{6317BDFC-DD15-4C2B-9995-E519474924A3}" dt="2021-11-05T15:39:55.935" v="574" actId="478"/>
          <ac:spMkLst>
            <pc:docMk/>
            <pc:sldMk cId="4182211911" sldId="262"/>
            <ac:spMk id="26" creationId="{04A1A0E0-C831-42B7-9838-80C73395D0F5}"/>
          </ac:spMkLst>
        </pc:spChg>
        <pc:spChg chg="add mod">
          <ac:chgData name="Cher Wei Yuan" userId="c9cfb6b917d73f39" providerId="LiveId" clId="{6317BDFC-DD15-4C2B-9995-E519474924A3}" dt="2021-11-05T15:40:10.806" v="579" actId="1076"/>
          <ac:spMkLst>
            <pc:docMk/>
            <pc:sldMk cId="4182211911" sldId="262"/>
            <ac:spMk id="27" creationId="{3AF1077B-AF83-41E2-BA91-5F960F616E6F}"/>
          </ac:spMkLst>
        </pc:spChg>
        <pc:spChg chg="add del mod">
          <ac:chgData name="Cher Wei Yuan" userId="c9cfb6b917d73f39" providerId="LiveId" clId="{6317BDFC-DD15-4C2B-9995-E519474924A3}" dt="2021-11-05T15:39:56.243" v="575" actId="478"/>
          <ac:spMkLst>
            <pc:docMk/>
            <pc:sldMk cId="4182211911" sldId="262"/>
            <ac:spMk id="28" creationId="{1AB6F941-A50D-4F24-A35E-AD3281FBDDB7}"/>
          </ac:spMkLst>
        </pc:spChg>
        <pc:spChg chg="add mod">
          <ac:chgData name="Cher Wei Yuan" userId="c9cfb6b917d73f39" providerId="LiveId" clId="{6317BDFC-DD15-4C2B-9995-E519474924A3}" dt="2021-11-05T15:40:10.806" v="579" actId="1076"/>
          <ac:spMkLst>
            <pc:docMk/>
            <pc:sldMk cId="4182211911" sldId="262"/>
            <ac:spMk id="29" creationId="{E3091909-55AA-4113-A436-50585AE72915}"/>
          </ac:spMkLst>
        </pc:spChg>
        <pc:spChg chg="del">
          <ac:chgData name="Cher Wei Yuan" userId="c9cfb6b917d73f39" providerId="LiveId" clId="{6317BDFC-DD15-4C2B-9995-E519474924A3}" dt="2021-11-05T15:39:48.355" v="570" actId="478"/>
          <ac:spMkLst>
            <pc:docMk/>
            <pc:sldMk cId="4182211911" sldId="262"/>
            <ac:spMk id="30" creationId="{81AE42BD-AA35-4589-86A2-97545DC6A1A5}"/>
          </ac:spMkLst>
        </pc:spChg>
        <pc:spChg chg="del">
          <ac:chgData name="Cher Wei Yuan" userId="c9cfb6b917d73f39" providerId="LiveId" clId="{6317BDFC-DD15-4C2B-9995-E519474924A3}" dt="2021-11-05T15:39:48.355" v="570" actId="478"/>
          <ac:spMkLst>
            <pc:docMk/>
            <pc:sldMk cId="4182211911" sldId="262"/>
            <ac:spMk id="31" creationId="{8EB0B936-E786-4523-9DF4-9B403E8D4F32}"/>
          </ac:spMkLst>
        </pc:spChg>
      </pc:sldChg>
      <pc:sldChg chg="modSp new mod">
        <pc:chgData name="Cher Wei Yuan" userId="c9cfb6b917d73f39" providerId="LiveId" clId="{6317BDFC-DD15-4C2B-9995-E519474924A3}" dt="2021-11-07T02:59:15.143" v="10144" actId="113"/>
        <pc:sldMkLst>
          <pc:docMk/>
          <pc:sldMk cId="2774057057" sldId="263"/>
        </pc:sldMkLst>
        <pc:spChg chg="mod">
          <ac:chgData name="Cher Wei Yuan" userId="c9cfb6b917d73f39" providerId="LiveId" clId="{6317BDFC-DD15-4C2B-9995-E519474924A3}" dt="2021-11-05T15:42:36.203" v="756" actId="2711"/>
          <ac:spMkLst>
            <pc:docMk/>
            <pc:sldMk cId="2774057057" sldId="263"/>
            <ac:spMk id="2" creationId="{D25427DE-5714-42F9-817E-1980ED7EB0ED}"/>
          </ac:spMkLst>
        </pc:spChg>
        <pc:spChg chg="mod">
          <ac:chgData name="Cher Wei Yuan" userId="c9cfb6b917d73f39" providerId="LiveId" clId="{6317BDFC-DD15-4C2B-9995-E519474924A3}" dt="2021-11-07T02:59:15.143" v="10144" actId="113"/>
          <ac:spMkLst>
            <pc:docMk/>
            <pc:sldMk cId="2774057057" sldId="263"/>
            <ac:spMk id="3" creationId="{E3AE9183-414F-4D3B-8B56-54863E1BAA36}"/>
          </ac:spMkLst>
        </pc:spChg>
      </pc:sldChg>
      <pc:sldChg chg="addSp delSp modSp add mod">
        <pc:chgData name="Cher Wei Yuan" userId="c9cfb6b917d73f39" providerId="LiveId" clId="{6317BDFC-DD15-4C2B-9995-E519474924A3}" dt="2021-11-07T02:54:34.813" v="9834" actId="20577"/>
        <pc:sldMkLst>
          <pc:docMk/>
          <pc:sldMk cId="2727076704" sldId="264"/>
        </pc:sldMkLst>
        <pc:spChg chg="mod">
          <ac:chgData name="Cher Wei Yuan" userId="c9cfb6b917d73f39" providerId="LiveId" clId="{6317BDFC-DD15-4C2B-9995-E519474924A3}" dt="2021-11-05T16:08:46.107" v="1545" actId="120"/>
          <ac:spMkLst>
            <pc:docMk/>
            <pc:sldMk cId="2727076704" sldId="264"/>
            <ac:spMk id="2" creationId="{D25427DE-5714-42F9-817E-1980ED7EB0ED}"/>
          </ac:spMkLst>
        </pc:spChg>
        <pc:spChg chg="del mod">
          <ac:chgData name="Cher Wei Yuan" userId="c9cfb6b917d73f39" providerId="LiveId" clId="{6317BDFC-DD15-4C2B-9995-E519474924A3}" dt="2021-11-05T15:57:52.196" v="1290" actId="478"/>
          <ac:spMkLst>
            <pc:docMk/>
            <pc:sldMk cId="2727076704" sldId="264"/>
            <ac:spMk id="3" creationId="{E3AE9183-414F-4D3B-8B56-54863E1BAA36}"/>
          </ac:spMkLst>
        </pc:spChg>
        <pc:spChg chg="add mod">
          <ac:chgData name="Cher Wei Yuan" userId="c9cfb6b917d73f39" providerId="LiveId" clId="{6317BDFC-DD15-4C2B-9995-E519474924A3}" dt="2021-11-05T16:08:44.780" v="1544" actId="1076"/>
          <ac:spMkLst>
            <pc:docMk/>
            <pc:sldMk cId="2727076704" sldId="264"/>
            <ac:spMk id="4" creationId="{E8648294-5170-4268-BB97-66B697DD9501}"/>
          </ac:spMkLst>
        </pc:spChg>
        <pc:spChg chg="add mod">
          <ac:chgData name="Cher Wei Yuan" userId="c9cfb6b917d73f39" providerId="LiveId" clId="{6317BDFC-DD15-4C2B-9995-E519474924A3}" dt="2021-11-05T16:08:44.780" v="1544" actId="1076"/>
          <ac:spMkLst>
            <pc:docMk/>
            <pc:sldMk cId="2727076704" sldId="264"/>
            <ac:spMk id="5" creationId="{C78159A8-7902-4B76-9711-08D5F851C279}"/>
          </ac:spMkLst>
        </pc:spChg>
        <pc:spChg chg="add mod">
          <ac:chgData name="Cher Wei Yuan" userId="c9cfb6b917d73f39" providerId="LiveId" clId="{6317BDFC-DD15-4C2B-9995-E519474924A3}" dt="2021-11-05T16:08:44.780" v="1544" actId="1076"/>
          <ac:spMkLst>
            <pc:docMk/>
            <pc:sldMk cId="2727076704" sldId="264"/>
            <ac:spMk id="6" creationId="{6AC5DF3E-53C2-4130-9EC5-F6AD6FE89574}"/>
          </ac:spMkLst>
        </pc:spChg>
        <pc:spChg chg="add del mod">
          <ac:chgData name="Cher Wei Yuan" userId="c9cfb6b917d73f39" providerId="LiveId" clId="{6317BDFC-DD15-4C2B-9995-E519474924A3}" dt="2021-11-05T16:03:39.091" v="1378" actId="478"/>
          <ac:spMkLst>
            <pc:docMk/>
            <pc:sldMk cId="2727076704" sldId="264"/>
            <ac:spMk id="7" creationId="{2FF01564-2FDA-4E04-8229-CA349E47E041}"/>
          </ac:spMkLst>
        </pc:spChg>
        <pc:spChg chg="add mod">
          <ac:chgData name="Cher Wei Yuan" userId="c9cfb6b917d73f39" providerId="LiveId" clId="{6317BDFC-DD15-4C2B-9995-E519474924A3}" dt="2021-11-05T16:08:44.780" v="1544" actId="1076"/>
          <ac:spMkLst>
            <pc:docMk/>
            <pc:sldMk cId="2727076704" sldId="264"/>
            <ac:spMk id="8" creationId="{DE50C9E4-39BB-40EE-B683-49F4A8139DC3}"/>
          </ac:spMkLst>
        </pc:spChg>
        <pc:spChg chg="add mod">
          <ac:chgData name="Cher Wei Yuan" userId="c9cfb6b917d73f39" providerId="LiveId" clId="{6317BDFC-DD15-4C2B-9995-E519474924A3}" dt="2021-11-05T16:08:44.780" v="1544" actId="1076"/>
          <ac:spMkLst>
            <pc:docMk/>
            <pc:sldMk cId="2727076704" sldId="264"/>
            <ac:spMk id="51" creationId="{5CA71B21-6416-432E-BD19-70D036AF5C01}"/>
          </ac:spMkLst>
        </pc:spChg>
        <pc:spChg chg="add del mod">
          <ac:chgData name="Cher Wei Yuan" userId="c9cfb6b917d73f39" providerId="LiveId" clId="{6317BDFC-DD15-4C2B-9995-E519474924A3}" dt="2021-11-05T16:00:51.675" v="1345" actId="478"/>
          <ac:spMkLst>
            <pc:docMk/>
            <pc:sldMk cId="2727076704" sldId="264"/>
            <ac:spMk id="52" creationId="{41B77862-27EA-4621-977C-A7AD2E75EA24}"/>
          </ac:spMkLst>
        </pc:spChg>
        <pc:spChg chg="add del mod">
          <ac:chgData name="Cher Wei Yuan" userId="c9cfb6b917d73f39" providerId="LiveId" clId="{6317BDFC-DD15-4C2B-9995-E519474924A3}" dt="2021-11-05T16:00:50.627" v="1344" actId="478"/>
          <ac:spMkLst>
            <pc:docMk/>
            <pc:sldMk cId="2727076704" sldId="264"/>
            <ac:spMk id="53" creationId="{82AE81AB-E7ED-4646-93AE-6AE3AC6565FC}"/>
          </ac:spMkLst>
        </pc:spChg>
        <pc:spChg chg="add del mod">
          <ac:chgData name="Cher Wei Yuan" userId="c9cfb6b917d73f39" providerId="LiveId" clId="{6317BDFC-DD15-4C2B-9995-E519474924A3}" dt="2021-11-05T16:00:52.424" v="1346" actId="478"/>
          <ac:spMkLst>
            <pc:docMk/>
            <pc:sldMk cId="2727076704" sldId="264"/>
            <ac:spMk id="54" creationId="{4684FBCA-15D1-4D1B-9055-54DC0B02C32E}"/>
          </ac:spMkLst>
        </pc:spChg>
        <pc:spChg chg="add mod">
          <ac:chgData name="Cher Wei Yuan" userId="c9cfb6b917d73f39" providerId="LiveId" clId="{6317BDFC-DD15-4C2B-9995-E519474924A3}" dt="2021-11-05T16:08:44.780" v="1544" actId="1076"/>
          <ac:spMkLst>
            <pc:docMk/>
            <pc:sldMk cId="2727076704" sldId="264"/>
            <ac:spMk id="55" creationId="{3A9F53AE-1D69-46E5-A91B-61A44A0F6593}"/>
          </ac:spMkLst>
        </pc:spChg>
        <pc:spChg chg="add mod">
          <ac:chgData name="Cher Wei Yuan" userId="c9cfb6b917d73f39" providerId="LiveId" clId="{6317BDFC-DD15-4C2B-9995-E519474924A3}" dt="2021-11-05T16:08:44.780" v="1544" actId="1076"/>
          <ac:spMkLst>
            <pc:docMk/>
            <pc:sldMk cId="2727076704" sldId="264"/>
            <ac:spMk id="56" creationId="{E11D43A2-997E-434F-A900-C48B77E6FEF9}"/>
          </ac:spMkLst>
        </pc:spChg>
        <pc:spChg chg="add del mod">
          <ac:chgData name="Cher Wei Yuan" userId="c9cfb6b917d73f39" providerId="LiveId" clId="{6317BDFC-DD15-4C2B-9995-E519474924A3}" dt="2021-11-05T16:00:41.922" v="1341" actId="478"/>
          <ac:spMkLst>
            <pc:docMk/>
            <pc:sldMk cId="2727076704" sldId="264"/>
            <ac:spMk id="57" creationId="{644C2D64-07DD-4505-971C-F94D2BCC4D31}"/>
          </ac:spMkLst>
        </pc:spChg>
        <pc:spChg chg="add del mod">
          <ac:chgData name="Cher Wei Yuan" userId="c9cfb6b917d73f39" providerId="LiveId" clId="{6317BDFC-DD15-4C2B-9995-E519474924A3}" dt="2021-11-05T16:00:41.922" v="1341" actId="478"/>
          <ac:spMkLst>
            <pc:docMk/>
            <pc:sldMk cId="2727076704" sldId="264"/>
            <ac:spMk id="58" creationId="{F18F3D03-B587-4767-9CB7-1D458055C909}"/>
          </ac:spMkLst>
        </pc:spChg>
        <pc:spChg chg="add del mod">
          <ac:chgData name="Cher Wei Yuan" userId="c9cfb6b917d73f39" providerId="LiveId" clId="{6317BDFC-DD15-4C2B-9995-E519474924A3}" dt="2021-11-05T16:00:57.088" v="1348" actId="478"/>
          <ac:spMkLst>
            <pc:docMk/>
            <pc:sldMk cId="2727076704" sldId="264"/>
            <ac:spMk id="59" creationId="{2BEE0416-E868-49C9-B71C-1F33ADE2BBB5}"/>
          </ac:spMkLst>
        </pc:spChg>
        <pc:spChg chg="add mod">
          <ac:chgData name="Cher Wei Yuan" userId="c9cfb6b917d73f39" providerId="LiveId" clId="{6317BDFC-DD15-4C2B-9995-E519474924A3}" dt="2021-11-05T16:08:44.780" v="1544" actId="1076"/>
          <ac:spMkLst>
            <pc:docMk/>
            <pc:sldMk cId="2727076704" sldId="264"/>
            <ac:spMk id="60" creationId="{97D3E624-9982-48D7-A23A-57C19D0C9EDB}"/>
          </ac:spMkLst>
        </pc:spChg>
        <pc:spChg chg="add mod">
          <ac:chgData name="Cher Wei Yuan" userId="c9cfb6b917d73f39" providerId="LiveId" clId="{6317BDFC-DD15-4C2B-9995-E519474924A3}" dt="2021-11-05T16:08:44.780" v="1544" actId="1076"/>
          <ac:spMkLst>
            <pc:docMk/>
            <pc:sldMk cId="2727076704" sldId="264"/>
            <ac:spMk id="61" creationId="{6BA5EE0F-E46A-4DC1-8372-BBEE72C7B95C}"/>
          </ac:spMkLst>
        </pc:spChg>
        <pc:spChg chg="add mod">
          <ac:chgData name="Cher Wei Yuan" userId="c9cfb6b917d73f39" providerId="LiveId" clId="{6317BDFC-DD15-4C2B-9995-E519474924A3}" dt="2021-11-05T16:08:44.780" v="1544" actId="1076"/>
          <ac:spMkLst>
            <pc:docMk/>
            <pc:sldMk cId="2727076704" sldId="264"/>
            <ac:spMk id="62" creationId="{D287805D-C7DA-4B29-99C6-6BF41672F7C0}"/>
          </ac:spMkLst>
        </pc:spChg>
        <pc:spChg chg="add mod">
          <ac:chgData name="Cher Wei Yuan" userId="c9cfb6b917d73f39" providerId="LiveId" clId="{6317BDFC-DD15-4C2B-9995-E519474924A3}" dt="2021-11-05T16:08:44.780" v="1544" actId="1076"/>
          <ac:spMkLst>
            <pc:docMk/>
            <pc:sldMk cId="2727076704" sldId="264"/>
            <ac:spMk id="63" creationId="{971248B1-8EF8-4689-B779-0D7025FFF0E4}"/>
          </ac:spMkLst>
        </pc:spChg>
        <pc:spChg chg="add mod">
          <ac:chgData name="Cher Wei Yuan" userId="c9cfb6b917d73f39" providerId="LiveId" clId="{6317BDFC-DD15-4C2B-9995-E519474924A3}" dt="2021-11-05T16:08:44.780" v="1544" actId="1076"/>
          <ac:spMkLst>
            <pc:docMk/>
            <pc:sldMk cId="2727076704" sldId="264"/>
            <ac:spMk id="64" creationId="{4558D5CA-7150-4CFC-8332-939CD8ED7E6A}"/>
          </ac:spMkLst>
        </pc:spChg>
        <pc:spChg chg="add mod">
          <ac:chgData name="Cher Wei Yuan" userId="c9cfb6b917d73f39" providerId="LiveId" clId="{6317BDFC-DD15-4C2B-9995-E519474924A3}" dt="2021-11-05T16:08:44.780" v="1544" actId="1076"/>
          <ac:spMkLst>
            <pc:docMk/>
            <pc:sldMk cId="2727076704" sldId="264"/>
            <ac:spMk id="65" creationId="{67923A0C-53B3-4AD0-B7B3-215632594D50}"/>
          </ac:spMkLst>
        </pc:spChg>
        <pc:spChg chg="add mod">
          <ac:chgData name="Cher Wei Yuan" userId="c9cfb6b917d73f39" providerId="LiveId" clId="{6317BDFC-DD15-4C2B-9995-E519474924A3}" dt="2021-11-05T16:08:44.780" v="1544" actId="1076"/>
          <ac:spMkLst>
            <pc:docMk/>
            <pc:sldMk cId="2727076704" sldId="264"/>
            <ac:spMk id="66" creationId="{44A35258-342F-4EBF-BA59-8CEFB7AD7473}"/>
          </ac:spMkLst>
        </pc:spChg>
        <pc:spChg chg="add mod">
          <ac:chgData name="Cher Wei Yuan" userId="c9cfb6b917d73f39" providerId="LiveId" clId="{6317BDFC-DD15-4C2B-9995-E519474924A3}" dt="2021-11-05T16:08:44.780" v="1544" actId="1076"/>
          <ac:spMkLst>
            <pc:docMk/>
            <pc:sldMk cId="2727076704" sldId="264"/>
            <ac:spMk id="67" creationId="{7CE047D2-0C52-4C13-B52B-A3FB61430C23}"/>
          </ac:spMkLst>
        </pc:spChg>
        <pc:spChg chg="add mod">
          <ac:chgData name="Cher Wei Yuan" userId="c9cfb6b917d73f39" providerId="LiveId" clId="{6317BDFC-DD15-4C2B-9995-E519474924A3}" dt="2021-11-05T16:08:44.780" v="1544" actId="1076"/>
          <ac:spMkLst>
            <pc:docMk/>
            <pc:sldMk cId="2727076704" sldId="264"/>
            <ac:spMk id="68" creationId="{E062F804-E936-43A5-81FD-2493B771C306}"/>
          </ac:spMkLst>
        </pc:spChg>
        <pc:spChg chg="add mod">
          <ac:chgData name="Cher Wei Yuan" userId="c9cfb6b917d73f39" providerId="LiveId" clId="{6317BDFC-DD15-4C2B-9995-E519474924A3}" dt="2021-11-05T16:08:44.780" v="1544" actId="1076"/>
          <ac:spMkLst>
            <pc:docMk/>
            <pc:sldMk cId="2727076704" sldId="264"/>
            <ac:spMk id="69" creationId="{FC27D0ED-D561-4593-828A-73FC62A887A9}"/>
          </ac:spMkLst>
        </pc:spChg>
        <pc:spChg chg="add mod">
          <ac:chgData name="Cher Wei Yuan" userId="c9cfb6b917d73f39" providerId="LiveId" clId="{6317BDFC-DD15-4C2B-9995-E519474924A3}" dt="2021-11-05T16:08:44.780" v="1544" actId="1076"/>
          <ac:spMkLst>
            <pc:docMk/>
            <pc:sldMk cId="2727076704" sldId="264"/>
            <ac:spMk id="70" creationId="{B231DADC-EC32-4F59-A89C-773D6E3C18AE}"/>
          </ac:spMkLst>
        </pc:spChg>
        <pc:spChg chg="add mod">
          <ac:chgData name="Cher Wei Yuan" userId="c9cfb6b917d73f39" providerId="LiveId" clId="{6317BDFC-DD15-4C2B-9995-E519474924A3}" dt="2021-11-05T16:08:44.780" v="1544" actId="1076"/>
          <ac:spMkLst>
            <pc:docMk/>
            <pc:sldMk cId="2727076704" sldId="264"/>
            <ac:spMk id="71" creationId="{A868D290-C258-43E9-BED3-2567BA2E6D20}"/>
          </ac:spMkLst>
        </pc:spChg>
        <pc:spChg chg="add mod">
          <ac:chgData name="Cher Wei Yuan" userId="c9cfb6b917d73f39" providerId="LiveId" clId="{6317BDFC-DD15-4C2B-9995-E519474924A3}" dt="2021-11-05T16:08:44.780" v="1544" actId="1076"/>
          <ac:spMkLst>
            <pc:docMk/>
            <pc:sldMk cId="2727076704" sldId="264"/>
            <ac:spMk id="72" creationId="{9B77D321-8F19-4A9A-9824-AEE17F77657F}"/>
          </ac:spMkLst>
        </pc:spChg>
        <pc:spChg chg="add mod">
          <ac:chgData name="Cher Wei Yuan" userId="c9cfb6b917d73f39" providerId="LiveId" clId="{6317BDFC-DD15-4C2B-9995-E519474924A3}" dt="2021-11-06T13:22:54.852" v="8784" actId="1076"/>
          <ac:spMkLst>
            <pc:docMk/>
            <pc:sldMk cId="2727076704" sldId="264"/>
            <ac:spMk id="75" creationId="{9CA6DC05-67DA-4E67-AE73-1892A9B61C39}"/>
          </ac:spMkLst>
        </pc:spChg>
        <pc:spChg chg="add mod">
          <ac:chgData name="Cher Wei Yuan" userId="c9cfb6b917d73f39" providerId="LiveId" clId="{6317BDFC-DD15-4C2B-9995-E519474924A3}" dt="2021-11-06T13:22:35.895" v="8778" actId="14100"/>
          <ac:spMkLst>
            <pc:docMk/>
            <pc:sldMk cId="2727076704" sldId="264"/>
            <ac:spMk id="76" creationId="{3760A56E-FE69-40B7-881D-DBB8AF51A890}"/>
          </ac:spMkLst>
        </pc:spChg>
        <pc:spChg chg="add del mod">
          <ac:chgData name="Cher Wei Yuan" userId="c9cfb6b917d73f39" providerId="LiveId" clId="{6317BDFC-DD15-4C2B-9995-E519474924A3}" dt="2021-11-05T16:08:44.780" v="1544" actId="1076"/>
          <ac:spMkLst>
            <pc:docMk/>
            <pc:sldMk cId="2727076704" sldId="264"/>
            <ac:spMk id="77" creationId="{787A8760-192E-4E42-B830-F0F1DA5730B2}"/>
          </ac:spMkLst>
        </pc:spChg>
        <pc:spChg chg="add mod">
          <ac:chgData name="Cher Wei Yuan" userId="c9cfb6b917d73f39" providerId="LiveId" clId="{6317BDFC-DD15-4C2B-9995-E519474924A3}" dt="2021-11-05T16:08:44.780" v="1544" actId="1076"/>
          <ac:spMkLst>
            <pc:docMk/>
            <pc:sldMk cId="2727076704" sldId="264"/>
            <ac:spMk id="78" creationId="{EC357FD4-AFF7-44FF-8C06-4FC241F8946D}"/>
          </ac:spMkLst>
        </pc:spChg>
        <pc:spChg chg="add mod">
          <ac:chgData name="Cher Wei Yuan" userId="c9cfb6b917d73f39" providerId="LiveId" clId="{6317BDFC-DD15-4C2B-9995-E519474924A3}" dt="2021-11-06T13:22:48.136" v="8783" actId="1076"/>
          <ac:spMkLst>
            <pc:docMk/>
            <pc:sldMk cId="2727076704" sldId="264"/>
            <ac:spMk id="79" creationId="{4B1319C5-3CFD-4F8F-A3D3-CF4E6B8E6383}"/>
          </ac:spMkLst>
        </pc:spChg>
        <pc:spChg chg="add mod">
          <ac:chgData name="Cher Wei Yuan" userId="c9cfb6b917d73f39" providerId="LiveId" clId="{6317BDFC-DD15-4C2B-9995-E519474924A3}" dt="2021-11-05T16:08:44.780" v="1544" actId="1076"/>
          <ac:spMkLst>
            <pc:docMk/>
            <pc:sldMk cId="2727076704" sldId="264"/>
            <ac:spMk id="80" creationId="{5EB6E083-E4B1-40F0-BF2E-A6581866B18E}"/>
          </ac:spMkLst>
        </pc:spChg>
        <pc:spChg chg="add mod">
          <ac:chgData name="Cher Wei Yuan" userId="c9cfb6b917d73f39" providerId="LiveId" clId="{6317BDFC-DD15-4C2B-9995-E519474924A3}" dt="2021-11-07T02:54:34.813" v="9834" actId="20577"/>
          <ac:spMkLst>
            <pc:docMk/>
            <pc:sldMk cId="2727076704" sldId="264"/>
            <ac:spMk id="81" creationId="{615A71E6-E4CA-4A2B-BA32-B4C8E788F918}"/>
          </ac:spMkLst>
        </pc:spChg>
        <pc:spChg chg="add mod">
          <ac:chgData name="Cher Wei Yuan" userId="c9cfb6b917d73f39" providerId="LiveId" clId="{6317BDFC-DD15-4C2B-9995-E519474924A3}" dt="2021-11-05T16:09:02.618" v="1553" actId="1076"/>
          <ac:spMkLst>
            <pc:docMk/>
            <pc:sldMk cId="2727076704" sldId="264"/>
            <ac:spMk id="82" creationId="{9F1DA4A4-5FCF-42EE-B0B7-8F6FAF777F3E}"/>
          </ac:spMkLst>
        </pc:spChg>
        <pc:spChg chg="add mod">
          <ac:chgData name="Cher Wei Yuan" userId="c9cfb6b917d73f39" providerId="LiveId" clId="{6317BDFC-DD15-4C2B-9995-E519474924A3}" dt="2021-11-05T16:09:06.905" v="1555" actId="1076"/>
          <ac:spMkLst>
            <pc:docMk/>
            <pc:sldMk cId="2727076704" sldId="264"/>
            <ac:spMk id="83" creationId="{738C2CC6-7964-462B-808A-D80A28180E8E}"/>
          </ac:spMkLst>
        </pc:spChg>
        <pc:spChg chg="add mod">
          <ac:chgData name="Cher Wei Yuan" userId="c9cfb6b917d73f39" providerId="LiveId" clId="{6317BDFC-DD15-4C2B-9995-E519474924A3}" dt="2021-11-05T16:09:12.800" v="1557" actId="1076"/>
          <ac:spMkLst>
            <pc:docMk/>
            <pc:sldMk cId="2727076704" sldId="264"/>
            <ac:spMk id="84" creationId="{103B71D7-749A-41CA-B97F-0B94E799E3FC}"/>
          </ac:spMkLst>
        </pc:spChg>
        <pc:spChg chg="add mod">
          <ac:chgData name="Cher Wei Yuan" userId="c9cfb6b917d73f39" providerId="LiveId" clId="{6317BDFC-DD15-4C2B-9995-E519474924A3}" dt="2021-11-05T16:09:18.975" v="1559" actId="1076"/>
          <ac:spMkLst>
            <pc:docMk/>
            <pc:sldMk cId="2727076704" sldId="264"/>
            <ac:spMk id="85" creationId="{5B90187F-42EA-45B3-8C61-1003F076FC59}"/>
          </ac:spMkLst>
        </pc:spChg>
        <pc:cxnChg chg="add mod">
          <ac:chgData name="Cher Wei Yuan" userId="c9cfb6b917d73f39" providerId="LiveId" clId="{6317BDFC-DD15-4C2B-9995-E519474924A3}" dt="2021-11-05T16:08:44.780" v="1544" actId="1076"/>
          <ac:cxnSpMkLst>
            <pc:docMk/>
            <pc:sldMk cId="2727076704" sldId="264"/>
            <ac:cxnSpMk id="10" creationId="{71B7AC8E-0A68-4F66-BB81-FD40B9940CA2}"/>
          </ac:cxnSpMkLst>
        </pc:cxnChg>
        <pc:cxnChg chg="add mod">
          <ac:chgData name="Cher Wei Yuan" userId="c9cfb6b917d73f39" providerId="LiveId" clId="{6317BDFC-DD15-4C2B-9995-E519474924A3}" dt="2021-11-05T16:08:44.780" v="1544" actId="1076"/>
          <ac:cxnSpMkLst>
            <pc:docMk/>
            <pc:sldMk cId="2727076704" sldId="264"/>
            <ac:cxnSpMk id="12" creationId="{A10D4412-FCF2-4B53-BED4-B955B6891333}"/>
          </ac:cxnSpMkLst>
        </pc:cxnChg>
        <pc:cxnChg chg="add mod">
          <ac:chgData name="Cher Wei Yuan" userId="c9cfb6b917d73f39" providerId="LiveId" clId="{6317BDFC-DD15-4C2B-9995-E519474924A3}" dt="2021-11-05T16:08:44.780" v="1544" actId="1076"/>
          <ac:cxnSpMkLst>
            <pc:docMk/>
            <pc:sldMk cId="2727076704" sldId="264"/>
            <ac:cxnSpMk id="15" creationId="{1B1885B1-BEE6-4522-9E92-0DDD3C5B64B7}"/>
          </ac:cxnSpMkLst>
        </pc:cxnChg>
        <pc:cxnChg chg="add mod">
          <ac:chgData name="Cher Wei Yuan" userId="c9cfb6b917d73f39" providerId="LiveId" clId="{6317BDFC-DD15-4C2B-9995-E519474924A3}" dt="2021-11-05T16:08:44.780" v="1544" actId="1076"/>
          <ac:cxnSpMkLst>
            <pc:docMk/>
            <pc:sldMk cId="2727076704" sldId="264"/>
            <ac:cxnSpMk id="18" creationId="{AA6B02E8-1A37-44B1-8979-6A8CE0143C13}"/>
          </ac:cxnSpMkLst>
        </pc:cxnChg>
        <pc:cxnChg chg="add del mod">
          <ac:chgData name="Cher Wei Yuan" userId="c9cfb6b917d73f39" providerId="LiveId" clId="{6317BDFC-DD15-4C2B-9995-E519474924A3}" dt="2021-11-05T16:03:41.157" v="1380" actId="478"/>
          <ac:cxnSpMkLst>
            <pc:docMk/>
            <pc:sldMk cId="2727076704" sldId="264"/>
            <ac:cxnSpMk id="21" creationId="{83DB55A6-0797-4F26-9EA9-98303EBB1F21}"/>
          </ac:cxnSpMkLst>
        </pc:cxnChg>
        <pc:cxnChg chg="add del mod">
          <ac:chgData name="Cher Wei Yuan" userId="c9cfb6b917d73f39" providerId="LiveId" clId="{6317BDFC-DD15-4C2B-9995-E519474924A3}" dt="2021-11-05T16:03:39.975" v="1379" actId="478"/>
          <ac:cxnSpMkLst>
            <pc:docMk/>
            <pc:sldMk cId="2727076704" sldId="264"/>
            <ac:cxnSpMk id="24" creationId="{6A13A8A0-2D5B-4445-A17C-84508D79AA09}"/>
          </ac:cxnSpMkLst>
        </pc:cxnChg>
        <pc:cxnChg chg="add mod">
          <ac:chgData name="Cher Wei Yuan" userId="c9cfb6b917d73f39" providerId="LiveId" clId="{6317BDFC-DD15-4C2B-9995-E519474924A3}" dt="2021-11-05T16:08:44.780" v="1544" actId="1076"/>
          <ac:cxnSpMkLst>
            <pc:docMk/>
            <pc:sldMk cId="2727076704" sldId="264"/>
            <ac:cxnSpMk id="27" creationId="{FCA69E04-D00A-4A7D-A54A-F1D9281B8352}"/>
          </ac:cxnSpMkLst>
        </pc:cxnChg>
        <pc:cxnChg chg="add mod">
          <ac:chgData name="Cher Wei Yuan" userId="c9cfb6b917d73f39" providerId="LiveId" clId="{6317BDFC-DD15-4C2B-9995-E519474924A3}" dt="2021-11-05T16:08:44.780" v="1544" actId="1076"/>
          <ac:cxnSpMkLst>
            <pc:docMk/>
            <pc:sldMk cId="2727076704" sldId="264"/>
            <ac:cxnSpMk id="30" creationId="{F425507E-7C67-40B3-A9BD-66945AFAC29A}"/>
          </ac:cxnSpMkLst>
        </pc:cxnChg>
      </pc:sldChg>
      <pc:sldChg chg="modSp add del mod">
        <pc:chgData name="Cher Wei Yuan" userId="c9cfb6b917d73f39" providerId="LiveId" clId="{6317BDFC-DD15-4C2B-9995-E519474924A3}" dt="2021-11-05T16:07:33.539" v="1529" actId="47"/>
        <pc:sldMkLst>
          <pc:docMk/>
          <pc:sldMk cId="2293969883" sldId="265"/>
        </pc:sldMkLst>
        <pc:spChg chg="mod">
          <ac:chgData name="Cher Wei Yuan" userId="c9cfb6b917d73f39" providerId="LiveId" clId="{6317BDFC-DD15-4C2B-9995-E519474924A3}" dt="2021-11-05T16:07:29.002" v="1528" actId="20577"/>
          <ac:spMkLst>
            <pc:docMk/>
            <pc:sldMk cId="2293969883" sldId="265"/>
            <ac:spMk id="2" creationId="{D25427DE-5714-42F9-817E-1980ED7EB0ED}"/>
          </ac:spMkLst>
        </pc:spChg>
      </pc:sldChg>
      <pc:sldChg chg="modSp add mod ord modNotesTx">
        <pc:chgData name="Cher Wei Yuan" userId="c9cfb6b917d73f39" providerId="LiveId" clId="{6317BDFC-DD15-4C2B-9995-E519474924A3}" dt="2021-11-07T02:50:41.887" v="9605"/>
        <pc:sldMkLst>
          <pc:docMk/>
          <pc:sldMk cId="3372416034" sldId="265"/>
        </pc:sldMkLst>
        <pc:spChg chg="mod">
          <ac:chgData name="Cher Wei Yuan" userId="c9cfb6b917d73f39" providerId="LiveId" clId="{6317BDFC-DD15-4C2B-9995-E519474924A3}" dt="2021-11-05T16:13:44.346" v="1962" actId="20577"/>
          <ac:spMkLst>
            <pc:docMk/>
            <pc:sldMk cId="3372416034" sldId="265"/>
            <ac:spMk id="2" creationId="{D25427DE-5714-42F9-817E-1980ED7EB0ED}"/>
          </ac:spMkLst>
        </pc:spChg>
        <pc:spChg chg="mod">
          <ac:chgData name="Cher Wei Yuan" userId="c9cfb6b917d73f39" providerId="LiveId" clId="{6317BDFC-DD15-4C2B-9995-E519474924A3}" dt="2021-11-07T02:47:54.411" v="9368" actId="113"/>
          <ac:spMkLst>
            <pc:docMk/>
            <pc:sldMk cId="3372416034" sldId="265"/>
            <ac:spMk id="3" creationId="{E3AE9183-414F-4D3B-8B56-54863E1BAA36}"/>
          </ac:spMkLst>
        </pc:spChg>
      </pc:sldChg>
      <pc:sldChg chg="addSp modSp add mod">
        <pc:chgData name="Cher Wei Yuan" userId="c9cfb6b917d73f39" providerId="LiveId" clId="{6317BDFC-DD15-4C2B-9995-E519474924A3}" dt="2021-11-07T02:55:36.911" v="9919" actId="20577"/>
        <pc:sldMkLst>
          <pc:docMk/>
          <pc:sldMk cId="3451663198" sldId="266"/>
        </pc:sldMkLst>
        <pc:spChg chg="mod">
          <ac:chgData name="Cher Wei Yuan" userId="c9cfb6b917d73f39" providerId="LiveId" clId="{6317BDFC-DD15-4C2B-9995-E519474924A3}" dt="2021-11-07T02:55:36.911" v="9919" actId="20577"/>
          <ac:spMkLst>
            <pc:docMk/>
            <pc:sldMk cId="3451663198" sldId="266"/>
            <ac:spMk id="2" creationId="{D25427DE-5714-42F9-817E-1980ED7EB0ED}"/>
          </ac:spMkLst>
        </pc:spChg>
        <pc:spChg chg="mod">
          <ac:chgData name="Cher Wei Yuan" userId="c9cfb6b917d73f39" providerId="LiveId" clId="{6317BDFC-DD15-4C2B-9995-E519474924A3}" dt="2021-11-06T03:03:20.971" v="7126" actId="20577"/>
          <ac:spMkLst>
            <pc:docMk/>
            <pc:sldMk cId="3451663198" sldId="266"/>
            <ac:spMk id="3" creationId="{E3AE9183-414F-4D3B-8B56-54863E1BAA36}"/>
          </ac:spMkLst>
        </pc:spChg>
        <pc:spChg chg="add mod">
          <ac:chgData name="Cher Wei Yuan" userId="c9cfb6b917d73f39" providerId="LiveId" clId="{6317BDFC-DD15-4C2B-9995-E519474924A3}" dt="2021-11-06T13:24:49.534" v="8801" actId="1076"/>
          <ac:spMkLst>
            <pc:docMk/>
            <pc:sldMk cId="3451663198" sldId="266"/>
            <ac:spMk id="5" creationId="{35FE4EAC-0C2B-473D-AF62-743BB3D85618}"/>
          </ac:spMkLst>
        </pc:spChg>
      </pc:sldChg>
      <pc:sldChg chg="addSp delSp modSp add mod ord">
        <pc:chgData name="Cher Wei Yuan" userId="c9cfb6b917d73f39" providerId="LiveId" clId="{6317BDFC-DD15-4C2B-9995-E519474924A3}" dt="2021-11-07T03:18:31.302" v="10326" actId="1076"/>
        <pc:sldMkLst>
          <pc:docMk/>
          <pc:sldMk cId="2557496674" sldId="267"/>
        </pc:sldMkLst>
        <pc:spChg chg="mod">
          <ac:chgData name="Cher Wei Yuan" userId="c9cfb6b917d73f39" providerId="LiveId" clId="{6317BDFC-DD15-4C2B-9995-E519474924A3}" dt="2021-11-07T02:55:28.607" v="9909" actId="20577"/>
          <ac:spMkLst>
            <pc:docMk/>
            <pc:sldMk cId="2557496674" sldId="267"/>
            <ac:spMk id="2" creationId="{D25427DE-5714-42F9-817E-1980ED7EB0ED}"/>
          </ac:spMkLst>
        </pc:spChg>
        <pc:spChg chg="add del mod">
          <ac:chgData name="Cher Wei Yuan" userId="c9cfb6b917d73f39" providerId="LiveId" clId="{6317BDFC-DD15-4C2B-9995-E519474924A3}" dt="2021-11-05T16:28:41.279" v="2607" actId="478"/>
          <ac:spMkLst>
            <pc:docMk/>
            <pc:sldMk cId="2557496674" sldId="267"/>
            <ac:spMk id="7" creationId="{BF8F7D17-CF03-44E7-8906-98031749F176}"/>
          </ac:spMkLst>
        </pc:spChg>
        <pc:spChg chg="add mod">
          <ac:chgData name="Cher Wei Yuan" userId="c9cfb6b917d73f39" providerId="LiveId" clId="{6317BDFC-DD15-4C2B-9995-E519474924A3}" dt="2021-11-07T03:18:31.302" v="10326" actId="1076"/>
          <ac:spMkLst>
            <pc:docMk/>
            <pc:sldMk cId="2557496674" sldId="267"/>
            <ac:spMk id="42" creationId="{4B7FF759-9747-405D-A496-7F4EA514EE68}"/>
          </ac:spMkLst>
        </pc:spChg>
        <pc:spChg chg="add mod">
          <ac:chgData name="Cher Wei Yuan" userId="c9cfb6b917d73f39" providerId="LiveId" clId="{6317BDFC-DD15-4C2B-9995-E519474924A3}" dt="2021-11-07T02:46:50.720" v="9302" actId="207"/>
          <ac:spMkLst>
            <pc:docMk/>
            <pc:sldMk cId="2557496674" sldId="267"/>
            <ac:spMk id="43" creationId="{D6BF916F-DFB0-4331-804B-5FC8598247BE}"/>
          </ac:spMkLst>
        </pc:spChg>
        <pc:spChg chg="mod">
          <ac:chgData name="Cher Wei Yuan" userId="c9cfb6b917d73f39" providerId="LiveId" clId="{6317BDFC-DD15-4C2B-9995-E519474924A3}" dt="2021-11-07T02:46:34.204" v="9288" actId="20577"/>
          <ac:spMkLst>
            <pc:docMk/>
            <pc:sldMk cId="2557496674" sldId="267"/>
            <ac:spMk id="75" creationId="{9CA6DC05-67DA-4E67-AE73-1892A9B61C39}"/>
          </ac:spMkLst>
        </pc:spChg>
        <pc:spChg chg="add del">
          <ac:chgData name="Cher Wei Yuan" userId="c9cfb6b917d73f39" providerId="LiveId" clId="{6317BDFC-DD15-4C2B-9995-E519474924A3}" dt="2021-11-05T16:31:17.850" v="2761" actId="478"/>
          <ac:spMkLst>
            <pc:docMk/>
            <pc:sldMk cId="2557496674" sldId="267"/>
            <ac:spMk id="76" creationId="{3760A56E-FE69-40B7-881D-DBB8AF51A890}"/>
          </ac:spMkLst>
        </pc:spChg>
        <pc:spChg chg="del">
          <ac:chgData name="Cher Wei Yuan" userId="c9cfb6b917d73f39" providerId="LiveId" clId="{6317BDFC-DD15-4C2B-9995-E519474924A3}" dt="2021-11-05T16:31:21.885" v="2765" actId="478"/>
          <ac:spMkLst>
            <pc:docMk/>
            <pc:sldMk cId="2557496674" sldId="267"/>
            <ac:spMk id="77" creationId="{787A8760-192E-4E42-B830-F0F1DA5730B2}"/>
          </ac:spMkLst>
        </pc:spChg>
        <pc:spChg chg="add del">
          <ac:chgData name="Cher Wei Yuan" userId="c9cfb6b917d73f39" providerId="LiveId" clId="{6317BDFC-DD15-4C2B-9995-E519474924A3}" dt="2021-11-05T16:31:20.702" v="2764" actId="478"/>
          <ac:spMkLst>
            <pc:docMk/>
            <pc:sldMk cId="2557496674" sldId="267"/>
            <ac:spMk id="78" creationId="{EC357FD4-AFF7-44FF-8C06-4FC241F8946D}"/>
          </ac:spMkLst>
        </pc:spChg>
        <pc:spChg chg="add del">
          <ac:chgData name="Cher Wei Yuan" userId="c9cfb6b917d73f39" providerId="LiveId" clId="{6317BDFC-DD15-4C2B-9995-E519474924A3}" dt="2021-11-05T16:31:19.844" v="2763" actId="478"/>
          <ac:spMkLst>
            <pc:docMk/>
            <pc:sldMk cId="2557496674" sldId="267"/>
            <ac:spMk id="79" creationId="{4B1319C5-3CFD-4F8F-A3D3-CF4E6B8E6383}"/>
          </ac:spMkLst>
        </pc:spChg>
        <pc:spChg chg="add del">
          <ac:chgData name="Cher Wei Yuan" userId="c9cfb6b917d73f39" providerId="LiveId" clId="{6317BDFC-DD15-4C2B-9995-E519474924A3}" dt="2021-11-05T16:31:19.262" v="2762" actId="478"/>
          <ac:spMkLst>
            <pc:docMk/>
            <pc:sldMk cId="2557496674" sldId="267"/>
            <ac:spMk id="80" creationId="{5EB6E083-E4B1-40F0-BF2E-A6581866B18E}"/>
          </ac:spMkLst>
        </pc:spChg>
        <pc:spChg chg="del">
          <ac:chgData name="Cher Wei Yuan" userId="c9cfb6b917d73f39" providerId="LiveId" clId="{6317BDFC-DD15-4C2B-9995-E519474924A3}" dt="2021-11-05T16:28:39.916" v="2606" actId="478"/>
          <ac:spMkLst>
            <pc:docMk/>
            <pc:sldMk cId="2557496674" sldId="267"/>
            <ac:spMk id="81" creationId="{615A71E6-E4CA-4A2B-BA32-B4C8E788F918}"/>
          </ac:spMkLst>
        </pc:spChg>
        <pc:cxnChg chg="add mod">
          <ac:chgData name="Cher Wei Yuan" userId="c9cfb6b917d73f39" providerId="LiveId" clId="{6317BDFC-DD15-4C2B-9995-E519474924A3}" dt="2021-11-06T13:23:38.102" v="8790" actId="1582"/>
          <ac:cxnSpMkLst>
            <pc:docMk/>
            <pc:sldMk cId="2557496674" sldId="267"/>
            <ac:cxnSpMk id="7" creationId="{8A53841A-59DD-411E-866B-A07A48E53C1C}"/>
          </ac:cxnSpMkLst>
        </pc:cxnChg>
        <pc:cxnChg chg="del mod">
          <ac:chgData name="Cher Wei Yuan" userId="c9cfb6b917d73f39" providerId="LiveId" clId="{6317BDFC-DD15-4C2B-9995-E519474924A3}" dt="2021-11-06T13:23:12.271" v="8785" actId="478"/>
          <ac:cxnSpMkLst>
            <pc:docMk/>
            <pc:sldMk cId="2557496674" sldId="267"/>
            <ac:cxnSpMk id="10" creationId="{71B7AC8E-0A68-4F66-BB81-FD40B9940CA2}"/>
          </ac:cxnSpMkLst>
        </pc:cxnChg>
        <pc:cxnChg chg="add del mod">
          <ac:chgData name="Cher Wei Yuan" userId="c9cfb6b917d73f39" providerId="LiveId" clId="{6317BDFC-DD15-4C2B-9995-E519474924A3}" dt="2021-11-07T02:46:04.041" v="9275" actId="478"/>
          <ac:cxnSpMkLst>
            <pc:docMk/>
            <pc:sldMk cId="2557496674" sldId="267"/>
            <ac:cxnSpMk id="35" creationId="{BA2ABA8D-9F0B-404A-B7F5-AB21C7B05BB8}"/>
          </ac:cxnSpMkLst>
        </pc:cxnChg>
        <pc:cxnChg chg="add mod">
          <ac:chgData name="Cher Wei Yuan" userId="c9cfb6b917d73f39" providerId="LiveId" clId="{6317BDFC-DD15-4C2B-9995-E519474924A3}" dt="2021-11-07T02:46:24.299" v="9281" actId="208"/>
          <ac:cxnSpMkLst>
            <pc:docMk/>
            <pc:sldMk cId="2557496674" sldId="267"/>
            <ac:cxnSpMk id="38" creationId="{966B39E5-35B4-43E5-B59B-F94B58E0D80C}"/>
          </ac:cxnSpMkLst>
        </pc:cxnChg>
      </pc:sldChg>
      <pc:sldChg chg="addSp delSp modSp add mod">
        <pc:chgData name="Cher Wei Yuan" userId="c9cfb6b917d73f39" providerId="LiveId" clId="{6317BDFC-DD15-4C2B-9995-E519474924A3}" dt="2021-11-07T03:17:53.703" v="10274" actId="20577"/>
        <pc:sldMkLst>
          <pc:docMk/>
          <pc:sldMk cId="1347128577" sldId="268"/>
        </pc:sldMkLst>
        <pc:spChg chg="mod">
          <ac:chgData name="Cher Wei Yuan" userId="c9cfb6b917d73f39" providerId="LiveId" clId="{6317BDFC-DD15-4C2B-9995-E519474924A3}" dt="2021-11-07T02:55:33.360" v="9913" actId="20577"/>
          <ac:spMkLst>
            <pc:docMk/>
            <pc:sldMk cId="1347128577" sldId="268"/>
            <ac:spMk id="2" creationId="{D25427DE-5714-42F9-817E-1980ED7EB0ED}"/>
          </ac:spMkLst>
        </pc:spChg>
        <pc:spChg chg="del">
          <ac:chgData name="Cher Wei Yuan" userId="c9cfb6b917d73f39" providerId="LiveId" clId="{6317BDFC-DD15-4C2B-9995-E519474924A3}" dt="2021-11-05T16:37:22.662" v="3081" actId="478"/>
          <ac:spMkLst>
            <pc:docMk/>
            <pc:sldMk cId="1347128577" sldId="268"/>
            <ac:spMk id="4" creationId="{E8648294-5170-4268-BB97-66B697DD9501}"/>
          </ac:spMkLst>
        </pc:spChg>
        <pc:spChg chg="del">
          <ac:chgData name="Cher Wei Yuan" userId="c9cfb6b917d73f39" providerId="LiveId" clId="{6317BDFC-DD15-4C2B-9995-E519474924A3}" dt="2021-11-05T16:37:22.662" v="3081" actId="478"/>
          <ac:spMkLst>
            <pc:docMk/>
            <pc:sldMk cId="1347128577" sldId="268"/>
            <ac:spMk id="5" creationId="{C78159A8-7902-4B76-9711-08D5F851C279}"/>
          </ac:spMkLst>
        </pc:spChg>
        <pc:spChg chg="del">
          <ac:chgData name="Cher Wei Yuan" userId="c9cfb6b917d73f39" providerId="LiveId" clId="{6317BDFC-DD15-4C2B-9995-E519474924A3}" dt="2021-11-05T16:37:22.662" v="3081" actId="478"/>
          <ac:spMkLst>
            <pc:docMk/>
            <pc:sldMk cId="1347128577" sldId="268"/>
            <ac:spMk id="6" creationId="{6AC5DF3E-53C2-4130-9EC5-F6AD6FE89574}"/>
          </ac:spMkLst>
        </pc:spChg>
        <pc:spChg chg="add del mod">
          <ac:chgData name="Cher Wei Yuan" userId="c9cfb6b917d73f39" providerId="LiveId" clId="{6317BDFC-DD15-4C2B-9995-E519474924A3}" dt="2021-11-05T16:37:24.657" v="3082" actId="478"/>
          <ac:spMkLst>
            <pc:docMk/>
            <pc:sldMk cId="1347128577" sldId="268"/>
            <ac:spMk id="7" creationId="{E4231549-5774-4C4C-B193-2B2DBA32B299}"/>
          </ac:spMkLst>
        </pc:spChg>
        <pc:spChg chg="del">
          <ac:chgData name="Cher Wei Yuan" userId="c9cfb6b917d73f39" providerId="LiveId" clId="{6317BDFC-DD15-4C2B-9995-E519474924A3}" dt="2021-11-05T16:37:22.662" v="3081" actId="478"/>
          <ac:spMkLst>
            <pc:docMk/>
            <pc:sldMk cId="1347128577" sldId="268"/>
            <ac:spMk id="8" creationId="{DE50C9E4-39BB-40EE-B683-49F4A8139DC3}"/>
          </ac:spMkLst>
        </pc:spChg>
        <pc:spChg chg="add del mod">
          <ac:chgData name="Cher Wei Yuan" userId="c9cfb6b917d73f39" providerId="LiveId" clId="{6317BDFC-DD15-4C2B-9995-E519474924A3}" dt="2021-11-05T16:38:08.927" v="3095" actId="478"/>
          <ac:spMkLst>
            <pc:docMk/>
            <pc:sldMk cId="1347128577" sldId="268"/>
            <ac:spMk id="37" creationId="{45D0CD65-8E55-4DFF-A61D-B1F768DCE830}"/>
          </ac:spMkLst>
        </pc:spChg>
        <pc:spChg chg="add del mod">
          <ac:chgData name="Cher Wei Yuan" userId="c9cfb6b917d73f39" providerId="LiveId" clId="{6317BDFC-DD15-4C2B-9995-E519474924A3}" dt="2021-11-05T16:45:41.765" v="3492" actId="478"/>
          <ac:spMkLst>
            <pc:docMk/>
            <pc:sldMk cId="1347128577" sldId="268"/>
            <ac:spMk id="38" creationId="{61102673-01F1-45BE-A48D-52F90D61E812}"/>
          </ac:spMkLst>
        </pc:spChg>
        <pc:spChg chg="add del mod">
          <ac:chgData name="Cher Wei Yuan" userId="c9cfb6b917d73f39" providerId="LiveId" clId="{6317BDFC-DD15-4C2B-9995-E519474924A3}" dt="2021-11-05T16:45:41.765" v="3492" actId="478"/>
          <ac:spMkLst>
            <pc:docMk/>
            <pc:sldMk cId="1347128577" sldId="268"/>
            <ac:spMk id="39" creationId="{6139CE15-8EB3-4647-9F95-67D62C0DB790}"/>
          </ac:spMkLst>
        </pc:spChg>
        <pc:spChg chg="add del mod">
          <ac:chgData name="Cher Wei Yuan" userId="c9cfb6b917d73f39" providerId="LiveId" clId="{6317BDFC-DD15-4C2B-9995-E519474924A3}" dt="2021-11-05T16:45:41.765" v="3492" actId="478"/>
          <ac:spMkLst>
            <pc:docMk/>
            <pc:sldMk cId="1347128577" sldId="268"/>
            <ac:spMk id="40" creationId="{9F990E86-A65E-4317-AD8D-A0DB1151F979}"/>
          </ac:spMkLst>
        </pc:spChg>
        <pc:spChg chg="add del mod">
          <ac:chgData name="Cher Wei Yuan" userId="c9cfb6b917d73f39" providerId="LiveId" clId="{6317BDFC-DD15-4C2B-9995-E519474924A3}" dt="2021-11-05T16:45:41.765" v="3492" actId="478"/>
          <ac:spMkLst>
            <pc:docMk/>
            <pc:sldMk cId="1347128577" sldId="268"/>
            <ac:spMk id="41" creationId="{9BF67FF9-7156-4D47-9D60-CB2B154AE544}"/>
          </ac:spMkLst>
        </pc:spChg>
        <pc:spChg chg="del">
          <ac:chgData name="Cher Wei Yuan" userId="c9cfb6b917d73f39" providerId="LiveId" clId="{6317BDFC-DD15-4C2B-9995-E519474924A3}" dt="2021-11-05T16:37:22.662" v="3081" actId="478"/>
          <ac:spMkLst>
            <pc:docMk/>
            <pc:sldMk cId="1347128577" sldId="268"/>
            <ac:spMk id="42" creationId="{4B7FF759-9747-405D-A496-7F4EA514EE68}"/>
          </ac:spMkLst>
        </pc:spChg>
        <pc:spChg chg="add del mod">
          <ac:chgData name="Cher Wei Yuan" userId="c9cfb6b917d73f39" providerId="LiveId" clId="{6317BDFC-DD15-4C2B-9995-E519474924A3}" dt="2021-11-05T16:45:41.765" v="3492" actId="478"/>
          <ac:spMkLst>
            <pc:docMk/>
            <pc:sldMk cId="1347128577" sldId="268"/>
            <ac:spMk id="43" creationId="{D426F903-E4FF-4BBE-87F7-5EC5FBE58B0D}"/>
          </ac:spMkLst>
        </pc:spChg>
        <pc:spChg chg="add del mod">
          <ac:chgData name="Cher Wei Yuan" userId="c9cfb6b917d73f39" providerId="LiveId" clId="{6317BDFC-DD15-4C2B-9995-E519474924A3}" dt="2021-11-05T16:45:41.765" v="3492" actId="478"/>
          <ac:spMkLst>
            <pc:docMk/>
            <pc:sldMk cId="1347128577" sldId="268"/>
            <ac:spMk id="44" creationId="{8AB1BC1E-DD4B-4410-BE75-4FA56A7A0AB0}"/>
          </ac:spMkLst>
        </pc:spChg>
        <pc:spChg chg="add del mod">
          <ac:chgData name="Cher Wei Yuan" userId="c9cfb6b917d73f39" providerId="LiveId" clId="{6317BDFC-DD15-4C2B-9995-E519474924A3}" dt="2021-11-05T16:42:01.534" v="3261" actId="478"/>
          <ac:spMkLst>
            <pc:docMk/>
            <pc:sldMk cId="1347128577" sldId="268"/>
            <ac:spMk id="45" creationId="{59FF3964-10DF-4012-87B4-705E814C6399}"/>
          </ac:spMkLst>
        </pc:spChg>
        <pc:spChg chg="add del mod">
          <ac:chgData name="Cher Wei Yuan" userId="c9cfb6b917d73f39" providerId="LiveId" clId="{6317BDFC-DD15-4C2B-9995-E519474924A3}" dt="2021-11-05T16:45:41.765" v="3492" actId="478"/>
          <ac:spMkLst>
            <pc:docMk/>
            <pc:sldMk cId="1347128577" sldId="268"/>
            <ac:spMk id="46" creationId="{FC9BB2D4-1980-4B51-A05D-8F098ABFA608}"/>
          </ac:spMkLst>
        </pc:spChg>
        <pc:spChg chg="add del mod">
          <ac:chgData name="Cher Wei Yuan" userId="c9cfb6b917d73f39" providerId="LiveId" clId="{6317BDFC-DD15-4C2B-9995-E519474924A3}" dt="2021-11-05T16:45:41.765" v="3492" actId="478"/>
          <ac:spMkLst>
            <pc:docMk/>
            <pc:sldMk cId="1347128577" sldId="268"/>
            <ac:spMk id="47" creationId="{842DE4CE-E553-4E30-A1C4-4BA9ECE47A0F}"/>
          </ac:spMkLst>
        </pc:spChg>
        <pc:spChg chg="add del mod">
          <ac:chgData name="Cher Wei Yuan" userId="c9cfb6b917d73f39" providerId="LiveId" clId="{6317BDFC-DD15-4C2B-9995-E519474924A3}" dt="2021-11-05T16:45:41.765" v="3492" actId="478"/>
          <ac:spMkLst>
            <pc:docMk/>
            <pc:sldMk cId="1347128577" sldId="268"/>
            <ac:spMk id="48" creationId="{5A55FDAB-C6D0-4A6A-AE96-74E2D382B545}"/>
          </ac:spMkLst>
        </pc:spChg>
        <pc:spChg chg="add del mod">
          <ac:chgData name="Cher Wei Yuan" userId="c9cfb6b917d73f39" providerId="LiveId" clId="{6317BDFC-DD15-4C2B-9995-E519474924A3}" dt="2021-11-05T16:45:41.765" v="3492" actId="478"/>
          <ac:spMkLst>
            <pc:docMk/>
            <pc:sldMk cId="1347128577" sldId="268"/>
            <ac:spMk id="49" creationId="{E64BBFDA-2558-453F-9876-46AAC08FEDAE}"/>
          </ac:spMkLst>
        </pc:spChg>
        <pc:spChg chg="add del mod">
          <ac:chgData name="Cher Wei Yuan" userId="c9cfb6b917d73f39" providerId="LiveId" clId="{6317BDFC-DD15-4C2B-9995-E519474924A3}" dt="2021-11-05T16:41:29.928" v="3255" actId="478"/>
          <ac:spMkLst>
            <pc:docMk/>
            <pc:sldMk cId="1347128577" sldId="268"/>
            <ac:spMk id="50" creationId="{0F8D110D-1F3C-4DB9-B9C3-892544B6943F}"/>
          </ac:spMkLst>
        </pc:spChg>
        <pc:spChg chg="del mod">
          <ac:chgData name="Cher Wei Yuan" userId="c9cfb6b917d73f39" providerId="LiveId" clId="{6317BDFC-DD15-4C2B-9995-E519474924A3}" dt="2021-11-05T16:45:41.765" v="3492" actId="478"/>
          <ac:spMkLst>
            <pc:docMk/>
            <pc:sldMk cId="1347128577" sldId="268"/>
            <ac:spMk id="51" creationId="{5CA71B21-6416-432E-BD19-70D036AF5C01}"/>
          </ac:spMkLst>
        </pc:spChg>
        <pc:spChg chg="add del mod">
          <ac:chgData name="Cher Wei Yuan" userId="c9cfb6b917d73f39" providerId="LiveId" clId="{6317BDFC-DD15-4C2B-9995-E519474924A3}" dt="2021-11-05T16:41:28.386" v="3254" actId="478"/>
          <ac:spMkLst>
            <pc:docMk/>
            <pc:sldMk cId="1347128577" sldId="268"/>
            <ac:spMk id="52" creationId="{B456CCA7-373C-4B0F-A96F-DFB73E0871A1}"/>
          </ac:spMkLst>
        </pc:spChg>
        <pc:spChg chg="add del mod">
          <ac:chgData name="Cher Wei Yuan" userId="c9cfb6b917d73f39" providerId="LiveId" clId="{6317BDFC-DD15-4C2B-9995-E519474924A3}" dt="2021-11-05T16:41:28.386" v="3254" actId="478"/>
          <ac:spMkLst>
            <pc:docMk/>
            <pc:sldMk cId="1347128577" sldId="268"/>
            <ac:spMk id="53" creationId="{B7B976DF-8CEF-4226-B0DE-921BBCB1E86E}"/>
          </ac:spMkLst>
        </pc:spChg>
        <pc:spChg chg="add del mod">
          <ac:chgData name="Cher Wei Yuan" userId="c9cfb6b917d73f39" providerId="LiveId" clId="{6317BDFC-DD15-4C2B-9995-E519474924A3}" dt="2021-11-05T16:41:28.386" v="3254" actId="478"/>
          <ac:spMkLst>
            <pc:docMk/>
            <pc:sldMk cId="1347128577" sldId="268"/>
            <ac:spMk id="54" creationId="{5AAE1448-4A3A-40AA-AAA8-ECC2F4B7E59B}"/>
          </ac:spMkLst>
        </pc:spChg>
        <pc:spChg chg="del mod">
          <ac:chgData name="Cher Wei Yuan" userId="c9cfb6b917d73f39" providerId="LiveId" clId="{6317BDFC-DD15-4C2B-9995-E519474924A3}" dt="2021-11-05T16:45:41.765" v="3492" actId="478"/>
          <ac:spMkLst>
            <pc:docMk/>
            <pc:sldMk cId="1347128577" sldId="268"/>
            <ac:spMk id="55" creationId="{3A9F53AE-1D69-46E5-A91B-61A44A0F6593}"/>
          </ac:spMkLst>
        </pc:spChg>
        <pc:spChg chg="del mod">
          <ac:chgData name="Cher Wei Yuan" userId="c9cfb6b917d73f39" providerId="LiveId" clId="{6317BDFC-DD15-4C2B-9995-E519474924A3}" dt="2021-11-05T16:45:41.765" v="3492" actId="478"/>
          <ac:spMkLst>
            <pc:docMk/>
            <pc:sldMk cId="1347128577" sldId="268"/>
            <ac:spMk id="56" creationId="{E11D43A2-997E-434F-A900-C48B77E6FEF9}"/>
          </ac:spMkLst>
        </pc:spChg>
        <pc:spChg chg="add del mod">
          <ac:chgData name="Cher Wei Yuan" userId="c9cfb6b917d73f39" providerId="LiveId" clId="{6317BDFC-DD15-4C2B-9995-E519474924A3}" dt="2021-11-05T16:41:28.386" v="3254" actId="478"/>
          <ac:spMkLst>
            <pc:docMk/>
            <pc:sldMk cId="1347128577" sldId="268"/>
            <ac:spMk id="57" creationId="{F83D5B55-3C1E-49E6-BEE3-02580375AB0B}"/>
          </ac:spMkLst>
        </pc:spChg>
        <pc:spChg chg="add del mod">
          <ac:chgData name="Cher Wei Yuan" userId="c9cfb6b917d73f39" providerId="LiveId" clId="{6317BDFC-DD15-4C2B-9995-E519474924A3}" dt="2021-11-05T16:41:28.386" v="3254" actId="478"/>
          <ac:spMkLst>
            <pc:docMk/>
            <pc:sldMk cId="1347128577" sldId="268"/>
            <ac:spMk id="58" creationId="{B155C54F-BC8D-4122-8178-413999FF49BA}"/>
          </ac:spMkLst>
        </pc:spChg>
        <pc:spChg chg="add del mod">
          <ac:chgData name="Cher Wei Yuan" userId="c9cfb6b917d73f39" providerId="LiveId" clId="{6317BDFC-DD15-4C2B-9995-E519474924A3}" dt="2021-11-05T16:41:28.386" v="3254" actId="478"/>
          <ac:spMkLst>
            <pc:docMk/>
            <pc:sldMk cId="1347128577" sldId="268"/>
            <ac:spMk id="59" creationId="{96C43B14-8B61-4B5D-B552-59ADF554FD19}"/>
          </ac:spMkLst>
        </pc:spChg>
        <pc:spChg chg="del mod">
          <ac:chgData name="Cher Wei Yuan" userId="c9cfb6b917d73f39" providerId="LiveId" clId="{6317BDFC-DD15-4C2B-9995-E519474924A3}" dt="2021-11-05T16:45:41.765" v="3492" actId="478"/>
          <ac:spMkLst>
            <pc:docMk/>
            <pc:sldMk cId="1347128577" sldId="268"/>
            <ac:spMk id="60" creationId="{97D3E624-9982-48D7-A23A-57C19D0C9EDB}"/>
          </ac:spMkLst>
        </pc:spChg>
        <pc:spChg chg="mod">
          <ac:chgData name="Cher Wei Yuan" userId="c9cfb6b917d73f39" providerId="LiveId" clId="{6317BDFC-DD15-4C2B-9995-E519474924A3}" dt="2021-11-05T16:48:40.093" v="3606" actId="1076"/>
          <ac:spMkLst>
            <pc:docMk/>
            <pc:sldMk cId="1347128577" sldId="268"/>
            <ac:spMk id="61" creationId="{6BA5EE0F-E46A-4DC1-8372-BBEE72C7B95C}"/>
          </ac:spMkLst>
        </pc:spChg>
        <pc:spChg chg="mod">
          <ac:chgData name="Cher Wei Yuan" userId="c9cfb6b917d73f39" providerId="LiveId" clId="{6317BDFC-DD15-4C2B-9995-E519474924A3}" dt="2021-11-05T16:48:40.093" v="3606" actId="1076"/>
          <ac:spMkLst>
            <pc:docMk/>
            <pc:sldMk cId="1347128577" sldId="268"/>
            <ac:spMk id="62" creationId="{D287805D-C7DA-4B29-99C6-6BF41672F7C0}"/>
          </ac:spMkLst>
        </pc:spChg>
        <pc:spChg chg="mod">
          <ac:chgData name="Cher Wei Yuan" userId="c9cfb6b917d73f39" providerId="LiveId" clId="{6317BDFC-DD15-4C2B-9995-E519474924A3}" dt="2021-11-05T16:48:40.093" v="3606" actId="1076"/>
          <ac:spMkLst>
            <pc:docMk/>
            <pc:sldMk cId="1347128577" sldId="268"/>
            <ac:spMk id="63" creationId="{971248B1-8EF8-4689-B779-0D7025FFF0E4}"/>
          </ac:spMkLst>
        </pc:spChg>
        <pc:spChg chg="mod">
          <ac:chgData name="Cher Wei Yuan" userId="c9cfb6b917d73f39" providerId="LiveId" clId="{6317BDFC-DD15-4C2B-9995-E519474924A3}" dt="2021-11-05T16:48:40.093" v="3606" actId="1076"/>
          <ac:spMkLst>
            <pc:docMk/>
            <pc:sldMk cId="1347128577" sldId="268"/>
            <ac:spMk id="64" creationId="{4558D5CA-7150-4CFC-8332-939CD8ED7E6A}"/>
          </ac:spMkLst>
        </pc:spChg>
        <pc:spChg chg="del">
          <ac:chgData name="Cher Wei Yuan" userId="c9cfb6b917d73f39" providerId="LiveId" clId="{6317BDFC-DD15-4C2B-9995-E519474924A3}" dt="2021-11-05T16:37:22.662" v="3081" actId="478"/>
          <ac:spMkLst>
            <pc:docMk/>
            <pc:sldMk cId="1347128577" sldId="268"/>
            <ac:spMk id="65" creationId="{67923A0C-53B3-4AD0-B7B3-215632594D50}"/>
          </ac:spMkLst>
        </pc:spChg>
        <pc:spChg chg="del">
          <ac:chgData name="Cher Wei Yuan" userId="c9cfb6b917d73f39" providerId="LiveId" clId="{6317BDFC-DD15-4C2B-9995-E519474924A3}" dt="2021-11-05T16:37:22.662" v="3081" actId="478"/>
          <ac:spMkLst>
            <pc:docMk/>
            <pc:sldMk cId="1347128577" sldId="268"/>
            <ac:spMk id="66" creationId="{44A35258-342F-4EBF-BA59-8CEFB7AD7473}"/>
          </ac:spMkLst>
        </pc:spChg>
        <pc:spChg chg="del">
          <ac:chgData name="Cher Wei Yuan" userId="c9cfb6b917d73f39" providerId="LiveId" clId="{6317BDFC-DD15-4C2B-9995-E519474924A3}" dt="2021-11-05T16:37:22.662" v="3081" actId="478"/>
          <ac:spMkLst>
            <pc:docMk/>
            <pc:sldMk cId="1347128577" sldId="268"/>
            <ac:spMk id="67" creationId="{7CE047D2-0C52-4C13-B52B-A3FB61430C23}"/>
          </ac:spMkLst>
        </pc:spChg>
        <pc:spChg chg="del">
          <ac:chgData name="Cher Wei Yuan" userId="c9cfb6b917d73f39" providerId="LiveId" clId="{6317BDFC-DD15-4C2B-9995-E519474924A3}" dt="2021-11-05T16:37:22.662" v="3081" actId="478"/>
          <ac:spMkLst>
            <pc:docMk/>
            <pc:sldMk cId="1347128577" sldId="268"/>
            <ac:spMk id="68" creationId="{E062F804-E936-43A5-81FD-2493B771C306}"/>
          </ac:spMkLst>
        </pc:spChg>
        <pc:spChg chg="del">
          <ac:chgData name="Cher Wei Yuan" userId="c9cfb6b917d73f39" providerId="LiveId" clId="{6317BDFC-DD15-4C2B-9995-E519474924A3}" dt="2021-11-05T16:37:22.662" v="3081" actId="478"/>
          <ac:spMkLst>
            <pc:docMk/>
            <pc:sldMk cId="1347128577" sldId="268"/>
            <ac:spMk id="69" creationId="{FC27D0ED-D561-4593-828A-73FC62A887A9}"/>
          </ac:spMkLst>
        </pc:spChg>
        <pc:spChg chg="del">
          <ac:chgData name="Cher Wei Yuan" userId="c9cfb6b917d73f39" providerId="LiveId" clId="{6317BDFC-DD15-4C2B-9995-E519474924A3}" dt="2021-11-05T16:37:22.662" v="3081" actId="478"/>
          <ac:spMkLst>
            <pc:docMk/>
            <pc:sldMk cId="1347128577" sldId="268"/>
            <ac:spMk id="70" creationId="{B231DADC-EC32-4F59-A89C-773D6E3C18AE}"/>
          </ac:spMkLst>
        </pc:spChg>
        <pc:spChg chg="del">
          <ac:chgData name="Cher Wei Yuan" userId="c9cfb6b917d73f39" providerId="LiveId" clId="{6317BDFC-DD15-4C2B-9995-E519474924A3}" dt="2021-11-05T16:37:22.662" v="3081" actId="478"/>
          <ac:spMkLst>
            <pc:docMk/>
            <pc:sldMk cId="1347128577" sldId="268"/>
            <ac:spMk id="71" creationId="{A868D290-C258-43E9-BED3-2567BA2E6D20}"/>
          </ac:spMkLst>
        </pc:spChg>
        <pc:spChg chg="del">
          <ac:chgData name="Cher Wei Yuan" userId="c9cfb6b917d73f39" providerId="LiveId" clId="{6317BDFC-DD15-4C2B-9995-E519474924A3}" dt="2021-11-05T16:37:22.662" v="3081" actId="478"/>
          <ac:spMkLst>
            <pc:docMk/>
            <pc:sldMk cId="1347128577" sldId="268"/>
            <ac:spMk id="72" creationId="{9B77D321-8F19-4A9A-9824-AEE17F77657F}"/>
          </ac:spMkLst>
        </pc:spChg>
        <pc:spChg chg="add del mod">
          <ac:chgData name="Cher Wei Yuan" userId="c9cfb6b917d73f39" providerId="LiveId" clId="{6317BDFC-DD15-4C2B-9995-E519474924A3}" dt="2021-11-05T16:41:28.386" v="3254" actId="478"/>
          <ac:spMkLst>
            <pc:docMk/>
            <pc:sldMk cId="1347128577" sldId="268"/>
            <ac:spMk id="73" creationId="{0A9142A8-3B02-4B70-9360-F6C31170F648}"/>
          </ac:spMkLst>
        </pc:spChg>
        <pc:spChg chg="add del mod">
          <ac:chgData name="Cher Wei Yuan" userId="c9cfb6b917d73f39" providerId="LiveId" clId="{6317BDFC-DD15-4C2B-9995-E519474924A3}" dt="2021-11-05T16:41:28.386" v="3254" actId="478"/>
          <ac:spMkLst>
            <pc:docMk/>
            <pc:sldMk cId="1347128577" sldId="268"/>
            <ac:spMk id="74" creationId="{B6D17A7A-7DAC-4905-9A85-4545117FEEC3}"/>
          </ac:spMkLst>
        </pc:spChg>
        <pc:spChg chg="del">
          <ac:chgData name="Cher Wei Yuan" userId="c9cfb6b917d73f39" providerId="LiveId" clId="{6317BDFC-DD15-4C2B-9995-E519474924A3}" dt="2021-11-05T16:37:25.805" v="3083" actId="478"/>
          <ac:spMkLst>
            <pc:docMk/>
            <pc:sldMk cId="1347128577" sldId="268"/>
            <ac:spMk id="75" creationId="{9CA6DC05-67DA-4E67-AE73-1892A9B61C39}"/>
          </ac:spMkLst>
        </pc:spChg>
        <pc:spChg chg="add del mod">
          <ac:chgData name="Cher Wei Yuan" userId="c9cfb6b917d73f39" providerId="LiveId" clId="{6317BDFC-DD15-4C2B-9995-E519474924A3}" dt="2021-11-05T16:41:28.386" v="3254" actId="478"/>
          <ac:spMkLst>
            <pc:docMk/>
            <pc:sldMk cId="1347128577" sldId="268"/>
            <ac:spMk id="76" creationId="{AD964222-891C-468F-8182-79923F2E58A0}"/>
          </ac:spMkLst>
        </pc:spChg>
        <pc:spChg chg="add del mod">
          <ac:chgData name="Cher Wei Yuan" userId="c9cfb6b917d73f39" providerId="LiveId" clId="{6317BDFC-DD15-4C2B-9995-E519474924A3}" dt="2021-11-05T16:40:59.311" v="3250" actId="478"/>
          <ac:spMkLst>
            <pc:docMk/>
            <pc:sldMk cId="1347128577" sldId="268"/>
            <ac:spMk id="77" creationId="{1A0C73DB-51BB-4888-B8F0-ECF77264D653}"/>
          </ac:spMkLst>
        </pc:spChg>
        <pc:spChg chg="add mod">
          <ac:chgData name="Cher Wei Yuan" userId="c9cfb6b917d73f39" providerId="LiveId" clId="{6317BDFC-DD15-4C2B-9995-E519474924A3}" dt="2021-11-07T03:17:53.703" v="10274" actId="20577"/>
          <ac:spMkLst>
            <pc:docMk/>
            <pc:sldMk cId="1347128577" sldId="268"/>
            <ac:spMk id="78" creationId="{F89D3FE4-8994-4053-A7B1-8DD1211822E6}"/>
          </ac:spMkLst>
        </pc:spChg>
        <pc:spChg chg="add mod">
          <ac:chgData name="Cher Wei Yuan" userId="c9cfb6b917d73f39" providerId="LiveId" clId="{6317BDFC-DD15-4C2B-9995-E519474924A3}" dt="2021-11-05T16:48:40.093" v="3606" actId="1076"/>
          <ac:spMkLst>
            <pc:docMk/>
            <pc:sldMk cId="1347128577" sldId="268"/>
            <ac:spMk id="79" creationId="{B71A2CC2-AA89-44B3-AEEC-667D5D181930}"/>
          </ac:spMkLst>
        </pc:spChg>
        <pc:spChg chg="add mod">
          <ac:chgData name="Cher Wei Yuan" userId="c9cfb6b917d73f39" providerId="LiveId" clId="{6317BDFC-DD15-4C2B-9995-E519474924A3}" dt="2021-11-05T16:48:40.093" v="3606" actId="1076"/>
          <ac:spMkLst>
            <pc:docMk/>
            <pc:sldMk cId="1347128577" sldId="268"/>
            <ac:spMk id="80" creationId="{157A1E16-9539-444A-B56D-CDC3B7FB632F}"/>
          </ac:spMkLst>
        </pc:spChg>
        <pc:spChg chg="add mod">
          <ac:chgData name="Cher Wei Yuan" userId="c9cfb6b917d73f39" providerId="LiveId" clId="{6317BDFC-DD15-4C2B-9995-E519474924A3}" dt="2021-11-05T16:48:40.093" v="3606" actId="1076"/>
          <ac:spMkLst>
            <pc:docMk/>
            <pc:sldMk cId="1347128577" sldId="268"/>
            <ac:spMk id="81" creationId="{2F3077A9-3B11-4CC4-94A4-2D5ED4D04DB0}"/>
          </ac:spMkLst>
        </pc:spChg>
        <pc:spChg chg="del">
          <ac:chgData name="Cher Wei Yuan" userId="c9cfb6b917d73f39" providerId="LiveId" clId="{6317BDFC-DD15-4C2B-9995-E519474924A3}" dt="2021-11-05T16:37:42.564" v="3085" actId="478"/>
          <ac:spMkLst>
            <pc:docMk/>
            <pc:sldMk cId="1347128577" sldId="268"/>
            <ac:spMk id="82" creationId="{9F1DA4A4-5FCF-42EE-B0B7-8F6FAF777F3E}"/>
          </ac:spMkLst>
        </pc:spChg>
        <pc:spChg chg="del mod">
          <ac:chgData name="Cher Wei Yuan" userId="c9cfb6b917d73f39" providerId="LiveId" clId="{6317BDFC-DD15-4C2B-9995-E519474924A3}" dt="2021-11-05T16:38:19.505" v="3099" actId="478"/>
          <ac:spMkLst>
            <pc:docMk/>
            <pc:sldMk cId="1347128577" sldId="268"/>
            <ac:spMk id="83" creationId="{738C2CC6-7964-462B-808A-D80A28180E8E}"/>
          </ac:spMkLst>
        </pc:spChg>
        <pc:spChg chg="del">
          <ac:chgData name="Cher Wei Yuan" userId="c9cfb6b917d73f39" providerId="LiveId" clId="{6317BDFC-DD15-4C2B-9995-E519474924A3}" dt="2021-11-05T16:37:22.662" v="3081" actId="478"/>
          <ac:spMkLst>
            <pc:docMk/>
            <pc:sldMk cId="1347128577" sldId="268"/>
            <ac:spMk id="84" creationId="{103B71D7-749A-41CA-B97F-0B94E799E3FC}"/>
          </ac:spMkLst>
        </pc:spChg>
        <pc:spChg chg="del">
          <ac:chgData name="Cher Wei Yuan" userId="c9cfb6b917d73f39" providerId="LiveId" clId="{6317BDFC-DD15-4C2B-9995-E519474924A3}" dt="2021-11-05T16:37:22.662" v="3081" actId="478"/>
          <ac:spMkLst>
            <pc:docMk/>
            <pc:sldMk cId="1347128577" sldId="268"/>
            <ac:spMk id="85" creationId="{5B90187F-42EA-45B3-8C61-1003F076FC59}"/>
          </ac:spMkLst>
        </pc:spChg>
        <pc:spChg chg="add mod">
          <ac:chgData name="Cher Wei Yuan" userId="c9cfb6b917d73f39" providerId="LiveId" clId="{6317BDFC-DD15-4C2B-9995-E519474924A3}" dt="2021-11-05T16:48:40.093" v="3606" actId="1076"/>
          <ac:spMkLst>
            <pc:docMk/>
            <pc:sldMk cId="1347128577" sldId="268"/>
            <ac:spMk id="86" creationId="{A8277EB2-A629-4E3C-8BCE-EBE51B4B13A5}"/>
          </ac:spMkLst>
        </pc:spChg>
        <pc:spChg chg="add mod">
          <ac:chgData name="Cher Wei Yuan" userId="c9cfb6b917d73f39" providerId="LiveId" clId="{6317BDFC-DD15-4C2B-9995-E519474924A3}" dt="2021-11-05T16:48:40.093" v="3606" actId="1076"/>
          <ac:spMkLst>
            <pc:docMk/>
            <pc:sldMk cId="1347128577" sldId="268"/>
            <ac:spMk id="87" creationId="{1ED307D6-823B-47D0-88B9-34242303417E}"/>
          </ac:spMkLst>
        </pc:spChg>
        <pc:spChg chg="add mod">
          <ac:chgData name="Cher Wei Yuan" userId="c9cfb6b917d73f39" providerId="LiveId" clId="{6317BDFC-DD15-4C2B-9995-E519474924A3}" dt="2021-11-05T16:48:40.093" v="3606" actId="1076"/>
          <ac:spMkLst>
            <pc:docMk/>
            <pc:sldMk cId="1347128577" sldId="268"/>
            <ac:spMk id="88" creationId="{EEDB3D73-453F-45D6-84FC-34111343765C}"/>
          </ac:spMkLst>
        </pc:spChg>
        <pc:spChg chg="add mod">
          <ac:chgData name="Cher Wei Yuan" userId="c9cfb6b917d73f39" providerId="LiveId" clId="{6317BDFC-DD15-4C2B-9995-E519474924A3}" dt="2021-11-05T16:48:40.093" v="3606" actId="1076"/>
          <ac:spMkLst>
            <pc:docMk/>
            <pc:sldMk cId="1347128577" sldId="268"/>
            <ac:spMk id="89" creationId="{34471DC2-C707-4C10-A1B1-8B9460F15172}"/>
          </ac:spMkLst>
        </pc:spChg>
        <pc:spChg chg="add mod">
          <ac:chgData name="Cher Wei Yuan" userId="c9cfb6b917d73f39" providerId="LiveId" clId="{6317BDFC-DD15-4C2B-9995-E519474924A3}" dt="2021-11-05T16:48:40.093" v="3606" actId="1076"/>
          <ac:spMkLst>
            <pc:docMk/>
            <pc:sldMk cId="1347128577" sldId="268"/>
            <ac:spMk id="90" creationId="{DE688708-CDCE-4307-B991-A76240AF41C8}"/>
          </ac:spMkLst>
        </pc:spChg>
        <pc:spChg chg="add mod">
          <ac:chgData name="Cher Wei Yuan" userId="c9cfb6b917d73f39" providerId="LiveId" clId="{6317BDFC-DD15-4C2B-9995-E519474924A3}" dt="2021-11-05T16:48:40.093" v="3606" actId="1076"/>
          <ac:spMkLst>
            <pc:docMk/>
            <pc:sldMk cId="1347128577" sldId="268"/>
            <ac:spMk id="91" creationId="{5961153E-3F1C-4698-8603-5BE41F300301}"/>
          </ac:spMkLst>
        </pc:spChg>
        <pc:spChg chg="add mod">
          <ac:chgData name="Cher Wei Yuan" userId="c9cfb6b917d73f39" providerId="LiveId" clId="{6317BDFC-DD15-4C2B-9995-E519474924A3}" dt="2021-11-05T16:48:40.093" v="3606" actId="1076"/>
          <ac:spMkLst>
            <pc:docMk/>
            <pc:sldMk cId="1347128577" sldId="268"/>
            <ac:spMk id="92" creationId="{117CDDC3-E068-472C-8532-28C7AFB82666}"/>
          </ac:spMkLst>
        </pc:spChg>
        <pc:spChg chg="add del mod">
          <ac:chgData name="Cher Wei Yuan" userId="c9cfb6b917d73f39" providerId="LiveId" clId="{6317BDFC-DD15-4C2B-9995-E519474924A3}" dt="2021-11-05T16:47:59.655" v="3560" actId="478"/>
          <ac:spMkLst>
            <pc:docMk/>
            <pc:sldMk cId="1347128577" sldId="268"/>
            <ac:spMk id="93" creationId="{08212668-045D-4B9D-98FD-1609062D6BA4}"/>
          </ac:spMkLst>
        </pc:spChg>
        <pc:spChg chg="add del mod">
          <ac:chgData name="Cher Wei Yuan" userId="c9cfb6b917d73f39" providerId="LiveId" clId="{6317BDFC-DD15-4C2B-9995-E519474924A3}" dt="2021-11-05T16:45:41.765" v="3492" actId="478"/>
          <ac:spMkLst>
            <pc:docMk/>
            <pc:sldMk cId="1347128577" sldId="268"/>
            <ac:spMk id="94" creationId="{BA8151F5-88A1-4A5C-9F8D-C9126E238202}"/>
          </ac:spMkLst>
        </pc:spChg>
        <pc:spChg chg="add mod">
          <ac:chgData name="Cher Wei Yuan" userId="c9cfb6b917d73f39" providerId="LiveId" clId="{6317BDFC-DD15-4C2B-9995-E519474924A3}" dt="2021-11-05T16:48:40.093" v="3606" actId="1076"/>
          <ac:spMkLst>
            <pc:docMk/>
            <pc:sldMk cId="1347128577" sldId="268"/>
            <ac:spMk id="95" creationId="{3AAF5E48-022D-40D9-A3DF-18126EF3D2BA}"/>
          </ac:spMkLst>
        </pc:spChg>
        <pc:spChg chg="add del mod">
          <ac:chgData name="Cher Wei Yuan" userId="c9cfb6b917d73f39" providerId="LiveId" clId="{6317BDFC-DD15-4C2B-9995-E519474924A3}" dt="2021-11-05T16:45:45.749" v="3494"/>
          <ac:spMkLst>
            <pc:docMk/>
            <pc:sldMk cId="1347128577" sldId="268"/>
            <ac:spMk id="96" creationId="{59EB513C-24A7-412D-A884-18A101155F96}"/>
          </ac:spMkLst>
        </pc:spChg>
        <pc:spChg chg="add del mod">
          <ac:chgData name="Cher Wei Yuan" userId="c9cfb6b917d73f39" providerId="LiveId" clId="{6317BDFC-DD15-4C2B-9995-E519474924A3}" dt="2021-11-05T16:45:45.749" v="3494"/>
          <ac:spMkLst>
            <pc:docMk/>
            <pc:sldMk cId="1347128577" sldId="268"/>
            <ac:spMk id="97" creationId="{E129DF0C-E0AA-4F68-B457-8FEE5D95F031}"/>
          </ac:spMkLst>
        </pc:spChg>
        <pc:spChg chg="add del mod">
          <ac:chgData name="Cher Wei Yuan" userId="c9cfb6b917d73f39" providerId="LiveId" clId="{6317BDFC-DD15-4C2B-9995-E519474924A3}" dt="2021-11-05T16:45:45.749" v="3494"/>
          <ac:spMkLst>
            <pc:docMk/>
            <pc:sldMk cId="1347128577" sldId="268"/>
            <ac:spMk id="98" creationId="{A6569539-967C-453F-94E2-2146702CA9B9}"/>
          </ac:spMkLst>
        </pc:spChg>
        <pc:spChg chg="add del mod">
          <ac:chgData name="Cher Wei Yuan" userId="c9cfb6b917d73f39" providerId="LiveId" clId="{6317BDFC-DD15-4C2B-9995-E519474924A3}" dt="2021-11-05T16:45:45.749" v="3494"/>
          <ac:spMkLst>
            <pc:docMk/>
            <pc:sldMk cId="1347128577" sldId="268"/>
            <ac:spMk id="99" creationId="{8265A217-BF56-4B4E-81B9-3D51622B732C}"/>
          </ac:spMkLst>
        </pc:spChg>
        <pc:spChg chg="add del mod">
          <ac:chgData name="Cher Wei Yuan" userId="c9cfb6b917d73f39" providerId="LiveId" clId="{6317BDFC-DD15-4C2B-9995-E519474924A3}" dt="2021-11-05T16:45:45.749" v="3494"/>
          <ac:spMkLst>
            <pc:docMk/>
            <pc:sldMk cId="1347128577" sldId="268"/>
            <ac:spMk id="100" creationId="{5BED00E4-8C93-4A7F-A09F-54C97EDA4B48}"/>
          </ac:spMkLst>
        </pc:spChg>
        <pc:spChg chg="add del mod">
          <ac:chgData name="Cher Wei Yuan" userId="c9cfb6b917d73f39" providerId="LiveId" clId="{6317BDFC-DD15-4C2B-9995-E519474924A3}" dt="2021-11-05T16:45:45.749" v="3494"/>
          <ac:spMkLst>
            <pc:docMk/>
            <pc:sldMk cId="1347128577" sldId="268"/>
            <ac:spMk id="101" creationId="{6C993F0F-4D03-4B8D-8EEF-FE278B3B4669}"/>
          </ac:spMkLst>
        </pc:spChg>
        <pc:spChg chg="add del mod">
          <ac:chgData name="Cher Wei Yuan" userId="c9cfb6b917d73f39" providerId="LiveId" clId="{6317BDFC-DD15-4C2B-9995-E519474924A3}" dt="2021-11-05T16:45:45.749" v="3494"/>
          <ac:spMkLst>
            <pc:docMk/>
            <pc:sldMk cId="1347128577" sldId="268"/>
            <ac:spMk id="102" creationId="{DCF7FF87-01DF-46A0-9947-6F08A36556EF}"/>
          </ac:spMkLst>
        </pc:spChg>
        <pc:spChg chg="add del mod">
          <ac:chgData name="Cher Wei Yuan" userId="c9cfb6b917d73f39" providerId="LiveId" clId="{6317BDFC-DD15-4C2B-9995-E519474924A3}" dt="2021-11-05T16:45:45.749" v="3494"/>
          <ac:spMkLst>
            <pc:docMk/>
            <pc:sldMk cId="1347128577" sldId="268"/>
            <ac:spMk id="103" creationId="{045ADBD0-B7EB-4812-B594-D4D8424DEAE7}"/>
          </ac:spMkLst>
        </pc:spChg>
        <pc:spChg chg="add del mod">
          <ac:chgData name="Cher Wei Yuan" userId="c9cfb6b917d73f39" providerId="LiveId" clId="{6317BDFC-DD15-4C2B-9995-E519474924A3}" dt="2021-11-05T16:45:45.749" v="3494"/>
          <ac:spMkLst>
            <pc:docMk/>
            <pc:sldMk cId="1347128577" sldId="268"/>
            <ac:spMk id="104" creationId="{1774E37C-B58F-48C5-AFEA-24AA7A8C7F46}"/>
          </ac:spMkLst>
        </pc:spChg>
        <pc:spChg chg="add del mod">
          <ac:chgData name="Cher Wei Yuan" userId="c9cfb6b917d73f39" providerId="LiveId" clId="{6317BDFC-DD15-4C2B-9995-E519474924A3}" dt="2021-11-05T16:45:45.749" v="3494"/>
          <ac:spMkLst>
            <pc:docMk/>
            <pc:sldMk cId="1347128577" sldId="268"/>
            <ac:spMk id="105" creationId="{A0851FD9-0A7C-4487-BABF-099567FEFC4E}"/>
          </ac:spMkLst>
        </pc:spChg>
        <pc:spChg chg="add del mod">
          <ac:chgData name="Cher Wei Yuan" userId="c9cfb6b917d73f39" providerId="LiveId" clId="{6317BDFC-DD15-4C2B-9995-E519474924A3}" dt="2021-11-05T16:45:45.749" v="3494"/>
          <ac:spMkLst>
            <pc:docMk/>
            <pc:sldMk cId="1347128577" sldId="268"/>
            <ac:spMk id="106" creationId="{9CA0CB87-E845-4425-8F12-40A8A20E03F5}"/>
          </ac:spMkLst>
        </pc:spChg>
        <pc:spChg chg="add del mod">
          <ac:chgData name="Cher Wei Yuan" userId="c9cfb6b917d73f39" providerId="LiveId" clId="{6317BDFC-DD15-4C2B-9995-E519474924A3}" dt="2021-11-05T16:45:45.749" v="3494"/>
          <ac:spMkLst>
            <pc:docMk/>
            <pc:sldMk cId="1347128577" sldId="268"/>
            <ac:spMk id="107" creationId="{DEFED83A-8E07-41C9-9470-5D85BBBAAB93}"/>
          </ac:spMkLst>
        </pc:spChg>
        <pc:spChg chg="add del mod">
          <ac:chgData name="Cher Wei Yuan" userId="c9cfb6b917d73f39" providerId="LiveId" clId="{6317BDFC-DD15-4C2B-9995-E519474924A3}" dt="2021-11-05T16:45:45.749" v="3494"/>
          <ac:spMkLst>
            <pc:docMk/>
            <pc:sldMk cId="1347128577" sldId="268"/>
            <ac:spMk id="108" creationId="{CEAAE1AD-0D57-49B4-A986-31C2A5C29CBA}"/>
          </ac:spMkLst>
        </pc:spChg>
        <pc:spChg chg="add del mod">
          <ac:chgData name="Cher Wei Yuan" userId="c9cfb6b917d73f39" providerId="LiveId" clId="{6317BDFC-DD15-4C2B-9995-E519474924A3}" dt="2021-11-05T16:45:45.749" v="3494"/>
          <ac:spMkLst>
            <pc:docMk/>
            <pc:sldMk cId="1347128577" sldId="268"/>
            <ac:spMk id="109" creationId="{84017F2C-CBC9-4A5D-8F0F-C91FC21453D8}"/>
          </ac:spMkLst>
        </pc:spChg>
        <pc:spChg chg="add del mod">
          <ac:chgData name="Cher Wei Yuan" userId="c9cfb6b917d73f39" providerId="LiveId" clId="{6317BDFC-DD15-4C2B-9995-E519474924A3}" dt="2021-11-05T16:45:45.749" v="3494"/>
          <ac:spMkLst>
            <pc:docMk/>
            <pc:sldMk cId="1347128577" sldId="268"/>
            <ac:spMk id="110" creationId="{01A8530A-AC9C-48B9-BEAE-77B7A873BE6E}"/>
          </ac:spMkLst>
        </pc:spChg>
        <pc:spChg chg="add mod">
          <ac:chgData name="Cher Wei Yuan" userId="c9cfb6b917d73f39" providerId="LiveId" clId="{6317BDFC-DD15-4C2B-9995-E519474924A3}" dt="2021-11-05T16:48:40.093" v="3606" actId="1076"/>
          <ac:spMkLst>
            <pc:docMk/>
            <pc:sldMk cId="1347128577" sldId="268"/>
            <ac:spMk id="111" creationId="{8CC38708-48A4-4FE8-87A5-A89113F410F8}"/>
          </ac:spMkLst>
        </pc:spChg>
        <pc:spChg chg="add mod">
          <ac:chgData name="Cher Wei Yuan" userId="c9cfb6b917d73f39" providerId="LiveId" clId="{6317BDFC-DD15-4C2B-9995-E519474924A3}" dt="2021-11-05T16:48:40.093" v="3606" actId="1076"/>
          <ac:spMkLst>
            <pc:docMk/>
            <pc:sldMk cId="1347128577" sldId="268"/>
            <ac:spMk id="112" creationId="{D9AE66ED-6BA1-4D9C-A4AF-8CC3DE49E25D}"/>
          </ac:spMkLst>
        </pc:spChg>
        <pc:spChg chg="add mod">
          <ac:chgData name="Cher Wei Yuan" userId="c9cfb6b917d73f39" providerId="LiveId" clId="{6317BDFC-DD15-4C2B-9995-E519474924A3}" dt="2021-11-05T16:48:40.093" v="3606" actId="1076"/>
          <ac:spMkLst>
            <pc:docMk/>
            <pc:sldMk cId="1347128577" sldId="268"/>
            <ac:spMk id="113" creationId="{69FAE150-2754-4D2B-ABB7-3A24E3FFDDF6}"/>
          </ac:spMkLst>
        </pc:spChg>
        <pc:spChg chg="add mod">
          <ac:chgData name="Cher Wei Yuan" userId="c9cfb6b917d73f39" providerId="LiveId" clId="{6317BDFC-DD15-4C2B-9995-E519474924A3}" dt="2021-11-05T16:48:40.093" v="3606" actId="1076"/>
          <ac:spMkLst>
            <pc:docMk/>
            <pc:sldMk cId="1347128577" sldId="268"/>
            <ac:spMk id="114" creationId="{EA516D9A-9E66-4CFE-AEFF-D603710AD364}"/>
          </ac:spMkLst>
        </pc:spChg>
        <pc:spChg chg="add mod">
          <ac:chgData name="Cher Wei Yuan" userId="c9cfb6b917d73f39" providerId="LiveId" clId="{6317BDFC-DD15-4C2B-9995-E519474924A3}" dt="2021-11-05T16:48:40.093" v="3606" actId="1076"/>
          <ac:spMkLst>
            <pc:docMk/>
            <pc:sldMk cId="1347128577" sldId="268"/>
            <ac:spMk id="115" creationId="{101ED579-454D-4B16-B784-015B57FE3799}"/>
          </ac:spMkLst>
        </pc:spChg>
        <pc:spChg chg="add mod">
          <ac:chgData name="Cher Wei Yuan" userId="c9cfb6b917d73f39" providerId="LiveId" clId="{6317BDFC-DD15-4C2B-9995-E519474924A3}" dt="2021-11-05T16:48:40.093" v="3606" actId="1076"/>
          <ac:spMkLst>
            <pc:docMk/>
            <pc:sldMk cId="1347128577" sldId="268"/>
            <ac:spMk id="116" creationId="{C2699D31-DDA8-4144-BB99-00DFED845FA4}"/>
          </ac:spMkLst>
        </pc:spChg>
        <pc:cxnChg chg="del mod">
          <ac:chgData name="Cher Wei Yuan" userId="c9cfb6b917d73f39" providerId="LiveId" clId="{6317BDFC-DD15-4C2B-9995-E519474924A3}" dt="2021-11-05T16:37:22.662" v="3081" actId="478"/>
          <ac:cxnSpMkLst>
            <pc:docMk/>
            <pc:sldMk cId="1347128577" sldId="268"/>
            <ac:cxnSpMk id="10" creationId="{71B7AC8E-0A68-4F66-BB81-FD40B9940CA2}"/>
          </ac:cxnSpMkLst>
        </pc:cxnChg>
        <pc:cxnChg chg="del mod">
          <ac:chgData name="Cher Wei Yuan" userId="c9cfb6b917d73f39" providerId="LiveId" clId="{6317BDFC-DD15-4C2B-9995-E519474924A3}" dt="2021-11-05T16:37:22.662" v="3081" actId="478"/>
          <ac:cxnSpMkLst>
            <pc:docMk/>
            <pc:sldMk cId="1347128577" sldId="268"/>
            <ac:cxnSpMk id="12" creationId="{A10D4412-FCF2-4B53-BED4-B955B6891333}"/>
          </ac:cxnSpMkLst>
        </pc:cxnChg>
        <pc:cxnChg chg="del mod">
          <ac:chgData name="Cher Wei Yuan" userId="c9cfb6b917d73f39" providerId="LiveId" clId="{6317BDFC-DD15-4C2B-9995-E519474924A3}" dt="2021-11-05T16:37:22.662" v="3081" actId="478"/>
          <ac:cxnSpMkLst>
            <pc:docMk/>
            <pc:sldMk cId="1347128577" sldId="268"/>
            <ac:cxnSpMk id="15" creationId="{1B1885B1-BEE6-4522-9E92-0DDD3C5B64B7}"/>
          </ac:cxnSpMkLst>
        </pc:cxnChg>
        <pc:cxnChg chg="add mod">
          <ac:chgData name="Cher Wei Yuan" userId="c9cfb6b917d73f39" providerId="LiveId" clId="{6317BDFC-DD15-4C2B-9995-E519474924A3}" dt="2021-11-05T16:48:40.093" v="3606" actId="1076"/>
          <ac:cxnSpMkLst>
            <pc:docMk/>
            <pc:sldMk cId="1347128577" sldId="268"/>
            <ac:cxnSpMk id="16" creationId="{8B0729E7-C2B5-4606-866C-D90247FE42CF}"/>
          </ac:cxnSpMkLst>
        </pc:cxnChg>
        <pc:cxnChg chg="del mod">
          <ac:chgData name="Cher Wei Yuan" userId="c9cfb6b917d73f39" providerId="LiveId" clId="{6317BDFC-DD15-4C2B-9995-E519474924A3}" dt="2021-11-05T16:37:22.662" v="3081" actId="478"/>
          <ac:cxnSpMkLst>
            <pc:docMk/>
            <pc:sldMk cId="1347128577" sldId="268"/>
            <ac:cxnSpMk id="18" creationId="{AA6B02E8-1A37-44B1-8979-6A8CE0143C13}"/>
          </ac:cxnSpMkLst>
        </pc:cxnChg>
        <pc:cxnChg chg="del mod">
          <ac:chgData name="Cher Wei Yuan" userId="c9cfb6b917d73f39" providerId="LiveId" clId="{6317BDFC-DD15-4C2B-9995-E519474924A3}" dt="2021-11-05T16:37:22.662" v="3081" actId="478"/>
          <ac:cxnSpMkLst>
            <pc:docMk/>
            <pc:sldMk cId="1347128577" sldId="268"/>
            <ac:cxnSpMk id="27" creationId="{FCA69E04-D00A-4A7D-A54A-F1D9281B8352}"/>
          </ac:cxnSpMkLst>
        </pc:cxnChg>
        <pc:cxnChg chg="del mod">
          <ac:chgData name="Cher Wei Yuan" userId="c9cfb6b917d73f39" providerId="LiveId" clId="{6317BDFC-DD15-4C2B-9995-E519474924A3}" dt="2021-11-05T16:37:22.662" v="3081" actId="478"/>
          <ac:cxnSpMkLst>
            <pc:docMk/>
            <pc:sldMk cId="1347128577" sldId="268"/>
            <ac:cxnSpMk id="30" creationId="{F425507E-7C67-40B3-A9BD-66945AFAC29A}"/>
          </ac:cxnSpMkLst>
        </pc:cxnChg>
      </pc:sldChg>
      <pc:sldChg chg="addSp delSp modSp add mod modNotesTx">
        <pc:chgData name="Cher Wei Yuan" userId="c9cfb6b917d73f39" providerId="LiveId" clId="{6317BDFC-DD15-4C2B-9995-E519474924A3}" dt="2021-11-07T02:55:40.460" v="9925" actId="20577"/>
        <pc:sldMkLst>
          <pc:docMk/>
          <pc:sldMk cId="1622475053" sldId="269"/>
        </pc:sldMkLst>
        <pc:spChg chg="mod">
          <ac:chgData name="Cher Wei Yuan" userId="c9cfb6b917d73f39" providerId="LiveId" clId="{6317BDFC-DD15-4C2B-9995-E519474924A3}" dt="2021-11-07T02:55:40.460" v="9925" actId="20577"/>
          <ac:spMkLst>
            <pc:docMk/>
            <pc:sldMk cId="1622475053" sldId="269"/>
            <ac:spMk id="2" creationId="{D25427DE-5714-42F9-817E-1980ED7EB0ED}"/>
          </ac:spMkLst>
        </pc:spChg>
        <pc:spChg chg="mod">
          <ac:chgData name="Cher Wei Yuan" userId="c9cfb6b917d73f39" providerId="LiveId" clId="{6317BDFC-DD15-4C2B-9995-E519474924A3}" dt="2021-11-05T16:57:22.387" v="4156" actId="20577"/>
          <ac:spMkLst>
            <pc:docMk/>
            <pc:sldMk cId="1622475053" sldId="269"/>
            <ac:spMk id="3" creationId="{E3AE9183-414F-4D3B-8B56-54863E1BAA36}"/>
          </ac:spMkLst>
        </pc:spChg>
        <pc:spChg chg="del mod">
          <ac:chgData name="Cher Wei Yuan" userId="c9cfb6b917d73f39" providerId="LiveId" clId="{6317BDFC-DD15-4C2B-9995-E519474924A3}" dt="2021-11-05T16:57:46.301" v="4158"/>
          <ac:spMkLst>
            <pc:docMk/>
            <pc:sldMk cId="1622475053" sldId="269"/>
            <ac:spMk id="5" creationId="{35FE4EAC-0C2B-473D-AF62-743BB3D85618}"/>
          </ac:spMkLst>
        </pc:spChg>
        <pc:spChg chg="add mod">
          <ac:chgData name="Cher Wei Yuan" userId="c9cfb6b917d73f39" providerId="LiveId" clId="{6317BDFC-DD15-4C2B-9995-E519474924A3}" dt="2021-11-06T13:26:58.448" v="8889" actId="122"/>
          <ac:spMkLst>
            <pc:docMk/>
            <pc:sldMk cId="1622475053" sldId="269"/>
            <ac:spMk id="6" creationId="{4DCA22B0-419A-411E-8EFC-371F7ACFC9D0}"/>
          </ac:spMkLst>
        </pc:spChg>
        <pc:spChg chg="add del">
          <ac:chgData name="Cher Wei Yuan" userId="c9cfb6b917d73f39" providerId="LiveId" clId="{6317BDFC-DD15-4C2B-9995-E519474924A3}" dt="2021-11-05T17:09:51.311" v="5105" actId="478"/>
          <ac:spMkLst>
            <pc:docMk/>
            <pc:sldMk cId="1622475053" sldId="269"/>
            <ac:spMk id="7" creationId="{7D1E3608-5730-48DE-8429-EDD725406346}"/>
          </ac:spMkLst>
        </pc:spChg>
        <pc:spChg chg="add del mod">
          <ac:chgData name="Cher Wei Yuan" userId="c9cfb6b917d73f39" providerId="LiveId" clId="{6317BDFC-DD15-4C2B-9995-E519474924A3}" dt="2021-11-06T13:26:39.042" v="8883" actId="478"/>
          <ac:spMkLst>
            <pc:docMk/>
            <pc:sldMk cId="1622475053" sldId="269"/>
            <ac:spMk id="7" creationId="{BF666D68-101F-40DF-B601-77109F9BA78C}"/>
          </ac:spMkLst>
        </pc:spChg>
      </pc:sldChg>
      <pc:sldChg chg="addSp delSp modSp add del mod modShow">
        <pc:chgData name="Cher Wei Yuan" userId="c9cfb6b917d73f39" providerId="LiveId" clId="{6317BDFC-DD15-4C2B-9995-E519474924A3}" dt="2021-11-06T13:27:50.526" v="8966" actId="47"/>
        <pc:sldMkLst>
          <pc:docMk/>
          <pc:sldMk cId="3474438078" sldId="270"/>
        </pc:sldMkLst>
        <pc:spChg chg="add del mod">
          <ac:chgData name="Cher Wei Yuan" userId="c9cfb6b917d73f39" providerId="LiveId" clId="{6317BDFC-DD15-4C2B-9995-E519474924A3}" dt="2021-11-05T17:12:18.164" v="5459" actId="478"/>
          <ac:spMkLst>
            <pc:docMk/>
            <pc:sldMk cId="3474438078" sldId="270"/>
            <ac:spMk id="5" creationId="{F4B6B5E5-B39C-424B-8692-971BC8B19D07}"/>
          </ac:spMkLst>
        </pc:spChg>
        <pc:spChg chg="mod">
          <ac:chgData name="Cher Wei Yuan" userId="c9cfb6b917d73f39" providerId="LiveId" clId="{6317BDFC-DD15-4C2B-9995-E519474924A3}" dt="2021-11-06T02:47:23.389" v="6862" actId="20577"/>
          <ac:spMkLst>
            <pc:docMk/>
            <pc:sldMk cId="3474438078" sldId="270"/>
            <ac:spMk id="6" creationId="{4DCA22B0-419A-411E-8EFC-371F7ACFC9D0}"/>
          </ac:spMkLst>
        </pc:spChg>
        <pc:spChg chg="add mod">
          <ac:chgData name="Cher Wei Yuan" userId="c9cfb6b917d73f39" providerId="LiveId" clId="{6317BDFC-DD15-4C2B-9995-E519474924A3}" dt="2021-11-05T17:30:35.464" v="6495" actId="20577"/>
          <ac:spMkLst>
            <pc:docMk/>
            <pc:sldMk cId="3474438078" sldId="270"/>
            <ac:spMk id="7" creationId="{423BC98F-C598-45D5-BF2C-3E8983C6CE9C}"/>
          </ac:spMkLst>
        </pc:spChg>
      </pc:sldChg>
      <pc:sldChg chg="delSp modSp add del mod">
        <pc:chgData name="Cher Wei Yuan" userId="c9cfb6b917d73f39" providerId="LiveId" clId="{6317BDFC-DD15-4C2B-9995-E519474924A3}" dt="2021-11-05T17:30:10.894" v="6494" actId="47"/>
        <pc:sldMkLst>
          <pc:docMk/>
          <pc:sldMk cId="3225028634" sldId="271"/>
        </pc:sldMkLst>
        <pc:spChg chg="mod">
          <ac:chgData name="Cher Wei Yuan" userId="c9cfb6b917d73f39" providerId="LiveId" clId="{6317BDFC-DD15-4C2B-9995-E519474924A3}" dt="2021-11-05T17:27:41.901" v="6292" actId="20577"/>
          <ac:spMkLst>
            <pc:docMk/>
            <pc:sldMk cId="3225028634" sldId="271"/>
            <ac:spMk id="2" creationId="{D25427DE-5714-42F9-817E-1980ED7EB0ED}"/>
          </ac:spMkLst>
        </pc:spChg>
        <pc:spChg chg="mod">
          <ac:chgData name="Cher Wei Yuan" userId="c9cfb6b917d73f39" providerId="LiveId" clId="{6317BDFC-DD15-4C2B-9995-E519474924A3}" dt="2021-11-05T17:28:08.603" v="6357" actId="20577"/>
          <ac:spMkLst>
            <pc:docMk/>
            <pc:sldMk cId="3225028634" sldId="271"/>
            <ac:spMk id="6" creationId="{4DCA22B0-419A-411E-8EFC-371F7ACFC9D0}"/>
          </ac:spMkLst>
        </pc:spChg>
        <pc:spChg chg="del">
          <ac:chgData name="Cher Wei Yuan" userId="c9cfb6b917d73f39" providerId="LiveId" clId="{6317BDFC-DD15-4C2B-9995-E519474924A3}" dt="2021-11-05T17:20:42.862" v="6000" actId="478"/>
          <ac:spMkLst>
            <pc:docMk/>
            <pc:sldMk cId="3225028634" sldId="271"/>
            <ac:spMk id="7" creationId="{423BC98F-C598-45D5-BF2C-3E8983C6CE9C}"/>
          </ac:spMkLst>
        </pc:spChg>
      </pc:sldChg>
      <pc:sldChg chg="addSp delSp modSp add mod ord">
        <pc:chgData name="Cher Wei Yuan" userId="c9cfb6b917d73f39" providerId="LiveId" clId="{6317BDFC-DD15-4C2B-9995-E519474924A3}" dt="2021-11-07T14:27:02.845" v="12876" actId="1076"/>
        <pc:sldMkLst>
          <pc:docMk/>
          <pc:sldMk cId="1640848606" sldId="272"/>
        </pc:sldMkLst>
        <pc:spChg chg="mod">
          <ac:chgData name="Cher Wei Yuan" userId="c9cfb6b917d73f39" providerId="LiveId" clId="{6317BDFC-DD15-4C2B-9995-E519474924A3}" dt="2021-11-05T17:27:20.781" v="6286" actId="1076"/>
          <ac:spMkLst>
            <pc:docMk/>
            <pc:sldMk cId="1640848606" sldId="272"/>
            <ac:spMk id="2" creationId="{D25427DE-5714-42F9-817E-1980ED7EB0ED}"/>
          </ac:spMkLst>
        </pc:spChg>
        <pc:spChg chg="mod">
          <ac:chgData name="Cher Wei Yuan" userId="c9cfb6b917d73f39" providerId="LiveId" clId="{6317BDFC-DD15-4C2B-9995-E519474924A3}" dt="2021-11-05T17:26:45.313" v="6278" actId="1076"/>
          <ac:spMkLst>
            <pc:docMk/>
            <pc:sldMk cId="1640848606" sldId="272"/>
            <ac:spMk id="3" creationId="{E3AE9183-414F-4D3B-8B56-54863E1BAA36}"/>
          </ac:spMkLst>
        </pc:spChg>
        <pc:spChg chg="mod">
          <ac:chgData name="Cher Wei Yuan" userId="c9cfb6b917d73f39" providerId="LiveId" clId="{6317BDFC-DD15-4C2B-9995-E519474924A3}" dt="2021-11-06T13:36:04.245" v="9074" actId="20577"/>
          <ac:spMkLst>
            <pc:docMk/>
            <pc:sldMk cId="1640848606" sldId="272"/>
            <ac:spMk id="6" creationId="{4DCA22B0-419A-411E-8EFC-371F7ACFC9D0}"/>
          </ac:spMkLst>
        </pc:spChg>
        <pc:spChg chg="add del mod">
          <ac:chgData name="Cher Wei Yuan" userId="c9cfb6b917d73f39" providerId="LiveId" clId="{6317BDFC-DD15-4C2B-9995-E519474924A3}" dt="2021-11-05T17:24:40.619" v="6155" actId="478"/>
          <ac:spMkLst>
            <pc:docMk/>
            <pc:sldMk cId="1640848606" sldId="272"/>
            <ac:spMk id="7" creationId="{22CB3043-6334-4B29-A4F7-D1AD759A986B}"/>
          </ac:spMkLst>
        </pc:spChg>
        <pc:spChg chg="add del mod">
          <ac:chgData name="Cher Wei Yuan" userId="c9cfb6b917d73f39" providerId="LiveId" clId="{6317BDFC-DD15-4C2B-9995-E519474924A3}" dt="2021-11-06T13:28:12.318" v="8967" actId="478"/>
          <ac:spMkLst>
            <pc:docMk/>
            <pc:sldMk cId="1640848606" sldId="272"/>
            <ac:spMk id="12" creationId="{60E0E858-5126-4C3B-BE8A-AD976C97A567}"/>
          </ac:spMkLst>
        </pc:spChg>
        <pc:spChg chg="add mod">
          <ac:chgData name="Cher Wei Yuan" userId="c9cfb6b917d73f39" providerId="LiveId" clId="{6317BDFC-DD15-4C2B-9995-E519474924A3}" dt="2021-11-06T13:36:19.112" v="9080" actId="1076"/>
          <ac:spMkLst>
            <pc:docMk/>
            <pc:sldMk cId="1640848606" sldId="272"/>
            <ac:spMk id="16" creationId="{86824D12-1BCB-4C40-8410-F8B4A0BF0D84}"/>
          </ac:spMkLst>
        </pc:spChg>
        <pc:graphicFrameChg chg="add del mod">
          <ac:chgData name="Cher Wei Yuan" userId="c9cfb6b917d73f39" providerId="LiveId" clId="{6317BDFC-DD15-4C2B-9995-E519474924A3}" dt="2021-11-05T17:23:36.326" v="6146"/>
          <ac:graphicFrameMkLst>
            <pc:docMk/>
            <pc:sldMk cId="1640848606" sldId="272"/>
            <ac:graphicFrameMk id="4" creationId="{D207C2AF-94D4-4FF1-AC79-569DC340823B}"/>
          </ac:graphicFrameMkLst>
        </pc:graphicFrameChg>
        <pc:graphicFrameChg chg="add mod">
          <ac:chgData name="Cher Wei Yuan" userId="c9cfb6b917d73f39" providerId="LiveId" clId="{6317BDFC-DD15-4C2B-9995-E519474924A3}" dt="2021-11-06T13:35:42.658" v="9063" actId="1076"/>
          <ac:graphicFrameMkLst>
            <pc:docMk/>
            <pc:sldMk cId="1640848606" sldId="272"/>
            <ac:graphicFrameMk id="4" creationId="{D78CC4B5-471F-4ACB-9494-33B4CD4EB1BB}"/>
          </ac:graphicFrameMkLst>
        </pc:graphicFrameChg>
        <pc:graphicFrameChg chg="add del mod">
          <ac:chgData name="Cher Wei Yuan" userId="c9cfb6b917d73f39" providerId="LiveId" clId="{6317BDFC-DD15-4C2B-9995-E519474924A3}" dt="2021-11-06T13:34:56.589" v="9050" actId="478"/>
          <ac:graphicFrameMkLst>
            <pc:docMk/>
            <pc:sldMk cId="1640848606" sldId="272"/>
            <ac:graphicFrameMk id="5" creationId="{7FBB2EC2-3F50-4D4B-98F1-D3AEE01A4D2D}"/>
          </ac:graphicFrameMkLst>
        </pc:graphicFrameChg>
        <pc:graphicFrameChg chg="add del mod">
          <ac:chgData name="Cher Wei Yuan" userId="c9cfb6b917d73f39" providerId="LiveId" clId="{6317BDFC-DD15-4C2B-9995-E519474924A3}" dt="2021-11-05T17:26:10.778" v="6269"/>
          <ac:graphicFrameMkLst>
            <pc:docMk/>
            <pc:sldMk cId="1640848606" sldId="272"/>
            <ac:graphicFrameMk id="8" creationId="{399BF8C2-78ED-42DD-A413-BFC29A0AC60F}"/>
          </ac:graphicFrameMkLst>
        </pc:graphicFrameChg>
        <pc:graphicFrameChg chg="add del mod">
          <ac:chgData name="Cher Wei Yuan" userId="c9cfb6b917d73f39" providerId="LiveId" clId="{6317BDFC-DD15-4C2B-9995-E519474924A3}" dt="2021-11-06T13:33:29.926" v="9047" actId="478"/>
          <ac:graphicFrameMkLst>
            <pc:docMk/>
            <pc:sldMk cId="1640848606" sldId="272"/>
            <ac:graphicFrameMk id="9" creationId="{F5C3D873-9F28-43CE-8FD8-BB0DF80A5BB2}"/>
          </ac:graphicFrameMkLst>
        </pc:graphicFrameChg>
        <pc:graphicFrameChg chg="add mod">
          <ac:chgData name="Cher Wei Yuan" userId="c9cfb6b917d73f39" providerId="LiveId" clId="{6317BDFC-DD15-4C2B-9995-E519474924A3}" dt="2021-11-06T13:35:53.105" v="9066" actId="1076"/>
          <ac:graphicFrameMkLst>
            <pc:docMk/>
            <pc:sldMk cId="1640848606" sldId="272"/>
            <ac:graphicFrameMk id="11" creationId="{57AD0D1F-FCF0-4257-9DE5-16A551B148EE}"/>
          </ac:graphicFrameMkLst>
        </pc:graphicFrameChg>
        <pc:picChg chg="add mod">
          <ac:chgData name="Cher Wei Yuan" userId="c9cfb6b917d73f39" providerId="LiveId" clId="{6317BDFC-DD15-4C2B-9995-E519474924A3}" dt="2021-11-07T14:27:02.845" v="12876" actId="1076"/>
          <ac:picMkLst>
            <pc:docMk/>
            <pc:sldMk cId="1640848606" sldId="272"/>
            <ac:picMk id="7" creationId="{B318E935-4DE8-4CF0-8BF9-FBDF43E849D0}"/>
          </ac:picMkLst>
        </pc:picChg>
        <pc:picChg chg="add del mod">
          <ac:chgData name="Cher Wei Yuan" userId="c9cfb6b917d73f39" providerId="LiveId" clId="{6317BDFC-DD15-4C2B-9995-E519474924A3}" dt="2021-11-06T06:42:35.472" v="8443" actId="478"/>
          <ac:picMkLst>
            <pc:docMk/>
            <pc:sldMk cId="1640848606" sldId="272"/>
            <ac:picMk id="11" creationId="{CC4BEF1A-0EAE-4E4C-A256-E4EFEE8317C0}"/>
          </ac:picMkLst>
        </pc:picChg>
        <pc:picChg chg="add del mod">
          <ac:chgData name="Cher Wei Yuan" userId="c9cfb6b917d73f39" providerId="LiveId" clId="{6317BDFC-DD15-4C2B-9995-E519474924A3}" dt="2021-11-07T14:26:36.206" v="12869" actId="478"/>
          <ac:picMkLst>
            <pc:docMk/>
            <pc:sldMk cId="1640848606" sldId="272"/>
            <ac:picMk id="13" creationId="{40A3BA05-2401-41E7-9686-9EC95566EB62}"/>
          </ac:picMkLst>
        </pc:picChg>
        <pc:cxnChg chg="add del mod">
          <ac:chgData name="Cher Wei Yuan" userId="c9cfb6b917d73f39" providerId="LiveId" clId="{6317BDFC-DD15-4C2B-9995-E519474924A3}" dt="2021-11-06T13:28:13.007" v="8968" actId="478"/>
          <ac:cxnSpMkLst>
            <pc:docMk/>
            <pc:sldMk cId="1640848606" sldId="272"/>
            <ac:cxnSpMk id="14" creationId="{13E0692C-45C9-4AFF-80BC-26C475ED6035}"/>
          </ac:cxnSpMkLst>
        </pc:cxnChg>
        <pc:cxnChg chg="add del mod">
          <ac:chgData name="Cher Wei Yuan" userId="c9cfb6b917d73f39" providerId="LiveId" clId="{6317BDFC-DD15-4C2B-9995-E519474924A3}" dt="2021-11-06T13:28:13.439" v="8969" actId="478"/>
          <ac:cxnSpMkLst>
            <pc:docMk/>
            <pc:sldMk cId="1640848606" sldId="272"/>
            <ac:cxnSpMk id="15" creationId="{0FAE66C5-DC37-4F02-9B7C-0611B006FF3C}"/>
          </ac:cxnSpMkLst>
        </pc:cxnChg>
      </pc:sldChg>
      <pc:sldChg chg="addSp delSp modSp add mod">
        <pc:chgData name="Cher Wei Yuan" userId="c9cfb6b917d73f39" providerId="LiveId" clId="{6317BDFC-DD15-4C2B-9995-E519474924A3}" dt="2021-11-07T14:25:42.023" v="12862" actId="14100"/>
        <pc:sldMkLst>
          <pc:docMk/>
          <pc:sldMk cId="2026018504" sldId="273"/>
        </pc:sldMkLst>
        <pc:spChg chg="mod">
          <ac:chgData name="Cher Wei Yuan" userId="c9cfb6b917d73f39" providerId="LiveId" clId="{6317BDFC-DD15-4C2B-9995-E519474924A3}" dt="2021-11-07T14:24:55.068" v="12763" actId="20577"/>
          <ac:spMkLst>
            <pc:docMk/>
            <pc:sldMk cId="2026018504" sldId="273"/>
            <ac:spMk id="2" creationId="{D25427DE-5714-42F9-817E-1980ED7EB0ED}"/>
          </ac:spMkLst>
        </pc:spChg>
        <pc:spChg chg="del">
          <ac:chgData name="Cher Wei Yuan" userId="c9cfb6b917d73f39" providerId="LiveId" clId="{6317BDFC-DD15-4C2B-9995-E519474924A3}" dt="2021-11-05T17:32:25.933" v="6559" actId="478"/>
          <ac:spMkLst>
            <pc:docMk/>
            <pc:sldMk cId="2026018504" sldId="273"/>
            <ac:spMk id="3" creationId="{E3AE9183-414F-4D3B-8B56-54863E1BAA36}"/>
          </ac:spMkLst>
        </pc:spChg>
        <pc:spChg chg="del">
          <ac:chgData name="Cher Wei Yuan" userId="c9cfb6b917d73f39" providerId="LiveId" clId="{6317BDFC-DD15-4C2B-9995-E519474924A3}" dt="2021-11-05T17:32:24.359" v="6558" actId="478"/>
          <ac:spMkLst>
            <pc:docMk/>
            <pc:sldMk cId="2026018504" sldId="273"/>
            <ac:spMk id="5" creationId="{35FE4EAC-0C2B-473D-AF62-743BB3D85618}"/>
          </ac:spMkLst>
        </pc:spChg>
        <pc:spChg chg="add mod">
          <ac:chgData name="Cher Wei Yuan" userId="c9cfb6b917d73f39" providerId="LiveId" clId="{6317BDFC-DD15-4C2B-9995-E519474924A3}" dt="2021-11-07T14:25:42.023" v="12862" actId="14100"/>
          <ac:spMkLst>
            <pc:docMk/>
            <pc:sldMk cId="2026018504" sldId="273"/>
            <ac:spMk id="6" creationId="{29683BBC-1945-4C08-8466-B9BE25C7E427}"/>
          </ac:spMkLst>
        </pc:spChg>
      </pc:sldChg>
      <pc:sldChg chg="addSp delSp modSp new del mod">
        <pc:chgData name="Cher Wei Yuan" userId="c9cfb6b917d73f39" providerId="LiveId" clId="{6317BDFC-DD15-4C2B-9995-E519474924A3}" dt="2021-11-07T14:30:32.002" v="12917" actId="47"/>
        <pc:sldMkLst>
          <pc:docMk/>
          <pc:sldMk cId="3041590412" sldId="274"/>
        </pc:sldMkLst>
        <pc:spChg chg="del">
          <ac:chgData name="Cher Wei Yuan" userId="c9cfb6b917d73f39" providerId="LiveId" clId="{6317BDFC-DD15-4C2B-9995-E519474924A3}" dt="2021-11-05T17:34:52.539" v="6734" actId="478"/>
          <ac:spMkLst>
            <pc:docMk/>
            <pc:sldMk cId="3041590412" sldId="274"/>
            <ac:spMk id="2" creationId="{E71AAEDD-E24C-4A0F-92CF-4D34064E6A5E}"/>
          </ac:spMkLst>
        </pc:spChg>
        <pc:spChg chg="del">
          <ac:chgData name="Cher Wei Yuan" userId="c9cfb6b917d73f39" providerId="LiveId" clId="{6317BDFC-DD15-4C2B-9995-E519474924A3}" dt="2021-11-05T17:34:51.458" v="6733" actId="478"/>
          <ac:spMkLst>
            <pc:docMk/>
            <pc:sldMk cId="3041590412" sldId="274"/>
            <ac:spMk id="3" creationId="{A6EF0A08-BCB6-4DA5-A354-ADBBFDD43F13}"/>
          </ac:spMkLst>
        </pc:spChg>
        <pc:spChg chg="add del mod">
          <ac:chgData name="Cher Wei Yuan" userId="c9cfb6b917d73f39" providerId="LiveId" clId="{6317BDFC-DD15-4C2B-9995-E519474924A3}" dt="2021-11-06T13:39:39.910" v="9172" actId="478"/>
          <ac:spMkLst>
            <pc:docMk/>
            <pc:sldMk cId="3041590412" sldId="274"/>
            <ac:spMk id="6" creationId="{5EE57F55-92B6-42A6-9F1C-9979AC23B084}"/>
          </ac:spMkLst>
        </pc:spChg>
        <pc:spChg chg="add mod">
          <ac:chgData name="Cher Wei Yuan" userId="c9cfb6b917d73f39" providerId="LiveId" clId="{6317BDFC-DD15-4C2B-9995-E519474924A3}" dt="2021-11-06T13:40:17.358" v="9182" actId="1076"/>
          <ac:spMkLst>
            <pc:docMk/>
            <pc:sldMk cId="3041590412" sldId="274"/>
            <ac:spMk id="9" creationId="{57040C22-4113-4AA6-9937-5DC737E9DB19}"/>
          </ac:spMkLst>
        </pc:spChg>
        <pc:spChg chg="add mod">
          <ac:chgData name="Cher Wei Yuan" userId="c9cfb6b917d73f39" providerId="LiveId" clId="{6317BDFC-DD15-4C2B-9995-E519474924A3}" dt="2021-11-06T13:40:19.651" v="9183" actId="1076"/>
          <ac:spMkLst>
            <pc:docMk/>
            <pc:sldMk cId="3041590412" sldId="274"/>
            <ac:spMk id="11" creationId="{058D8387-DEB7-41AA-AA21-9285A2E2FA18}"/>
          </ac:spMkLst>
        </pc:spChg>
        <pc:spChg chg="add mod">
          <ac:chgData name="Cher Wei Yuan" userId="c9cfb6b917d73f39" providerId="LiveId" clId="{6317BDFC-DD15-4C2B-9995-E519474924A3}" dt="2021-11-06T13:40:28.695" v="9187" actId="1076"/>
          <ac:spMkLst>
            <pc:docMk/>
            <pc:sldMk cId="3041590412" sldId="274"/>
            <ac:spMk id="12" creationId="{DD082AD8-6B07-4EB7-8889-70FE5C2358E9}"/>
          </ac:spMkLst>
        </pc:spChg>
        <pc:spChg chg="add mod">
          <ac:chgData name="Cher Wei Yuan" userId="c9cfb6b917d73f39" providerId="LiveId" clId="{6317BDFC-DD15-4C2B-9995-E519474924A3}" dt="2021-11-06T13:40:44.039" v="9191" actId="1076"/>
          <ac:spMkLst>
            <pc:docMk/>
            <pc:sldMk cId="3041590412" sldId="274"/>
            <ac:spMk id="13" creationId="{33C5A80C-6F2E-447F-9A29-315D25E49D49}"/>
          </ac:spMkLst>
        </pc:spChg>
        <pc:spChg chg="add mod">
          <ac:chgData name="Cher Wei Yuan" userId="c9cfb6b917d73f39" providerId="LiveId" clId="{6317BDFC-DD15-4C2B-9995-E519474924A3}" dt="2021-11-06T13:39:16.018" v="9169" actId="20577"/>
          <ac:spMkLst>
            <pc:docMk/>
            <pc:sldMk cId="3041590412" sldId="274"/>
            <ac:spMk id="21" creationId="{ACA6CA51-0E50-4942-9C2A-5B57D61D0623}"/>
          </ac:spMkLst>
        </pc:spChg>
        <pc:spChg chg="add mod">
          <ac:chgData name="Cher Wei Yuan" userId="c9cfb6b917d73f39" providerId="LiveId" clId="{6317BDFC-DD15-4C2B-9995-E519474924A3}" dt="2021-11-06T13:41:37.485" v="9246" actId="1076"/>
          <ac:spMkLst>
            <pc:docMk/>
            <pc:sldMk cId="3041590412" sldId="274"/>
            <ac:spMk id="34" creationId="{8DF89204-B33D-4947-9AD8-D620F380BC22}"/>
          </ac:spMkLst>
        </pc:spChg>
        <pc:graphicFrameChg chg="add mod">
          <ac:chgData name="Cher Wei Yuan" userId="c9cfb6b917d73f39" providerId="LiveId" clId="{6317BDFC-DD15-4C2B-9995-E519474924A3}" dt="2021-11-06T13:39:48.797" v="9176" actId="14100"/>
          <ac:graphicFrameMkLst>
            <pc:docMk/>
            <pc:sldMk cId="3041590412" sldId="274"/>
            <ac:graphicFrameMk id="24" creationId="{0FBA06A8-867F-4EC8-A4D2-CBB7D46C7C33}"/>
          </ac:graphicFrameMkLst>
        </pc:graphicFrameChg>
        <pc:picChg chg="add del mod ord">
          <ac:chgData name="Cher Wei Yuan" userId="c9cfb6b917d73f39" providerId="LiveId" clId="{6317BDFC-DD15-4C2B-9995-E519474924A3}" dt="2021-11-06T13:36:55.194" v="9081" actId="478"/>
          <ac:picMkLst>
            <pc:docMk/>
            <pc:sldMk cId="3041590412" sldId="274"/>
            <ac:picMk id="3" creationId="{BA53EACB-0D79-4DF9-A628-39EEAACB5E79}"/>
          </ac:picMkLst>
        </pc:picChg>
        <pc:picChg chg="add del mod">
          <ac:chgData name="Cher Wei Yuan" userId="c9cfb6b917d73f39" providerId="LiveId" clId="{6317BDFC-DD15-4C2B-9995-E519474924A3}" dt="2021-11-06T06:42:36.453" v="8444" actId="478"/>
          <ac:picMkLst>
            <pc:docMk/>
            <pc:sldMk cId="3041590412" sldId="274"/>
            <ac:picMk id="5" creationId="{40B7FD9E-4773-4E88-B2E3-D55A077EDAEA}"/>
          </ac:picMkLst>
        </pc:picChg>
        <pc:picChg chg="add del ord">
          <ac:chgData name="Cher Wei Yuan" userId="c9cfb6b917d73f39" providerId="LiveId" clId="{6317BDFC-DD15-4C2B-9995-E519474924A3}" dt="2021-11-06T13:38:22.869" v="9093" actId="478"/>
          <ac:picMkLst>
            <pc:docMk/>
            <pc:sldMk cId="3041590412" sldId="274"/>
            <ac:picMk id="8" creationId="{BCA73E84-EBE7-479B-9204-C61A12B8DE29}"/>
          </ac:picMkLst>
        </pc:picChg>
        <pc:picChg chg="add mod ord">
          <ac:chgData name="Cher Wei Yuan" userId="c9cfb6b917d73f39" providerId="LiveId" clId="{6317BDFC-DD15-4C2B-9995-E519474924A3}" dt="2021-11-06T13:40:26.688" v="9186" actId="1076"/>
          <ac:picMkLst>
            <pc:docMk/>
            <pc:sldMk cId="3041590412" sldId="274"/>
            <ac:picMk id="17" creationId="{1FF1DE70-98CF-43A2-957B-032B0448E4BF}"/>
          </ac:picMkLst>
        </pc:picChg>
        <pc:cxnChg chg="add mod">
          <ac:chgData name="Cher Wei Yuan" userId="c9cfb6b917d73f39" providerId="LiveId" clId="{6317BDFC-DD15-4C2B-9995-E519474924A3}" dt="2021-11-06T13:40:22.135" v="9184" actId="14100"/>
          <ac:cxnSpMkLst>
            <pc:docMk/>
            <pc:sldMk cId="3041590412" sldId="274"/>
            <ac:cxnSpMk id="7" creationId="{2ABFB032-87DC-406D-8A85-B3F4A9BC7E30}"/>
          </ac:cxnSpMkLst>
        </pc:cxnChg>
        <pc:cxnChg chg="add mod">
          <ac:chgData name="Cher Wei Yuan" userId="c9cfb6b917d73f39" providerId="LiveId" clId="{6317BDFC-DD15-4C2B-9995-E519474924A3}" dt="2021-11-06T13:40:47.040" v="9192" actId="14100"/>
          <ac:cxnSpMkLst>
            <pc:docMk/>
            <pc:sldMk cId="3041590412" sldId="274"/>
            <ac:cxnSpMk id="14" creationId="{38F2072C-FF52-4723-80AA-EE384D91C777}"/>
          </ac:cxnSpMkLst>
        </pc:cxnChg>
        <pc:cxnChg chg="add mod">
          <ac:chgData name="Cher Wei Yuan" userId="c9cfb6b917d73f39" providerId="LiveId" clId="{6317BDFC-DD15-4C2B-9995-E519474924A3}" dt="2021-11-06T13:40:57.950" v="9193" actId="14100"/>
          <ac:cxnSpMkLst>
            <pc:docMk/>
            <pc:sldMk cId="3041590412" sldId="274"/>
            <ac:cxnSpMk id="19" creationId="{DB0F9A6D-53A3-417B-9300-A2B107B7400F}"/>
          </ac:cxnSpMkLst>
        </pc:cxnChg>
        <pc:cxnChg chg="add mod">
          <ac:chgData name="Cher Wei Yuan" userId="c9cfb6b917d73f39" providerId="LiveId" clId="{6317BDFC-DD15-4C2B-9995-E519474924A3}" dt="2021-11-06T13:40:03.154" v="9180" actId="14100"/>
          <ac:cxnSpMkLst>
            <pc:docMk/>
            <pc:sldMk cId="3041590412" sldId="274"/>
            <ac:cxnSpMk id="26" creationId="{079999B2-1354-4070-A608-D4FE04C8CE65}"/>
          </ac:cxnSpMkLst>
        </pc:cxnChg>
      </pc:sldChg>
      <pc:sldChg chg="addSp delSp modSp add mod">
        <pc:chgData name="Cher Wei Yuan" userId="c9cfb6b917d73f39" providerId="LiveId" clId="{6317BDFC-DD15-4C2B-9995-E519474924A3}" dt="2021-11-07T02:55:43.387" v="9931" actId="20577"/>
        <pc:sldMkLst>
          <pc:docMk/>
          <pc:sldMk cId="2695647474" sldId="275"/>
        </pc:sldMkLst>
        <pc:spChg chg="mod">
          <ac:chgData name="Cher Wei Yuan" userId="c9cfb6b917d73f39" providerId="LiveId" clId="{6317BDFC-DD15-4C2B-9995-E519474924A3}" dt="2021-11-07T02:55:43.387" v="9931" actId="20577"/>
          <ac:spMkLst>
            <pc:docMk/>
            <pc:sldMk cId="2695647474" sldId="275"/>
            <ac:spMk id="2" creationId="{D25427DE-5714-42F9-817E-1980ED7EB0ED}"/>
          </ac:spMkLst>
        </pc:spChg>
        <pc:spChg chg="del">
          <ac:chgData name="Cher Wei Yuan" userId="c9cfb6b917d73f39" providerId="LiveId" clId="{6317BDFC-DD15-4C2B-9995-E519474924A3}" dt="2021-11-06T03:23:15.388" v="8014" actId="478"/>
          <ac:spMkLst>
            <pc:docMk/>
            <pc:sldMk cId="2695647474" sldId="275"/>
            <ac:spMk id="6" creationId="{4DCA22B0-419A-411E-8EFC-371F7ACFC9D0}"/>
          </ac:spMkLst>
        </pc:spChg>
        <pc:spChg chg="add del mod">
          <ac:chgData name="Cher Wei Yuan" userId="c9cfb6b917d73f39" providerId="LiveId" clId="{6317BDFC-DD15-4C2B-9995-E519474924A3}" dt="2021-11-06T13:27:43.753" v="8965" actId="1076"/>
          <ac:spMkLst>
            <pc:docMk/>
            <pc:sldMk cId="2695647474" sldId="275"/>
            <ac:spMk id="7" creationId="{BF666D68-101F-40DF-B601-77109F9BA78C}"/>
          </ac:spMkLst>
        </pc:spChg>
      </pc:sldChg>
      <pc:sldChg chg="addSp delSp modSp add mod">
        <pc:chgData name="Cher Wei Yuan" userId="c9cfb6b917d73f39" providerId="LiveId" clId="{6317BDFC-DD15-4C2B-9995-E519474924A3}" dt="2021-11-07T08:41:02.706" v="11961" actId="20577"/>
        <pc:sldMkLst>
          <pc:docMk/>
          <pc:sldMk cId="1060625846" sldId="276"/>
        </pc:sldMkLst>
        <pc:spChg chg="del">
          <ac:chgData name="Cher Wei Yuan" userId="c9cfb6b917d73f39" providerId="LiveId" clId="{6317BDFC-DD15-4C2B-9995-E519474924A3}" dt="2021-11-07T02:48:11.740" v="9371" actId="478"/>
          <ac:spMkLst>
            <pc:docMk/>
            <pc:sldMk cId="1060625846" sldId="276"/>
            <ac:spMk id="2" creationId="{8D39B1B3-2B8A-45A6-AC18-A7500F5B675C}"/>
          </ac:spMkLst>
        </pc:spChg>
        <pc:spChg chg="del">
          <ac:chgData name="Cher Wei Yuan" userId="c9cfb6b917d73f39" providerId="LiveId" clId="{6317BDFC-DD15-4C2B-9995-E519474924A3}" dt="2021-11-07T02:48:09.126" v="9370" actId="478"/>
          <ac:spMkLst>
            <pc:docMk/>
            <pc:sldMk cId="1060625846" sldId="276"/>
            <ac:spMk id="3" creationId="{C851EE06-F223-456A-9E89-6AE38C044615}"/>
          </ac:spMkLst>
        </pc:spChg>
        <pc:spChg chg="add mod">
          <ac:chgData name="Cher Wei Yuan" userId="c9cfb6b917d73f39" providerId="LiveId" clId="{6317BDFC-DD15-4C2B-9995-E519474924A3}" dt="2021-11-07T08:41:02.706" v="11961" actId="20577"/>
          <ac:spMkLst>
            <pc:docMk/>
            <pc:sldMk cId="1060625846" sldId="276"/>
            <ac:spMk id="5" creationId="{856A6A71-8367-4D2E-96B7-C701CFDF6D17}"/>
          </ac:spMkLst>
        </pc:spChg>
        <pc:spChg chg="add del mod">
          <ac:chgData name="Cher Wei Yuan" userId="c9cfb6b917d73f39" providerId="LiveId" clId="{6317BDFC-DD15-4C2B-9995-E519474924A3}" dt="2021-11-07T02:48:13.656" v="9372" actId="478"/>
          <ac:spMkLst>
            <pc:docMk/>
            <pc:sldMk cId="1060625846" sldId="276"/>
            <ac:spMk id="7" creationId="{D5A84332-02BE-4C35-A880-A67591583B2B}"/>
          </ac:spMkLst>
        </pc:spChg>
      </pc:sldChg>
      <pc:sldChg chg="addSp delSp modSp add del mod">
        <pc:chgData name="Cher Wei Yuan" userId="c9cfb6b917d73f39" providerId="LiveId" clId="{6317BDFC-DD15-4C2B-9995-E519474924A3}" dt="2021-11-06T13:42:00.676" v="9247" actId="47"/>
        <pc:sldMkLst>
          <pc:docMk/>
          <pc:sldMk cId="3535874306" sldId="276"/>
        </pc:sldMkLst>
        <pc:spChg chg="del">
          <ac:chgData name="Cher Wei Yuan" userId="c9cfb6b917d73f39" providerId="LiveId" clId="{6317BDFC-DD15-4C2B-9995-E519474924A3}" dt="2021-11-06T13:31:30.842" v="9036" actId="478"/>
          <ac:spMkLst>
            <pc:docMk/>
            <pc:sldMk cId="3535874306" sldId="276"/>
            <ac:spMk id="6" creationId="{4DCA22B0-419A-411E-8EFC-371F7ACFC9D0}"/>
          </ac:spMkLst>
        </pc:spChg>
        <pc:graphicFrameChg chg="add del mod">
          <ac:chgData name="Cher Wei Yuan" userId="c9cfb6b917d73f39" providerId="LiveId" clId="{6317BDFC-DD15-4C2B-9995-E519474924A3}" dt="2021-11-06T13:32:12.941" v="9042"/>
          <ac:graphicFrameMkLst>
            <pc:docMk/>
            <pc:sldMk cId="3535874306" sldId="276"/>
            <ac:graphicFrameMk id="4" creationId="{4525E9DD-5243-4D05-BE84-4B296CF7F3B6}"/>
          </ac:graphicFrameMkLst>
        </pc:graphicFrameChg>
        <pc:graphicFrameChg chg="del">
          <ac:chgData name="Cher Wei Yuan" userId="c9cfb6b917d73f39" providerId="LiveId" clId="{6317BDFC-DD15-4C2B-9995-E519474924A3}" dt="2021-11-06T13:31:31.735" v="9037" actId="478"/>
          <ac:graphicFrameMkLst>
            <pc:docMk/>
            <pc:sldMk cId="3535874306" sldId="276"/>
            <ac:graphicFrameMk id="5" creationId="{7FBB2EC2-3F50-4D4B-98F1-D3AEE01A4D2D}"/>
          </ac:graphicFrameMkLst>
        </pc:graphicFrameChg>
        <pc:graphicFrameChg chg="add del mod">
          <ac:chgData name="Cher Wei Yuan" userId="c9cfb6b917d73f39" providerId="LiveId" clId="{6317BDFC-DD15-4C2B-9995-E519474924A3}" dt="2021-11-06T13:33:15.582" v="9044"/>
          <ac:graphicFrameMkLst>
            <pc:docMk/>
            <pc:sldMk cId="3535874306" sldId="276"/>
            <ac:graphicFrameMk id="7" creationId="{87D99E8C-4A2F-467F-A1D6-EFC226A29C11}"/>
          </ac:graphicFrameMkLst>
        </pc:graphicFrameChg>
        <pc:graphicFrameChg chg="add mod">
          <ac:chgData name="Cher Wei Yuan" userId="c9cfb6b917d73f39" providerId="LiveId" clId="{6317BDFC-DD15-4C2B-9995-E519474924A3}" dt="2021-11-06T13:33:25.627" v="9046" actId="1076"/>
          <ac:graphicFrameMkLst>
            <pc:docMk/>
            <pc:sldMk cId="3535874306" sldId="276"/>
            <ac:graphicFrameMk id="8" creationId="{E7CE65BF-5271-4091-97DD-EEBABE0603FF}"/>
          </ac:graphicFrameMkLst>
        </pc:graphicFrameChg>
        <pc:graphicFrameChg chg="del mod">
          <ac:chgData name="Cher Wei Yuan" userId="c9cfb6b917d73f39" providerId="LiveId" clId="{6317BDFC-DD15-4C2B-9995-E519474924A3}" dt="2021-11-06T13:31:46.192" v="9040" actId="478"/>
          <ac:graphicFrameMkLst>
            <pc:docMk/>
            <pc:sldMk cId="3535874306" sldId="276"/>
            <ac:graphicFrameMk id="9" creationId="{F5C3D873-9F28-43CE-8FD8-BB0DF80A5BB2}"/>
          </ac:graphicFrameMkLst>
        </pc:graphicFrameChg>
        <pc:picChg chg="mod">
          <ac:chgData name="Cher Wei Yuan" userId="c9cfb6b917d73f39" providerId="LiveId" clId="{6317BDFC-DD15-4C2B-9995-E519474924A3}" dt="2021-11-06T13:31:42.708" v="9039" actId="1076"/>
          <ac:picMkLst>
            <pc:docMk/>
            <pc:sldMk cId="3535874306" sldId="276"/>
            <ac:picMk id="13" creationId="{40A3BA05-2401-41E7-9686-9EC95566EB62}"/>
          </ac:picMkLst>
        </pc:picChg>
      </pc:sldChg>
      <pc:sldChg chg="addSp delSp modSp add mod">
        <pc:chgData name="Cher Wei Yuan" userId="c9cfb6b917d73f39" providerId="LiveId" clId="{6317BDFC-DD15-4C2B-9995-E519474924A3}" dt="2021-11-07T14:31:10.783" v="12929"/>
        <pc:sldMkLst>
          <pc:docMk/>
          <pc:sldMk cId="1419742290" sldId="277"/>
        </pc:sldMkLst>
        <pc:spChg chg="del mod">
          <ac:chgData name="Cher Wei Yuan" userId="c9cfb6b917d73f39" providerId="LiveId" clId="{6317BDFC-DD15-4C2B-9995-E519474924A3}" dt="2021-11-07T14:30:49.873" v="12924" actId="478"/>
          <ac:spMkLst>
            <pc:docMk/>
            <pc:sldMk cId="1419742290" sldId="277"/>
            <ac:spMk id="9" creationId="{57040C22-4113-4AA6-9937-5DC737E9DB19}"/>
          </ac:spMkLst>
        </pc:spChg>
        <pc:spChg chg="del mod">
          <ac:chgData name="Cher Wei Yuan" userId="c9cfb6b917d73f39" providerId="LiveId" clId="{6317BDFC-DD15-4C2B-9995-E519474924A3}" dt="2021-11-07T14:30:47.922" v="12922" actId="478"/>
          <ac:spMkLst>
            <pc:docMk/>
            <pc:sldMk cId="1419742290" sldId="277"/>
            <ac:spMk id="11" creationId="{058D8387-DEB7-41AA-AA21-9285A2E2FA18}"/>
          </ac:spMkLst>
        </pc:spChg>
        <pc:spChg chg="del mod">
          <ac:chgData name="Cher Wei Yuan" userId="c9cfb6b917d73f39" providerId="LiveId" clId="{6317BDFC-DD15-4C2B-9995-E519474924A3}" dt="2021-11-07T14:30:51.035" v="12925" actId="478"/>
          <ac:spMkLst>
            <pc:docMk/>
            <pc:sldMk cId="1419742290" sldId="277"/>
            <ac:spMk id="12" creationId="{DD082AD8-6B07-4EB7-8889-70FE5C2358E9}"/>
          </ac:spMkLst>
        </pc:spChg>
        <pc:spChg chg="del mod">
          <ac:chgData name="Cher Wei Yuan" userId="c9cfb6b917d73f39" providerId="LiveId" clId="{6317BDFC-DD15-4C2B-9995-E519474924A3}" dt="2021-11-07T14:30:52.680" v="12927" actId="478"/>
          <ac:spMkLst>
            <pc:docMk/>
            <pc:sldMk cId="1419742290" sldId="277"/>
            <ac:spMk id="13" creationId="{33C5A80C-6F2E-447F-9A29-315D25E49D49}"/>
          </ac:spMkLst>
        </pc:spChg>
        <pc:spChg chg="add mod">
          <ac:chgData name="Cher Wei Yuan" userId="c9cfb6b917d73f39" providerId="LiveId" clId="{6317BDFC-DD15-4C2B-9995-E519474924A3}" dt="2021-11-07T03:23:21.550" v="10737" actId="1076"/>
          <ac:spMkLst>
            <pc:docMk/>
            <pc:sldMk cId="1419742290" sldId="277"/>
            <ac:spMk id="15" creationId="{66DE5590-76F7-44B7-BB95-E60DBBC0F0C9}"/>
          </ac:spMkLst>
        </pc:spChg>
        <pc:spChg chg="add mod">
          <ac:chgData name="Cher Wei Yuan" userId="c9cfb6b917d73f39" providerId="LiveId" clId="{6317BDFC-DD15-4C2B-9995-E519474924A3}" dt="2021-11-07T14:31:10.783" v="12929"/>
          <ac:spMkLst>
            <pc:docMk/>
            <pc:sldMk cId="1419742290" sldId="277"/>
            <ac:spMk id="19" creationId="{F69305B6-E8AC-4603-B1B5-A66E3C5C7B2A}"/>
          </ac:spMkLst>
        </pc:spChg>
        <pc:spChg chg="add mod">
          <ac:chgData name="Cher Wei Yuan" userId="c9cfb6b917d73f39" providerId="LiveId" clId="{6317BDFC-DD15-4C2B-9995-E519474924A3}" dt="2021-11-07T14:31:10.783" v="12929"/>
          <ac:spMkLst>
            <pc:docMk/>
            <pc:sldMk cId="1419742290" sldId="277"/>
            <ac:spMk id="20" creationId="{31186C8D-4856-4C7B-AA42-D8B7DC9E5D07}"/>
          </ac:spMkLst>
        </pc:spChg>
        <pc:spChg chg="del">
          <ac:chgData name="Cher Wei Yuan" userId="c9cfb6b917d73f39" providerId="LiveId" clId="{6317BDFC-DD15-4C2B-9995-E519474924A3}" dt="2021-11-07T03:20:03.492" v="10329" actId="478"/>
          <ac:spMkLst>
            <pc:docMk/>
            <pc:sldMk cId="1419742290" sldId="277"/>
            <ac:spMk id="21" creationId="{ACA6CA51-0E50-4942-9C2A-5B57D61D0623}"/>
          </ac:spMkLst>
        </pc:spChg>
        <pc:spChg chg="add mod">
          <ac:chgData name="Cher Wei Yuan" userId="c9cfb6b917d73f39" providerId="LiveId" clId="{6317BDFC-DD15-4C2B-9995-E519474924A3}" dt="2021-11-07T14:31:10.783" v="12929"/>
          <ac:spMkLst>
            <pc:docMk/>
            <pc:sldMk cId="1419742290" sldId="277"/>
            <ac:spMk id="21" creationId="{D5B1CC24-52B2-4E94-B99C-209E173662E8}"/>
          </ac:spMkLst>
        </pc:spChg>
        <pc:spChg chg="add mod">
          <ac:chgData name="Cher Wei Yuan" userId="c9cfb6b917d73f39" providerId="LiveId" clId="{6317BDFC-DD15-4C2B-9995-E519474924A3}" dt="2021-11-07T14:31:10.783" v="12929"/>
          <ac:spMkLst>
            <pc:docMk/>
            <pc:sldMk cId="1419742290" sldId="277"/>
            <ac:spMk id="22" creationId="{5A73F274-F01A-485F-A03D-26FB5BBB7033}"/>
          </ac:spMkLst>
        </pc:spChg>
        <pc:spChg chg="mod">
          <ac:chgData name="Cher Wei Yuan" userId="c9cfb6b917d73f39" providerId="LiveId" clId="{6317BDFC-DD15-4C2B-9995-E519474924A3}" dt="2021-11-07T14:31:02.236" v="12928" actId="1076"/>
          <ac:spMkLst>
            <pc:docMk/>
            <pc:sldMk cId="1419742290" sldId="277"/>
            <ac:spMk id="34" creationId="{8DF89204-B33D-4947-9AD8-D620F380BC22}"/>
          </ac:spMkLst>
        </pc:spChg>
        <pc:graphicFrameChg chg="del">
          <ac:chgData name="Cher Wei Yuan" userId="c9cfb6b917d73f39" providerId="LiveId" clId="{6317BDFC-DD15-4C2B-9995-E519474924A3}" dt="2021-11-07T03:20:01.738" v="10328" actId="478"/>
          <ac:graphicFrameMkLst>
            <pc:docMk/>
            <pc:sldMk cId="1419742290" sldId="277"/>
            <ac:graphicFrameMk id="24" creationId="{0FBA06A8-867F-4EC8-A4D2-CBB7D46C7C33}"/>
          </ac:graphicFrameMkLst>
        </pc:graphicFrameChg>
        <pc:picChg chg="add mod ord">
          <ac:chgData name="Cher Wei Yuan" userId="c9cfb6b917d73f39" providerId="LiveId" clId="{6317BDFC-DD15-4C2B-9995-E519474924A3}" dt="2021-11-07T14:30:43.311" v="12921" actId="167"/>
          <ac:picMkLst>
            <pc:docMk/>
            <pc:sldMk cId="1419742290" sldId="277"/>
            <ac:picMk id="16" creationId="{375F6EEF-991E-4E44-93D5-D3A232B8656F}"/>
          </ac:picMkLst>
        </pc:picChg>
        <pc:picChg chg="del mod">
          <ac:chgData name="Cher Wei Yuan" userId="c9cfb6b917d73f39" providerId="LiveId" clId="{6317BDFC-DD15-4C2B-9995-E519474924A3}" dt="2021-11-07T14:30:41.088" v="12919" actId="478"/>
          <ac:picMkLst>
            <pc:docMk/>
            <pc:sldMk cId="1419742290" sldId="277"/>
            <ac:picMk id="17" creationId="{1FF1DE70-98CF-43A2-957B-032B0448E4BF}"/>
          </ac:picMkLst>
        </pc:picChg>
        <pc:cxnChg chg="del mod">
          <ac:chgData name="Cher Wei Yuan" userId="c9cfb6b917d73f39" providerId="LiveId" clId="{6317BDFC-DD15-4C2B-9995-E519474924A3}" dt="2021-11-07T14:30:49.334" v="12923" actId="478"/>
          <ac:cxnSpMkLst>
            <pc:docMk/>
            <pc:sldMk cId="1419742290" sldId="277"/>
            <ac:cxnSpMk id="7" creationId="{2ABFB032-87DC-406D-8A85-B3F4A9BC7E30}"/>
          </ac:cxnSpMkLst>
        </pc:cxnChg>
        <pc:cxnChg chg="del mod">
          <ac:chgData name="Cher Wei Yuan" userId="c9cfb6b917d73f39" providerId="LiveId" clId="{6317BDFC-DD15-4C2B-9995-E519474924A3}" dt="2021-11-07T14:30:51.845" v="12926" actId="478"/>
          <ac:cxnSpMkLst>
            <pc:docMk/>
            <pc:sldMk cId="1419742290" sldId="277"/>
            <ac:cxnSpMk id="14" creationId="{38F2072C-FF52-4723-80AA-EE384D91C777}"/>
          </ac:cxnSpMkLst>
        </pc:cxnChg>
        <pc:cxnChg chg="add mod">
          <ac:chgData name="Cher Wei Yuan" userId="c9cfb6b917d73f39" providerId="LiveId" clId="{6317BDFC-DD15-4C2B-9995-E519474924A3}" dt="2021-11-07T14:31:10.783" v="12929"/>
          <ac:cxnSpMkLst>
            <pc:docMk/>
            <pc:sldMk cId="1419742290" sldId="277"/>
            <ac:cxnSpMk id="18" creationId="{721859A6-94E6-4851-9BE0-00BFC54FCF7D}"/>
          </ac:cxnSpMkLst>
        </pc:cxnChg>
        <pc:cxnChg chg="del">
          <ac:chgData name="Cher Wei Yuan" userId="c9cfb6b917d73f39" providerId="LiveId" clId="{6317BDFC-DD15-4C2B-9995-E519474924A3}" dt="2021-11-07T03:20:04.639" v="10331" actId="478"/>
          <ac:cxnSpMkLst>
            <pc:docMk/>
            <pc:sldMk cId="1419742290" sldId="277"/>
            <ac:cxnSpMk id="19" creationId="{DB0F9A6D-53A3-417B-9300-A2B107B7400F}"/>
          </ac:cxnSpMkLst>
        </pc:cxnChg>
        <pc:cxnChg chg="add mod">
          <ac:chgData name="Cher Wei Yuan" userId="c9cfb6b917d73f39" providerId="LiveId" clId="{6317BDFC-DD15-4C2B-9995-E519474924A3}" dt="2021-11-07T14:31:10.783" v="12929"/>
          <ac:cxnSpMkLst>
            <pc:docMk/>
            <pc:sldMk cId="1419742290" sldId="277"/>
            <ac:cxnSpMk id="23" creationId="{A53FF488-00AD-4F48-8036-67D38D3B1ABD}"/>
          </ac:cxnSpMkLst>
        </pc:cxnChg>
        <pc:cxnChg chg="del">
          <ac:chgData name="Cher Wei Yuan" userId="c9cfb6b917d73f39" providerId="LiveId" clId="{6317BDFC-DD15-4C2B-9995-E519474924A3}" dt="2021-11-07T03:20:04" v="10330" actId="478"/>
          <ac:cxnSpMkLst>
            <pc:docMk/>
            <pc:sldMk cId="1419742290" sldId="277"/>
            <ac:cxnSpMk id="26" creationId="{079999B2-1354-4070-A608-D4FE04C8CE65}"/>
          </ac:cxnSpMkLst>
        </pc:cxnChg>
      </pc:sldChg>
      <pc:sldChg chg="addSp delSp modSp add mod">
        <pc:chgData name="Cher Wei Yuan" userId="c9cfb6b917d73f39" providerId="LiveId" clId="{6317BDFC-DD15-4C2B-9995-E519474924A3}" dt="2021-11-07T08:29:38.788" v="10899"/>
        <pc:sldMkLst>
          <pc:docMk/>
          <pc:sldMk cId="1600390681" sldId="278"/>
        </pc:sldMkLst>
        <pc:spChg chg="mod">
          <ac:chgData name="Cher Wei Yuan" userId="c9cfb6b917d73f39" providerId="LiveId" clId="{6317BDFC-DD15-4C2B-9995-E519474924A3}" dt="2021-11-07T08:26:26.574" v="10828" actId="1076"/>
          <ac:spMkLst>
            <pc:docMk/>
            <pc:sldMk cId="1600390681" sldId="278"/>
            <ac:spMk id="2" creationId="{D25427DE-5714-42F9-817E-1980ED7EB0ED}"/>
          </ac:spMkLst>
        </pc:spChg>
        <pc:spChg chg="del mod">
          <ac:chgData name="Cher Wei Yuan" userId="c9cfb6b917d73f39" providerId="LiveId" clId="{6317BDFC-DD15-4C2B-9995-E519474924A3}" dt="2021-11-07T08:26:28.638" v="10829" actId="478"/>
          <ac:spMkLst>
            <pc:docMk/>
            <pc:sldMk cId="1600390681" sldId="278"/>
            <ac:spMk id="6" creationId="{29683BBC-1945-4C08-8466-B9BE25C7E427}"/>
          </ac:spMkLst>
        </pc:spChg>
        <pc:spChg chg="add mod">
          <ac:chgData name="Cher Wei Yuan" userId="c9cfb6b917d73f39" providerId="LiveId" clId="{6317BDFC-DD15-4C2B-9995-E519474924A3}" dt="2021-11-07T08:27:56.057" v="10880" actId="20577"/>
          <ac:spMkLst>
            <pc:docMk/>
            <pc:sldMk cId="1600390681" sldId="278"/>
            <ac:spMk id="7" creationId="{CC3037B7-A814-449A-92F1-496A9E08D9F2}"/>
          </ac:spMkLst>
        </pc:spChg>
        <pc:graphicFrameChg chg="add del mod">
          <ac:chgData name="Cher Wei Yuan" userId="c9cfb6b917d73f39" providerId="LiveId" clId="{6317BDFC-DD15-4C2B-9995-E519474924A3}" dt="2021-11-07T08:26:02.557" v="10824"/>
          <ac:graphicFrameMkLst>
            <pc:docMk/>
            <pc:sldMk cId="1600390681" sldId="278"/>
            <ac:graphicFrameMk id="3" creationId="{E030E8EF-FF7A-409E-8BCE-D2E496239773}"/>
          </ac:graphicFrameMkLst>
        </pc:graphicFrameChg>
        <pc:graphicFrameChg chg="add del mod ord">
          <ac:chgData name="Cher Wei Yuan" userId="c9cfb6b917d73f39" providerId="LiveId" clId="{6317BDFC-DD15-4C2B-9995-E519474924A3}" dt="2021-11-07T08:27:21.713" v="10837" actId="478"/>
          <ac:graphicFrameMkLst>
            <pc:docMk/>
            <pc:sldMk cId="1600390681" sldId="278"/>
            <ac:graphicFrameMk id="4" creationId="{A9D241BF-B75A-413F-A7D5-7004F47C4CD1}"/>
          </ac:graphicFrameMkLst>
        </pc:graphicFrameChg>
        <pc:graphicFrameChg chg="add del mod">
          <ac:chgData name="Cher Wei Yuan" userId="c9cfb6b917d73f39" providerId="LiveId" clId="{6317BDFC-DD15-4C2B-9995-E519474924A3}" dt="2021-11-07T08:27:24.564" v="10839"/>
          <ac:graphicFrameMkLst>
            <pc:docMk/>
            <pc:sldMk cId="1600390681" sldId="278"/>
            <ac:graphicFrameMk id="5" creationId="{D9E3B6DA-9FB9-4937-8472-1EE35DB637AD}"/>
          </ac:graphicFrameMkLst>
        </pc:graphicFrameChg>
        <pc:graphicFrameChg chg="add del mod">
          <ac:chgData name="Cher Wei Yuan" userId="c9cfb6b917d73f39" providerId="LiveId" clId="{6317BDFC-DD15-4C2B-9995-E519474924A3}" dt="2021-11-07T08:29:37.620" v="10897" actId="478"/>
          <ac:graphicFrameMkLst>
            <pc:docMk/>
            <pc:sldMk cId="1600390681" sldId="278"/>
            <ac:graphicFrameMk id="8" creationId="{CB421889-9B2A-4B70-B7CF-08AC3562543E}"/>
          </ac:graphicFrameMkLst>
        </pc:graphicFrameChg>
        <pc:graphicFrameChg chg="add del mod">
          <ac:chgData name="Cher Wei Yuan" userId="c9cfb6b917d73f39" providerId="LiveId" clId="{6317BDFC-DD15-4C2B-9995-E519474924A3}" dt="2021-11-07T08:29:23.094" v="10891"/>
          <ac:graphicFrameMkLst>
            <pc:docMk/>
            <pc:sldMk cId="1600390681" sldId="278"/>
            <ac:graphicFrameMk id="9" creationId="{6E3D6FEE-FAD5-415E-A190-B26A8CBAB320}"/>
          </ac:graphicFrameMkLst>
        </pc:graphicFrameChg>
        <pc:graphicFrameChg chg="add del mod">
          <ac:chgData name="Cher Wei Yuan" userId="c9cfb6b917d73f39" providerId="LiveId" clId="{6317BDFC-DD15-4C2B-9995-E519474924A3}" dt="2021-11-07T08:29:38.788" v="10899"/>
          <ac:graphicFrameMkLst>
            <pc:docMk/>
            <pc:sldMk cId="1600390681" sldId="278"/>
            <ac:graphicFrameMk id="10" creationId="{90D46D10-4241-4656-B463-3102AA6985B0}"/>
          </ac:graphicFrameMkLst>
        </pc:graphicFrameChg>
      </pc:sldChg>
      <pc:sldChg chg="addSp delSp modSp add mod">
        <pc:chgData name="Cher Wei Yuan" userId="c9cfb6b917d73f39" providerId="LiveId" clId="{6317BDFC-DD15-4C2B-9995-E519474924A3}" dt="2021-11-07T08:46:23.065" v="12706" actId="20577"/>
        <pc:sldMkLst>
          <pc:docMk/>
          <pc:sldMk cId="3082855810" sldId="279"/>
        </pc:sldMkLst>
        <pc:spChg chg="mod">
          <ac:chgData name="Cher Wei Yuan" userId="c9cfb6b917d73f39" providerId="LiveId" clId="{6317BDFC-DD15-4C2B-9995-E519474924A3}" dt="2021-11-07T08:30:38.056" v="10941" actId="20577"/>
          <ac:spMkLst>
            <pc:docMk/>
            <pc:sldMk cId="3082855810" sldId="279"/>
            <ac:spMk id="7" creationId="{CC3037B7-A814-449A-92F1-496A9E08D9F2}"/>
          </ac:spMkLst>
        </pc:spChg>
        <pc:spChg chg="add mod">
          <ac:chgData name="Cher Wei Yuan" userId="c9cfb6b917d73f39" providerId="LiveId" clId="{6317BDFC-DD15-4C2B-9995-E519474924A3}" dt="2021-11-07T08:46:23.065" v="12706" actId="20577"/>
          <ac:spMkLst>
            <pc:docMk/>
            <pc:sldMk cId="3082855810" sldId="279"/>
            <ac:spMk id="16" creationId="{272470D5-1D98-4D4D-B70F-4F469FB8E152}"/>
          </ac:spMkLst>
        </pc:spChg>
        <pc:graphicFrameChg chg="add del mod">
          <ac:chgData name="Cher Wei Yuan" userId="c9cfb6b917d73f39" providerId="LiveId" clId="{6317BDFC-DD15-4C2B-9995-E519474924A3}" dt="2021-11-07T08:29:04.085" v="10884"/>
          <ac:graphicFrameMkLst>
            <pc:docMk/>
            <pc:sldMk cId="3082855810" sldId="279"/>
            <ac:graphicFrameMk id="3" creationId="{108333A4-3E38-4196-8261-8D40ED34AC1F}"/>
          </ac:graphicFrameMkLst>
        </pc:graphicFrameChg>
        <pc:graphicFrameChg chg="add del mod">
          <ac:chgData name="Cher Wei Yuan" userId="c9cfb6b917d73f39" providerId="LiveId" clId="{6317BDFC-DD15-4C2B-9995-E519474924A3}" dt="2021-11-07T08:29:20.234" v="10889" actId="478"/>
          <ac:graphicFrameMkLst>
            <pc:docMk/>
            <pc:sldMk cId="3082855810" sldId="279"/>
            <ac:graphicFrameMk id="4" creationId="{2065CF4D-80BC-450C-A7CB-571BF3925E29}"/>
          </ac:graphicFrameMkLst>
        </pc:graphicFrameChg>
        <pc:graphicFrameChg chg="del">
          <ac:chgData name="Cher Wei Yuan" userId="c9cfb6b917d73f39" providerId="LiveId" clId="{6317BDFC-DD15-4C2B-9995-E519474924A3}" dt="2021-11-07T08:29:01.728" v="10882" actId="478"/>
          <ac:graphicFrameMkLst>
            <pc:docMk/>
            <pc:sldMk cId="3082855810" sldId="279"/>
            <ac:graphicFrameMk id="8" creationId="{CB421889-9B2A-4B70-B7CF-08AC3562543E}"/>
          </ac:graphicFrameMkLst>
        </pc:graphicFrameChg>
        <pc:graphicFrameChg chg="add mod">
          <ac:chgData name="Cher Wei Yuan" userId="c9cfb6b917d73f39" providerId="LiveId" clId="{6317BDFC-DD15-4C2B-9995-E519474924A3}" dt="2021-11-07T08:29:40.113" v="10900"/>
          <ac:graphicFrameMkLst>
            <pc:docMk/>
            <pc:sldMk cId="3082855810" sldId="279"/>
            <ac:graphicFrameMk id="9" creationId="{68BFFA6D-E3B4-41FE-89FE-AE1750CEC6C6}"/>
          </ac:graphicFrameMkLst>
        </pc:graphicFrameChg>
        <pc:cxnChg chg="add mod">
          <ac:chgData name="Cher Wei Yuan" userId="c9cfb6b917d73f39" providerId="LiveId" clId="{6317BDFC-DD15-4C2B-9995-E519474924A3}" dt="2021-11-07T08:30:52.310" v="10947" actId="14100"/>
          <ac:cxnSpMkLst>
            <pc:docMk/>
            <pc:sldMk cId="3082855810" sldId="279"/>
            <ac:cxnSpMk id="10" creationId="{1C38EF15-8D9A-4ACE-A68C-D443A7B63E04}"/>
          </ac:cxnSpMkLst>
        </pc:cxnChg>
        <pc:cxnChg chg="add mod">
          <ac:chgData name="Cher Wei Yuan" userId="c9cfb6b917d73f39" providerId="LiveId" clId="{6317BDFC-DD15-4C2B-9995-E519474924A3}" dt="2021-11-07T08:30:50.461" v="10946" actId="14100"/>
          <ac:cxnSpMkLst>
            <pc:docMk/>
            <pc:sldMk cId="3082855810" sldId="279"/>
            <ac:cxnSpMk id="13" creationId="{F4A7F789-E8CE-432B-99BE-49AA30D3217C}"/>
          </ac:cxnSpMkLst>
        </pc:cxnChg>
      </pc:sldChg>
      <pc:sldChg chg="addSp delSp modSp add mod">
        <pc:chgData name="Cher Wei Yuan" userId="c9cfb6b917d73f39" providerId="LiveId" clId="{6317BDFC-DD15-4C2B-9995-E519474924A3}" dt="2021-11-07T08:46:39.771" v="12708"/>
        <pc:sldMkLst>
          <pc:docMk/>
          <pc:sldMk cId="207509000" sldId="280"/>
        </pc:sldMkLst>
        <pc:spChg chg="mod">
          <ac:chgData name="Cher Wei Yuan" userId="c9cfb6b917d73f39" providerId="LiveId" clId="{6317BDFC-DD15-4C2B-9995-E519474924A3}" dt="2021-11-07T08:43:30.864" v="12144" actId="20577"/>
          <ac:spMkLst>
            <pc:docMk/>
            <pc:sldMk cId="207509000" sldId="280"/>
            <ac:spMk id="7" creationId="{CC3037B7-A814-449A-92F1-496A9E08D9F2}"/>
          </ac:spMkLst>
        </pc:spChg>
        <pc:spChg chg="add del mod">
          <ac:chgData name="Cher Wei Yuan" userId="c9cfb6b917d73f39" providerId="LiveId" clId="{6317BDFC-DD15-4C2B-9995-E519474924A3}" dt="2021-11-07T08:46:39.771" v="12708"/>
          <ac:spMkLst>
            <pc:docMk/>
            <pc:sldMk cId="207509000" sldId="280"/>
            <ac:spMk id="11" creationId="{72836A8F-8051-49A1-A413-41958914E841}"/>
          </ac:spMkLst>
        </pc:spChg>
        <pc:graphicFrameChg chg="add del mod">
          <ac:chgData name="Cher Wei Yuan" userId="c9cfb6b917d73f39" providerId="LiveId" clId="{6317BDFC-DD15-4C2B-9995-E519474924A3}" dt="2021-11-07T08:31:16.185" v="10951"/>
          <ac:graphicFrameMkLst>
            <pc:docMk/>
            <pc:sldMk cId="207509000" sldId="280"/>
            <ac:graphicFrameMk id="3" creationId="{AF2BFE14-A301-49F0-9D63-622256CFBE64}"/>
          </ac:graphicFrameMkLst>
        </pc:graphicFrameChg>
        <pc:graphicFrameChg chg="add mod">
          <ac:chgData name="Cher Wei Yuan" userId="c9cfb6b917d73f39" providerId="LiveId" clId="{6317BDFC-DD15-4C2B-9995-E519474924A3}" dt="2021-11-07T08:31:23.718" v="10956" actId="1076"/>
          <ac:graphicFrameMkLst>
            <pc:docMk/>
            <pc:sldMk cId="207509000" sldId="280"/>
            <ac:graphicFrameMk id="4" creationId="{189198AD-8948-434B-BA62-E3C7F0DFA273}"/>
          </ac:graphicFrameMkLst>
        </pc:graphicFrameChg>
        <pc:graphicFrameChg chg="del">
          <ac:chgData name="Cher Wei Yuan" userId="c9cfb6b917d73f39" providerId="LiveId" clId="{6317BDFC-DD15-4C2B-9995-E519474924A3}" dt="2021-11-07T08:31:14.431" v="10949" actId="478"/>
          <ac:graphicFrameMkLst>
            <pc:docMk/>
            <pc:sldMk cId="207509000" sldId="280"/>
            <ac:graphicFrameMk id="9" creationId="{68BFFA6D-E3B4-41FE-89FE-AE1750CEC6C6}"/>
          </ac:graphicFrameMkLst>
        </pc:graphicFrameChg>
        <pc:cxnChg chg="del">
          <ac:chgData name="Cher Wei Yuan" userId="c9cfb6b917d73f39" providerId="LiveId" clId="{6317BDFC-DD15-4C2B-9995-E519474924A3}" dt="2021-11-07T08:31:21.898" v="10954" actId="478"/>
          <ac:cxnSpMkLst>
            <pc:docMk/>
            <pc:sldMk cId="207509000" sldId="280"/>
            <ac:cxnSpMk id="10" creationId="{1C38EF15-8D9A-4ACE-A68C-D443A7B63E04}"/>
          </ac:cxnSpMkLst>
        </pc:cxnChg>
        <pc:cxnChg chg="del">
          <ac:chgData name="Cher Wei Yuan" userId="c9cfb6b917d73f39" providerId="LiveId" clId="{6317BDFC-DD15-4C2B-9995-E519474924A3}" dt="2021-11-07T08:31:22.295" v="10955" actId="478"/>
          <ac:cxnSpMkLst>
            <pc:docMk/>
            <pc:sldMk cId="207509000" sldId="280"/>
            <ac:cxnSpMk id="13" creationId="{F4A7F789-E8CE-432B-99BE-49AA30D3217C}"/>
          </ac:cxnSpMkLst>
        </pc:cxnChg>
      </pc:sldChg>
      <pc:sldChg chg="addSp delSp modSp add mod">
        <pc:chgData name="Cher Wei Yuan" userId="c9cfb6b917d73f39" providerId="LiveId" clId="{6317BDFC-DD15-4C2B-9995-E519474924A3}" dt="2021-11-07T08:47:06.433" v="12762" actId="20577"/>
        <pc:sldMkLst>
          <pc:docMk/>
          <pc:sldMk cId="998246586" sldId="281"/>
        </pc:sldMkLst>
        <pc:spChg chg="mod">
          <ac:chgData name="Cher Wei Yuan" userId="c9cfb6b917d73f39" providerId="LiveId" clId="{6317BDFC-DD15-4C2B-9995-E519474924A3}" dt="2021-11-07T08:40:31.201" v="11902" actId="1076"/>
          <ac:spMkLst>
            <pc:docMk/>
            <pc:sldMk cId="998246586" sldId="281"/>
            <ac:spMk id="2" creationId="{D25427DE-5714-42F9-817E-1980ED7EB0ED}"/>
          </ac:spMkLst>
        </pc:spChg>
        <pc:spChg chg="del mod">
          <ac:chgData name="Cher Wei Yuan" userId="c9cfb6b917d73f39" providerId="LiveId" clId="{6317BDFC-DD15-4C2B-9995-E519474924A3}" dt="2021-11-07T08:39:41.824" v="11883" actId="478"/>
          <ac:spMkLst>
            <pc:docMk/>
            <pc:sldMk cId="998246586" sldId="281"/>
            <ac:spMk id="7" creationId="{CC3037B7-A814-449A-92F1-496A9E08D9F2}"/>
          </ac:spMkLst>
        </pc:spChg>
        <pc:spChg chg="add del mod">
          <ac:chgData name="Cher Wei Yuan" userId="c9cfb6b917d73f39" providerId="LiveId" clId="{6317BDFC-DD15-4C2B-9995-E519474924A3}" dt="2021-11-07T08:39:45.100" v="11886" actId="478"/>
          <ac:spMkLst>
            <pc:docMk/>
            <pc:sldMk cId="998246586" sldId="281"/>
            <ac:spMk id="10" creationId="{C10C8E9C-89FE-42C8-80C9-4A286D0AD0FF}"/>
          </ac:spMkLst>
        </pc:spChg>
        <pc:spChg chg="add mod">
          <ac:chgData name="Cher Wei Yuan" userId="c9cfb6b917d73f39" providerId="LiveId" clId="{6317BDFC-DD15-4C2B-9995-E519474924A3}" dt="2021-11-07T08:47:06.433" v="12762" actId="20577"/>
          <ac:spMkLst>
            <pc:docMk/>
            <pc:sldMk cId="998246586" sldId="281"/>
            <ac:spMk id="16" creationId="{FDCC1B68-2BB1-4B5F-AB56-5CAF06FBC41B}"/>
          </ac:spMkLst>
        </pc:spChg>
        <pc:graphicFrameChg chg="add del mod">
          <ac:chgData name="Cher Wei Yuan" userId="c9cfb6b917d73f39" providerId="LiveId" clId="{6317BDFC-DD15-4C2B-9995-E519474924A3}" dt="2021-11-07T08:38:43.251" v="11871"/>
          <ac:graphicFrameMkLst>
            <pc:docMk/>
            <pc:sldMk cId="998246586" sldId="281"/>
            <ac:graphicFrameMk id="3" creationId="{542B8830-B4B1-49F7-B36D-AFA32B455469}"/>
          </ac:graphicFrameMkLst>
        </pc:graphicFrameChg>
        <pc:graphicFrameChg chg="del">
          <ac:chgData name="Cher Wei Yuan" userId="c9cfb6b917d73f39" providerId="LiveId" clId="{6317BDFC-DD15-4C2B-9995-E519474924A3}" dt="2021-11-07T08:38:41.824" v="11869" actId="478"/>
          <ac:graphicFrameMkLst>
            <pc:docMk/>
            <pc:sldMk cId="998246586" sldId="281"/>
            <ac:graphicFrameMk id="4" creationId="{189198AD-8948-434B-BA62-E3C7F0DFA273}"/>
          </ac:graphicFrameMkLst>
        </pc:graphicFrameChg>
        <pc:graphicFrameChg chg="add del mod">
          <ac:chgData name="Cher Wei Yuan" userId="c9cfb6b917d73f39" providerId="LiveId" clId="{6317BDFC-DD15-4C2B-9995-E519474924A3}" dt="2021-11-07T08:38:49.096" v="11875"/>
          <ac:graphicFrameMkLst>
            <pc:docMk/>
            <pc:sldMk cId="998246586" sldId="281"/>
            <ac:graphicFrameMk id="5" creationId="{FD535F35-A671-4B45-AF16-06ABB019CF2E}"/>
          </ac:graphicFrameMkLst>
        </pc:graphicFrameChg>
        <pc:graphicFrameChg chg="add del mod">
          <ac:chgData name="Cher Wei Yuan" userId="c9cfb6b917d73f39" providerId="LiveId" clId="{6317BDFC-DD15-4C2B-9995-E519474924A3}" dt="2021-11-07T08:39:03.839" v="11877"/>
          <ac:graphicFrameMkLst>
            <pc:docMk/>
            <pc:sldMk cId="998246586" sldId="281"/>
            <ac:graphicFrameMk id="6" creationId="{210633D8-522C-4AFD-9951-9E54CA9A3320}"/>
          </ac:graphicFrameMkLst>
        </pc:graphicFrameChg>
        <pc:graphicFrameChg chg="add mod">
          <ac:chgData name="Cher Wei Yuan" userId="c9cfb6b917d73f39" providerId="LiveId" clId="{6317BDFC-DD15-4C2B-9995-E519474924A3}" dt="2021-11-07T08:39:07.612" v="11879" actId="1076"/>
          <ac:graphicFrameMkLst>
            <pc:docMk/>
            <pc:sldMk cId="998246586" sldId="281"/>
            <ac:graphicFrameMk id="8" creationId="{DD3D3E80-4A8E-40A0-9C40-E9F3B9BC2B41}"/>
          </ac:graphicFrameMkLst>
        </pc:graphicFrameChg>
        <pc:picChg chg="add mod">
          <ac:chgData name="Cher Wei Yuan" userId="c9cfb6b917d73f39" providerId="LiveId" clId="{6317BDFC-DD15-4C2B-9995-E519474924A3}" dt="2021-11-07T08:40:21.565" v="11900" actId="1076"/>
          <ac:picMkLst>
            <pc:docMk/>
            <pc:sldMk cId="998246586" sldId="281"/>
            <ac:picMk id="12" creationId="{AC7C9452-C038-41EB-889D-AC4368DDE69C}"/>
          </ac:picMkLst>
        </pc:picChg>
        <pc:cxnChg chg="add mod">
          <ac:chgData name="Cher Wei Yuan" userId="c9cfb6b917d73f39" providerId="LiveId" clId="{6317BDFC-DD15-4C2B-9995-E519474924A3}" dt="2021-11-07T08:40:24.096" v="11901" actId="1076"/>
          <ac:cxnSpMkLst>
            <pc:docMk/>
            <pc:sldMk cId="998246586" sldId="281"/>
            <ac:cxnSpMk id="13" creationId="{657A21A9-A96C-459F-B030-D3C385B33B07}"/>
          </ac:cxnSpMkLst>
        </pc:cxnChg>
        <pc:cxnChg chg="add del mod">
          <ac:chgData name="Cher Wei Yuan" userId="c9cfb6b917d73f39" providerId="LiveId" clId="{6317BDFC-DD15-4C2B-9995-E519474924A3}" dt="2021-11-07T08:40:16.944" v="11899" actId="478"/>
          <ac:cxnSpMkLst>
            <pc:docMk/>
            <pc:sldMk cId="998246586" sldId="281"/>
            <ac:cxnSpMk id="15" creationId="{60624BAC-E942-4E67-8395-4F73194828A6}"/>
          </ac:cxnSpMkLst>
        </pc:cxnChg>
      </pc:sldChg>
      <pc:sldChg chg="new del ord">
        <pc:chgData name="Cher Wei Yuan" userId="c9cfb6b917d73f39" providerId="LiveId" clId="{6317BDFC-DD15-4C2B-9995-E519474924A3}" dt="2021-11-07T14:30:33.176" v="12918" actId="47"/>
        <pc:sldMkLst>
          <pc:docMk/>
          <pc:sldMk cId="116955372" sldId="282"/>
        </pc:sldMkLst>
      </pc:sldChg>
      <pc:sldChg chg="addSp delSp modSp new mod ord">
        <pc:chgData name="Cher Wei Yuan" userId="c9cfb6b917d73f39" providerId="LiveId" clId="{6317BDFC-DD15-4C2B-9995-E519474924A3}" dt="2021-11-07T14:31:14.350" v="12930" actId="478"/>
        <pc:sldMkLst>
          <pc:docMk/>
          <pc:sldMk cId="2080929467" sldId="283"/>
        </pc:sldMkLst>
        <pc:spChg chg="del">
          <ac:chgData name="Cher Wei Yuan" userId="c9cfb6b917d73f39" providerId="LiveId" clId="{6317BDFC-DD15-4C2B-9995-E519474924A3}" dt="2021-11-07T14:27:08.843" v="12878" actId="478"/>
          <ac:spMkLst>
            <pc:docMk/>
            <pc:sldMk cId="2080929467" sldId="283"/>
            <ac:spMk id="2" creationId="{95E7BB7D-A36A-429F-A16A-A73CB6525719}"/>
          </ac:spMkLst>
        </pc:spChg>
        <pc:spChg chg="del">
          <ac:chgData name="Cher Wei Yuan" userId="c9cfb6b917d73f39" providerId="LiveId" clId="{6317BDFC-DD15-4C2B-9995-E519474924A3}" dt="2021-11-07T14:27:08.193" v="12877" actId="478"/>
          <ac:spMkLst>
            <pc:docMk/>
            <pc:sldMk cId="2080929467" sldId="283"/>
            <ac:spMk id="3" creationId="{5ECCD3FA-7E95-4716-95FA-CF1305AB8519}"/>
          </ac:spMkLst>
        </pc:spChg>
        <pc:spChg chg="add mod">
          <ac:chgData name="Cher Wei Yuan" userId="c9cfb6b917d73f39" providerId="LiveId" clId="{6317BDFC-DD15-4C2B-9995-E519474924A3}" dt="2021-11-07T14:27:14.623" v="12881"/>
          <ac:spMkLst>
            <pc:docMk/>
            <pc:sldMk cId="2080929467" sldId="283"/>
            <ac:spMk id="6" creationId="{4F7CB930-6128-4797-9CD6-1F064106B00D}"/>
          </ac:spMkLst>
        </pc:spChg>
        <pc:spChg chg="add del mod">
          <ac:chgData name="Cher Wei Yuan" userId="c9cfb6b917d73f39" providerId="LiveId" clId="{6317BDFC-DD15-4C2B-9995-E519474924A3}" dt="2021-11-07T14:31:14.350" v="12930" actId="478"/>
          <ac:spMkLst>
            <pc:docMk/>
            <pc:sldMk cId="2080929467" sldId="283"/>
            <ac:spMk id="8" creationId="{72D4EB38-68C3-450A-BB1D-E8B4557E8F04}"/>
          </ac:spMkLst>
        </pc:spChg>
        <pc:spChg chg="add del mod">
          <ac:chgData name="Cher Wei Yuan" userId="c9cfb6b917d73f39" providerId="LiveId" clId="{6317BDFC-DD15-4C2B-9995-E519474924A3}" dt="2021-11-07T14:31:14.350" v="12930" actId="478"/>
          <ac:spMkLst>
            <pc:docMk/>
            <pc:sldMk cId="2080929467" sldId="283"/>
            <ac:spMk id="9" creationId="{32537C93-966F-460B-9725-B56BAFBA4D24}"/>
          </ac:spMkLst>
        </pc:spChg>
        <pc:spChg chg="add del mod">
          <ac:chgData name="Cher Wei Yuan" userId="c9cfb6b917d73f39" providerId="LiveId" clId="{6317BDFC-DD15-4C2B-9995-E519474924A3}" dt="2021-11-07T14:31:14.350" v="12930" actId="478"/>
          <ac:spMkLst>
            <pc:docMk/>
            <pc:sldMk cId="2080929467" sldId="283"/>
            <ac:spMk id="10" creationId="{AEAD8484-4DF1-405C-A17C-32DE53C17F32}"/>
          </ac:spMkLst>
        </pc:spChg>
        <pc:spChg chg="add del mod">
          <ac:chgData name="Cher Wei Yuan" userId="c9cfb6b917d73f39" providerId="LiveId" clId="{6317BDFC-DD15-4C2B-9995-E519474924A3}" dt="2021-11-07T14:31:14.350" v="12930" actId="478"/>
          <ac:spMkLst>
            <pc:docMk/>
            <pc:sldMk cId="2080929467" sldId="283"/>
            <ac:spMk id="11" creationId="{6058B42D-C0E3-4A8A-97C1-B3FC09A14CF8}"/>
          </ac:spMkLst>
        </pc:spChg>
        <pc:spChg chg="add mod">
          <ac:chgData name="Cher Wei Yuan" userId="c9cfb6b917d73f39" providerId="LiveId" clId="{6317BDFC-DD15-4C2B-9995-E519474924A3}" dt="2021-11-07T14:28:25.261" v="12891" actId="14100"/>
          <ac:spMkLst>
            <pc:docMk/>
            <pc:sldMk cId="2080929467" sldId="283"/>
            <ac:spMk id="16" creationId="{9D958019-EDD2-4DA5-9DB3-941A113886AC}"/>
          </ac:spMkLst>
        </pc:spChg>
        <pc:graphicFrameChg chg="add del mod">
          <ac:chgData name="Cher Wei Yuan" userId="c9cfb6b917d73f39" providerId="LiveId" clId="{6317BDFC-DD15-4C2B-9995-E519474924A3}" dt="2021-11-07T14:28:36.892" v="12892" actId="478"/>
          <ac:graphicFrameMkLst>
            <pc:docMk/>
            <pc:sldMk cId="2080929467" sldId="283"/>
            <ac:graphicFrameMk id="17" creationId="{7391A599-9C54-485E-A338-5DF08EF0B29C}"/>
          </ac:graphicFrameMkLst>
        </pc:graphicFrameChg>
        <pc:graphicFrameChg chg="add del mod">
          <ac:chgData name="Cher Wei Yuan" userId="c9cfb6b917d73f39" providerId="LiveId" clId="{6317BDFC-DD15-4C2B-9995-E519474924A3}" dt="2021-11-07T14:29:29.133" v="12894"/>
          <ac:graphicFrameMkLst>
            <pc:docMk/>
            <pc:sldMk cId="2080929467" sldId="283"/>
            <ac:graphicFrameMk id="21" creationId="{64E4673E-15C7-4104-967C-D712759895DD}"/>
          </ac:graphicFrameMkLst>
        </pc:graphicFrameChg>
        <pc:graphicFrameChg chg="add del mod">
          <ac:chgData name="Cher Wei Yuan" userId="c9cfb6b917d73f39" providerId="LiveId" clId="{6317BDFC-DD15-4C2B-9995-E519474924A3}" dt="2021-11-07T14:29:48.428" v="12903" actId="478"/>
          <ac:graphicFrameMkLst>
            <pc:docMk/>
            <pc:sldMk cId="2080929467" sldId="283"/>
            <ac:graphicFrameMk id="22" creationId="{B840363E-9526-4241-95CE-B8A01968B2BD}"/>
          </ac:graphicFrameMkLst>
        </pc:graphicFrameChg>
        <pc:graphicFrameChg chg="add del mod">
          <ac:chgData name="Cher Wei Yuan" userId="c9cfb6b917d73f39" providerId="LiveId" clId="{6317BDFC-DD15-4C2B-9995-E519474924A3}" dt="2021-11-07T14:29:58.989" v="12907"/>
          <ac:graphicFrameMkLst>
            <pc:docMk/>
            <pc:sldMk cId="2080929467" sldId="283"/>
            <ac:graphicFrameMk id="23" creationId="{BA0647C1-D432-47A2-8F6F-60C416ECC411}"/>
          </ac:graphicFrameMkLst>
        </pc:graphicFrameChg>
        <pc:graphicFrameChg chg="add mod">
          <ac:chgData name="Cher Wei Yuan" userId="c9cfb6b917d73f39" providerId="LiveId" clId="{6317BDFC-DD15-4C2B-9995-E519474924A3}" dt="2021-11-07T14:30:16.614" v="12914" actId="1076"/>
          <ac:graphicFrameMkLst>
            <pc:docMk/>
            <pc:sldMk cId="2080929467" sldId="283"/>
            <ac:graphicFrameMk id="24" creationId="{816DD0B0-CABB-4605-9BAC-697AFC8FBB67}"/>
          </ac:graphicFrameMkLst>
        </pc:graphicFrameChg>
        <pc:picChg chg="add del mod">
          <ac:chgData name="Cher Wei Yuan" userId="c9cfb6b917d73f39" providerId="LiveId" clId="{6317BDFC-DD15-4C2B-9995-E519474924A3}" dt="2021-11-07T14:28:13" v="12887" actId="478"/>
          <ac:picMkLst>
            <pc:docMk/>
            <pc:sldMk cId="2080929467" sldId="283"/>
            <ac:picMk id="5" creationId="{819521AF-2AD4-4EFD-91D5-9C854CF18C47}"/>
          </ac:picMkLst>
        </pc:picChg>
        <pc:picChg chg="add mod ord">
          <ac:chgData name="Cher Wei Yuan" userId="c9cfb6b917d73f39" providerId="LiveId" clId="{6317BDFC-DD15-4C2B-9995-E519474924A3}" dt="2021-11-07T14:30:12.990" v="12913" actId="1076"/>
          <ac:picMkLst>
            <pc:docMk/>
            <pc:sldMk cId="2080929467" sldId="283"/>
            <ac:picMk id="14" creationId="{E7B51D66-6940-4AAE-87AD-69B50C18665A}"/>
          </ac:picMkLst>
        </pc:picChg>
        <pc:cxnChg chg="add del mod">
          <ac:chgData name="Cher Wei Yuan" userId="c9cfb6b917d73f39" providerId="LiveId" clId="{6317BDFC-DD15-4C2B-9995-E519474924A3}" dt="2021-11-07T14:31:14.350" v="12930" actId="478"/>
          <ac:cxnSpMkLst>
            <pc:docMk/>
            <pc:sldMk cId="2080929467" sldId="283"/>
            <ac:cxnSpMk id="7" creationId="{61D675C7-F29F-43F5-81DE-7DE473050374}"/>
          </ac:cxnSpMkLst>
        </pc:cxnChg>
        <pc:cxnChg chg="add del mod">
          <ac:chgData name="Cher Wei Yuan" userId="c9cfb6b917d73f39" providerId="LiveId" clId="{6317BDFC-DD15-4C2B-9995-E519474924A3}" dt="2021-11-07T14:31:14.350" v="12930" actId="478"/>
          <ac:cxnSpMkLst>
            <pc:docMk/>
            <pc:sldMk cId="2080929467" sldId="283"/>
            <ac:cxnSpMk id="12" creationId="{58BDD423-5075-4598-BC21-56B4064318B9}"/>
          </ac:cxnSpMkLst>
        </pc:cxnChg>
        <pc:cxnChg chg="add mod">
          <ac:chgData name="Cher Wei Yuan" userId="c9cfb6b917d73f39" providerId="LiveId" clId="{6317BDFC-DD15-4C2B-9995-E519474924A3}" dt="2021-11-07T14:30:23.077" v="12916" actId="14100"/>
          <ac:cxnSpMkLst>
            <pc:docMk/>
            <pc:sldMk cId="2080929467" sldId="283"/>
            <ac:cxnSpMk id="15" creationId="{7C165FEB-EB1B-4440-8A72-FEAF2DC58E47}"/>
          </ac:cxnSpMkLst>
        </pc:cxnChg>
        <pc:cxnChg chg="add mod">
          <ac:chgData name="Cher Wei Yuan" userId="c9cfb6b917d73f39" providerId="LiveId" clId="{6317BDFC-DD15-4C2B-9995-E519474924A3}" dt="2021-11-07T14:30:19.648" v="12915" actId="14100"/>
          <ac:cxnSpMkLst>
            <pc:docMk/>
            <pc:sldMk cId="2080929467" sldId="283"/>
            <ac:cxnSpMk id="18" creationId="{7879DF27-DD7B-4EFD-A2FF-7BB00801BF56}"/>
          </ac:cxnSpMkLst>
        </pc:cxnChg>
      </pc:sldChg>
      <pc:sldChg chg="modSp add mod ord">
        <pc:chgData name="Cher Wei Yuan" userId="c9cfb6b917d73f39" providerId="LiveId" clId="{6317BDFC-DD15-4C2B-9995-E519474924A3}" dt="2021-11-07T14:36:42.387" v="13049" actId="20577"/>
        <pc:sldMkLst>
          <pc:docMk/>
          <pc:sldMk cId="1599834278" sldId="284"/>
        </pc:sldMkLst>
        <pc:spChg chg="mod">
          <ac:chgData name="Cher Wei Yuan" userId="c9cfb6b917d73f39" providerId="LiveId" clId="{6317BDFC-DD15-4C2B-9995-E519474924A3}" dt="2021-11-07T14:36:42.387" v="13049" actId="20577"/>
          <ac:spMkLst>
            <pc:docMk/>
            <pc:sldMk cId="1599834278" sldId="284"/>
            <ac:spMk id="3" creationId="{C851EE06-F223-456A-9E89-6AE38C0446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6A5A6-F990-406A-9849-369C5849AEB1}" type="datetimeFigureOut">
              <a:rPr lang="en-SG" smtClean="0"/>
              <a:t>10/5/2022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6C72-B1A2-45B1-9EA4-1ADCF13B1682}" type="slidenum">
              <a:rPr lang="en-SG" smtClean="0"/>
              <a:t>‹#›</a:t>
            </a:fld>
            <a:endParaRPr lang="en-SG"/>
          </a:p>
        </p:txBody>
      </p:sp>
    </p:spTree>
    <p:extLst>
      <p:ext uri="{BB962C8B-B14F-4D97-AF65-F5344CB8AC3E}">
        <p14:creationId xmlns:p14="http://schemas.microsoft.com/office/powerpoint/2010/main" val="27739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5</a:t>
            </a:fld>
            <a:endParaRPr lang="en-SG"/>
          </a:p>
        </p:txBody>
      </p:sp>
    </p:spTree>
    <p:extLst>
      <p:ext uri="{BB962C8B-B14F-4D97-AF65-F5344CB8AC3E}">
        <p14:creationId xmlns:p14="http://schemas.microsoft.com/office/powerpoint/2010/main" val="255373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 Assumptions of CSI model:</a:t>
            </a:r>
          </a:p>
          <a:p>
            <a:r>
              <a:rPr lang="en-SG" dirty="0"/>
              <a:t>    # 1. Isoform A --&gt; B, E --&gt; B is true (but perhaps only A --&gt; B is occurring)</a:t>
            </a:r>
          </a:p>
          <a:p>
            <a:r>
              <a:rPr lang="en-SG" dirty="0"/>
              <a:t>    # 2. Increase in </a:t>
            </a:r>
            <a:r>
              <a:rPr lang="en-SG" dirty="0" err="1"/>
              <a:t>relative_abundance</a:t>
            </a:r>
            <a:r>
              <a:rPr lang="en-SG" dirty="0"/>
              <a:t> (RA) --&gt; Increase in absolute quantity</a:t>
            </a:r>
          </a:p>
          <a:p>
            <a:r>
              <a:rPr lang="en-SG" dirty="0"/>
              <a:t>    </a:t>
            </a:r>
          </a:p>
          <a:p>
            <a:r>
              <a:rPr lang="en-SG" dirty="0"/>
              <a:t>    # </a:t>
            </a:r>
            <a:r>
              <a:rPr lang="en-SG" dirty="0" err="1"/>
              <a:t>contributing_isoforms</a:t>
            </a:r>
            <a:r>
              <a:rPr lang="en-SG" dirty="0"/>
              <a:t>: Number of isoforms in control contributing to </a:t>
            </a:r>
          </a:p>
          <a:p>
            <a:r>
              <a:rPr lang="en-SG" dirty="0"/>
              <a:t>    #                        the </a:t>
            </a:r>
            <a:r>
              <a:rPr lang="en-SG" dirty="0" err="1"/>
              <a:t>RA_diff</a:t>
            </a:r>
            <a:r>
              <a:rPr lang="en-SG" dirty="0"/>
              <a:t>.</a:t>
            </a:r>
          </a:p>
          <a:p>
            <a:r>
              <a:rPr lang="en-SG" dirty="0"/>
              <a:t>    #                        e.g. if A --&gt; B, E --&gt; B: </a:t>
            </a:r>
            <a:r>
              <a:rPr lang="en-SG" dirty="0" err="1"/>
              <a:t>contributing_isoforms</a:t>
            </a:r>
            <a:r>
              <a:rPr lang="en-SG" dirty="0"/>
              <a:t> = 2</a:t>
            </a:r>
          </a:p>
          <a:p>
            <a:r>
              <a:rPr lang="en-SG" dirty="0"/>
              <a:t>    #                        The lower the number, the more confident we are</a:t>
            </a:r>
          </a:p>
          <a:p>
            <a:r>
              <a:rPr lang="en-SG" dirty="0"/>
              <a:t>    #                        about assumption 1.</a:t>
            </a:r>
          </a:p>
          <a:p>
            <a:r>
              <a:rPr lang="en-SG" dirty="0"/>
              <a:t>    </a:t>
            </a:r>
          </a:p>
          <a:p>
            <a:r>
              <a:rPr lang="en-SG" dirty="0"/>
              <a:t>    # </a:t>
            </a:r>
            <a:r>
              <a:rPr lang="en-SG" dirty="0" err="1"/>
              <a:t>total_isoforms</a:t>
            </a:r>
            <a:r>
              <a:rPr lang="en-SG" dirty="0"/>
              <a:t>: Total number of NONZERO RA isoforms present in control.</a:t>
            </a:r>
          </a:p>
          <a:p>
            <a:r>
              <a:rPr lang="en-SG" dirty="0"/>
              <a:t>    #                 The fewer the number, the more confident we are about</a:t>
            </a:r>
          </a:p>
          <a:p>
            <a:r>
              <a:rPr lang="en-SG" dirty="0"/>
              <a:t>    #                 assumption 2. For example, if in control there is only</a:t>
            </a:r>
          </a:p>
          <a:p>
            <a:r>
              <a:rPr lang="en-SG" dirty="0"/>
              <a:t>    #                 only one isoform, any increase in co-spliced isoforms' RA </a:t>
            </a:r>
          </a:p>
          <a:p>
            <a:r>
              <a:rPr lang="en-SG" dirty="0"/>
              <a:t>    #                 in treatment must have been derived from the only isoform </a:t>
            </a:r>
          </a:p>
          <a:p>
            <a:r>
              <a:rPr lang="en-SG" dirty="0"/>
              <a:t>    #                 in control.</a:t>
            </a:r>
          </a:p>
          <a:p>
            <a:r>
              <a:rPr lang="en-SG" dirty="0"/>
              <a:t>    </a:t>
            </a:r>
          </a:p>
          <a:p>
            <a:r>
              <a:rPr lang="en-SG" dirty="0"/>
              <a:t>    # </a:t>
            </a:r>
            <a:r>
              <a:rPr lang="en-SG" dirty="0" err="1"/>
              <a:t>RA_cont_spliced_isoform</a:t>
            </a:r>
            <a:r>
              <a:rPr lang="en-SG" dirty="0"/>
              <a:t>: Relative abundance of the co-spliced isoform in</a:t>
            </a:r>
          </a:p>
          <a:p>
            <a:r>
              <a:rPr lang="en-SG" dirty="0"/>
              <a:t>    #                          control. The lower the number, the more confident</a:t>
            </a:r>
          </a:p>
          <a:p>
            <a:r>
              <a:rPr lang="en-SG" dirty="0"/>
              <a:t>    #                          we are about assumption 2. </a:t>
            </a:r>
          </a:p>
          <a:p>
            <a:r>
              <a:rPr lang="en-SG" dirty="0"/>
              <a:t>    #                          This is the weakest factor because treatment</a:t>
            </a:r>
          </a:p>
          <a:p>
            <a:r>
              <a:rPr lang="en-SG" dirty="0"/>
              <a:t>    #                          can result in increase in absolute quantity of  </a:t>
            </a:r>
          </a:p>
          <a:p>
            <a:r>
              <a:rPr lang="en-SG" dirty="0"/>
              <a:t>    #                          co-spliced isoform but still it is not reflected </a:t>
            </a:r>
          </a:p>
          <a:p>
            <a:r>
              <a:rPr lang="en-SG" dirty="0"/>
              <a:t>    #                          in relative abundance.</a:t>
            </a:r>
          </a:p>
        </p:txBody>
      </p:sp>
      <p:sp>
        <p:nvSpPr>
          <p:cNvPr id="4" name="Slide Number Placeholder 3"/>
          <p:cNvSpPr>
            <a:spLocks noGrp="1"/>
          </p:cNvSpPr>
          <p:nvPr>
            <p:ph type="sldNum" sz="quarter" idx="5"/>
          </p:nvPr>
        </p:nvSpPr>
        <p:spPr/>
        <p:txBody>
          <a:bodyPr/>
          <a:lstStyle/>
          <a:p>
            <a:fld id="{FF456C72-B1A2-45B1-9EA4-1ADCF13B1682}" type="slidenum">
              <a:rPr lang="en-SG" smtClean="0"/>
              <a:t>19</a:t>
            </a:fld>
            <a:endParaRPr lang="en-SG"/>
          </a:p>
        </p:txBody>
      </p:sp>
    </p:spTree>
    <p:extLst>
      <p:ext uri="{BB962C8B-B14F-4D97-AF65-F5344CB8AC3E}">
        <p14:creationId xmlns:p14="http://schemas.microsoft.com/office/powerpoint/2010/main" val="368319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20</a:t>
            </a:fld>
            <a:endParaRPr lang="en-SG"/>
          </a:p>
        </p:txBody>
      </p:sp>
    </p:spTree>
    <p:extLst>
      <p:ext uri="{BB962C8B-B14F-4D97-AF65-F5344CB8AC3E}">
        <p14:creationId xmlns:p14="http://schemas.microsoft.com/office/powerpoint/2010/main" val="3350098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21</a:t>
            </a:fld>
            <a:endParaRPr lang="en-SG"/>
          </a:p>
        </p:txBody>
      </p:sp>
    </p:spTree>
    <p:extLst>
      <p:ext uri="{BB962C8B-B14F-4D97-AF65-F5344CB8AC3E}">
        <p14:creationId xmlns:p14="http://schemas.microsoft.com/office/powerpoint/2010/main" val="2292716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22</a:t>
            </a:fld>
            <a:endParaRPr lang="en-SG"/>
          </a:p>
        </p:txBody>
      </p:sp>
    </p:spTree>
    <p:extLst>
      <p:ext uri="{BB962C8B-B14F-4D97-AF65-F5344CB8AC3E}">
        <p14:creationId xmlns:p14="http://schemas.microsoft.com/office/powerpoint/2010/main" val="185603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24</a:t>
            </a:fld>
            <a:endParaRPr lang="en-SG"/>
          </a:p>
        </p:txBody>
      </p:sp>
    </p:spTree>
    <p:extLst>
      <p:ext uri="{BB962C8B-B14F-4D97-AF65-F5344CB8AC3E}">
        <p14:creationId xmlns:p14="http://schemas.microsoft.com/office/powerpoint/2010/main" val="304047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25</a:t>
            </a:fld>
            <a:endParaRPr lang="en-SG"/>
          </a:p>
        </p:txBody>
      </p:sp>
    </p:spTree>
    <p:extLst>
      <p:ext uri="{BB962C8B-B14F-4D97-AF65-F5344CB8AC3E}">
        <p14:creationId xmlns:p14="http://schemas.microsoft.com/office/powerpoint/2010/main" val="192982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26</a:t>
            </a:fld>
            <a:endParaRPr lang="en-SG"/>
          </a:p>
        </p:txBody>
      </p:sp>
    </p:spTree>
    <p:extLst>
      <p:ext uri="{BB962C8B-B14F-4D97-AF65-F5344CB8AC3E}">
        <p14:creationId xmlns:p14="http://schemas.microsoft.com/office/powerpoint/2010/main" val="567283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27</a:t>
            </a:fld>
            <a:endParaRPr lang="en-SG"/>
          </a:p>
        </p:txBody>
      </p:sp>
    </p:spTree>
    <p:extLst>
      <p:ext uri="{BB962C8B-B14F-4D97-AF65-F5344CB8AC3E}">
        <p14:creationId xmlns:p14="http://schemas.microsoft.com/office/powerpoint/2010/main" val="428013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7</a:t>
            </a:fld>
            <a:endParaRPr lang="en-SG"/>
          </a:p>
        </p:txBody>
      </p:sp>
    </p:spTree>
    <p:extLst>
      <p:ext uri="{BB962C8B-B14F-4D97-AF65-F5344CB8AC3E}">
        <p14:creationId xmlns:p14="http://schemas.microsoft.com/office/powerpoint/2010/main" val="192342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12</a:t>
            </a:fld>
            <a:endParaRPr lang="en-SG"/>
          </a:p>
        </p:txBody>
      </p:sp>
    </p:spTree>
    <p:extLst>
      <p:ext uri="{BB962C8B-B14F-4D97-AF65-F5344CB8AC3E}">
        <p14:creationId xmlns:p14="http://schemas.microsoft.com/office/powerpoint/2010/main" val="360688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 Assumptions of CSI model:</a:t>
            </a:r>
          </a:p>
          <a:p>
            <a:r>
              <a:rPr lang="en-SG" dirty="0"/>
              <a:t>    # 1. Isoform A --&gt; B, E --&gt; B is true (but perhaps only A --&gt; B is occurring)</a:t>
            </a:r>
          </a:p>
          <a:p>
            <a:r>
              <a:rPr lang="en-SG" dirty="0"/>
              <a:t>    # 2. Increase in </a:t>
            </a:r>
            <a:r>
              <a:rPr lang="en-SG" dirty="0" err="1"/>
              <a:t>relative_abundance</a:t>
            </a:r>
            <a:r>
              <a:rPr lang="en-SG" dirty="0"/>
              <a:t> (RA) --&gt; Increase in absolute quantity</a:t>
            </a:r>
          </a:p>
          <a:p>
            <a:r>
              <a:rPr lang="en-SG" dirty="0"/>
              <a:t>    </a:t>
            </a:r>
          </a:p>
          <a:p>
            <a:r>
              <a:rPr lang="en-SG" dirty="0"/>
              <a:t>    # </a:t>
            </a:r>
            <a:r>
              <a:rPr lang="en-SG" dirty="0" err="1"/>
              <a:t>contributing_isoforms</a:t>
            </a:r>
            <a:r>
              <a:rPr lang="en-SG" dirty="0"/>
              <a:t>: Number of isoforms in control contributing to </a:t>
            </a:r>
          </a:p>
          <a:p>
            <a:r>
              <a:rPr lang="en-SG" dirty="0"/>
              <a:t>    #                        the </a:t>
            </a:r>
            <a:r>
              <a:rPr lang="en-SG" dirty="0" err="1"/>
              <a:t>RA_diff</a:t>
            </a:r>
            <a:r>
              <a:rPr lang="en-SG" dirty="0"/>
              <a:t>.</a:t>
            </a:r>
          </a:p>
          <a:p>
            <a:r>
              <a:rPr lang="en-SG" dirty="0"/>
              <a:t>    #                        e.g. if A --&gt; B, E --&gt; B: </a:t>
            </a:r>
            <a:r>
              <a:rPr lang="en-SG" dirty="0" err="1"/>
              <a:t>contributing_isoforms</a:t>
            </a:r>
            <a:r>
              <a:rPr lang="en-SG" dirty="0"/>
              <a:t> = 2</a:t>
            </a:r>
          </a:p>
          <a:p>
            <a:r>
              <a:rPr lang="en-SG" dirty="0"/>
              <a:t>    #                        The lower the number, the more confident we are</a:t>
            </a:r>
          </a:p>
          <a:p>
            <a:r>
              <a:rPr lang="en-SG" dirty="0"/>
              <a:t>    #                        about assumption 1.</a:t>
            </a:r>
          </a:p>
          <a:p>
            <a:r>
              <a:rPr lang="en-SG" dirty="0"/>
              <a:t>    </a:t>
            </a:r>
          </a:p>
          <a:p>
            <a:r>
              <a:rPr lang="en-SG" dirty="0"/>
              <a:t>    # </a:t>
            </a:r>
            <a:r>
              <a:rPr lang="en-SG" dirty="0" err="1"/>
              <a:t>total_isoforms</a:t>
            </a:r>
            <a:r>
              <a:rPr lang="en-SG" dirty="0"/>
              <a:t>: Total number of NONZERO RA isoforms present in control.</a:t>
            </a:r>
          </a:p>
          <a:p>
            <a:r>
              <a:rPr lang="en-SG" dirty="0"/>
              <a:t>    #                 The fewer the number, the more confident we are about</a:t>
            </a:r>
          </a:p>
          <a:p>
            <a:r>
              <a:rPr lang="en-SG" dirty="0"/>
              <a:t>    #                 assumption 2. For example, if in control there is only</a:t>
            </a:r>
          </a:p>
          <a:p>
            <a:r>
              <a:rPr lang="en-SG" dirty="0"/>
              <a:t>    #                 only one isoform, any increase in co-spliced isoforms' RA </a:t>
            </a:r>
          </a:p>
          <a:p>
            <a:r>
              <a:rPr lang="en-SG" dirty="0"/>
              <a:t>    #                 in treatment must have been derived from the only isoform </a:t>
            </a:r>
          </a:p>
          <a:p>
            <a:r>
              <a:rPr lang="en-SG" dirty="0"/>
              <a:t>    #                 in control.</a:t>
            </a:r>
          </a:p>
          <a:p>
            <a:r>
              <a:rPr lang="en-SG" dirty="0"/>
              <a:t>    </a:t>
            </a:r>
          </a:p>
          <a:p>
            <a:r>
              <a:rPr lang="en-SG" dirty="0"/>
              <a:t>    # </a:t>
            </a:r>
            <a:r>
              <a:rPr lang="en-SG" dirty="0" err="1"/>
              <a:t>RA_cont_spliced_isoform</a:t>
            </a:r>
            <a:r>
              <a:rPr lang="en-SG" dirty="0"/>
              <a:t>: Relative abundance of the co-spliced isoform in</a:t>
            </a:r>
          </a:p>
          <a:p>
            <a:r>
              <a:rPr lang="en-SG" dirty="0"/>
              <a:t>    #                          control. The lower the number, the more confident</a:t>
            </a:r>
          </a:p>
          <a:p>
            <a:r>
              <a:rPr lang="en-SG" dirty="0"/>
              <a:t>    #                          we are about assumption 2. </a:t>
            </a:r>
          </a:p>
          <a:p>
            <a:r>
              <a:rPr lang="en-SG" dirty="0"/>
              <a:t>    #                          This is the weakest factor because treatment</a:t>
            </a:r>
          </a:p>
          <a:p>
            <a:r>
              <a:rPr lang="en-SG" dirty="0"/>
              <a:t>    #                          can result in increase in absolute quantity of  </a:t>
            </a:r>
          </a:p>
          <a:p>
            <a:r>
              <a:rPr lang="en-SG" dirty="0"/>
              <a:t>    #                          co-spliced isoform but still it is not reflected </a:t>
            </a:r>
          </a:p>
          <a:p>
            <a:r>
              <a:rPr lang="en-SG" dirty="0"/>
              <a:t>    #                          in relative abundance.</a:t>
            </a:r>
          </a:p>
        </p:txBody>
      </p:sp>
      <p:sp>
        <p:nvSpPr>
          <p:cNvPr id="4" name="Slide Number Placeholder 3"/>
          <p:cNvSpPr>
            <a:spLocks noGrp="1"/>
          </p:cNvSpPr>
          <p:nvPr>
            <p:ph type="sldNum" sz="quarter" idx="5"/>
          </p:nvPr>
        </p:nvSpPr>
        <p:spPr/>
        <p:txBody>
          <a:bodyPr/>
          <a:lstStyle/>
          <a:p>
            <a:fld id="{FF456C72-B1A2-45B1-9EA4-1ADCF13B1682}" type="slidenum">
              <a:rPr lang="en-SG" smtClean="0"/>
              <a:t>13</a:t>
            </a:fld>
            <a:endParaRPr lang="en-SG"/>
          </a:p>
        </p:txBody>
      </p:sp>
    </p:spTree>
    <p:extLst>
      <p:ext uri="{BB962C8B-B14F-4D97-AF65-F5344CB8AC3E}">
        <p14:creationId xmlns:p14="http://schemas.microsoft.com/office/powerpoint/2010/main" val="145913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 Assumptions of CSI model:</a:t>
            </a:r>
          </a:p>
          <a:p>
            <a:r>
              <a:rPr lang="en-SG" dirty="0"/>
              <a:t>    # 1. Isoform A --&gt; B, E --&gt; B is true (but perhaps only A --&gt; B is occurring)</a:t>
            </a:r>
          </a:p>
          <a:p>
            <a:r>
              <a:rPr lang="en-SG" dirty="0"/>
              <a:t>    # 2. Increase in </a:t>
            </a:r>
            <a:r>
              <a:rPr lang="en-SG" dirty="0" err="1"/>
              <a:t>relative_abundance</a:t>
            </a:r>
            <a:r>
              <a:rPr lang="en-SG" dirty="0"/>
              <a:t> (RA) --&gt; Increase in absolute quantity</a:t>
            </a:r>
          </a:p>
          <a:p>
            <a:r>
              <a:rPr lang="en-SG" dirty="0"/>
              <a:t>    </a:t>
            </a:r>
          </a:p>
          <a:p>
            <a:r>
              <a:rPr lang="en-SG" dirty="0"/>
              <a:t>    # </a:t>
            </a:r>
            <a:r>
              <a:rPr lang="en-SG" dirty="0" err="1"/>
              <a:t>contributing_isoforms</a:t>
            </a:r>
            <a:r>
              <a:rPr lang="en-SG" dirty="0"/>
              <a:t>: Number of isoforms in control contributing to </a:t>
            </a:r>
          </a:p>
          <a:p>
            <a:r>
              <a:rPr lang="en-SG" dirty="0"/>
              <a:t>    #                        the </a:t>
            </a:r>
            <a:r>
              <a:rPr lang="en-SG" dirty="0" err="1"/>
              <a:t>RA_diff</a:t>
            </a:r>
            <a:r>
              <a:rPr lang="en-SG" dirty="0"/>
              <a:t>.</a:t>
            </a:r>
          </a:p>
          <a:p>
            <a:r>
              <a:rPr lang="en-SG" dirty="0"/>
              <a:t>    #                        e.g. if A --&gt; B, E --&gt; B: </a:t>
            </a:r>
            <a:r>
              <a:rPr lang="en-SG" dirty="0" err="1"/>
              <a:t>contributing_isoforms</a:t>
            </a:r>
            <a:r>
              <a:rPr lang="en-SG" dirty="0"/>
              <a:t> = 2</a:t>
            </a:r>
          </a:p>
          <a:p>
            <a:r>
              <a:rPr lang="en-SG" dirty="0"/>
              <a:t>    #                        The lower the number, the more confident we are</a:t>
            </a:r>
          </a:p>
          <a:p>
            <a:r>
              <a:rPr lang="en-SG" dirty="0"/>
              <a:t>    #                        about assumption 1.</a:t>
            </a:r>
          </a:p>
          <a:p>
            <a:r>
              <a:rPr lang="en-SG" dirty="0"/>
              <a:t>    </a:t>
            </a:r>
          </a:p>
          <a:p>
            <a:r>
              <a:rPr lang="en-SG" dirty="0"/>
              <a:t>    # </a:t>
            </a:r>
            <a:r>
              <a:rPr lang="en-SG" dirty="0" err="1"/>
              <a:t>total_isoforms</a:t>
            </a:r>
            <a:r>
              <a:rPr lang="en-SG" dirty="0"/>
              <a:t>: Total number of NONZERO RA isoforms present in control.</a:t>
            </a:r>
          </a:p>
          <a:p>
            <a:r>
              <a:rPr lang="en-SG" dirty="0"/>
              <a:t>    #                 The fewer the number, the more confident we are about</a:t>
            </a:r>
          </a:p>
          <a:p>
            <a:r>
              <a:rPr lang="en-SG" dirty="0"/>
              <a:t>    #                 assumption 2. For example, if in control there is only</a:t>
            </a:r>
          </a:p>
          <a:p>
            <a:r>
              <a:rPr lang="en-SG" dirty="0"/>
              <a:t>    #                 only one isoform, any increase in co-spliced isoforms' RA </a:t>
            </a:r>
          </a:p>
          <a:p>
            <a:r>
              <a:rPr lang="en-SG" dirty="0"/>
              <a:t>    #                 in treatment must have been derived from the only isoform </a:t>
            </a:r>
          </a:p>
          <a:p>
            <a:r>
              <a:rPr lang="en-SG" dirty="0"/>
              <a:t>    #                 in control.</a:t>
            </a:r>
          </a:p>
          <a:p>
            <a:r>
              <a:rPr lang="en-SG" dirty="0"/>
              <a:t>    </a:t>
            </a:r>
          </a:p>
          <a:p>
            <a:r>
              <a:rPr lang="en-SG" dirty="0"/>
              <a:t>    # </a:t>
            </a:r>
            <a:r>
              <a:rPr lang="en-SG" dirty="0" err="1"/>
              <a:t>RA_cont_spliced_isoform</a:t>
            </a:r>
            <a:r>
              <a:rPr lang="en-SG" dirty="0"/>
              <a:t>: Relative abundance of the co-spliced isoform in</a:t>
            </a:r>
          </a:p>
          <a:p>
            <a:r>
              <a:rPr lang="en-SG" dirty="0"/>
              <a:t>    #                          control. The lower the number, the more confident</a:t>
            </a:r>
          </a:p>
          <a:p>
            <a:r>
              <a:rPr lang="en-SG" dirty="0"/>
              <a:t>    #                          we are about assumption 2. </a:t>
            </a:r>
          </a:p>
          <a:p>
            <a:r>
              <a:rPr lang="en-SG" dirty="0"/>
              <a:t>    #                          This is the weakest factor because treatment</a:t>
            </a:r>
          </a:p>
          <a:p>
            <a:r>
              <a:rPr lang="en-SG" dirty="0"/>
              <a:t>    #                          can result in increase in absolute quantity of  </a:t>
            </a:r>
          </a:p>
          <a:p>
            <a:r>
              <a:rPr lang="en-SG" dirty="0"/>
              <a:t>    #                          co-spliced isoform but still it is not reflected </a:t>
            </a:r>
          </a:p>
          <a:p>
            <a:r>
              <a:rPr lang="en-SG" dirty="0"/>
              <a:t>    #                          in relative abundance.</a:t>
            </a:r>
          </a:p>
        </p:txBody>
      </p:sp>
      <p:sp>
        <p:nvSpPr>
          <p:cNvPr id="4" name="Slide Number Placeholder 3"/>
          <p:cNvSpPr>
            <a:spLocks noGrp="1"/>
          </p:cNvSpPr>
          <p:nvPr>
            <p:ph type="sldNum" sz="quarter" idx="5"/>
          </p:nvPr>
        </p:nvSpPr>
        <p:spPr/>
        <p:txBody>
          <a:bodyPr/>
          <a:lstStyle/>
          <a:p>
            <a:fld id="{FF456C72-B1A2-45B1-9EA4-1ADCF13B1682}" type="slidenum">
              <a:rPr lang="en-SG" smtClean="0"/>
              <a:t>14</a:t>
            </a:fld>
            <a:endParaRPr lang="en-SG"/>
          </a:p>
        </p:txBody>
      </p:sp>
    </p:spTree>
    <p:extLst>
      <p:ext uri="{BB962C8B-B14F-4D97-AF65-F5344CB8AC3E}">
        <p14:creationId xmlns:p14="http://schemas.microsoft.com/office/powerpoint/2010/main" val="1930447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15</a:t>
            </a:fld>
            <a:endParaRPr lang="en-SG"/>
          </a:p>
        </p:txBody>
      </p:sp>
    </p:spTree>
    <p:extLst>
      <p:ext uri="{BB962C8B-B14F-4D97-AF65-F5344CB8AC3E}">
        <p14:creationId xmlns:p14="http://schemas.microsoft.com/office/powerpoint/2010/main" val="303252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16</a:t>
            </a:fld>
            <a:endParaRPr lang="en-SG"/>
          </a:p>
        </p:txBody>
      </p:sp>
    </p:spTree>
    <p:extLst>
      <p:ext uri="{BB962C8B-B14F-4D97-AF65-F5344CB8AC3E}">
        <p14:creationId xmlns:p14="http://schemas.microsoft.com/office/powerpoint/2010/main" val="2735567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17</a:t>
            </a:fld>
            <a:endParaRPr lang="en-SG"/>
          </a:p>
        </p:txBody>
      </p:sp>
    </p:spTree>
    <p:extLst>
      <p:ext uri="{BB962C8B-B14F-4D97-AF65-F5344CB8AC3E}">
        <p14:creationId xmlns:p14="http://schemas.microsoft.com/office/powerpoint/2010/main" val="3203654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F456C72-B1A2-45B1-9EA4-1ADCF13B1682}" type="slidenum">
              <a:rPr lang="en-SG" smtClean="0"/>
              <a:t>18</a:t>
            </a:fld>
            <a:endParaRPr lang="en-SG"/>
          </a:p>
        </p:txBody>
      </p:sp>
    </p:spTree>
    <p:extLst>
      <p:ext uri="{BB962C8B-B14F-4D97-AF65-F5344CB8AC3E}">
        <p14:creationId xmlns:p14="http://schemas.microsoft.com/office/powerpoint/2010/main" val="4107805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2616-F84E-4D93-9AB2-B53B656247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7392943-B36A-43BB-9B2F-9721F2CFFA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DB8377-6E6E-402D-9EF9-8A6683E1CC1B}"/>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5" name="Footer Placeholder 4">
            <a:extLst>
              <a:ext uri="{FF2B5EF4-FFF2-40B4-BE49-F238E27FC236}">
                <a16:creationId xmlns:a16="http://schemas.microsoft.com/office/drawing/2014/main" id="{26921EAA-5891-449A-8D60-DA8CAC8CDF0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C0B455B-CA34-4811-B119-EBADB643F0CA}"/>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138803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EC9E-B895-4934-9514-A8626F10959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0B24F43-8FEF-42AF-83D9-BAEB0C036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A12B8BA-2C5C-4440-9F76-657C5A5D1539}"/>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5" name="Footer Placeholder 4">
            <a:extLst>
              <a:ext uri="{FF2B5EF4-FFF2-40B4-BE49-F238E27FC236}">
                <a16:creationId xmlns:a16="http://schemas.microsoft.com/office/drawing/2014/main" id="{5AE97970-4F58-418F-AB84-D75863D4E92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B48C7AA-7053-4FF1-90E1-0070A0821787}"/>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96713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CF3C1-4A26-47D8-9074-0A96CDFF4C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6FF18F2-37B2-46CC-9B18-D31C93E650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022AC4E-C8EE-4383-B9BF-B7D13A5A9E18}"/>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5" name="Footer Placeholder 4">
            <a:extLst>
              <a:ext uri="{FF2B5EF4-FFF2-40B4-BE49-F238E27FC236}">
                <a16:creationId xmlns:a16="http://schemas.microsoft.com/office/drawing/2014/main" id="{4C816A73-3CC7-4065-97E9-97F09C9D41F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910D8EC-8579-4547-AE06-4FC295552ADD}"/>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143024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5AED-B3D5-4FEE-BCE7-CA6B5333E34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083E45A-9FBD-4B23-9C10-B910C10AE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6DCC90B-6162-4121-8F14-EC3C6FEA8D6E}"/>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5" name="Footer Placeholder 4">
            <a:extLst>
              <a:ext uri="{FF2B5EF4-FFF2-40B4-BE49-F238E27FC236}">
                <a16:creationId xmlns:a16="http://schemas.microsoft.com/office/drawing/2014/main" id="{C5624AC6-5D38-4567-8673-CF22869A7F8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3DCC16-6328-4794-A6C8-4C5F69DC0076}"/>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138303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7818-1F5B-4170-9B31-296F23818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E6CDDF8-1A28-4914-B427-8D7F927C7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8491D-D451-41A2-A26C-735982E94B88}"/>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5" name="Footer Placeholder 4">
            <a:extLst>
              <a:ext uri="{FF2B5EF4-FFF2-40B4-BE49-F238E27FC236}">
                <a16:creationId xmlns:a16="http://schemas.microsoft.com/office/drawing/2014/main" id="{DC90B02B-3057-495C-B5AC-7F10A597DA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3170661-AC03-44C6-9164-D0A37685C73C}"/>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358010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4A34-13F3-4414-BC8C-5F3314A5B36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7C63840-660B-40DC-AC5F-3F1BA875A3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5B2B4CD-B560-4FE0-9E08-E07F25C7B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2DCBEBE-124F-4FCA-AC53-2ECC47BCCE6E}"/>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6" name="Footer Placeholder 5">
            <a:extLst>
              <a:ext uri="{FF2B5EF4-FFF2-40B4-BE49-F238E27FC236}">
                <a16:creationId xmlns:a16="http://schemas.microsoft.com/office/drawing/2014/main" id="{1FC350FC-3A49-446F-AEC2-D21CE3439D7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F94A533-A1AD-440A-BF0D-8C85D95197C9}"/>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76269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B174-0431-4189-8416-75ADC710939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D0D0089-EB35-464F-A0AD-1F5E0ED3CC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74552-5901-4917-9067-A68DEA6D4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F635166-4725-4B05-A392-663AA0C11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9B920C-C584-44B7-A046-0A87EA141F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D2EB626-8F0F-45BA-BEBA-516108D2547E}"/>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8" name="Footer Placeholder 7">
            <a:extLst>
              <a:ext uri="{FF2B5EF4-FFF2-40B4-BE49-F238E27FC236}">
                <a16:creationId xmlns:a16="http://schemas.microsoft.com/office/drawing/2014/main" id="{6070E7A8-9280-4D70-A26C-51F5228E2AE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A648EF0-F5D9-4808-B1DE-F8AEA94B0514}"/>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190152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8F23-266F-43B8-9CD6-96EF5F988E3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5EA121F-A765-4ADA-91E0-41B38AECC697}"/>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4" name="Footer Placeholder 3">
            <a:extLst>
              <a:ext uri="{FF2B5EF4-FFF2-40B4-BE49-F238E27FC236}">
                <a16:creationId xmlns:a16="http://schemas.microsoft.com/office/drawing/2014/main" id="{AE646566-E634-42B5-9361-F89735F0D38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E18ADE3-8AAA-4681-9EF1-C9F08C555E15}"/>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233074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F91193-4D76-4FE2-BD95-DCC910AF2AFF}"/>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3" name="Footer Placeholder 2">
            <a:extLst>
              <a:ext uri="{FF2B5EF4-FFF2-40B4-BE49-F238E27FC236}">
                <a16:creationId xmlns:a16="http://schemas.microsoft.com/office/drawing/2014/main" id="{8251FCFA-8677-400A-BB99-758463581FD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7DEF948-0432-48F3-B34F-3517B530299B}"/>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394184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66E5-73B4-4298-B88E-3673F8D28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53FE0E0-36A7-482F-B6E4-18205276A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34DF133-6BD5-47B0-9D82-6CCA0FD38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A6F60-F1AF-4938-9405-717657A5F3D9}"/>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6" name="Footer Placeholder 5">
            <a:extLst>
              <a:ext uri="{FF2B5EF4-FFF2-40B4-BE49-F238E27FC236}">
                <a16:creationId xmlns:a16="http://schemas.microsoft.com/office/drawing/2014/main" id="{D5580BA0-F029-4D29-8A1E-26630785FB4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AF53294-A2F0-4B2A-B71C-21C3F50E504D}"/>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404977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A6D-7A0E-4B8B-BF98-82BAAB6B4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27E7288-0327-42E5-9636-7F0B3BBCA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5FAA8D7-C422-4FD2-AE76-37E1C3947B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0109D-6ED6-43F5-BA02-E8FEB2B67B8B}"/>
              </a:ext>
            </a:extLst>
          </p:cNvPr>
          <p:cNvSpPr>
            <a:spLocks noGrp="1"/>
          </p:cNvSpPr>
          <p:nvPr>
            <p:ph type="dt" sz="half" idx="10"/>
          </p:nvPr>
        </p:nvSpPr>
        <p:spPr/>
        <p:txBody>
          <a:bodyPr/>
          <a:lstStyle/>
          <a:p>
            <a:fld id="{38F6D699-7D3A-4093-B941-53A328E6C0BA}" type="datetimeFigureOut">
              <a:rPr lang="en-SG" smtClean="0"/>
              <a:t>10/5/2022</a:t>
            </a:fld>
            <a:endParaRPr lang="en-SG"/>
          </a:p>
        </p:txBody>
      </p:sp>
      <p:sp>
        <p:nvSpPr>
          <p:cNvPr id="6" name="Footer Placeholder 5">
            <a:extLst>
              <a:ext uri="{FF2B5EF4-FFF2-40B4-BE49-F238E27FC236}">
                <a16:creationId xmlns:a16="http://schemas.microsoft.com/office/drawing/2014/main" id="{6199E6C8-C669-432E-AB99-DD424EDD914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68ADC21-9E7A-4A8E-9B0E-992CA3D3BE3A}"/>
              </a:ext>
            </a:extLst>
          </p:cNvPr>
          <p:cNvSpPr>
            <a:spLocks noGrp="1"/>
          </p:cNvSpPr>
          <p:nvPr>
            <p:ph type="sldNum" sz="quarter" idx="12"/>
          </p:nvPr>
        </p:nvSpPr>
        <p:spPr/>
        <p:txBody>
          <a:bodyPr/>
          <a:lstStyle/>
          <a:p>
            <a:fld id="{408E7C54-E0D3-4763-B47D-AAE3E2C14713}" type="slidenum">
              <a:rPr lang="en-SG" smtClean="0"/>
              <a:t>‹#›</a:t>
            </a:fld>
            <a:endParaRPr lang="en-SG"/>
          </a:p>
        </p:txBody>
      </p:sp>
    </p:spTree>
    <p:extLst>
      <p:ext uri="{BB962C8B-B14F-4D97-AF65-F5344CB8AC3E}">
        <p14:creationId xmlns:p14="http://schemas.microsoft.com/office/powerpoint/2010/main" val="361186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713291-8552-479B-A671-0DA44E663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8EA2BC0-6DB2-4883-97B7-916C9F7CE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21493BB-CB48-4F92-8F0C-4F1F4FE37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6D699-7D3A-4093-B941-53A328E6C0BA}" type="datetimeFigureOut">
              <a:rPr lang="en-SG" smtClean="0"/>
              <a:t>10/5/2022</a:t>
            </a:fld>
            <a:endParaRPr lang="en-SG"/>
          </a:p>
        </p:txBody>
      </p:sp>
      <p:sp>
        <p:nvSpPr>
          <p:cNvPr id="5" name="Footer Placeholder 4">
            <a:extLst>
              <a:ext uri="{FF2B5EF4-FFF2-40B4-BE49-F238E27FC236}">
                <a16:creationId xmlns:a16="http://schemas.microsoft.com/office/drawing/2014/main" id="{4B606EC8-7AF8-4B73-987A-309AB4DE8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3B7D5DE-D0EF-4FFB-8485-53DEF19C2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E7C54-E0D3-4763-B47D-AAE3E2C14713}" type="slidenum">
              <a:rPr lang="en-SG" smtClean="0"/>
              <a:t>‹#›</a:t>
            </a:fld>
            <a:endParaRPr lang="en-SG"/>
          </a:p>
        </p:txBody>
      </p:sp>
    </p:spTree>
    <p:extLst>
      <p:ext uri="{BB962C8B-B14F-4D97-AF65-F5344CB8AC3E}">
        <p14:creationId xmlns:p14="http://schemas.microsoft.com/office/powerpoint/2010/main" val="1932942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package" Target="../embeddings/Microsoft_Excel_Worksheet1.xlsx"/><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package" Target="../embeddings/Microsoft_Excel_Worksheet2.xlsx"/></Relationships>
</file>

<file path=ppt/slides/_rels/slide22.xml.rels><?xml version="1.0" encoding="UTF-8" standalone="yes"?>
<Relationships xmlns="http://schemas.openxmlformats.org/package/2006/relationships"><Relationship Id="rId3" Type="http://schemas.openxmlformats.org/officeDocument/2006/relationships/hyperlink" Target="mailto:e0031403@u.nus.ed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B1B3-2B8A-45A6-AC18-A7500F5B675C}"/>
              </a:ext>
            </a:extLst>
          </p:cNvPr>
          <p:cNvSpPr>
            <a:spLocks noGrp="1"/>
          </p:cNvSpPr>
          <p:nvPr>
            <p:ph type="ctrTitle"/>
          </p:nvPr>
        </p:nvSpPr>
        <p:spPr/>
        <p:txBody>
          <a:bodyPr/>
          <a:lstStyle/>
          <a:p>
            <a:r>
              <a:rPr lang="en-SG" dirty="0">
                <a:latin typeface="Cambria" panose="02040503050406030204" pitchFamily="18" charset="0"/>
                <a:ea typeface="Cambria" panose="02040503050406030204" pitchFamily="18" charset="0"/>
              </a:rPr>
              <a:t>Co-Splicing Indices</a:t>
            </a:r>
          </a:p>
        </p:txBody>
      </p:sp>
      <p:sp>
        <p:nvSpPr>
          <p:cNvPr id="3" name="Subtitle 2">
            <a:extLst>
              <a:ext uri="{FF2B5EF4-FFF2-40B4-BE49-F238E27FC236}">
                <a16:creationId xmlns:a16="http://schemas.microsoft.com/office/drawing/2014/main" id="{C851EE06-F223-456A-9E89-6AE38C044615}"/>
              </a:ext>
            </a:extLst>
          </p:cNvPr>
          <p:cNvSpPr>
            <a:spLocks noGrp="1"/>
          </p:cNvSpPr>
          <p:nvPr>
            <p:ph type="subTitle" idx="1"/>
          </p:nvPr>
        </p:nvSpPr>
        <p:spPr/>
        <p:txBody>
          <a:bodyPr/>
          <a:lstStyle/>
          <a:p>
            <a:r>
              <a:rPr lang="en-SG" dirty="0">
                <a:latin typeface="Cambria Math" panose="02040503050406030204" pitchFamily="18" charset="0"/>
                <a:ea typeface="Cambria Math" panose="02040503050406030204" pitchFamily="18" charset="0"/>
              </a:rPr>
              <a:t>Concept and algorithm</a:t>
            </a:r>
          </a:p>
        </p:txBody>
      </p:sp>
    </p:spTree>
    <p:extLst>
      <p:ext uri="{BB962C8B-B14F-4D97-AF65-F5344CB8AC3E}">
        <p14:creationId xmlns:p14="http://schemas.microsoft.com/office/powerpoint/2010/main" val="3153070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a:xfrm>
            <a:off x="838200" y="112869"/>
            <a:ext cx="10515600" cy="1325563"/>
          </a:xfrm>
        </p:spPr>
        <p:txBody>
          <a:bodyPr/>
          <a:lstStyle/>
          <a:p>
            <a:r>
              <a:rPr lang="en-SG" dirty="0">
                <a:latin typeface="Cambria" panose="02040503050406030204" pitchFamily="18" charset="0"/>
                <a:ea typeface="Cambria" panose="02040503050406030204" pitchFamily="18" charset="0"/>
              </a:rPr>
              <a:t>Co-Splicing Indices (CSI): RA difference</a:t>
            </a:r>
          </a:p>
        </p:txBody>
      </p:sp>
      <p:sp>
        <p:nvSpPr>
          <p:cNvPr id="4" name="Rectangle 3">
            <a:extLst>
              <a:ext uri="{FF2B5EF4-FFF2-40B4-BE49-F238E27FC236}">
                <a16:creationId xmlns:a16="http://schemas.microsoft.com/office/drawing/2014/main" id="{E8648294-5170-4268-BB97-66B697DD9501}"/>
              </a:ext>
            </a:extLst>
          </p:cNvPr>
          <p:cNvSpPr/>
          <p:nvPr/>
        </p:nvSpPr>
        <p:spPr>
          <a:xfrm>
            <a:off x="1628439" y="2501724"/>
            <a:ext cx="159391" cy="13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C78159A8-7902-4B76-9711-08D5F851C279}"/>
              </a:ext>
            </a:extLst>
          </p:cNvPr>
          <p:cNvSpPr/>
          <p:nvPr/>
        </p:nvSpPr>
        <p:spPr>
          <a:xfrm>
            <a:off x="5778194" y="2501724"/>
            <a:ext cx="159391" cy="13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6AC5DF3E-53C2-4130-9EC5-F6AD6FE89574}"/>
              </a:ext>
            </a:extLst>
          </p:cNvPr>
          <p:cNvSpPr/>
          <p:nvPr/>
        </p:nvSpPr>
        <p:spPr>
          <a:xfrm>
            <a:off x="1628439" y="5400690"/>
            <a:ext cx="159391" cy="13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DE50C9E4-39BB-40EE-B683-49F4A8139DC3}"/>
              </a:ext>
            </a:extLst>
          </p:cNvPr>
          <p:cNvSpPr/>
          <p:nvPr/>
        </p:nvSpPr>
        <p:spPr>
          <a:xfrm>
            <a:off x="5778194" y="5400690"/>
            <a:ext cx="159391" cy="13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a:extLst>
              <a:ext uri="{FF2B5EF4-FFF2-40B4-BE49-F238E27FC236}">
                <a16:creationId xmlns:a16="http://schemas.microsoft.com/office/drawing/2014/main" id="{A10D4412-FCF2-4B53-BED4-B955B6891333}"/>
              </a:ext>
            </a:extLst>
          </p:cNvPr>
          <p:cNvCxnSpPr>
            <a:cxnSpLocks/>
            <a:stCxn id="4" idx="2"/>
            <a:endCxn id="6" idx="0"/>
          </p:cNvCxnSpPr>
          <p:nvPr/>
        </p:nvCxnSpPr>
        <p:spPr>
          <a:xfrm>
            <a:off x="1708135" y="2635947"/>
            <a:ext cx="0" cy="276474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B1885B1-BEE6-4522-9E92-0DDD3C5B64B7}"/>
              </a:ext>
            </a:extLst>
          </p:cNvPr>
          <p:cNvCxnSpPr>
            <a:cxnSpLocks/>
            <a:stCxn id="8" idx="1"/>
            <a:endCxn id="6" idx="3"/>
          </p:cNvCxnSpPr>
          <p:nvPr/>
        </p:nvCxnSpPr>
        <p:spPr>
          <a:xfrm flipH="1">
            <a:off x="1787830" y="5467802"/>
            <a:ext cx="3990364"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A6B02E8-1A37-44B1-8979-6A8CE0143C13}"/>
              </a:ext>
            </a:extLst>
          </p:cNvPr>
          <p:cNvCxnSpPr>
            <a:cxnSpLocks/>
            <a:stCxn id="8" idx="0"/>
            <a:endCxn id="5" idx="2"/>
          </p:cNvCxnSpPr>
          <p:nvPr/>
        </p:nvCxnSpPr>
        <p:spPr>
          <a:xfrm flipV="1">
            <a:off x="5857890" y="2635947"/>
            <a:ext cx="0" cy="276474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FCA69E04-D00A-4A7D-A54A-F1D9281B8352}"/>
              </a:ext>
            </a:extLst>
          </p:cNvPr>
          <p:cNvCxnSpPr>
            <a:cxnSpLocks/>
            <a:stCxn id="8" idx="1"/>
            <a:endCxn id="4" idx="3"/>
          </p:cNvCxnSpPr>
          <p:nvPr/>
        </p:nvCxnSpPr>
        <p:spPr>
          <a:xfrm flipH="1" flipV="1">
            <a:off x="1787830" y="2568836"/>
            <a:ext cx="3990364" cy="2898966"/>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425507E-7C67-40B3-A9BD-66945AFAC29A}"/>
              </a:ext>
            </a:extLst>
          </p:cNvPr>
          <p:cNvCxnSpPr>
            <a:cxnSpLocks/>
            <a:stCxn id="5" idx="1"/>
            <a:endCxn id="6" idx="3"/>
          </p:cNvCxnSpPr>
          <p:nvPr/>
        </p:nvCxnSpPr>
        <p:spPr>
          <a:xfrm flipH="1">
            <a:off x="1787830" y="2568836"/>
            <a:ext cx="3990364" cy="2898966"/>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5CA71B21-6416-432E-BD19-70D036AF5C01}"/>
              </a:ext>
            </a:extLst>
          </p:cNvPr>
          <p:cNvSpPr txBox="1"/>
          <p:nvPr/>
        </p:nvSpPr>
        <p:spPr>
          <a:xfrm>
            <a:off x="1247088" y="1327764"/>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A</a:t>
            </a:r>
          </a:p>
        </p:txBody>
      </p:sp>
      <p:sp>
        <p:nvSpPr>
          <p:cNvPr id="55" name="Rectangle 54">
            <a:extLst>
              <a:ext uri="{FF2B5EF4-FFF2-40B4-BE49-F238E27FC236}">
                <a16:creationId xmlns:a16="http://schemas.microsoft.com/office/drawing/2014/main" id="{3A9F53AE-1D69-46E5-A91B-61A44A0F6593}"/>
              </a:ext>
            </a:extLst>
          </p:cNvPr>
          <p:cNvSpPr/>
          <p:nvPr/>
        </p:nvSpPr>
        <p:spPr>
          <a:xfrm>
            <a:off x="483343" y="1800955"/>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56" name="Rectangle 55">
            <a:extLst>
              <a:ext uri="{FF2B5EF4-FFF2-40B4-BE49-F238E27FC236}">
                <a16:creationId xmlns:a16="http://schemas.microsoft.com/office/drawing/2014/main" id="{E11D43A2-997E-434F-A900-C48B77E6FEF9}"/>
              </a:ext>
            </a:extLst>
          </p:cNvPr>
          <p:cNvSpPr/>
          <p:nvPr/>
        </p:nvSpPr>
        <p:spPr>
          <a:xfrm>
            <a:off x="1351602" y="1800955"/>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0" name="Rectangle 59">
            <a:extLst>
              <a:ext uri="{FF2B5EF4-FFF2-40B4-BE49-F238E27FC236}">
                <a16:creationId xmlns:a16="http://schemas.microsoft.com/office/drawing/2014/main" id="{97D3E624-9982-48D7-A23A-57C19D0C9EDB}"/>
              </a:ext>
            </a:extLst>
          </p:cNvPr>
          <p:cNvSpPr/>
          <p:nvPr/>
        </p:nvSpPr>
        <p:spPr>
          <a:xfrm>
            <a:off x="2219861" y="1800955"/>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1" name="TextBox 60">
            <a:extLst>
              <a:ext uri="{FF2B5EF4-FFF2-40B4-BE49-F238E27FC236}">
                <a16:creationId xmlns:a16="http://schemas.microsoft.com/office/drawing/2014/main" id="{6BA5EE0F-E46A-4DC1-8372-BBEE72C7B95C}"/>
              </a:ext>
            </a:extLst>
          </p:cNvPr>
          <p:cNvSpPr txBox="1"/>
          <p:nvPr/>
        </p:nvSpPr>
        <p:spPr>
          <a:xfrm>
            <a:off x="5336373" y="1323444"/>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B</a:t>
            </a:r>
          </a:p>
        </p:txBody>
      </p:sp>
      <p:sp>
        <p:nvSpPr>
          <p:cNvPr id="62" name="Rectangle 61">
            <a:extLst>
              <a:ext uri="{FF2B5EF4-FFF2-40B4-BE49-F238E27FC236}">
                <a16:creationId xmlns:a16="http://schemas.microsoft.com/office/drawing/2014/main" id="{D287805D-C7DA-4B29-99C6-6BF41672F7C0}"/>
              </a:ext>
            </a:extLst>
          </p:cNvPr>
          <p:cNvSpPr/>
          <p:nvPr/>
        </p:nvSpPr>
        <p:spPr>
          <a:xfrm>
            <a:off x="4572628" y="1796635"/>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3" name="Rectangle 62">
            <a:extLst>
              <a:ext uri="{FF2B5EF4-FFF2-40B4-BE49-F238E27FC236}">
                <a16:creationId xmlns:a16="http://schemas.microsoft.com/office/drawing/2014/main" id="{971248B1-8EF8-4689-B779-0D7025FFF0E4}"/>
              </a:ext>
            </a:extLst>
          </p:cNvPr>
          <p:cNvSpPr/>
          <p:nvPr/>
        </p:nvSpPr>
        <p:spPr>
          <a:xfrm>
            <a:off x="5440887" y="1796635"/>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4" name="Rectangle 63">
            <a:extLst>
              <a:ext uri="{FF2B5EF4-FFF2-40B4-BE49-F238E27FC236}">
                <a16:creationId xmlns:a16="http://schemas.microsoft.com/office/drawing/2014/main" id="{4558D5CA-7150-4CFC-8332-939CD8ED7E6A}"/>
              </a:ext>
            </a:extLst>
          </p:cNvPr>
          <p:cNvSpPr/>
          <p:nvPr/>
        </p:nvSpPr>
        <p:spPr>
          <a:xfrm>
            <a:off x="6309146" y="1796635"/>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5" name="TextBox 64">
            <a:extLst>
              <a:ext uri="{FF2B5EF4-FFF2-40B4-BE49-F238E27FC236}">
                <a16:creationId xmlns:a16="http://schemas.microsoft.com/office/drawing/2014/main" id="{67923A0C-53B3-4AD0-B7B3-215632594D50}"/>
              </a:ext>
            </a:extLst>
          </p:cNvPr>
          <p:cNvSpPr txBox="1"/>
          <p:nvPr/>
        </p:nvSpPr>
        <p:spPr>
          <a:xfrm>
            <a:off x="1089795" y="5787068"/>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C</a:t>
            </a:r>
          </a:p>
        </p:txBody>
      </p:sp>
      <p:sp>
        <p:nvSpPr>
          <p:cNvPr id="66" name="Rectangle 65">
            <a:extLst>
              <a:ext uri="{FF2B5EF4-FFF2-40B4-BE49-F238E27FC236}">
                <a16:creationId xmlns:a16="http://schemas.microsoft.com/office/drawing/2014/main" id="{44A35258-342F-4EBF-BA59-8CEFB7AD7473}"/>
              </a:ext>
            </a:extLst>
          </p:cNvPr>
          <p:cNvSpPr/>
          <p:nvPr/>
        </p:nvSpPr>
        <p:spPr>
          <a:xfrm>
            <a:off x="326050" y="6260259"/>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7" name="Rectangle 66">
            <a:extLst>
              <a:ext uri="{FF2B5EF4-FFF2-40B4-BE49-F238E27FC236}">
                <a16:creationId xmlns:a16="http://schemas.microsoft.com/office/drawing/2014/main" id="{7CE047D2-0C52-4C13-B52B-A3FB61430C23}"/>
              </a:ext>
            </a:extLst>
          </p:cNvPr>
          <p:cNvSpPr/>
          <p:nvPr/>
        </p:nvSpPr>
        <p:spPr>
          <a:xfrm>
            <a:off x="1194309" y="6260259"/>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8" name="Rectangle 67">
            <a:extLst>
              <a:ext uri="{FF2B5EF4-FFF2-40B4-BE49-F238E27FC236}">
                <a16:creationId xmlns:a16="http://schemas.microsoft.com/office/drawing/2014/main" id="{E062F804-E936-43A5-81FD-2493B771C306}"/>
              </a:ext>
            </a:extLst>
          </p:cNvPr>
          <p:cNvSpPr/>
          <p:nvPr/>
        </p:nvSpPr>
        <p:spPr>
          <a:xfrm>
            <a:off x="2062568" y="6260259"/>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9" name="TextBox 68">
            <a:extLst>
              <a:ext uri="{FF2B5EF4-FFF2-40B4-BE49-F238E27FC236}">
                <a16:creationId xmlns:a16="http://schemas.microsoft.com/office/drawing/2014/main" id="{FC27D0ED-D561-4593-828A-73FC62A887A9}"/>
              </a:ext>
            </a:extLst>
          </p:cNvPr>
          <p:cNvSpPr txBox="1"/>
          <p:nvPr/>
        </p:nvSpPr>
        <p:spPr>
          <a:xfrm>
            <a:off x="5336373" y="5787068"/>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D</a:t>
            </a:r>
          </a:p>
        </p:txBody>
      </p:sp>
      <p:sp>
        <p:nvSpPr>
          <p:cNvPr id="70" name="Rectangle 69">
            <a:extLst>
              <a:ext uri="{FF2B5EF4-FFF2-40B4-BE49-F238E27FC236}">
                <a16:creationId xmlns:a16="http://schemas.microsoft.com/office/drawing/2014/main" id="{B231DADC-EC32-4F59-A89C-773D6E3C18AE}"/>
              </a:ext>
            </a:extLst>
          </p:cNvPr>
          <p:cNvSpPr/>
          <p:nvPr/>
        </p:nvSpPr>
        <p:spPr>
          <a:xfrm>
            <a:off x="4572628" y="6260259"/>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71" name="Rectangle 70">
            <a:extLst>
              <a:ext uri="{FF2B5EF4-FFF2-40B4-BE49-F238E27FC236}">
                <a16:creationId xmlns:a16="http://schemas.microsoft.com/office/drawing/2014/main" id="{A868D290-C258-43E9-BED3-2567BA2E6D20}"/>
              </a:ext>
            </a:extLst>
          </p:cNvPr>
          <p:cNvSpPr/>
          <p:nvPr/>
        </p:nvSpPr>
        <p:spPr>
          <a:xfrm>
            <a:off x="5440887" y="6260259"/>
            <a:ext cx="868259" cy="200440"/>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72" name="Rectangle 71">
            <a:extLst>
              <a:ext uri="{FF2B5EF4-FFF2-40B4-BE49-F238E27FC236}">
                <a16:creationId xmlns:a16="http://schemas.microsoft.com/office/drawing/2014/main" id="{9B77D321-8F19-4A9A-9824-AEE17F77657F}"/>
              </a:ext>
            </a:extLst>
          </p:cNvPr>
          <p:cNvSpPr/>
          <p:nvPr/>
        </p:nvSpPr>
        <p:spPr>
          <a:xfrm>
            <a:off x="6309146" y="6260259"/>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75" name="TextBox 74">
            <a:extLst>
              <a:ext uri="{FF2B5EF4-FFF2-40B4-BE49-F238E27FC236}">
                <a16:creationId xmlns:a16="http://schemas.microsoft.com/office/drawing/2014/main" id="{9CA6DC05-67DA-4E67-AE73-1892A9B61C39}"/>
              </a:ext>
            </a:extLst>
          </p:cNvPr>
          <p:cNvSpPr txBox="1"/>
          <p:nvPr/>
        </p:nvSpPr>
        <p:spPr>
          <a:xfrm>
            <a:off x="2723005" y="2261230"/>
            <a:ext cx="2169619" cy="369332"/>
          </a:xfrm>
          <a:prstGeom prst="rect">
            <a:avLst/>
          </a:prstGeom>
          <a:noFill/>
        </p:spPr>
        <p:txBody>
          <a:bodyPr wrap="square">
            <a:spAutoFit/>
          </a:bodyPr>
          <a:lstStyle/>
          <a:p>
            <a:r>
              <a:rPr lang="en-SG" b="1" dirty="0">
                <a:solidFill>
                  <a:schemeClr val="accent1"/>
                </a:solidFill>
                <a:latin typeface="Cambria Math" panose="02040503050406030204" pitchFamily="18" charset="0"/>
                <a:ea typeface="Cambria Math" panose="02040503050406030204" pitchFamily="18" charset="0"/>
              </a:rPr>
              <a:t>Co-exclusion = +0.2 </a:t>
            </a:r>
          </a:p>
        </p:txBody>
      </p:sp>
      <p:sp>
        <p:nvSpPr>
          <p:cNvPr id="82" name="TextBox 81">
            <a:extLst>
              <a:ext uri="{FF2B5EF4-FFF2-40B4-BE49-F238E27FC236}">
                <a16:creationId xmlns:a16="http://schemas.microsoft.com/office/drawing/2014/main" id="{9F1DA4A4-5FCF-42EE-B0B7-8F6FAF777F3E}"/>
              </a:ext>
            </a:extLst>
          </p:cNvPr>
          <p:cNvSpPr txBox="1"/>
          <p:nvPr/>
        </p:nvSpPr>
        <p:spPr>
          <a:xfrm>
            <a:off x="3040595" y="1697096"/>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83" name="TextBox 82">
            <a:extLst>
              <a:ext uri="{FF2B5EF4-FFF2-40B4-BE49-F238E27FC236}">
                <a16:creationId xmlns:a16="http://schemas.microsoft.com/office/drawing/2014/main" id="{738C2CC6-7964-462B-808A-D80A28180E8E}"/>
              </a:ext>
            </a:extLst>
          </p:cNvPr>
          <p:cNvSpPr txBox="1"/>
          <p:nvPr/>
        </p:nvSpPr>
        <p:spPr>
          <a:xfrm>
            <a:off x="7149798" y="1718544"/>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84" name="TextBox 83">
            <a:extLst>
              <a:ext uri="{FF2B5EF4-FFF2-40B4-BE49-F238E27FC236}">
                <a16:creationId xmlns:a16="http://schemas.microsoft.com/office/drawing/2014/main" id="{103B71D7-749A-41CA-B97F-0B94E799E3FC}"/>
              </a:ext>
            </a:extLst>
          </p:cNvPr>
          <p:cNvSpPr txBox="1"/>
          <p:nvPr/>
        </p:nvSpPr>
        <p:spPr>
          <a:xfrm>
            <a:off x="2920817" y="6171295"/>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85" name="TextBox 84">
            <a:extLst>
              <a:ext uri="{FF2B5EF4-FFF2-40B4-BE49-F238E27FC236}">
                <a16:creationId xmlns:a16="http://schemas.microsoft.com/office/drawing/2014/main" id="{5B90187F-42EA-45B3-8C61-1003F076FC59}"/>
              </a:ext>
            </a:extLst>
          </p:cNvPr>
          <p:cNvSpPr txBox="1"/>
          <p:nvPr/>
        </p:nvSpPr>
        <p:spPr>
          <a:xfrm>
            <a:off x="7149797" y="6147973"/>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42" name="Content Placeholder 2">
            <a:extLst>
              <a:ext uri="{FF2B5EF4-FFF2-40B4-BE49-F238E27FC236}">
                <a16:creationId xmlns:a16="http://schemas.microsoft.com/office/drawing/2014/main" id="{4B7FF759-9747-405D-A496-7F4EA514EE68}"/>
              </a:ext>
            </a:extLst>
          </p:cNvPr>
          <p:cNvSpPr>
            <a:spLocks noGrp="1"/>
          </p:cNvSpPr>
          <p:nvPr>
            <p:ph idx="1"/>
          </p:nvPr>
        </p:nvSpPr>
        <p:spPr>
          <a:xfrm>
            <a:off x="7868520" y="1323445"/>
            <a:ext cx="4323479" cy="5217182"/>
          </a:xfrm>
        </p:spPr>
        <p:txBody>
          <a:bodyPr>
            <a:noAutofit/>
          </a:bodyPr>
          <a:lstStyle/>
          <a:p>
            <a:pPr marL="0" indent="0">
              <a:buNone/>
            </a:pPr>
            <a:r>
              <a:rPr lang="en-SG" sz="1600" dirty="0">
                <a:latin typeface="Cambria Math" panose="02040503050406030204" pitchFamily="18" charset="0"/>
                <a:ea typeface="Cambria Math" panose="02040503050406030204" pitchFamily="18" charset="0"/>
              </a:rPr>
              <a:t>Based on the data, we can calculate the difference in relative abundance (RA) for each “connection”. </a:t>
            </a:r>
          </a:p>
          <a:p>
            <a:pPr marL="0" indent="0">
              <a:buNone/>
            </a:pPr>
            <a:endParaRPr lang="en-SG" sz="1600" dirty="0">
              <a:latin typeface="Cambria Math" panose="02040503050406030204" pitchFamily="18" charset="0"/>
              <a:ea typeface="Cambria Math" panose="02040503050406030204" pitchFamily="18" charset="0"/>
            </a:endParaRPr>
          </a:p>
          <a:p>
            <a:pPr marL="0" indent="0">
              <a:buNone/>
            </a:pPr>
            <a:r>
              <a:rPr lang="en-SG" sz="1600" dirty="0">
                <a:latin typeface="Cambria Math" panose="02040503050406030204" pitchFamily="18" charset="0"/>
                <a:ea typeface="Cambria Math" panose="02040503050406030204" pitchFamily="18" charset="0"/>
              </a:rPr>
              <a:t>Example: Isoform A </a:t>
            </a:r>
            <a:r>
              <a:rPr lang="en-SG" sz="1600" dirty="0">
                <a:latin typeface="Cambria Math" panose="02040503050406030204" pitchFamily="18" charset="0"/>
                <a:ea typeface="Cambria Math" panose="02040503050406030204" pitchFamily="18" charset="0"/>
                <a:sym typeface="Wingdings" panose="05000000000000000000" pitchFamily="2" charset="2"/>
              </a:rPr>
              <a:t> Isoform B co-exclusion</a:t>
            </a:r>
            <a:endParaRPr lang="en-SG" sz="1600" dirty="0">
              <a:latin typeface="Cambria Math" panose="02040503050406030204" pitchFamily="18" charset="0"/>
              <a:ea typeface="Cambria Math" panose="02040503050406030204" pitchFamily="18" charset="0"/>
            </a:endParaRPr>
          </a:p>
          <a:p>
            <a:pPr marL="0" indent="0">
              <a:buNone/>
            </a:pPr>
            <a:r>
              <a:rPr lang="en-SG" sz="1600" dirty="0">
                <a:latin typeface="Cambria Math" panose="02040503050406030204" pitchFamily="18" charset="0"/>
                <a:ea typeface="Cambria Math" panose="02040503050406030204" pitchFamily="18" charset="0"/>
              </a:rPr>
              <a:t>                                1-1 </a:t>
            </a:r>
            <a:r>
              <a:rPr lang="en-SG" sz="1600" dirty="0">
                <a:latin typeface="Cambria Math" panose="02040503050406030204" pitchFamily="18" charset="0"/>
                <a:ea typeface="Cambria Math" panose="02040503050406030204" pitchFamily="18" charset="0"/>
                <a:sym typeface="Wingdings" panose="05000000000000000000" pitchFamily="2" charset="2"/>
              </a:rPr>
              <a:t> 0-0</a:t>
            </a:r>
          </a:p>
          <a:p>
            <a:pPr marL="0" indent="0">
              <a:buNone/>
            </a:pPr>
            <a:endParaRPr lang="en-SG" sz="1600" dirty="0">
              <a:latin typeface="Cambria Math" panose="02040503050406030204" pitchFamily="18" charset="0"/>
              <a:ea typeface="Cambria Math" panose="02040503050406030204" pitchFamily="18" charset="0"/>
            </a:endParaRPr>
          </a:p>
          <a:p>
            <a:pPr marL="0" indent="0">
              <a:buNone/>
            </a:pPr>
            <a:r>
              <a:rPr lang="en-SG" sz="1600" dirty="0">
                <a:latin typeface="Cambria Math" panose="02040503050406030204" pitchFamily="18" charset="0"/>
                <a:ea typeface="Cambria Math" panose="02040503050406030204" pitchFamily="18" charset="0"/>
              </a:rPr>
              <a:t>Algorithm:</a:t>
            </a:r>
          </a:p>
          <a:p>
            <a:pPr marL="0" indent="0">
              <a:buNone/>
            </a:pPr>
            <a:r>
              <a:rPr lang="en-SG" sz="1600" dirty="0">
                <a:latin typeface="Cambria Math" panose="02040503050406030204" pitchFamily="18" charset="0"/>
                <a:ea typeface="Cambria Math" panose="02040503050406030204" pitchFamily="18" charset="0"/>
              </a:rPr>
              <a:t>if isoform A (1-1) exist in control:</a:t>
            </a:r>
          </a:p>
          <a:p>
            <a:pPr marL="0" indent="0">
              <a:buNone/>
            </a:pPr>
            <a:r>
              <a:rPr lang="en-SG" sz="1600" dirty="0">
                <a:latin typeface="Cambria Math" panose="02040503050406030204" pitchFamily="18" charset="0"/>
                <a:ea typeface="Cambria Math" panose="02040503050406030204" pitchFamily="18" charset="0"/>
              </a:rPr>
              <a:t>        then RA diff =  sum of treatment (0-0) – </a:t>
            </a:r>
          </a:p>
          <a:p>
            <a:pPr marL="0" indent="0">
              <a:buNone/>
            </a:pPr>
            <a:r>
              <a:rPr lang="en-SG" sz="1600" dirty="0">
                <a:latin typeface="Cambria Math" panose="02040503050406030204" pitchFamily="18" charset="0"/>
                <a:ea typeface="Cambria Math" panose="02040503050406030204" pitchFamily="18" charset="0"/>
              </a:rPr>
              <a:t>                                      sum of control (0-0)</a:t>
            </a:r>
          </a:p>
          <a:p>
            <a:pPr marL="0" indent="0">
              <a:buNone/>
            </a:pPr>
            <a:r>
              <a:rPr lang="en-SG" sz="1600" dirty="0">
                <a:latin typeface="Cambria Math" panose="02040503050406030204" pitchFamily="18" charset="0"/>
                <a:ea typeface="Cambria Math" panose="02040503050406030204" pitchFamily="18" charset="0"/>
              </a:rPr>
              <a:t>if RA diff &lt; 0:</a:t>
            </a:r>
          </a:p>
          <a:p>
            <a:pPr marL="0" indent="0">
              <a:buNone/>
            </a:pPr>
            <a:r>
              <a:rPr lang="en-SG" sz="1600" dirty="0">
                <a:latin typeface="Cambria Math" panose="02040503050406030204" pitchFamily="18" charset="0"/>
                <a:ea typeface="Cambria Math" panose="02040503050406030204" pitchFamily="18" charset="0"/>
              </a:rPr>
              <a:t>        discard entry</a:t>
            </a:r>
          </a:p>
          <a:p>
            <a:pPr marL="0" indent="0">
              <a:buNone/>
            </a:pPr>
            <a:endParaRPr lang="en-SG" sz="1600" dirty="0">
              <a:latin typeface="Cambria Math" panose="02040503050406030204" pitchFamily="18" charset="0"/>
              <a:ea typeface="Cambria Math" panose="02040503050406030204" pitchFamily="18" charset="0"/>
            </a:endParaRPr>
          </a:p>
          <a:p>
            <a:pPr marL="0" indent="0">
              <a:buNone/>
            </a:pPr>
            <a:r>
              <a:rPr lang="en-SG" sz="1600" dirty="0">
                <a:latin typeface="Cambria Math" panose="02040503050406030204" pitchFamily="18" charset="0"/>
                <a:ea typeface="Cambria Math" panose="02040503050406030204" pitchFamily="18" charset="0"/>
              </a:rPr>
              <a:t>Note: directionality matters because they look at different exon pairs</a:t>
            </a:r>
          </a:p>
          <a:p>
            <a:pPr marL="0" indent="0">
              <a:buNone/>
            </a:pPr>
            <a:endParaRPr lang="en-SG" sz="1600" dirty="0">
              <a:latin typeface="Cambria Math" panose="02040503050406030204" pitchFamily="18" charset="0"/>
              <a:ea typeface="Cambria Math" panose="02040503050406030204" pitchFamily="18" charset="0"/>
            </a:endParaRPr>
          </a:p>
        </p:txBody>
      </p:sp>
      <p:cxnSp>
        <p:nvCxnSpPr>
          <p:cNvPr id="7" name="Straight Arrow Connector 6">
            <a:extLst>
              <a:ext uri="{FF2B5EF4-FFF2-40B4-BE49-F238E27FC236}">
                <a16:creationId xmlns:a16="http://schemas.microsoft.com/office/drawing/2014/main" id="{8A53841A-59DD-411E-866B-A07A48E53C1C}"/>
              </a:ext>
            </a:extLst>
          </p:cNvPr>
          <p:cNvCxnSpPr>
            <a:stCxn id="4" idx="3"/>
            <a:endCxn id="5" idx="1"/>
          </p:cNvCxnSpPr>
          <p:nvPr/>
        </p:nvCxnSpPr>
        <p:spPr>
          <a:xfrm>
            <a:off x="1787830" y="2568836"/>
            <a:ext cx="399036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66B39E5-35B4-43E5-B59B-F94B58E0D80C}"/>
              </a:ext>
            </a:extLst>
          </p:cNvPr>
          <p:cNvCxnSpPr>
            <a:cxnSpLocks/>
          </p:cNvCxnSpPr>
          <p:nvPr/>
        </p:nvCxnSpPr>
        <p:spPr>
          <a:xfrm flipH="1">
            <a:off x="1787830" y="2630563"/>
            <a:ext cx="3990364"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6BF916F-DFB0-4331-804B-5FC8598247BE}"/>
              </a:ext>
            </a:extLst>
          </p:cNvPr>
          <p:cNvSpPr txBox="1"/>
          <p:nvPr/>
        </p:nvSpPr>
        <p:spPr>
          <a:xfrm>
            <a:off x="2723005" y="2573156"/>
            <a:ext cx="2169619" cy="369332"/>
          </a:xfrm>
          <a:prstGeom prst="rect">
            <a:avLst/>
          </a:prstGeom>
          <a:noFill/>
        </p:spPr>
        <p:txBody>
          <a:bodyPr wrap="square">
            <a:spAutoFit/>
          </a:bodyPr>
          <a:lstStyle/>
          <a:p>
            <a:r>
              <a:rPr lang="en-SG" b="1" dirty="0">
                <a:solidFill>
                  <a:schemeClr val="accent2"/>
                </a:solidFill>
                <a:latin typeface="Cambria Math" panose="02040503050406030204" pitchFamily="18" charset="0"/>
                <a:ea typeface="Cambria Math" panose="02040503050406030204" pitchFamily="18" charset="0"/>
              </a:rPr>
              <a:t>Co-inclusion = +0.1 </a:t>
            </a:r>
          </a:p>
        </p:txBody>
      </p:sp>
    </p:spTree>
    <p:extLst>
      <p:ext uri="{BB962C8B-B14F-4D97-AF65-F5344CB8AC3E}">
        <p14:creationId xmlns:p14="http://schemas.microsoft.com/office/powerpoint/2010/main" val="255749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a:xfrm>
            <a:off x="838200" y="112869"/>
            <a:ext cx="10515600" cy="1325563"/>
          </a:xfrm>
        </p:spPr>
        <p:txBody>
          <a:bodyPr/>
          <a:lstStyle/>
          <a:p>
            <a:r>
              <a:rPr lang="en-SG" dirty="0">
                <a:latin typeface="Cambria" panose="02040503050406030204" pitchFamily="18" charset="0"/>
                <a:ea typeface="Cambria" panose="02040503050406030204" pitchFamily="18" charset="0"/>
              </a:rPr>
              <a:t>Co-Splicing Indices (CSI): RA difference</a:t>
            </a:r>
          </a:p>
        </p:txBody>
      </p:sp>
      <p:sp>
        <p:nvSpPr>
          <p:cNvPr id="61" name="TextBox 60">
            <a:extLst>
              <a:ext uri="{FF2B5EF4-FFF2-40B4-BE49-F238E27FC236}">
                <a16:creationId xmlns:a16="http://schemas.microsoft.com/office/drawing/2014/main" id="{6BA5EE0F-E46A-4DC1-8372-BBEE72C7B95C}"/>
              </a:ext>
            </a:extLst>
          </p:cNvPr>
          <p:cNvSpPr txBox="1"/>
          <p:nvPr/>
        </p:nvSpPr>
        <p:spPr>
          <a:xfrm>
            <a:off x="6610095" y="2579259"/>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B</a:t>
            </a:r>
          </a:p>
        </p:txBody>
      </p:sp>
      <p:sp>
        <p:nvSpPr>
          <p:cNvPr id="62" name="Rectangle 61">
            <a:extLst>
              <a:ext uri="{FF2B5EF4-FFF2-40B4-BE49-F238E27FC236}">
                <a16:creationId xmlns:a16="http://schemas.microsoft.com/office/drawing/2014/main" id="{D287805D-C7DA-4B29-99C6-6BF41672F7C0}"/>
              </a:ext>
            </a:extLst>
          </p:cNvPr>
          <p:cNvSpPr/>
          <p:nvPr/>
        </p:nvSpPr>
        <p:spPr>
          <a:xfrm>
            <a:off x="7812518" y="2663705"/>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3" name="Rectangle 62">
            <a:extLst>
              <a:ext uri="{FF2B5EF4-FFF2-40B4-BE49-F238E27FC236}">
                <a16:creationId xmlns:a16="http://schemas.microsoft.com/office/drawing/2014/main" id="{971248B1-8EF8-4689-B779-0D7025FFF0E4}"/>
              </a:ext>
            </a:extLst>
          </p:cNvPr>
          <p:cNvSpPr/>
          <p:nvPr/>
        </p:nvSpPr>
        <p:spPr>
          <a:xfrm>
            <a:off x="8680777" y="2663705"/>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4" name="Rectangle 63">
            <a:extLst>
              <a:ext uri="{FF2B5EF4-FFF2-40B4-BE49-F238E27FC236}">
                <a16:creationId xmlns:a16="http://schemas.microsoft.com/office/drawing/2014/main" id="{4558D5CA-7150-4CFC-8332-939CD8ED7E6A}"/>
              </a:ext>
            </a:extLst>
          </p:cNvPr>
          <p:cNvSpPr/>
          <p:nvPr/>
        </p:nvSpPr>
        <p:spPr>
          <a:xfrm>
            <a:off x="9549036" y="2663705"/>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78" name="TextBox 77">
            <a:extLst>
              <a:ext uri="{FF2B5EF4-FFF2-40B4-BE49-F238E27FC236}">
                <a16:creationId xmlns:a16="http://schemas.microsoft.com/office/drawing/2014/main" id="{F89D3FE4-8994-4053-A7B1-8DD1211822E6}"/>
              </a:ext>
            </a:extLst>
          </p:cNvPr>
          <p:cNvSpPr txBox="1"/>
          <p:nvPr/>
        </p:nvSpPr>
        <p:spPr>
          <a:xfrm>
            <a:off x="885813" y="1319256"/>
            <a:ext cx="5260878" cy="6186309"/>
          </a:xfrm>
          <a:prstGeom prst="rect">
            <a:avLst/>
          </a:prstGeom>
          <a:noFill/>
        </p:spPr>
        <p:txBody>
          <a:bodyPr wrap="square">
            <a:spAutoFit/>
          </a:bodyPr>
          <a:lstStyle/>
          <a:p>
            <a:pPr marL="0" indent="0">
              <a:buNone/>
            </a:pPr>
            <a:r>
              <a:rPr lang="en-SG" dirty="0">
                <a:latin typeface="Cambria Math" panose="02040503050406030204" pitchFamily="18" charset="0"/>
                <a:ea typeface="Cambria Math" panose="02040503050406030204" pitchFamily="18" charset="0"/>
              </a:rPr>
              <a:t>1. </a:t>
            </a:r>
            <a:r>
              <a:rPr lang="en-SG" sz="1800" dirty="0">
                <a:latin typeface="Cambria Math" panose="02040503050406030204" pitchFamily="18" charset="0"/>
                <a:ea typeface="Cambria Math" panose="02040503050406030204" pitchFamily="18" charset="0"/>
              </a:rPr>
              <a:t>Why “</a:t>
            </a:r>
            <a:r>
              <a:rPr lang="en-SG" sz="1800" b="1" dirty="0">
                <a:latin typeface="Cambria Math" panose="02040503050406030204" pitchFamily="18" charset="0"/>
                <a:ea typeface="Cambria Math" panose="02040503050406030204" pitchFamily="18" charset="0"/>
              </a:rPr>
              <a:t>sum of</a:t>
            </a:r>
            <a:r>
              <a:rPr lang="en-SG" sz="1800" dirty="0">
                <a:latin typeface="Cambria Math" panose="02040503050406030204" pitchFamily="18" charset="0"/>
                <a:ea typeface="Cambria Math" panose="02040503050406030204" pitchFamily="18" charset="0"/>
              </a:rPr>
              <a:t>” in the algorithm?</a:t>
            </a:r>
          </a:p>
          <a:p>
            <a:pPr marL="0" indent="0">
              <a:buNone/>
            </a:pPr>
            <a:endParaRPr lang="en-SG" sz="1800" dirty="0">
              <a:latin typeface="Cambria Math" panose="02040503050406030204" pitchFamily="18" charset="0"/>
              <a:ea typeface="Cambria Math" panose="02040503050406030204" pitchFamily="18" charset="0"/>
            </a:endParaRPr>
          </a:p>
          <a:p>
            <a:pPr marL="0" indent="0">
              <a:buNone/>
            </a:pPr>
            <a:r>
              <a:rPr lang="en-SG" sz="1800" dirty="0">
                <a:latin typeface="Cambria Math" panose="02040503050406030204" pitchFamily="18" charset="0"/>
                <a:ea typeface="Cambria Math" panose="02040503050406030204" pitchFamily="18" charset="0"/>
              </a:rPr>
              <a:t>Algorithm:</a:t>
            </a:r>
          </a:p>
          <a:p>
            <a:pPr marL="0" indent="0">
              <a:buNone/>
            </a:pPr>
            <a:r>
              <a:rPr lang="en-SG" sz="1800" dirty="0">
                <a:latin typeface="Cambria Math" panose="02040503050406030204" pitchFamily="18" charset="0"/>
                <a:ea typeface="Cambria Math" panose="02040503050406030204" pitchFamily="18" charset="0"/>
              </a:rPr>
              <a:t>if isoform A (1-1) exist in control:</a:t>
            </a:r>
          </a:p>
          <a:p>
            <a:pPr marL="0" indent="0">
              <a:buNone/>
            </a:pPr>
            <a:r>
              <a:rPr lang="en-SG" sz="1800" dirty="0">
                <a:latin typeface="Cambria Math" panose="02040503050406030204" pitchFamily="18" charset="0"/>
                <a:ea typeface="Cambria Math" panose="02040503050406030204" pitchFamily="18" charset="0"/>
              </a:rPr>
              <a:t>        then RA diff =  </a:t>
            </a:r>
            <a:r>
              <a:rPr lang="en-SG" sz="1800" b="1" dirty="0">
                <a:latin typeface="Cambria Math" panose="02040503050406030204" pitchFamily="18" charset="0"/>
                <a:ea typeface="Cambria Math" panose="02040503050406030204" pitchFamily="18" charset="0"/>
              </a:rPr>
              <a:t>sum of </a:t>
            </a:r>
            <a:r>
              <a:rPr lang="en-SG" sz="1800" dirty="0">
                <a:latin typeface="Cambria Math" panose="02040503050406030204" pitchFamily="18" charset="0"/>
                <a:ea typeface="Cambria Math" panose="02040503050406030204" pitchFamily="18" charset="0"/>
              </a:rPr>
              <a:t>treatment (0-0) – </a:t>
            </a:r>
          </a:p>
          <a:p>
            <a:pPr marL="0" indent="0">
              <a:buNone/>
            </a:pPr>
            <a:r>
              <a:rPr lang="en-SG" sz="1800" dirty="0">
                <a:latin typeface="Cambria Math" panose="02040503050406030204" pitchFamily="18" charset="0"/>
                <a:ea typeface="Cambria Math" panose="02040503050406030204" pitchFamily="18" charset="0"/>
              </a:rPr>
              <a:t>                                      </a:t>
            </a:r>
            <a:r>
              <a:rPr lang="en-SG" sz="1800" b="1" dirty="0">
                <a:latin typeface="Cambria Math" panose="02040503050406030204" pitchFamily="18" charset="0"/>
                <a:ea typeface="Cambria Math" panose="02040503050406030204" pitchFamily="18" charset="0"/>
              </a:rPr>
              <a:t>sum of </a:t>
            </a:r>
            <a:r>
              <a:rPr lang="en-SG" sz="1800" dirty="0">
                <a:latin typeface="Cambria Math" panose="02040503050406030204" pitchFamily="18" charset="0"/>
                <a:ea typeface="Cambria Math" panose="02040503050406030204" pitchFamily="18" charset="0"/>
              </a:rPr>
              <a:t>control (0-0)</a:t>
            </a:r>
          </a:p>
          <a:p>
            <a:pPr marL="0" indent="0">
              <a:buNone/>
            </a:pPr>
            <a:endParaRPr lang="en-SG" dirty="0">
              <a:latin typeface="Cambria Math" panose="02040503050406030204" pitchFamily="18" charset="0"/>
              <a:ea typeface="Cambria Math" panose="02040503050406030204" pitchFamily="18" charset="0"/>
            </a:endParaRPr>
          </a:p>
          <a:p>
            <a:r>
              <a:rPr lang="en-SG" dirty="0">
                <a:latin typeface="Cambria Math" panose="02040503050406030204" pitchFamily="18" charset="0"/>
                <a:ea typeface="Cambria Math" panose="02040503050406030204" pitchFamily="18" charset="0"/>
              </a:rPr>
              <a:t>Because in pairwise model, we only look at two exons (in this example, 0-0), but many isoforms can possess the same exon states.</a:t>
            </a:r>
          </a:p>
          <a:p>
            <a:endParaRPr lang="en-SG" dirty="0">
              <a:latin typeface="Cambria Math" panose="02040503050406030204" pitchFamily="18" charset="0"/>
              <a:ea typeface="Cambria Math" panose="02040503050406030204" pitchFamily="18" charset="0"/>
            </a:endParaRPr>
          </a:p>
          <a:p>
            <a:endParaRPr lang="en-SG" dirty="0">
              <a:latin typeface="Cambria Math" panose="02040503050406030204" pitchFamily="18" charset="0"/>
              <a:ea typeface="Cambria Math" panose="02040503050406030204" pitchFamily="18" charset="0"/>
            </a:endParaRPr>
          </a:p>
          <a:p>
            <a:pPr marL="0" indent="0">
              <a:buNone/>
            </a:pPr>
            <a:r>
              <a:rPr lang="en-SG" dirty="0">
                <a:latin typeface="Cambria Math" panose="02040503050406030204" pitchFamily="18" charset="0"/>
                <a:ea typeface="Cambria Math" panose="02040503050406030204" pitchFamily="18" charset="0"/>
              </a:rPr>
              <a:t>2. Why </a:t>
            </a:r>
            <a:r>
              <a:rPr lang="en-SG" sz="1800" dirty="0">
                <a:latin typeface="Cambria Math" panose="02040503050406030204" pitchFamily="18" charset="0"/>
                <a:ea typeface="Cambria Math" panose="02040503050406030204" pitchFamily="18" charset="0"/>
              </a:rPr>
              <a:t>if RA diff &lt; 0: discard entry?</a:t>
            </a:r>
          </a:p>
          <a:p>
            <a:pPr marL="0" indent="0">
              <a:buNone/>
            </a:pPr>
            <a:endParaRPr lang="en-SG" dirty="0">
              <a:latin typeface="Cambria Math" panose="02040503050406030204" pitchFamily="18" charset="0"/>
              <a:ea typeface="Cambria Math" panose="02040503050406030204" pitchFamily="18" charset="0"/>
            </a:endParaRPr>
          </a:p>
          <a:p>
            <a:pPr marL="0" indent="0">
              <a:buNone/>
            </a:pPr>
            <a:r>
              <a:rPr lang="en-SG" sz="1800" dirty="0">
                <a:latin typeface="Cambria Math" panose="02040503050406030204" pitchFamily="18" charset="0"/>
                <a:ea typeface="Cambria Math" panose="02040503050406030204" pitchFamily="18" charset="0"/>
              </a:rPr>
              <a:t>A co-spliced isoform always increase in relative abundance after treatment.</a:t>
            </a:r>
          </a:p>
          <a:p>
            <a:pPr marL="0" indent="0">
              <a:buNone/>
            </a:pPr>
            <a:endParaRPr lang="en-SG" dirty="0">
              <a:latin typeface="Cambria Math" panose="02040503050406030204" pitchFamily="18" charset="0"/>
              <a:ea typeface="Cambria Math" panose="02040503050406030204" pitchFamily="18" charset="0"/>
            </a:endParaRPr>
          </a:p>
          <a:p>
            <a:pPr marL="0" indent="0">
              <a:buNone/>
            </a:pPr>
            <a:r>
              <a:rPr lang="en-SG" sz="1800" dirty="0">
                <a:latin typeface="Cambria Math" panose="02040503050406030204" pitchFamily="18" charset="0"/>
                <a:ea typeface="Cambria Math" panose="02040503050406030204" pitchFamily="18" charset="0"/>
              </a:rPr>
              <a:t>Thus, if an entry has treatment – control &lt; 0, we discard the entry from </a:t>
            </a:r>
            <a:r>
              <a:rPr lang="en-SG" sz="1800">
                <a:latin typeface="Cambria Math" panose="02040503050406030204" pitchFamily="18" charset="0"/>
                <a:ea typeface="Cambria Math" panose="02040503050406030204" pitchFamily="18" charset="0"/>
              </a:rPr>
              <a:t>further analysis.</a:t>
            </a:r>
            <a:endParaRPr lang="en-SG" sz="1800" dirty="0">
              <a:latin typeface="Cambria Math" panose="02040503050406030204" pitchFamily="18" charset="0"/>
              <a:ea typeface="Cambria Math" panose="02040503050406030204" pitchFamily="18" charset="0"/>
            </a:endParaRPr>
          </a:p>
          <a:p>
            <a:endParaRPr lang="en-SG" dirty="0">
              <a:latin typeface="Cambria Math" panose="02040503050406030204" pitchFamily="18" charset="0"/>
              <a:ea typeface="Cambria Math" panose="02040503050406030204" pitchFamily="18" charset="0"/>
            </a:endParaRPr>
          </a:p>
          <a:p>
            <a:endParaRPr lang="en-SG" sz="1800" dirty="0">
              <a:latin typeface="Cambria Math" panose="02040503050406030204" pitchFamily="18" charset="0"/>
              <a:ea typeface="Cambria Math" panose="02040503050406030204" pitchFamily="18" charset="0"/>
            </a:endParaRPr>
          </a:p>
          <a:p>
            <a:pPr marL="0" indent="0">
              <a:buNone/>
            </a:pPr>
            <a:endParaRPr lang="en-SG" sz="1800" dirty="0">
              <a:latin typeface="Cambria Math" panose="02040503050406030204" pitchFamily="18" charset="0"/>
              <a:ea typeface="Cambria Math" panose="02040503050406030204" pitchFamily="18" charset="0"/>
            </a:endParaRPr>
          </a:p>
        </p:txBody>
      </p:sp>
      <p:sp>
        <p:nvSpPr>
          <p:cNvPr id="79" name="TextBox 78">
            <a:extLst>
              <a:ext uri="{FF2B5EF4-FFF2-40B4-BE49-F238E27FC236}">
                <a16:creationId xmlns:a16="http://schemas.microsoft.com/office/drawing/2014/main" id="{B71A2CC2-AA89-44B3-AEEC-667D5D181930}"/>
              </a:ext>
            </a:extLst>
          </p:cNvPr>
          <p:cNvSpPr txBox="1"/>
          <p:nvPr/>
        </p:nvSpPr>
        <p:spPr>
          <a:xfrm>
            <a:off x="6526925" y="3729188"/>
            <a:ext cx="1285594"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B1</a:t>
            </a:r>
          </a:p>
        </p:txBody>
      </p:sp>
      <p:sp>
        <p:nvSpPr>
          <p:cNvPr id="80" name="Rectangle 79">
            <a:extLst>
              <a:ext uri="{FF2B5EF4-FFF2-40B4-BE49-F238E27FC236}">
                <a16:creationId xmlns:a16="http://schemas.microsoft.com/office/drawing/2014/main" id="{157A1E16-9539-444A-B56D-CDC3B7FB632F}"/>
              </a:ext>
            </a:extLst>
          </p:cNvPr>
          <p:cNvSpPr/>
          <p:nvPr/>
        </p:nvSpPr>
        <p:spPr>
          <a:xfrm>
            <a:off x="7812518" y="3813634"/>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81" name="Rectangle 80">
            <a:extLst>
              <a:ext uri="{FF2B5EF4-FFF2-40B4-BE49-F238E27FC236}">
                <a16:creationId xmlns:a16="http://schemas.microsoft.com/office/drawing/2014/main" id="{2F3077A9-3B11-4CC4-94A4-2D5ED4D04DB0}"/>
              </a:ext>
            </a:extLst>
          </p:cNvPr>
          <p:cNvSpPr/>
          <p:nvPr/>
        </p:nvSpPr>
        <p:spPr>
          <a:xfrm>
            <a:off x="8680777" y="3813634"/>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86" name="Rectangle 85">
            <a:extLst>
              <a:ext uri="{FF2B5EF4-FFF2-40B4-BE49-F238E27FC236}">
                <a16:creationId xmlns:a16="http://schemas.microsoft.com/office/drawing/2014/main" id="{A8277EB2-A629-4E3C-8BCE-EBE51B4B13A5}"/>
              </a:ext>
            </a:extLst>
          </p:cNvPr>
          <p:cNvSpPr/>
          <p:nvPr/>
        </p:nvSpPr>
        <p:spPr>
          <a:xfrm>
            <a:off x="9549036" y="3813634"/>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87" name="Rectangle 86">
            <a:extLst>
              <a:ext uri="{FF2B5EF4-FFF2-40B4-BE49-F238E27FC236}">
                <a16:creationId xmlns:a16="http://schemas.microsoft.com/office/drawing/2014/main" id="{1ED307D6-823B-47D0-88B9-34242303417E}"/>
              </a:ext>
            </a:extLst>
          </p:cNvPr>
          <p:cNvSpPr/>
          <p:nvPr/>
        </p:nvSpPr>
        <p:spPr>
          <a:xfrm>
            <a:off x="10417295" y="3813634"/>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88" name="TextBox 87">
            <a:extLst>
              <a:ext uri="{FF2B5EF4-FFF2-40B4-BE49-F238E27FC236}">
                <a16:creationId xmlns:a16="http://schemas.microsoft.com/office/drawing/2014/main" id="{EEDB3D73-453F-45D6-84FC-34111343765C}"/>
              </a:ext>
            </a:extLst>
          </p:cNvPr>
          <p:cNvSpPr txBox="1"/>
          <p:nvPr/>
        </p:nvSpPr>
        <p:spPr>
          <a:xfrm>
            <a:off x="6547558" y="4227745"/>
            <a:ext cx="1285594"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B2</a:t>
            </a:r>
          </a:p>
        </p:txBody>
      </p:sp>
      <p:sp>
        <p:nvSpPr>
          <p:cNvPr id="89" name="Rectangle 88">
            <a:extLst>
              <a:ext uri="{FF2B5EF4-FFF2-40B4-BE49-F238E27FC236}">
                <a16:creationId xmlns:a16="http://schemas.microsoft.com/office/drawing/2014/main" id="{34471DC2-C707-4C10-A1B1-8B9460F15172}"/>
              </a:ext>
            </a:extLst>
          </p:cNvPr>
          <p:cNvSpPr/>
          <p:nvPr/>
        </p:nvSpPr>
        <p:spPr>
          <a:xfrm>
            <a:off x="7833151" y="4312191"/>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90" name="Rectangle 89">
            <a:extLst>
              <a:ext uri="{FF2B5EF4-FFF2-40B4-BE49-F238E27FC236}">
                <a16:creationId xmlns:a16="http://schemas.microsoft.com/office/drawing/2014/main" id="{DE688708-CDCE-4307-B991-A76240AF41C8}"/>
              </a:ext>
            </a:extLst>
          </p:cNvPr>
          <p:cNvSpPr/>
          <p:nvPr/>
        </p:nvSpPr>
        <p:spPr>
          <a:xfrm>
            <a:off x="8701410" y="4312191"/>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91" name="Rectangle 90">
            <a:extLst>
              <a:ext uri="{FF2B5EF4-FFF2-40B4-BE49-F238E27FC236}">
                <a16:creationId xmlns:a16="http://schemas.microsoft.com/office/drawing/2014/main" id="{5961153E-3F1C-4698-8603-5BE41F300301}"/>
              </a:ext>
            </a:extLst>
          </p:cNvPr>
          <p:cNvSpPr/>
          <p:nvPr/>
        </p:nvSpPr>
        <p:spPr>
          <a:xfrm>
            <a:off x="9569669" y="4312191"/>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92" name="Rectangle 91">
            <a:extLst>
              <a:ext uri="{FF2B5EF4-FFF2-40B4-BE49-F238E27FC236}">
                <a16:creationId xmlns:a16="http://schemas.microsoft.com/office/drawing/2014/main" id="{117CDDC3-E068-472C-8532-28C7AFB82666}"/>
              </a:ext>
            </a:extLst>
          </p:cNvPr>
          <p:cNvSpPr/>
          <p:nvPr/>
        </p:nvSpPr>
        <p:spPr>
          <a:xfrm>
            <a:off x="10437928" y="4312191"/>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95" name="TextBox 94">
            <a:extLst>
              <a:ext uri="{FF2B5EF4-FFF2-40B4-BE49-F238E27FC236}">
                <a16:creationId xmlns:a16="http://schemas.microsoft.com/office/drawing/2014/main" id="{3AAF5E48-022D-40D9-A3DF-18126EF3D2BA}"/>
              </a:ext>
            </a:extLst>
          </p:cNvPr>
          <p:cNvSpPr txBox="1"/>
          <p:nvPr/>
        </p:nvSpPr>
        <p:spPr>
          <a:xfrm>
            <a:off x="10417295" y="2579259"/>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cxnSp>
        <p:nvCxnSpPr>
          <p:cNvPr id="16" name="Straight Arrow Connector 15">
            <a:extLst>
              <a:ext uri="{FF2B5EF4-FFF2-40B4-BE49-F238E27FC236}">
                <a16:creationId xmlns:a16="http://schemas.microsoft.com/office/drawing/2014/main" id="{8B0729E7-C2B5-4606-866C-D90247FE42CF}"/>
              </a:ext>
            </a:extLst>
          </p:cNvPr>
          <p:cNvCxnSpPr/>
          <p:nvPr/>
        </p:nvCxnSpPr>
        <p:spPr>
          <a:xfrm>
            <a:off x="9396248" y="3066337"/>
            <a:ext cx="0" cy="567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8CC38708-48A4-4FE8-87A5-A89113F410F8}"/>
              </a:ext>
            </a:extLst>
          </p:cNvPr>
          <p:cNvSpPr txBox="1"/>
          <p:nvPr/>
        </p:nvSpPr>
        <p:spPr>
          <a:xfrm>
            <a:off x="7983501" y="3162262"/>
            <a:ext cx="2017985" cy="369332"/>
          </a:xfrm>
          <a:prstGeom prst="rect">
            <a:avLst/>
          </a:prstGeom>
          <a:noFill/>
        </p:spPr>
        <p:txBody>
          <a:bodyPr wrap="square">
            <a:spAutoFit/>
          </a:bodyPr>
          <a:lstStyle/>
          <a:p>
            <a:pPr marL="0" indent="0">
              <a:buNone/>
            </a:pPr>
            <a:r>
              <a:rPr lang="en-SG" dirty="0">
                <a:latin typeface="Cambria Math" panose="02040503050406030204" pitchFamily="18" charset="0"/>
                <a:ea typeface="Cambria Math" panose="02040503050406030204" pitchFamily="18" charset="0"/>
              </a:rPr>
              <a:t>i</a:t>
            </a:r>
            <a:r>
              <a:rPr lang="en-SG" sz="1800" dirty="0">
                <a:latin typeface="Cambria Math" panose="02040503050406030204" pitchFamily="18" charset="0"/>
                <a:ea typeface="Cambria Math" panose="02040503050406030204" pitchFamily="18" charset="0"/>
              </a:rPr>
              <a:t>s the sum of</a:t>
            </a:r>
          </a:p>
        </p:txBody>
      </p:sp>
      <p:sp>
        <p:nvSpPr>
          <p:cNvPr id="112" name="TextBox 111">
            <a:extLst>
              <a:ext uri="{FF2B5EF4-FFF2-40B4-BE49-F238E27FC236}">
                <a16:creationId xmlns:a16="http://schemas.microsoft.com/office/drawing/2014/main" id="{D9AE66ED-6BA1-4D9C-A4AF-8CC3DE49E25D}"/>
              </a:ext>
            </a:extLst>
          </p:cNvPr>
          <p:cNvSpPr txBox="1"/>
          <p:nvPr/>
        </p:nvSpPr>
        <p:spPr>
          <a:xfrm>
            <a:off x="11285554" y="3729188"/>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113" name="TextBox 112">
            <a:extLst>
              <a:ext uri="{FF2B5EF4-FFF2-40B4-BE49-F238E27FC236}">
                <a16:creationId xmlns:a16="http://schemas.microsoft.com/office/drawing/2014/main" id="{69FAE150-2754-4D2B-ABB7-3A24E3FFDDF6}"/>
              </a:ext>
            </a:extLst>
          </p:cNvPr>
          <p:cNvSpPr txBox="1"/>
          <p:nvPr/>
        </p:nvSpPr>
        <p:spPr>
          <a:xfrm>
            <a:off x="11306187" y="4207540"/>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114" name="TextBox 113">
            <a:extLst>
              <a:ext uri="{FF2B5EF4-FFF2-40B4-BE49-F238E27FC236}">
                <a16:creationId xmlns:a16="http://schemas.microsoft.com/office/drawing/2014/main" id="{EA516D9A-9E66-4CFE-AEFF-D603710AD364}"/>
              </a:ext>
            </a:extLst>
          </p:cNvPr>
          <p:cNvSpPr txBox="1"/>
          <p:nvPr/>
        </p:nvSpPr>
        <p:spPr>
          <a:xfrm>
            <a:off x="9255903" y="3971784"/>
            <a:ext cx="2017985" cy="369332"/>
          </a:xfrm>
          <a:prstGeom prst="rect">
            <a:avLst/>
          </a:prstGeom>
          <a:noFill/>
        </p:spPr>
        <p:txBody>
          <a:bodyPr wrap="square">
            <a:spAutoFit/>
          </a:bodyPr>
          <a:lstStyle/>
          <a:p>
            <a:pPr marL="0" indent="0">
              <a:buNone/>
            </a:pPr>
            <a:r>
              <a:rPr lang="en-SG" dirty="0">
                <a:latin typeface="Cambria Math" panose="02040503050406030204" pitchFamily="18" charset="0"/>
                <a:ea typeface="Cambria Math" panose="02040503050406030204" pitchFamily="18" charset="0"/>
              </a:rPr>
              <a:t>+</a:t>
            </a:r>
            <a:endParaRPr lang="en-SG" sz="1800" dirty="0">
              <a:latin typeface="Cambria Math" panose="02040503050406030204" pitchFamily="18" charset="0"/>
              <a:ea typeface="Cambria Math" panose="02040503050406030204" pitchFamily="18" charset="0"/>
            </a:endParaRPr>
          </a:p>
        </p:txBody>
      </p:sp>
      <p:sp>
        <p:nvSpPr>
          <p:cNvPr id="115" name="TextBox 114">
            <a:extLst>
              <a:ext uri="{FF2B5EF4-FFF2-40B4-BE49-F238E27FC236}">
                <a16:creationId xmlns:a16="http://schemas.microsoft.com/office/drawing/2014/main" id="{101ED579-454D-4B16-B784-015B57FE3799}"/>
              </a:ext>
            </a:extLst>
          </p:cNvPr>
          <p:cNvSpPr txBox="1"/>
          <p:nvPr/>
        </p:nvSpPr>
        <p:spPr>
          <a:xfrm>
            <a:off x="9235505" y="4778897"/>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116" name="TextBox 115">
            <a:extLst>
              <a:ext uri="{FF2B5EF4-FFF2-40B4-BE49-F238E27FC236}">
                <a16:creationId xmlns:a16="http://schemas.microsoft.com/office/drawing/2014/main" id="{C2699D31-DDA8-4144-BB99-00DFED845FA4}"/>
              </a:ext>
            </a:extLst>
          </p:cNvPr>
          <p:cNvSpPr txBox="1"/>
          <p:nvPr/>
        </p:nvSpPr>
        <p:spPr>
          <a:xfrm>
            <a:off x="9255903" y="4541636"/>
            <a:ext cx="2017985" cy="369332"/>
          </a:xfrm>
          <a:prstGeom prst="rect">
            <a:avLst/>
          </a:prstGeom>
          <a:noFill/>
        </p:spPr>
        <p:txBody>
          <a:bodyPr wrap="square">
            <a:spAutoFit/>
          </a:bodyPr>
          <a:lstStyle/>
          <a:p>
            <a:pPr marL="0" indent="0">
              <a:buNone/>
            </a:pPr>
            <a:r>
              <a:rPr lang="en-SG" dirty="0">
                <a:latin typeface="Cambria Math" panose="02040503050406030204" pitchFamily="18" charset="0"/>
                <a:ea typeface="Cambria Math" panose="02040503050406030204" pitchFamily="18" charset="0"/>
              </a:rPr>
              <a:t>+</a:t>
            </a:r>
            <a:endParaRPr lang="en-SG" sz="1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4712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p:txBody>
          <a:bodyPr/>
          <a:lstStyle/>
          <a:p>
            <a:r>
              <a:rPr lang="en-SG" dirty="0">
                <a:latin typeface="Cambria" panose="02040503050406030204" pitchFamily="18" charset="0"/>
                <a:ea typeface="Cambria" panose="02040503050406030204" pitchFamily="18" charset="0"/>
              </a:rPr>
              <a:t>Co-Splicing Indices (CSI): Assumptions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AE9183-414F-4D3B-8B56-54863E1BAA36}"/>
                  </a:ext>
                </a:extLst>
              </p:cNvPr>
              <p:cNvSpPr>
                <a:spLocks noGrp="1"/>
              </p:cNvSpPr>
              <p:nvPr>
                <p:ph idx="1"/>
              </p:nvPr>
            </p:nvSpPr>
            <p:spPr>
              <a:xfrm>
                <a:off x="838199" y="1825625"/>
                <a:ext cx="11206655" cy="4351338"/>
              </a:xfrm>
            </p:spPr>
            <p:txBody>
              <a:bodyPr>
                <a:normAutofit/>
              </a:bodyPr>
              <a:lstStyle/>
              <a:p>
                <a:pPr marL="0" indent="0" fontAlgn="base">
                  <a:buNone/>
                </a:pPr>
                <a:r>
                  <a:rPr lang="en-SG" dirty="0">
                    <a:latin typeface="Cambria Math" panose="02040503050406030204" pitchFamily="18" charset="0"/>
                    <a:ea typeface="Cambria Math" panose="02040503050406030204" pitchFamily="18" charset="0"/>
                  </a:rPr>
                  <a:t>For each pair of exons in a gene, </a:t>
                </a:r>
              </a:p>
              <a:p>
                <a:pPr marL="0" indent="0" fontAlgn="base">
                  <a:buNone/>
                </a:pPr>
                <a:r>
                  <a:rPr lang="en-SG" dirty="0">
                    <a:latin typeface="Cambria Math" panose="02040503050406030204" pitchFamily="18" charset="0"/>
                    <a:ea typeface="Cambria Math" panose="02040503050406030204" pitchFamily="18" charset="0"/>
                  </a:rPr>
                  <a:t>	for each of the isoforms involved in co-excision, co-inclusion or 	exchange, </a:t>
                </a:r>
                <a:endParaRPr lang="en-SG" i="1" dirty="0">
                  <a:latin typeface="Cambria Math" panose="02040503050406030204" pitchFamily="18" charset="0"/>
                  <a:ea typeface="Cambria Math" panose="02040503050406030204" pitchFamily="18" charset="0"/>
                </a:endParaRPr>
              </a:p>
              <a:p>
                <a:pPr marL="0" indent="0" fontAlgn="base">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ea typeface="Cambria Math" panose="02040503050406030204" pitchFamily="18" charset="0"/>
                        </a:rPr>
                        <m:t>𝑟𝑒𝑙𝑎𝑡𝑖𝑣𝑒</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𝑎𝑏𝑢𝑛𝑑𝑎𝑛𝑐𝑒</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𝑑𝑖𝑓𝑓𝑒𝑟𝑒𝑛𝑐𝑒</m:t>
                      </m:r>
                      <m:r>
                        <a:rPr lang="en-SG" b="0" i="1" smtClean="0">
                          <a:latin typeface="Cambria Math" panose="02040503050406030204" pitchFamily="18" charset="0"/>
                          <a:ea typeface="Cambria Math" panose="02040503050406030204" pitchFamily="18" charset="0"/>
                        </a:rPr>
                        <m:t>= </m:t>
                      </m:r>
                      <m:nary>
                        <m:naryPr>
                          <m:chr m:val="∑"/>
                          <m:subHide m:val="on"/>
                          <m:supHide m:val="on"/>
                          <m:ctrlPr>
                            <a:rPr lang="en-SG" i="1" smtClean="0">
                              <a:latin typeface="Cambria Math" panose="02040503050406030204" pitchFamily="18" charset="0"/>
                              <a:ea typeface="Cambria Math" panose="02040503050406030204" pitchFamily="18" charset="0"/>
                            </a:rPr>
                          </m:ctrlPr>
                        </m:naryPr>
                        <m:sub/>
                        <m:sup/>
                        <m:e>
                          <m:eqArr>
                            <m:eqArrPr>
                              <m:ctrlPr>
                                <a:rPr lang="en-SG" b="0" i="1" smtClean="0">
                                  <a:latin typeface="Cambria Math" panose="02040503050406030204" pitchFamily="18" charset="0"/>
                                  <a:ea typeface="Cambria Math" panose="02040503050406030204" pitchFamily="18" charset="0"/>
                                </a:rPr>
                              </m:ctrlPr>
                            </m:eqArrPr>
                            <m:e>
                              <m:r>
                                <a:rPr lang="en-SG" b="0" i="1" smtClean="0">
                                  <a:latin typeface="Cambria Math" panose="02040503050406030204" pitchFamily="18" charset="0"/>
                                  <a:ea typeface="Cambria Math" panose="02040503050406030204" pitchFamily="18" charset="0"/>
                                </a:rPr>
                                <m:t>𝑟𝑒𝑙𝑎𝑡𝑖𝑣𝑒</m:t>
                              </m:r>
                              <m:r>
                                <a:rPr lang="en-SG" b="0" i="1" smtClean="0">
                                  <a:latin typeface="Cambria Math" panose="02040503050406030204" pitchFamily="18" charset="0"/>
                                  <a:ea typeface="Cambria Math" panose="02040503050406030204" pitchFamily="18" charset="0"/>
                                </a:rPr>
                                <m:t> </m:t>
                              </m:r>
                            </m:e>
                            <m:e>
                              <m:r>
                                <a:rPr lang="en-SG" b="0" i="1" smtClean="0">
                                  <a:latin typeface="Cambria Math" panose="02040503050406030204" pitchFamily="18" charset="0"/>
                                  <a:ea typeface="Cambria Math" panose="02040503050406030204" pitchFamily="18" charset="0"/>
                                </a:rPr>
                                <m:t>𝑎𝑏𝑢𝑛𝑑𝑎𝑛𝑐𝑒</m:t>
                              </m:r>
                            </m:e>
                            <m:e>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𝑡𝑟𝑒𝑎𝑡𝑚𝑒𝑛𝑡</m:t>
                              </m:r>
                              <m:r>
                                <a:rPr lang="en-SG" b="0" i="1" smtClean="0">
                                  <a:latin typeface="Cambria Math" panose="02040503050406030204" pitchFamily="18" charset="0"/>
                                  <a:ea typeface="Cambria Math" panose="02040503050406030204" pitchFamily="18" charset="0"/>
                                </a:rPr>
                                <m:t>)</m:t>
                              </m:r>
                            </m:e>
                          </m:eqArr>
                          <m:r>
                            <a:rPr lang="en-SG" b="0" i="1" smtClean="0">
                              <a:latin typeface="Cambria Math" panose="02040503050406030204" pitchFamily="18" charset="0"/>
                              <a:ea typeface="Cambria Math" panose="02040503050406030204" pitchFamily="18" charset="0"/>
                            </a:rPr>
                            <m:t> −</m:t>
                          </m:r>
                          <m:nary>
                            <m:naryPr>
                              <m:chr m:val="∑"/>
                              <m:subHide m:val="on"/>
                              <m:supHide m:val="on"/>
                              <m:ctrlPr>
                                <a:rPr lang="en-SG" i="1" smtClean="0">
                                  <a:latin typeface="Cambria Math" panose="02040503050406030204" pitchFamily="18" charset="0"/>
                                  <a:ea typeface="Cambria Math" panose="02040503050406030204" pitchFamily="18" charset="0"/>
                                </a:rPr>
                              </m:ctrlPr>
                            </m:naryPr>
                            <m:sub/>
                            <m:sup/>
                            <m:e>
                              <m:eqArr>
                                <m:eqArrPr>
                                  <m:ctrlPr>
                                    <a:rPr lang="en-SG" b="0" i="1" smtClean="0">
                                      <a:latin typeface="Cambria Math" panose="02040503050406030204" pitchFamily="18" charset="0"/>
                                      <a:ea typeface="Cambria Math" panose="02040503050406030204" pitchFamily="18" charset="0"/>
                                    </a:rPr>
                                  </m:ctrlPr>
                                </m:eqArrPr>
                                <m:e>
                                  <m:r>
                                    <a:rPr lang="en-SG" b="0" i="1" smtClean="0">
                                      <a:latin typeface="Cambria Math" panose="02040503050406030204" pitchFamily="18" charset="0"/>
                                      <a:ea typeface="Cambria Math" panose="02040503050406030204" pitchFamily="18" charset="0"/>
                                    </a:rPr>
                                    <m:t>𝑟𝑒𝑙𝑎𝑡𝑖𝑣𝑒</m:t>
                                  </m:r>
                                  <m:r>
                                    <a:rPr lang="en-SG" b="0" i="1" smtClean="0">
                                      <a:latin typeface="Cambria Math" panose="02040503050406030204" pitchFamily="18" charset="0"/>
                                      <a:ea typeface="Cambria Math" panose="02040503050406030204" pitchFamily="18" charset="0"/>
                                    </a:rPr>
                                    <m:t> </m:t>
                                  </m:r>
                                </m:e>
                                <m:e>
                                  <m:r>
                                    <a:rPr lang="en-SG" b="0" i="1" smtClean="0">
                                      <a:latin typeface="Cambria Math" panose="02040503050406030204" pitchFamily="18" charset="0"/>
                                      <a:ea typeface="Cambria Math" panose="02040503050406030204" pitchFamily="18" charset="0"/>
                                    </a:rPr>
                                    <m:t>𝑎𝑏𝑢𝑛𝑑𝑎𝑛𝑐𝑒</m:t>
                                  </m:r>
                                </m:e>
                                <m:e>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𝑐𝑜𝑛𝑡𝑟𝑜𝑙</m:t>
                                  </m:r>
                                  <m:r>
                                    <a:rPr lang="en-SG" b="0" i="1" smtClean="0">
                                      <a:latin typeface="Cambria Math" panose="02040503050406030204" pitchFamily="18" charset="0"/>
                                      <a:ea typeface="Cambria Math" panose="02040503050406030204" pitchFamily="18" charset="0"/>
                                    </a:rPr>
                                    <m:t>)</m:t>
                                  </m:r>
                                </m:e>
                              </m:eqArr>
                              <m:r>
                                <a:rPr lang="en-SG" b="0" i="1" smtClean="0">
                                  <a:latin typeface="Cambria Math" panose="02040503050406030204" pitchFamily="18" charset="0"/>
                                  <a:ea typeface="Cambria Math" panose="02040503050406030204" pitchFamily="18" charset="0"/>
                                </a:rPr>
                                <m:t> </m:t>
                              </m:r>
                            </m:e>
                          </m:nary>
                        </m:e>
                      </m:nary>
                    </m:oMath>
                  </m:oMathPara>
                </a14:m>
                <a:endParaRPr lang="en-SG" dirty="0">
                  <a:latin typeface="Cambria Math" panose="02040503050406030204" pitchFamily="18" charset="0"/>
                  <a:ea typeface="Cambria Math" panose="02040503050406030204" pitchFamily="18" charset="0"/>
                </a:endParaRPr>
              </a:p>
              <a:p>
                <a:pPr marL="0" indent="0" fontAlgn="base">
                  <a:buNone/>
                </a:pPr>
                <a:r>
                  <a:rPr lang="en-SG" dirty="0">
                    <a:latin typeface="Cambria Math" panose="02040503050406030204" pitchFamily="18" charset="0"/>
                    <a:ea typeface="Cambria Math" panose="02040503050406030204" pitchFamily="18" charset="0"/>
                  </a:rPr>
                  <a:t>where relative abundance difference &gt; 0</a:t>
                </a:r>
                <a:endParaRPr lang="en-SG" i="1"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3AE9183-414F-4D3B-8B56-54863E1BAA36}"/>
                  </a:ext>
                </a:extLst>
              </p:cNvPr>
              <p:cNvSpPr>
                <a:spLocks noGrp="1" noRot="1" noChangeAspect="1" noMove="1" noResize="1" noEditPoints="1" noAdjustHandles="1" noChangeArrowheads="1" noChangeShapeType="1" noTextEdit="1"/>
              </p:cNvSpPr>
              <p:nvPr>
                <p:ph idx="1"/>
              </p:nvPr>
            </p:nvSpPr>
            <p:spPr>
              <a:xfrm>
                <a:off x="838199" y="1825625"/>
                <a:ext cx="11206655" cy="4351338"/>
              </a:xfrm>
              <a:blipFill>
                <a:blip r:embed="rId3"/>
                <a:stretch>
                  <a:fillRect l="-1088" t="-2381"/>
                </a:stretch>
              </a:blipFill>
            </p:spPr>
            <p:txBody>
              <a:bodyPr/>
              <a:lstStyle/>
              <a:p>
                <a:r>
                  <a:rPr lang="en-SG">
                    <a:noFill/>
                  </a:rPr>
                  <a:t> </a:t>
                </a:r>
              </a:p>
            </p:txBody>
          </p:sp>
        </mc:Fallback>
      </mc:AlternateContent>
      <p:sp>
        <p:nvSpPr>
          <p:cNvPr id="5" name="TextBox 4">
            <a:extLst>
              <a:ext uri="{FF2B5EF4-FFF2-40B4-BE49-F238E27FC236}">
                <a16:creationId xmlns:a16="http://schemas.microsoft.com/office/drawing/2014/main" id="{35FE4EAC-0C2B-473D-AF62-743BB3D85618}"/>
              </a:ext>
            </a:extLst>
          </p:cNvPr>
          <p:cNvSpPr txBox="1"/>
          <p:nvPr/>
        </p:nvSpPr>
        <p:spPr>
          <a:xfrm>
            <a:off x="838199" y="5281209"/>
            <a:ext cx="11206655" cy="1200329"/>
          </a:xfrm>
          <a:prstGeom prst="rect">
            <a:avLst/>
          </a:prstGeom>
          <a:noFill/>
        </p:spPr>
        <p:txBody>
          <a:bodyPr wrap="square">
            <a:spAutoFit/>
          </a:bodyPr>
          <a:lstStyle/>
          <a:p>
            <a:pPr marL="0" indent="0" fontAlgn="base">
              <a:buNone/>
            </a:pPr>
            <a:r>
              <a:rPr lang="en-SG" sz="2400" dirty="0">
                <a:latin typeface="Cambria Math" panose="02040503050406030204" pitchFamily="18" charset="0"/>
                <a:ea typeface="Cambria Math" panose="02040503050406030204" pitchFamily="18" charset="0"/>
              </a:rPr>
              <a:t>Assumptions:</a:t>
            </a:r>
          </a:p>
          <a:p>
            <a:pPr fontAlgn="base"/>
            <a:r>
              <a:rPr lang="en-SG" sz="2400" dirty="0">
                <a:latin typeface="Cambria Math" panose="02040503050406030204" pitchFamily="18" charset="0"/>
                <a:ea typeface="Cambria Math" panose="02040503050406030204" pitchFamily="18" charset="0"/>
              </a:rPr>
              <a:t>1. True positive co-splicing is indicated by high RA difference</a:t>
            </a:r>
          </a:p>
          <a:p>
            <a:pPr fontAlgn="base"/>
            <a:r>
              <a:rPr lang="en-SG" sz="2400" dirty="0">
                <a:latin typeface="Cambria Math" panose="02040503050406030204" pitchFamily="18" charset="0"/>
                <a:ea typeface="Cambria Math" panose="02040503050406030204" pitchFamily="18" charset="0"/>
              </a:rPr>
              <a:t>2. Isoform A </a:t>
            </a:r>
            <a:r>
              <a:rPr lang="en-SG" sz="2400" dirty="0">
                <a:latin typeface="Cambria Math" panose="02040503050406030204" pitchFamily="18" charset="0"/>
                <a:ea typeface="Cambria Math" panose="02040503050406030204" pitchFamily="18" charset="0"/>
                <a:sym typeface="Wingdings" panose="05000000000000000000" pitchFamily="2" charset="2"/>
              </a:rPr>
              <a:t> C &amp; B  C is true (but maybe only A  C is true)</a:t>
            </a:r>
            <a:endParaRPr lang="en-SG"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5166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p:txBody>
          <a:bodyPr/>
          <a:lstStyle/>
          <a:p>
            <a:r>
              <a:rPr lang="en-SG" dirty="0">
                <a:latin typeface="Cambria" panose="02040503050406030204" pitchFamily="18" charset="0"/>
                <a:ea typeface="Cambria" panose="02040503050406030204" pitchFamily="18" charset="0"/>
              </a:rPr>
              <a:t>Co-Splicing Indices (CSI): Confidence score</a:t>
            </a:r>
          </a:p>
        </p:txBody>
      </p:sp>
      <p:sp>
        <p:nvSpPr>
          <p:cNvPr id="3" name="Content Placeholder 2">
            <a:extLst>
              <a:ext uri="{FF2B5EF4-FFF2-40B4-BE49-F238E27FC236}">
                <a16:creationId xmlns:a16="http://schemas.microsoft.com/office/drawing/2014/main" id="{E3AE9183-414F-4D3B-8B56-54863E1BAA36}"/>
              </a:ext>
            </a:extLst>
          </p:cNvPr>
          <p:cNvSpPr>
            <a:spLocks noGrp="1"/>
          </p:cNvSpPr>
          <p:nvPr>
            <p:ph idx="1"/>
          </p:nvPr>
        </p:nvSpPr>
        <p:spPr>
          <a:xfrm>
            <a:off x="838199" y="1825625"/>
            <a:ext cx="11206655" cy="4351338"/>
          </a:xfrm>
        </p:spPr>
        <p:txBody>
          <a:bodyPr>
            <a:normAutofit/>
          </a:bodyPr>
          <a:lstStyle/>
          <a:p>
            <a:pPr marL="0" indent="0" fontAlgn="base">
              <a:buNone/>
            </a:pPr>
            <a:endParaRPr lang="en-SG" i="1"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4DCA22B0-419A-411E-8EFC-371F7ACFC9D0}"/>
              </a:ext>
            </a:extLst>
          </p:cNvPr>
          <p:cNvSpPr txBox="1"/>
          <p:nvPr/>
        </p:nvSpPr>
        <p:spPr>
          <a:xfrm>
            <a:off x="838199" y="1476199"/>
            <a:ext cx="11206655" cy="4893647"/>
          </a:xfrm>
          <a:prstGeom prst="rect">
            <a:avLst/>
          </a:prstGeom>
          <a:noFill/>
        </p:spPr>
        <p:txBody>
          <a:bodyPr wrap="square">
            <a:spAutoFit/>
          </a:bodyPr>
          <a:lstStyle/>
          <a:p>
            <a:pPr marL="0" indent="0" fontAlgn="base">
              <a:buNone/>
            </a:pPr>
            <a:r>
              <a:rPr lang="en-SG" sz="2400" dirty="0">
                <a:latin typeface="Cambria Math" panose="02040503050406030204" pitchFamily="18" charset="0"/>
                <a:ea typeface="Cambria Math" panose="02040503050406030204" pitchFamily="18" charset="0"/>
              </a:rPr>
              <a:t>We are more confident of RA difference if assumptions are true.</a:t>
            </a:r>
          </a:p>
          <a:p>
            <a:pPr marL="0" indent="0" fontAlgn="base">
              <a:buNone/>
            </a:pPr>
            <a:endParaRPr lang="en-SG" sz="2400" dirty="0">
              <a:latin typeface="Cambria Math" panose="02040503050406030204" pitchFamily="18" charset="0"/>
              <a:ea typeface="Cambria Math" panose="02040503050406030204" pitchFamily="18" charset="0"/>
            </a:endParaRPr>
          </a:p>
          <a:p>
            <a:pPr marL="0" indent="0" fontAlgn="base">
              <a:buNone/>
            </a:pPr>
            <a:endParaRPr lang="en-SG" sz="2400" dirty="0">
              <a:latin typeface="Cambria Math" panose="02040503050406030204" pitchFamily="18" charset="0"/>
              <a:ea typeface="Cambria Math" panose="02040503050406030204" pitchFamily="18" charset="0"/>
            </a:endParaRPr>
          </a:p>
          <a:p>
            <a:pPr fontAlgn="base"/>
            <a:r>
              <a:rPr lang="en-SG" sz="2400" dirty="0">
                <a:latin typeface="Cambria Math" panose="02040503050406030204" pitchFamily="18" charset="0"/>
                <a:ea typeface="Cambria Math" panose="02040503050406030204" pitchFamily="18" charset="0"/>
              </a:rPr>
              <a:t>Assumption 1: True positive co-splicing is indicated by high RA difference</a:t>
            </a:r>
          </a:p>
          <a:p>
            <a:pPr marL="342900" indent="-342900" fontAlgn="base">
              <a:buFont typeface="Arial" panose="020B0604020202020204" pitchFamily="34" charset="0"/>
              <a:buChar char="•"/>
            </a:pPr>
            <a:r>
              <a:rPr lang="en-SG" sz="2400" dirty="0">
                <a:latin typeface="Cambria Math" panose="02040503050406030204" pitchFamily="18" charset="0"/>
                <a:ea typeface="Cambria Math" panose="02040503050406030204" pitchFamily="18" charset="0"/>
              </a:rPr>
              <a:t>More likely false positive if the difference is not statistically significant</a:t>
            </a:r>
          </a:p>
          <a:p>
            <a:pPr marL="342900" indent="-342900" fontAlgn="base">
              <a:buFont typeface="Arial" panose="020B0604020202020204" pitchFamily="34" charset="0"/>
              <a:buChar char="•"/>
            </a:pPr>
            <a:r>
              <a:rPr lang="en-SG" sz="2400" dirty="0">
                <a:latin typeface="Cambria Math" panose="02040503050406030204" pitchFamily="18" charset="0"/>
                <a:ea typeface="Cambria Math" panose="02040503050406030204" pitchFamily="18" charset="0"/>
              </a:rPr>
              <a:t>With &gt;2 replicates, we can calculate significance</a:t>
            </a:r>
          </a:p>
          <a:p>
            <a:pPr fontAlgn="base"/>
            <a:endParaRPr lang="en-SG" sz="2400" dirty="0">
              <a:latin typeface="Cambria Math" panose="02040503050406030204" pitchFamily="18" charset="0"/>
              <a:ea typeface="Cambria Math" panose="02040503050406030204" pitchFamily="18" charset="0"/>
            </a:endParaRPr>
          </a:p>
          <a:p>
            <a:pPr fontAlgn="base"/>
            <a:endParaRPr lang="en-SG" sz="2400" dirty="0">
              <a:latin typeface="Cambria Math" panose="02040503050406030204" pitchFamily="18" charset="0"/>
              <a:ea typeface="Cambria Math" panose="02040503050406030204" pitchFamily="18" charset="0"/>
            </a:endParaRPr>
          </a:p>
          <a:p>
            <a:pPr fontAlgn="base"/>
            <a:r>
              <a:rPr lang="en-SG" sz="2400" dirty="0">
                <a:latin typeface="Cambria Math" panose="02040503050406030204" pitchFamily="18" charset="0"/>
                <a:ea typeface="Cambria Math" panose="02040503050406030204" pitchFamily="18" charset="0"/>
              </a:rPr>
              <a:t>Assumption 2: Isoform A </a:t>
            </a:r>
            <a:r>
              <a:rPr lang="en-SG" sz="2400" dirty="0">
                <a:latin typeface="Cambria Math" panose="02040503050406030204" pitchFamily="18" charset="0"/>
                <a:ea typeface="Cambria Math" panose="02040503050406030204" pitchFamily="18" charset="0"/>
                <a:sym typeface="Wingdings" panose="05000000000000000000" pitchFamily="2" charset="2"/>
              </a:rPr>
              <a:t> C, isoform B  C is true and so on</a:t>
            </a:r>
          </a:p>
          <a:p>
            <a:pPr marL="457200" indent="-457200" fontAlgn="base">
              <a:buFont typeface="Arial" panose="020B0604020202020204" pitchFamily="34" charset="0"/>
              <a:buChar char="•"/>
            </a:pPr>
            <a:r>
              <a:rPr lang="en-SG" sz="2400" dirty="0">
                <a:latin typeface="Cambria Math" panose="02040503050406030204" pitchFamily="18" charset="0"/>
                <a:ea typeface="Cambria Math" panose="02040503050406030204" pitchFamily="18" charset="0"/>
                <a:sym typeface="Wingdings" panose="05000000000000000000" pitchFamily="2" charset="2"/>
              </a:rPr>
              <a:t>If there is only one control non-spliced isoform (e.g. 1-1), and one treatment co-spliced isoform (e.g. 0-0), </a:t>
            </a:r>
          </a:p>
          <a:p>
            <a:pPr marL="457200" indent="-457200" fontAlgn="base">
              <a:buFont typeface="Arial" panose="020B0604020202020204" pitchFamily="34" charset="0"/>
              <a:buChar char="•"/>
            </a:pPr>
            <a:r>
              <a:rPr lang="en-SG" sz="2400" dirty="0">
                <a:latin typeface="Cambria Math" panose="02040503050406030204" pitchFamily="18" charset="0"/>
                <a:ea typeface="Cambria Math" panose="02040503050406030204" pitchFamily="18" charset="0"/>
                <a:sym typeface="Wingdings" panose="05000000000000000000" pitchFamily="2" charset="2"/>
              </a:rPr>
              <a:t>then we only observe A  C, thus assumption is true</a:t>
            </a:r>
          </a:p>
          <a:p>
            <a:pPr fontAlgn="base"/>
            <a:endParaRPr lang="en-SG" sz="2400" dirty="0">
              <a:latin typeface="Cambria Math" panose="02040503050406030204" pitchFamily="18" charset="0"/>
              <a:ea typeface="Cambria Math" panose="02040503050406030204" pitchFamily="18" charset="0"/>
              <a:sym typeface="Wingdings" panose="05000000000000000000" pitchFamily="2" charset="2"/>
            </a:endParaRPr>
          </a:p>
        </p:txBody>
      </p:sp>
    </p:spTree>
    <p:extLst>
      <p:ext uri="{BB962C8B-B14F-4D97-AF65-F5344CB8AC3E}">
        <p14:creationId xmlns:p14="http://schemas.microsoft.com/office/powerpoint/2010/main" val="162247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p:txBody>
          <a:bodyPr/>
          <a:lstStyle/>
          <a:p>
            <a:r>
              <a:rPr lang="en-SG" dirty="0">
                <a:latin typeface="Cambria" panose="02040503050406030204" pitchFamily="18" charset="0"/>
                <a:ea typeface="Cambria" panose="02040503050406030204" pitchFamily="18" charset="0"/>
              </a:rPr>
              <a:t>Co-Splicing Indices (CSI): Confidence score</a:t>
            </a:r>
          </a:p>
        </p:txBody>
      </p:sp>
      <p:sp>
        <p:nvSpPr>
          <p:cNvPr id="3" name="Content Placeholder 2">
            <a:extLst>
              <a:ext uri="{FF2B5EF4-FFF2-40B4-BE49-F238E27FC236}">
                <a16:creationId xmlns:a16="http://schemas.microsoft.com/office/drawing/2014/main" id="{E3AE9183-414F-4D3B-8B56-54863E1BAA36}"/>
              </a:ext>
            </a:extLst>
          </p:cNvPr>
          <p:cNvSpPr>
            <a:spLocks noGrp="1"/>
          </p:cNvSpPr>
          <p:nvPr>
            <p:ph idx="1"/>
          </p:nvPr>
        </p:nvSpPr>
        <p:spPr>
          <a:xfrm>
            <a:off x="838199" y="1825625"/>
            <a:ext cx="11206655" cy="4351338"/>
          </a:xfrm>
        </p:spPr>
        <p:txBody>
          <a:bodyPr>
            <a:normAutofit/>
          </a:bodyPr>
          <a:lstStyle/>
          <a:p>
            <a:pPr marL="0" indent="0" fontAlgn="base">
              <a:buNone/>
            </a:pPr>
            <a:endParaRPr lang="en-SG" i="1"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666D68-101F-40DF-B601-77109F9BA78C}"/>
                  </a:ext>
                </a:extLst>
              </p:cNvPr>
              <p:cNvSpPr txBox="1"/>
              <p:nvPr/>
            </p:nvSpPr>
            <p:spPr>
              <a:xfrm>
                <a:off x="1250674" y="2073304"/>
                <a:ext cx="9690652" cy="4238596"/>
              </a:xfrm>
              <a:prstGeom prst="rect">
                <a:avLst/>
              </a:prstGeom>
              <a:noFill/>
            </p:spPr>
            <p:txBody>
              <a:bodyPr wrap="square">
                <a:spAutoFit/>
              </a:bodyPr>
              <a:lstStyle/>
              <a:p>
                <a:r>
                  <a:rPr lang="en-SG" sz="2200" b="0" dirty="0">
                    <a:latin typeface="Cambria Math" panose="02040503050406030204" pitchFamily="18" charset="0"/>
                    <a:ea typeface="Cambria Math" panose="02040503050406030204" pitchFamily="18" charset="0"/>
                  </a:rPr>
                  <a:t>We can convert our level of confidence into a score</a:t>
                </a:r>
              </a:p>
              <a:p>
                <a:endParaRPr lang="en-SG" sz="2200" b="0" dirty="0">
                  <a:latin typeface="Cambria Math" panose="02040503050406030204" pitchFamily="18" charset="0"/>
                  <a:ea typeface="Cambria Math" panose="02040503050406030204" pitchFamily="18" charset="0"/>
                </a:endParaRPr>
              </a:p>
              <a:p>
                <a:r>
                  <a:rPr lang="en-SG" sz="2200" b="0" dirty="0">
                    <a:latin typeface="Cambria Math" panose="02040503050406030204" pitchFamily="18" charset="0"/>
                    <a:ea typeface="Cambria Math" panose="02040503050406030204" pitchFamily="18" charset="0"/>
                  </a:rPr>
                  <a:t>Let A be number of isoforms that can contribute to co-spliced form in control</a:t>
                </a:r>
              </a:p>
              <a:p>
                <a:r>
                  <a:rPr lang="en-SG" sz="2200" dirty="0">
                    <a:latin typeface="Cambria Math" panose="02040503050406030204" pitchFamily="18" charset="0"/>
                    <a:ea typeface="Cambria Math" panose="02040503050406030204" pitchFamily="18" charset="0"/>
                  </a:rPr>
                  <a:t>Let B be the number of co-spliced isoforms in treatment</a:t>
                </a:r>
              </a:p>
              <a:p>
                <a:endParaRPr lang="en-SG" sz="2200" b="0" dirty="0">
                  <a:latin typeface="Cambria Math" panose="02040503050406030204" pitchFamily="18" charset="0"/>
                  <a:ea typeface="Cambria Math" panose="02040503050406030204" pitchFamily="18" charset="0"/>
                </a:endParaRPr>
              </a:p>
              <a:p>
                <a:endParaRPr lang="en-SG" sz="2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SG" sz="2200" b="0" i="1" smtClean="0">
                          <a:latin typeface="Cambria Math" panose="02040503050406030204" pitchFamily="18" charset="0"/>
                          <a:ea typeface="Cambria Math" panose="02040503050406030204" pitchFamily="18" charset="0"/>
                        </a:rPr>
                        <m:t>𝑐𝑜𝑛𝑓𝑖𝑑𝑒𝑛𝑐𝑒</m:t>
                      </m:r>
                      <m:r>
                        <a:rPr lang="en-SG" sz="2200" b="0" i="1" smtClean="0">
                          <a:latin typeface="Cambria Math" panose="02040503050406030204" pitchFamily="18" charset="0"/>
                          <a:ea typeface="Cambria Math" panose="02040503050406030204" pitchFamily="18" charset="0"/>
                        </a:rPr>
                        <m:t> </m:t>
                      </m:r>
                      <m:r>
                        <a:rPr lang="en-SG" sz="2200" b="0" i="1" smtClean="0">
                          <a:latin typeface="Cambria Math" panose="02040503050406030204" pitchFamily="18" charset="0"/>
                          <a:ea typeface="Cambria Math" panose="02040503050406030204" pitchFamily="18" charset="0"/>
                        </a:rPr>
                        <m:t>𝑠𝑐𝑜𝑟𝑒</m:t>
                      </m:r>
                      <m:r>
                        <a:rPr lang="en-SG" sz="2200" b="0" i="1" smtClean="0">
                          <a:latin typeface="Cambria Math" panose="02040503050406030204" pitchFamily="18" charset="0"/>
                          <a:ea typeface="Cambria Math" panose="02040503050406030204" pitchFamily="18" charset="0"/>
                        </a:rPr>
                        <m:t> =</m:t>
                      </m:r>
                      <m:r>
                        <a:rPr lang="en-SG" sz="2200">
                          <a:latin typeface="Cambria Math" panose="02040503050406030204" pitchFamily="18" charset="0"/>
                          <a:ea typeface="Cambria Math" panose="02040503050406030204" pitchFamily="18" charset="0"/>
                        </a:rPr>
                        <m:t>−</m:t>
                      </m:r>
                      <m:r>
                        <m:rPr>
                          <m:sty m:val="p"/>
                        </m:rPr>
                        <a:rPr lang="en-SG" sz="2200">
                          <a:latin typeface="Cambria Math" panose="02040503050406030204" pitchFamily="18" charset="0"/>
                          <a:ea typeface="Cambria Math" panose="02040503050406030204" pitchFamily="18" charset="0"/>
                        </a:rPr>
                        <m:t>log</m:t>
                      </m:r>
                      <m:d>
                        <m:dPr>
                          <m:ctrlPr>
                            <a:rPr lang="en-SG" sz="2200" i="1">
                              <a:latin typeface="Cambria Math" panose="02040503050406030204" pitchFamily="18" charset="0"/>
                              <a:ea typeface="Cambria Math" panose="02040503050406030204" pitchFamily="18" charset="0"/>
                            </a:rPr>
                          </m:ctrlPr>
                        </m:dPr>
                        <m:e>
                          <m:r>
                            <m:rPr>
                              <m:sty m:val="p"/>
                            </m:rPr>
                            <a:rPr lang="en-SG" sz="2200" b="0" i="0" smtClean="0">
                              <a:latin typeface="Cambria Math" panose="02040503050406030204" pitchFamily="18" charset="0"/>
                              <a:ea typeface="Cambria Math" panose="02040503050406030204" pitchFamily="18" charset="0"/>
                            </a:rPr>
                            <m:t>P</m:t>
                          </m:r>
                        </m:e>
                      </m:d>
                      <m:r>
                        <a:rPr lang="en-SG" sz="2200" b="0" i="1" smtClean="0">
                          <a:latin typeface="Cambria Math" panose="02040503050406030204" pitchFamily="18" charset="0"/>
                          <a:ea typeface="Cambria Math" panose="02040503050406030204" pitchFamily="18" charset="0"/>
                        </a:rPr>
                        <m:t> ∗10+</m:t>
                      </m:r>
                      <m:d>
                        <m:dPr>
                          <m:ctrlPr>
                            <a:rPr lang="en-SG" sz="2200" b="0" i="1" smtClean="0">
                              <a:latin typeface="Cambria Math" panose="02040503050406030204" pitchFamily="18" charset="0"/>
                              <a:ea typeface="Cambria Math" panose="02040503050406030204" pitchFamily="18" charset="0"/>
                            </a:rPr>
                          </m:ctrlPr>
                        </m:dPr>
                        <m:e>
                          <m:f>
                            <m:fPr>
                              <m:ctrlPr>
                                <a:rPr lang="en-SG" sz="2200" b="0" i="1" smtClean="0">
                                  <a:latin typeface="Cambria Math" panose="02040503050406030204" pitchFamily="18" charset="0"/>
                                  <a:ea typeface="Cambria Math" panose="02040503050406030204" pitchFamily="18" charset="0"/>
                                </a:rPr>
                              </m:ctrlPr>
                            </m:fPr>
                            <m:num>
                              <m:r>
                                <a:rPr lang="en-SG" sz="2200" b="0" i="1" smtClean="0">
                                  <a:latin typeface="Cambria Math" panose="02040503050406030204" pitchFamily="18" charset="0"/>
                                  <a:ea typeface="Cambria Math" panose="02040503050406030204" pitchFamily="18" charset="0"/>
                                </a:rPr>
                                <m:t>1</m:t>
                              </m:r>
                            </m:num>
                            <m:den>
                              <m:r>
                                <a:rPr lang="en-SG" sz="2200" b="0" i="1" smtClean="0">
                                  <a:latin typeface="Cambria Math" panose="02040503050406030204" pitchFamily="18" charset="0"/>
                                  <a:ea typeface="Cambria Math" panose="02040503050406030204" pitchFamily="18" charset="0"/>
                                </a:rPr>
                                <m:t>𝐴</m:t>
                              </m:r>
                            </m:den>
                          </m:f>
                          <m:r>
                            <a:rPr lang="en-SG" sz="2200" b="0" i="1" smtClean="0">
                              <a:latin typeface="Cambria Math" panose="02040503050406030204" pitchFamily="18" charset="0"/>
                              <a:ea typeface="Cambria Math" panose="02040503050406030204" pitchFamily="18" charset="0"/>
                            </a:rPr>
                            <m:t>+</m:t>
                          </m:r>
                          <m:f>
                            <m:fPr>
                              <m:ctrlPr>
                                <a:rPr lang="en-SG" sz="2200" b="0" i="1" smtClean="0">
                                  <a:latin typeface="Cambria Math" panose="02040503050406030204" pitchFamily="18" charset="0"/>
                                  <a:ea typeface="Cambria Math" panose="02040503050406030204" pitchFamily="18" charset="0"/>
                                </a:rPr>
                              </m:ctrlPr>
                            </m:fPr>
                            <m:num>
                              <m:r>
                                <a:rPr lang="en-SG" sz="2200" b="0" i="1" smtClean="0">
                                  <a:latin typeface="Cambria Math" panose="02040503050406030204" pitchFamily="18" charset="0"/>
                                  <a:ea typeface="Cambria Math" panose="02040503050406030204" pitchFamily="18" charset="0"/>
                                </a:rPr>
                                <m:t>1</m:t>
                              </m:r>
                            </m:num>
                            <m:den>
                              <m:r>
                                <a:rPr lang="en-SG" sz="2200" b="0" i="1" smtClean="0">
                                  <a:latin typeface="Cambria Math" panose="02040503050406030204" pitchFamily="18" charset="0"/>
                                  <a:ea typeface="Cambria Math" panose="02040503050406030204" pitchFamily="18" charset="0"/>
                                </a:rPr>
                                <m:t>𝐵</m:t>
                              </m:r>
                            </m:den>
                          </m:f>
                        </m:e>
                      </m:d>
                      <m:r>
                        <a:rPr lang="en-SG" sz="2200" b="0" i="1" smtClean="0">
                          <a:latin typeface="Cambria Math" panose="02040503050406030204" pitchFamily="18" charset="0"/>
                          <a:ea typeface="Cambria Math" panose="02040503050406030204" pitchFamily="18" charset="0"/>
                        </a:rPr>
                        <m:t>∗25</m:t>
                      </m:r>
                    </m:oMath>
                  </m:oMathPara>
                </a14:m>
                <a:endParaRPr lang="en-SG" sz="2200" dirty="0">
                  <a:ea typeface="Cambria Math" panose="02040503050406030204" pitchFamily="18" charset="0"/>
                </a:endParaRPr>
              </a:p>
              <a:p>
                <a:endParaRPr lang="en-SG" sz="2200" dirty="0">
                  <a:ea typeface="Cambria Math" panose="02040503050406030204" pitchFamily="18" charset="0"/>
                </a:endParaRPr>
              </a:p>
              <a:p>
                <a:r>
                  <a:rPr lang="en-SG" sz="2200" i="1" dirty="0">
                    <a:latin typeface="Cambria Math" panose="02040503050406030204" pitchFamily="18" charset="0"/>
                    <a:ea typeface="Cambria Math" panose="02040503050406030204" pitchFamily="18" charset="0"/>
                  </a:rPr>
                  <a:t> </a:t>
                </a:r>
              </a:p>
              <a:p>
                <a:r>
                  <a:rPr lang="en-SG" sz="2200" dirty="0">
                    <a:latin typeface="Cambria Math" panose="02040503050406030204" pitchFamily="18" charset="0"/>
                    <a:ea typeface="Cambria Math" panose="02040503050406030204" pitchFamily="18" charset="0"/>
                  </a:rPr>
                  <a:t>where 0 &lt; confidence score &lt; 100 as –log(p-value) is capped at 5</a:t>
                </a:r>
                <a:endParaRPr lang="en-SG" sz="2200" b="0" dirty="0">
                  <a:latin typeface="Cambria Math" panose="02040503050406030204" pitchFamily="18" charset="0"/>
                  <a:ea typeface="Cambria Math" panose="02040503050406030204" pitchFamily="18" charset="0"/>
                </a:endParaRPr>
              </a:p>
              <a:p>
                <a:endParaRPr lang="en-SG" sz="2200" dirty="0"/>
              </a:p>
            </p:txBody>
          </p:sp>
        </mc:Choice>
        <mc:Fallback xmlns="">
          <p:sp>
            <p:nvSpPr>
              <p:cNvPr id="7" name="TextBox 6">
                <a:extLst>
                  <a:ext uri="{FF2B5EF4-FFF2-40B4-BE49-F238E27FC236}">
                    <a16:creationId xmlns:a16="http://schemas.microsoft.com/office/drawing/2014/main" id="{BF666D68-101F-40DF-B601-77109F9BA78C}"/>
                  </a:ext>
                </a:extLst>
              </p:cNvPr>
              <p:cNvSpPr txBox="1">
                <a:spLocks noRot="1" noChangeAspect="1" noMove="1" noResize="1" noEditPoints="1" noAdjustHandles="1" noChangeArrowheads="1" noChangeShapeType="1" noTextEdit="1"/>
              </p:cNvSpPr>
              <p:nvPr/>
            </p:nvSpPr>
            <p:spPr>
              <a:xfrm>
                <a:off x="1250674" y="2073304"/>
                <a:ext cx="9690652" cy="4238596"/>
              </a:xfrm>
              <a:prstGeom prst="rect">
                <a:avLst/>
              </a:prstGeom>
              <a:blipFill>
                <a:blip r:embed="rId3"/>
                <a:stretch>
                  <a:fillRect l="-818" t="-1007"/>
                </a:stretch>
              </a:blipFill>
            </p:spPr>
            <p:txBody>
              <a:bodyPr/>
              <a:lstStyle/>
              <a:p>
                <a:r>
                  <a:rPr lang="en-SG">
                    <a:noFill/>
                  </a:rPr>
                  <a:t> </a:t>
                </a:r>
              </a:p>
            </p:txBody>
          </p:sp>
        </mc:Fallback>
      </mc:AlternateContent>
    </p:spTree>
    <p:extLst>
      <p:ext uri="{BB962C8B-B14F-4D97-AF65-F5344CB8AC3E}">
        <p14:creationId xmlns:p14="http://schemas.microsoft.com/office/powerpoint/2010/main" val="269564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p:txBody>
          <a:bodyPr/>
          <a:lstStyle/>
          <a:p>
            <a:r>
              <a:rPr lang="en-SG" dirty="0">
                <a:latin typeface="Cambria" panose="02040503050406030204" pitchFamily="18" charset="0"/>
                <a:ea typeface="Cambria" panose="02040503050406030204" pitchFamily="18" charset="0"/>
              </a:rPr>
              <a:t>Co-Splicing Indices (CSI): Magnitude</a:t>
            </a:r>
          </a:p>
        </p:txBody>
      </p:sp>
      <p:sp>
        <p:nvSpPr>
          <p:cNvPr id="3" name="Content Placeholder 2">
            <a:extLst>
              <a:ext uri="{FF2B5EF4-FFF2-40B4-BE49-F238E27FC236}">
                <a16:creationId xmlns:a16="http://schemas.microsoft.com/office/drawing/2014/main" id="{E3AE9183-414F-4D3B-8B56-54863E1BAA36}"/>
              </a:ext>
            </a:extLst>
          </p:cNvPr>
          <p:cNvSpPr>
            <a:spLocks noGrp="1"/>
          </p:cNvSpPr>
          <p:nvPr>
            <p:ph idx="1"/>
          </p:nvPr>
        </p:nvSpPr>
        <p:spPr>
          <a:xfrm>
            <a:off x="838199" y="4752753"/>
            <a:ext cx="11206655" cy="1752600"/>
          </a:xfrm>
        </p:spPr>
        <p:txBody>
          <a:bodyPr>
            <a:normAutofit/>
          </a:bodyPr>
          <a:lstStyle/>
          <a:p>
            <a:pPr marL="0" indent="0" fontAlgn="base">
              <a:buNone/>
            </a:pPr>
            <a:r>
              <a:rPr lang="en-SG" dirty="0">
                <a:latin typeface="Cambria Math" panose="02040503050406030204" pitchFamily="18" charset="0"/>
                <a:ea typeface="Cambria Math" panose="02040503050406030204" pitchFamily="18" charset="0"/>
              </a:rPr>
              <a:t>Difference in relative abundance = treatment(0-0) – control (0-0) </a:t>
            </a:r>
          </a:p>
          <a:p>
            <a:pPr marL="0" indent="0" fontAlgn="base">
              <a:buNone/>
            </a:pPr>
            <a:r>
              <a:rPr lang="en-SG" dirty="0">
                <a:latin typeface="Cambria Math" panose="02040503050406030204" pitchFamily="18" charset="0"/>
                <a:ea typeface="Cambria Math" panose="02040503050406030204" pitchFamily="18" charset="0"/>
              </a:rPr>
              <a:t>= 0.9 – 0.0 = 0.9 (very high!)</a:t>
            </a:r>
          </a:p>
          <a:p>
            <a:pPr marL="0" indent="0" fontAlgn="base">
              <a:buNone/>
            </a:pPr>
            <a:endParaRPr lang="en-SG"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BF666D68-101F-40DF-B601-77109F9BA78C}"/>
              </a:ext>
            </a:extLst>
          </p:cNvPr>
          <p:cNvSpPr txBox="1"/>
          <p:nvPr/>
        </p:nvSpPr>
        <p:spPr>
          <a:xfrm>
            <a:off x="838199" y="1610181"/>
            <a:ext cx="9690652" cy="523220"/>
          </a:xfrm>
          <a:prstGeom prst="rect">
            <a:avLst/>
          </a:prstGeom>
          <a:noFill/>
        </p:spPr>
        <p:txBody>
          <a:bodyPr wrap="square">
            <a:spAutoFit/>
          </a:bodyPr>
          <a:lstStyle/>
          <a:p>
            <a:r>
              <a:rPr lang="en-US" sz="2800" dirty="0">
                <a:latin typeface="Cambria Math" panose="02040503050406030204" pitchFamily="18" charset="0"/>
                <a:ea typeface="Cambria Math" panose="02040503050406030204" pitchFamily="18" charset="0"/>
              </a:rPr>
              <a:t>Consider the following:</a:t>
            </a:r>
          </a:p>
        </p:txBody>
      </p:sp>
      <p:graphicFrame>
        <p:nvGraphicFramePr>
          <p:cNvPr id="4" name="Table 4">
            <a:extLst>
              <a:ext uri="{FF2B5EF4-FFF2-40B4-BE49-F238E27FC236}">
                <a16:creationId xmlns:a16="http://schemas.microsoft.com/office/drawing/2014/main" id="{0454E8B1-84C7-46DA-B5C1-CD8B4B60E115}"/>
              </a:ext>
            </a:extLst>
          </p:cNvPr>
          <p:cNvGraphicFramePr>
            <a:graphicFrameLocks noGrp="1"/>
          </p:cNvGraphicFramePr>
          <p:nvPr>
            <p:extLst>
              <p:ext uri="{D42A27DB-BD31-4B8C-83A1-F6EECF244321}">
                <p14:modId xmlns:p14="http://schemas.microsoft.com/office/powerpoint/2010/main" val="4012567558"/>
              </p:ext>
            </p:extLst>
          </p:nvPr>
        </p:nvGraphicFramePr>
        <p:xfrm>
          <a:off x="838198" y="2742042"/>
          <a:ext cx="4488711" cy="1752600"/>
        </p:xfrm>
        <a:graphic>
          <a:graphicData uri="http://schemas.openxmlformats.org/drawingml/2006/table">
            <a:tbl>
              <a:tblPr firstRow="1" bandRow="1">
                <a:tableStyleId>{D7AC3CCA-C797-4891-BE02-D94E43425B78}</a:tableStyleId>
              </a:tblPr>
              <a:tblGrid>
                <a:gridCol w="1496237">
                  <a:extLst>
                    <a:ext uri="{9D8B030D-6E8A-4147-A177-3AD203B41FA5}">
                      <a16:colId xmlns:a16="http://schemas.microsoft.com/office/drawing/2014/main" val="1634082027"/>
                    </a:ext>
                  </a:extLst>
                </a:gridCol>
                <a:gridCol w="1496237">
                  <a:extLst>
                    <a:ext uri="{9D8B030D-6E8A-4147-A177-3AD203B41FA5}">
                      <a16:colId xmlns:a16="http://schemas.microsoft.com/office/drawing/2014/main" val="2231578136"/>
                    </a:ext>
                  </a:extLst>
                </a:gridCol>
                <a:gridCol w="1496237">
                  <a:extLst>
                    <a:ext uri="{9D8B030D-6E8A-4147-A177-3AD203B41FA5}">
                      <a16:colId xmlns:a16="http://schemas.microsoft.com/office/drawing/2014/main" val="1542438329"/>
                    </a:ext>
                  </a:extLst>
                </a:gridCol>
              </a:tblGrid>
              <a:tr h="370840">
                <a:tc>
                  <a:txBody>
                    <a:bodyPr/>
                    <a:lstStyle/>
                    <a:p>
                      <a:r>
                        <a:rPr lang="en-US" dirty="0"/>
                        <a:t>Exon A</a:t>
                      </a:r>
                      <a:endParaRPr lang="en-SG" dirty="0"/>
                    </a:p>
                  </a:txBody>
                  <a:tcPr/>
                </a:tc>
                <a:tc>
                  <a:txBody>
                    <a:bodyPr/>
                    <a:lstStyle/>
                    <a:p>
                      <a:r>
                        <a:rPr lang="en-US" dirty="0"/>
                        <a:t>Exon B</a:t>
                      </a:r>
                      <a:endParaRPr lang="en-SG" dirty="0"/>
                    </a:p>
                  </a:txBody>
                  <a:tcPr/>
                </a:tc>
                <a:tc>
                  <a:txBody>
                    <a:bodyPr/>
                    <a:lstStyle/>
                    <a:p>
                      <a:r>
                        <a:rPr lang="en-US" dirty="0"/>
                        <a:t>Relative abundance</a:t>
                      </a:r>
                      <a:endParaRPr lang="en-SG" dirty="0"/>
                    </a:p>
                  </a:txBody>
                  <a:tcPr/>
                </a:tc>
                <a:extLst>
                  <a:ext uri="{0D108BD9-81ED-4DB2-BD59-A6C34878D82A}">
                    <a16:rowId xmlns:a16="http://schemas.microsoft.com/office/drawing/2014/main" val="4179112693"/>
                  </a:ext>
                </a:extLst>
              </a:tr>
              <a:tr h="370840">
                <a:tc>
                  <a:txBody>
                    <a:bodyPr/>
                    <a:lstStyle/>
                    <a:p>
                      <a:r>
                        <a:rPr lang="en-US" dirty="0"/>
                        <a:t>1</a:t>
                      </a:r>
                      <a:endParaRPr lang="en-SG" dirty="0"/>
                    </a:p>
                  </a:txBody>
                  <a:tcPr>
                    <a:solidFill>
                      <a:schemeClr val="accent5"/>
                    </a:solidFill>
                  </a:tcPr>
                </a:tc>
                <a:tc>
                  <a:txBody>
                    <a:bodyPr/>
                    <a:lstStyle/>
                    <a:p>
                      <a:r>
                        <a:rPr lang="en-US" dirty="0"/>
                        <a:t>1</a:t>
                      </a:r>
                      <a:endParaRPr lang="en-SG" dirty="0"/>
                    </a:p>
                  </a:txBody>
                  <a:tcPr>
                    <a:solidFill>
                      <a:schemeClr val="accent5"/>
                    </a:solidFill>
                  </a:tcPr>
                </a:tc>
                <a:tc>
                  <a:txBody>
                    <a:bodyPr/>
                    <a:lstStyle/>
                    <a:p>
                      <a:r>
                        <a:rPr lang="en-US" dirty="0"/>
                        <a:t>0.1</a:t>
                      </a:r>
                      <a:endParaRPr lang="en-SG" dirty="0"/>
                    </a:p>
                  </a:txBody>
                  <a:tcPr>
                    <a:solidFill>
                      <a:schemeClr val="accent5"/>
                    </a:solidFill>
                  </a:tcPr>
                </a:tc>
                <a:extLst>
                  <a:ext uri="{0D108BD9-81ED-4DB2-BD59-A6C34878D82A}">
                    <a16:rowId xmlns:a16="http://schemas.microsoft.com/office/drawing/2014/main" val="2000025720"/>
                  </a:ext>
                </a:extLst>
              </a:tr>
              <a:tr h="370840">
                <a:tc>
                  <a:txBody>
                    <a:bodyPr/>
                    <a:lstStyle/>
                    <a:p>
                      <a:r>
                        <a:rPr lang="en-US" dirty="0"/>
                        <a:t>1</a:t>
                      </a:r>
                      <a:endParaRPr lang="en-SG" dirty="0"/>
                    </a:p>
                  </a:txBody>
                  <a:tcPr/>
                </a:tc>
                <a:tc>
                  <a:txBody>
                    <a:bodyPr/>
                    <a:lstStyle/>
                    <a:p>
                      <a:r>
                        <a:rPr lang="en-US" dirty="0"/>
                        <a:t>0</a:t>
                      </a:r>
                      <a:endParaRPr lang="en-SG" dirty="0"/>
                    </a:p>
                  </a:txBody>
                  <a:tcPr/>
                </a:tc>
                <a:tc>
                  <a:txBody>
                    <a:bodyPr/>
                    <a:lstStyle/>
                    <a:p>
                      <a:r>
                        <a:rPr lang="en-US" dirty="0"/>
                        <a:t>0.9</a:t>
                      </a:r>
                      <a:endParaRPr lang="en-SG" dirty="0"/>
                    </a:p>
                  </a:txBody>
                  <a:tcPr/>
                </a:tc>
                <a:extLst>
                  <a:ext uri="{0D108BD9-81ED-4DB2-BD59-A6C34878D82A}">
                    <a16:rowId xmlns:a16="http://schemas.microsoft.com/office/drawing/2014/main" val="15701199"/>
                  </a:ext>
                </a:extLst>
              </a:tr>
              <a:tr h="370840">
                <a:tc>
                  <a:txBody>
                    <a:bodyPr/>
                    <a:lstStyle/>
                    <a:p>
                      <a:r>
                        <a:rPr lang="en-US" dirty="0"/>
                        <a:t>0</a:t>
                      </a:r>
                      <a:endParaRPr lang="en-SG" dirty="0"/>
                    </a:p>
                  </a:txBody>
                  <a:tcPr/>
                </a:tc>
                <a:tc>
                  <a:txBody>
                    <a:bodyPr/>
                    <a:lstStyle/>
                    <a:p>
                      <a:r>
                        <a:rPr lang="en-US" dirty="0"/>
                        <a:t>0</a:t>
                      </a:r>
                      <a:endParaRPr lang="en-SG" dirty="0"/>
                    </a:p>
                  </a:txBody>
                  <a:tcPr/>
                </a:tc>
                <a:tc>
                  <a:txBody>
                    <a:bodyPr/>
                    <a:lstStyle/>
                    <a:p>
                      <a:r>
                        <a:rPr lang="en-US" dirty="0"/>
                        <a:t>0.0</a:t>
                      </a:r>
                      <a:endParaRPr lang="en-SG" dirty="0"/>
                    </a:p>
                  </a:txBody>
                  <a:tcPr/>
                </a:tc>
                <a:extLst>
                  <a:ext uri="{0D108BD9-81ED-4DB2-BD59-A6C34878D82A}">
                    <a16:rowId xmlns:a16="http://schemas.microsoft.com/office/drawing/2014/main" val="3791501128"/>
                  </a:ext>
                </a:extLst>
              </a:tr>
            </a:tbl>
          </a:graphicData>
        </a:graphic>
      </p:graphicFrame>
      <p:graphicFrame>
        <p:nvGraphicFramePr>
          <p:cNvPr id="6" name="Table 4">
            <a:extLst>
              <a:ext uri="{FF2B5EF4-FFF2-40B4-BE49-F238E27FC236}">
                <a16:creationId xmlns:a16="http://schemas.microsoft.com/office/drawing/2014/main" id="{18BB6BEC-AEEB-483B-BE1F-0BB17B967965}"/>
              </a:ext>
            </a:extLst>
          </p:cNvPr>
          <p:cNvGraphicFramePr>
            <a:graphicFrameLocks noGrp="1"/>
          </p:cNvGraphicFramePr>
          <p:nvPr>
            <p:extLst>
              <p:ext uri="{D42A27DB-BD31-4B8C-83A1-F6EECF244321}">
                <p14:modId xmlns:p14="http://schemas.microsoft.com/office/powerpoint/2010/main" val="4109539808"/>
              </p:ext>
            </p:extLst>
          </p:nvPr>
        </p:nvGraphicFramePr>
        <p:xfrm>
          <a:off x="6441526" y="2742042"/>
          <a:ext cx="4488711" cy="1752600"/>
        </p:xfrm>
        <a:graphic>
          <a:graphicData uri="http://schemas.openxmlformats.org/drawingml/2006/table">
            <a:tbl>
              <a:tblPr firstRow="1" bandRow="1">
                <a:tableStyleId>{D7AC3CCA-C797-4891-BE02-D94E43425B78}</a:tableStyleId>
              </a:tblPr>
              <a:tblGrid>
                <a:gridCol w="1496237">
                  <a:extLst>
                    <a:ext uri="{9D8B030D-6E8A-4147-A177-3AD203B41FA5}">
                      <a16:colId xmlns:a16="http://schemas.microsoft.com/office/drawing/2014/main" val="1634082027"/>
                    </a:ext>
                  </a:extLst>
                </a:gridCol>
                <a:gridCol w="1496237">
                  <a:extLst>
                    <a:ext uri="{9D8B030D-6E8A-4147-A177-3AD203B41FA5}">
                      <a16:colId xmlns:a16="http://schemas.microsoft.com/office/drawing/2014/main" val="2231578136"/>
                    </a:ext>
                  </a:extLst>
                </a:gridCol>
                <a:gridCol w="1496237">
                  <a:extLst>
                    <a:ext uri="{9D8B030D-6E8A-4147-A177-3AD203B41FA5}">
                      <a16:colId xmlns:a16="http://schemas.microsoft.com/office/drawing/2014/main" val="1542438329"/>
                    </a:ext>
                  </a:extLst>
                </a:gridCol>
              </a:tblGrid>
              <a:tr h="370840">
                <a:tc>
                  <a:txBody>
                    <a:bodyPr/>
                    <a:lstStyle/>
                    <a:p>
                      <a:r>
                        <a:rPr lang="en-US" dirty="0"/>
                        <a:t>Exon A</a:t>
                      </a:r>
                      <a:endParaRPr lang="en-SG" dirty="0"/>
                    </a:p>
                  </a:txBody>
                  <a:tcPr/>
                </a:tc>
                <a:tc>
                  <a:txBody>
                    <a:bodyPr/>
                    <a:lstStyle/>
                    <a:p>
                      <a:r>
                        <a:rPr lang="en-US" dirty="0"/>
                        <a:t>Exon B</a:t>
                      </a:r>
                      <a:endParaRPr lang="en-SG" dirty="0"/>
                    </a:p>
                  </a:txBody>
                  <a:tcPr/>
                </a:tc>
                <a:tc>
                  <a:txBody>
                    <a:bodyPr/>
                    <a:lstStyle/>
                    <a:p>
                      <a:r>
                        <a:rPr lang="en-US" dirty="0"/>
                        <a:t>Relative abundance</a:t>
                      </a:r>
                      <a:endParaRPr lang="en-SG" dirty="0"/>
                    </a:p>
                  </a:txBody>
                  <a:tcPr/>
                </a:tc>
                <a:extLst>
                  <a:ext uri="{0D108BD9-81ED-4DB2-BD59-A6C34878D82A}">
                    <a16:rowId xmlns:a16="http://schemas.microsoft.com/office/drawing/2014/main" val="4179112693"/>
                  </a:ext>
                </a:extLst>
              </a:tr>
              <a:tr h="370840">
                <a:tc>
                  <a:txBody>
                    <a:bodyPr/>
                    <a:lstStyle/>
                    <a:p>
                      <a:r>
                        <a:rPr lang="en-US" dirty="0"/>
                        <a:t>1</a:t>
                      </a:r>
                      <a:endParaRPr lang="en-SG" dirty="0"/>
                    </a:p>
                  </a:txBody>
                  <a:tcPr/>
                </a:tc>
                <a:tc>
                  <a:txBody>
                    <a:bodyPr/>
                    <a:lstStyle/>
                    <a:p>
                      <a:r>
                        <a:rPr lang="en-US" dirty="0"/>
                        <a:t>1</a:t>
                      </a:r>
                      <a:endParaRPr lang="en-SG" dirty="0"/>
                    </a:p>
                  </a:txBody>
                  <a:tcPr/>
                </a:tc>
                <a:tc>
                  <a:txBody>
                    <a:bodyPr/>
                    <a:lstStyle/>
                    <a:p>
                      <a:r>
                        <a:rPr lang="en-US" dirty="0"/>
                        <a:t>0.0</a:t>
                      </a:r>
                      <a:endParaRPr lang="en-SG" dirty="0"/>
                    </a:p>
                  </a:txBody>
                  <a:tcPr/>
                </a:tc>
                <a:extLst>
                  <a:ext uri="{0D108BD9-81ED-4DB2-BD59-A6C34878D82A}">
                    <a16:rowId xmlns:a16="http://schemas.microsoft.com/office/drawing/2014/main" val="2000025720"/>
                  </a:ext>
                </a:extLst>
              </a:tr>
              <a:tr h="370840">
                <a:tc>
                  <a:txBody>
                    <a:bodyPr/>
                    <a:lstStyle/>
                    <a:p>
                      <a:r>
                        <a:rPr lang="en-US" dirty="0"/>
                        <a:t>1</a:t>
                      </a:r>
                      <a:endParaRPr lang="en-SG" dirty="0"/>
                    </a:p>
                  </a:txBody>
                  <a:tcPr/>
                </a:tc>
                <a:tc>
                  <a:txBody>
                    <a:bodyPr/>
                    <a:lstStyle/>
                    <a:p>
                      <a:r>
                        <a:rPr lang="en-US" dirty="0"/>
                        <a:t>0</a:t>
                      </a:r>
                      <a:endParaRPr lang="en-SG" dirty="0"/>
                    </a:p>
                  </a:txBody>
                  <a:tcPr/>
                </a:tc>
                <a:tc>
                  <a:txBody>
                    <a:bodyPr/>
                    <a:lstStyle/>
                    <a:p>
                      <a:r>
                        <a:rPr lang="en-US" dirty="0"/>
                        <a:t>0.1</a:t>
                      </a:r>
                      <a:endParaRPr lang="en-SG" dirty="0"/>
                    </a:p>
                  </a:txBody>
                  <a:tcPr/>
                </a:tc>
                <a:extLst>
                  <a:ext uri="{0D108BD9-81ED-4DB2-BD59-A6C34878D82A}">
                    <a16:rowId xmlns:a16="http://schemas.microsoft.com/office/drawing/2014/main" val="15701199"/>
                  </a:ext>
                </a:extLst>
              </a:tr>
              <a:tr h="370840">
                <a:tc>
                  <a:txBody>
                    <a:bodyPr/>
                    <a:lstStyle/>
                    <a:p>
                      <a:r>
                        <a:rPr lang="en-US" dirty="0"/>
                        <a:t>0</a:t>
                      </a:r>
                      <a:endParaRPr lang="en-SG" dirty="0"/>
                    </a:p>
                  </a:txBody>
                  <a:tcPr>
                    <a:solidFill>
                      <a:schemeClr val="accent5"/>
                    </a:solidFill>
                  </a:tcPr>
                </a:tc>
                <a:tc>
                  <a:txBody>
                    <a:bodyPr/>
                    <a:lstStyle/>
                    <a:p>
                      <a:r>
                        <a:rPr lang="en-US" dirty="0"/>
                        <a:t>0</a:t>
                      </a:r>
                      <a:endParaRPr lang="en-SG" dirty="0"/>
                    </a:p>
                  </a:txBody>
                  <a:tcPr>
                    <a:solidFill>
                      <a:schemeClr val="accent5"/>
                    </a:solidFill>
                  </a:tcPr>
                </a:tc>
                <a:tc>
                  <a:txBody>
                    <a:bodyPr/>
                    <a:lstStyle/>
                    <a:p>
                      <a:r>
                        <a:rPr lang="en-US" dirty="0"/>
                        <a:t>0.9</a:t>
                      </a:r>
                      <a:endParaRPr lang="en-SG" dirty="0"/>
                    </a:p>
                  </a:txBody>
                  <a:tcPr>
                    <a:solidFill>
                      <a:schemeClr val="accent5"/>
                    </a:solidFill>
                  </a:tcPr>
                </a:tc>
                <a:extLst>
                  <a:ext uri="{0D108BD9-81ED-4DB2-BD59-A6C34878D82A}">
                    <a16:rowId xmlns:a16="http://schemas.microsoft.com/office/drawing/2014/main" val="3791501128"/>
                  </a:ext>
                </a:extLst>
              </a:tr>
            </a:tbl>
          </a:graphicData>
        </a:graphic>
      </p:graphicFrame>
      <p:sp>
        <p:nvSpPr>
          <p:cNvPr id="8" name="TextBox 7">
            <a:extLst>
              <a:ext uri="{FF2B5EF4-FFF2-40B4-BE49-F238E27FC236}">
                <a16:creationId xmlns:a16="http://schemas.microsoft.com/office/drawing/2014/main" id="{2E850842-A153-4ACC-A7DA-41166BE45225}"/>
              </a:ext>
            </a:extLst>
          </p:cNvPr>
          <p:cNvSpPr txBox="1"/>
          <p:nvPr/>
        </p:nvSpPr>
        <p:spPr>
          <a:xfrm>
            <a:off x="838198" y="2322704"/>
            <a:ext cx="10283458" cy="369332"/>
          </a:xfrm>
          <a:prstGeom prst="rect">
            <a:avLst/>
          </a:prstGeom>
          <a:noFill/>
        </p:spPr>
        <p:txBody>
          <a:bodyPr wrap="square">
            <a:spAutoFit/>
          </a:bodyPr>
          <a:lstStyle/>
          <a:p>
            <a:r>
              <a:rPr lang="en-US" sz="1800" b="1" dirty="0">
                <a:latin typeface="Cambria Math" panose="02040503050406030204" pitchFamily="18" charset="0"/>
                <a:ea typeface="Cambria Math" panose="02040503050406030204" pitchFamily="18" charset="0"/>
              </a:rPr>
              <a:t>Control                                                                                                  Treatment</a:t>
            </a:r>
          </a:p>
        </p:txBody>
      </p:sp>
      <p:cxnSp>
        <p:nvCxnSpPr>
          <p:cNvPr id="10" name="Straight Arrow Connector 9">
            <a:extLst>
              <a:ext uri="{FF2B5EF4-FFF2-40B4-BE49-F238E27FC236}">
                <a16:creationId xmlns:a16="http://schemas.microsoft.com/office/drawing/2014/main" id="{314DD46D-EC78-4A90-81FA-AE0B046185B5}"/>
              </a:ext>
            </a:extLst>
          </p:cNvPr>
          <p:cNvCxnSpPr>
            <a:cxnSpLocks/>
          </p:cNvCxnSpPr>
          <p:nvPr/>
        </p:nvCxnSpPr>
        <p:spPr>
          <a:xfrm>
            <a:off x="5326909" y="3572540"/>
            <a:ext cx="1031361" cy="733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641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p:txBody>
          <a:bodyPr/>
          <a:lstStyle/>
          <a:p>
            <a:r>
              <a:rPr lang="en-SG" dirty="0">
                <a:latin typeface="Cambria" panose="02040503050406030204" pitchFamily="18" charset="0"/>
                <a:ea typeface="Cambria" panose="02040503050406030204" pitchFamily="18" charset="0"/>
              </a:rPr>
              <a:t>Co-Splicing Indices (CSI): Magnitude</a:t>
            </a:r>
          </a:p>
        </p:txBody>
      </p:sp>
      <p:sp>
        <p:nvSpPr>
          <p:cNvPr id="3" name="Content Placeholder 2">
            <a:extLst>
              <a:ext uri="{FF2B5EF4-FFF2-40B4-BE49-F238E27FC236}">
                <a16:creationId xmlns:a16="http://schemas.microsoft.com/office/drawing/2014/main" id="{E3AE9183-414F-4D3B-8B56-54863E1BAA36}"/>
              </a:ext>
            </a:extLst>
          </p:cNvPr>
          <p:cNvSpPr>
            <a:spLocks noGrp="1"/>
          </p:cNvSpPr>
          <p:nvPr>
            <p:ph idx="1"/>
          </p:nvPr>
        </p:nvSpPr>
        <p:spPr>
          <a:xfrm>
            <a:off x="838199" y="4752753"/>
            <a:ext cx="11206655" cy="1752600"/>
          </a:xfrm>
        </p:spPr>
        <p:txBody>
          <a:bodyPr>
            <a:normAutofit/>
          </a:bodyPr>
          <a:lstStyle/>
          <a:p>
            <a:pPr marL="0" indent="0" fontAlgn="base">
              <a:buNone/>
            </a:pPr>
            <a:r>
              <a:rPr lang="en-SG" dirty="0">
                <a:latin typeface="Cambria Math" panose="02040503050406030204" pitchFamily="18" charset="0"/>
                <a:ea typeface="Cambria Math" panose="02040503050406030204" pitchFamily="18" charset="0"/>
              </a:rPr>
              <a:t>But on a closer look, co-splicing is unlikely because</a:t>
            </a:r>
          </a:p>
          <a:p>
            <a:pPr marL="0" indent="0" fontAlgn="base">
              <a:buNone/>
            </a:pPr>
            <a:r>
              <a:rPr lang="en-SG" dirty="0">
                <a:latin typeface="Cambria Math" panose="02040503050406030204" pitchFamily="18" charset="0"/>
                <a:ea typeface="Cambria Math" panose="02040503050406030204" pitchFamily="18" charset="0"/>
              </a:rPr>
              <a:t>(1-0) in control </a:t>
            </a:r>
            <a:r>
              <a:rPr lang="en-SG" dirty="0">
                <a:latin typeface="Cambria Math" panose="02040503050406030204" pitchFamily="18" charset="0"/>
                <a:ea typeface="Cambria Math" panose="02040503050406030204" pitchFamily="18" charset="0"/>
                <a:sym typeface="Wingdings" panose="05000000000000000000" pitchFamily="2" charset="2"/>
              </a:rPr>
              <a:t>is spliced, </a:t>
            </a:r>
            <a:r>
              <a:rPr lang="en-SG" i="1" dirty="0">
                <a:latin typeface="Cambria Math" panose="02040503050406030204" pitchFamily="18" charset="0"/>
                <a:ea typeface="Cambria Math" panose="02040503050406030204" pitchFamily="18" charset="0"/>
                <a:sym typeface="Wingdings" panose="05000000000000000000" pitchFamily="2" charset="2"/>
              </a:rPr>
              <a:t>not co-spliced</a:t>
            </a:r>
            <a:r>
              <a:rPr lang="en-SG" dirty="0">
                <a:latin typeface="Cambria Math" panose="02040503050406030204" pitchFamily="18" charset="0"/>
                <a:ea typeface="Cambria Math" panose="02040503050406030204" pitchFamily="18" charset="0"/>
                <a:sym typeface="Wingdings" panose="05000000000000000000" pitchFamily="2" charset="2"/>
              </a:rPr>
              <a:t>, to give (0-0) </a:t>
            </a:r>
            <a:endParaRPr lang="en-SG"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p:txBody>
      </p:sp>
      <p:graphicFrame>
        <p:nvGraphicFramePr>
          <p:cNvPr id="4" name="Table 4">
            <a:extLst>
              <a:ext uri="{FF2B5EF4-FFF2-40B4-BE49-F238E27FC236}">
                <a16:creationId xmlns:a16="http://schemas.microsoft.com/office/drawing/2014/main" id="{0454E8B1-84C7-46DA-B5C1-CD8B4B60E115}"/>
              </a:ext>
            </a:extLst>
          </p:cNvPr>
          <p:cNvGraphicFramePr>
            <a:graphicFrameLocks noGrp="1"/>
          </p:cNvGraphicFramePr>
          <p:nvPr>
            <p:extLst>
              <p:ext uri="{D42A27DB-BD31-4B8C-83A1-F6EECF244321}">
                <p14:modId xmlns:p14="http://schemas.microsoft.com/office/powerpoint/2010/main" val="3120916581"/>
              </p:ext>
            </p:extLst>
          </p:nvPr>
        </p:nvGraphicFramePr>
        <p:xfrm>
          <a:off x="838198" y="2742042"/>
          <a:ext cx="4488711" cy="1752600"/>
        </p:xfrm>
        <a:graphic>
          <a:graphicData uri="http://schemas.openxmlformats.org/drawingml/2006/table">
            <a:tbl>
              <a:tblPr firstRow="1" bandRow="1">
                <a:tableStyleId>{D7AC3CCA-C797-4891-BE02-D94E43425B78}</a:tableStyleId>
              </a:tblPr>
              <a:tblGrid>
                <a:gridCol w="1496237">
                  <a:extLst>
                    <a:ext uri="{9D8B030D-6E8A-4147-A177-3AD203B41FA5}">
                      <a16:colId xmlns:a16="http://schemas.microsoft.com/office/drawing/2014/main" val="1634082027"/>
                    </a:ext>
                  </a:extLst>
                </a:gridCol>
                <a:gridCol w="1496237">
                  <a:extLst>
                    <a:ext uri="{9D8B030D-6E8A-4147-A177-3AD203B41FA5}">
                      <a16:colId xmlns:a16="http://schemas.microsoft.com/office/drawing/2014/main" val="2231578136"/>
                    </a:ext>
                  </a:extLst>
                </a:gridCol>
                <a:gridCol w="1496237">
                  <a:extLst>
                    <a:ext uri="{9D8B030D-6E8A-4147-A177-3AD203B41FA5}">
                      <a16:colId xmlns:a16="http://schemas.microsoft.com/office/drawing/2014/main" val="1542438329"/>
                    </a:ext>
                  </a:extLst>
                </a:gridCol>
              </a:tblGrid>
              <a:tr h="370840">
                <a:tc>
                  <a:txBody>
                    <a:bodyPr/>
                    <a:lstStyle/>
                    <a:p>
                      <a:r>
                        <a:rPr lang="en-US" dirty="0"/>
                        <a:t>Exon A</a:t>
                      </a:r>
                      <a:endParaRPr lang="en-SG" dirty="0"/>
                    </a:p>
                  </a:txBody>
                  <a:tcPr/>
                </a:tc>
                <a:tc>
                  <a:txBody>
                    <a:bodyPr/>
                    <a:lstStyle/>
                    <a:p>
                      <a:r>
                        <a:rPr lang="en-US" dirty="0"/>
                        <a:t>Exon B</a:t>
                      </a:r>
                      <a:endParaRPr lang="en-SG" dirty="0"/>
                    </a:p>
                  </a:txBody>
                  <a:tcPr/>
                </a:tc>
                <a:tc>
                  <a:txBody>
                    <a:bodyPr/>
                    <a:lstStyle/>
                    <a:p>
                      <a:r>
                        <a:rPr lang="en-US" dirty="0"/>
                        <a:t>Relative abundance</a:t>
                      </a:r>
                      <a:endParaRPr lang="en-SG" dirty="0"/>
                    </a:p>
                  </a:txBody>
                  <a:tcPr/>
                </a:tc>
                <a:extLst>
                  <a:ext uri="{0D108BD9-81ED-4DB2-BD59-A6C34878D82A}">
                    <a16:rowId xmlns:a16="http://schemas.microsoft.com/office/drawing/2014/main" val="4179112693"/>
                  </a:ext>
                </a:extLst>
              </a:tr>
              <a:tr h="370840">
                <a:tc>
                  <a:txBody>
                    <a:bodyPr/>
                    <a:lstStyle/>
                    <a:p>
                      <a:r>
                        <a:rPr lang="en-US" dirty="0"/>
                        <a:t>1</a:t>
                      </a:r>
                      <a:endParaRPr lang="en-SG" dirty="0"/>
                    </a:p>
                  </a:txBody>
                  <a:tcPr/>
                </a:tc>
                <a:tc>
                  <a:txBody>
                    <a:bodyPr/>
                    <a:lstStyle/>
                    <a:p>
                      <a:r>
                        <a:rPr lang="en-US" dirty="0"/>
                        <a:t>1</a:t>
                      </a:r>
                      <a:endParaRPr lang="en-SG" dirty="0"/>
                    </a:p>
                  </a:txBody>
                  <a:tcPr/>
                </a:tc>
                <a:tc>
                  <a:txBody>
                    <a:bodyPr/>
                    <a:lstStyle/>
                    <a:p>
                      <a:r>
                        <a:rPr lang="en-US" dirty="0"/>
                        <a:t>0.1</a:t>
                      </a:r>
                      <a:endParaRPr lang="en-SG" dirty="0"/>
                    </a:p>
                  </a:txBody>
                  <a:tcPr/>
                </a:tc>
                <a:extLst>
                  <a:ext uri="{0D108BD9-81ED-4DB2-BD59-A6C34878D82A}">
                    <a16:rowId xmlns:a16="http://schemas.microsoft.com/office/drawing/2014/main" val="2000025720"/>
                  </a:ext>
                </a:extLst>
              </a:tr>
              <a:tr h="370840">
                <a:tc>
                  <a:txBody>
                    <a:bodyPr/>
                    <a:lstStyle/>
                    <a:p>
                      <a:r>
                        <a:rPr lang="en-US" dirty="0"/>
                        <a:t>1</a:t>
                      </a:r>
                      <a:endParaRPr lang="en-SG" dirty="0"/>
                    </a:p>
                  </a:txBody>
                  <a:tcPr>
                    <a:solidFill>
                      <a:schemeClr val="accent5"/>
                    </a:solidFill>
                  </a:tcPr>
                </a:tc>
                <a:tc>
                  <a:txBody>
                    <a:bodyPr/>
                    <a:lstStyle/>
                    <a:p>
                      <a:r>
                        <a:rPr lang="en-US" dirty="0"/>
                        <a:t>0</a:t>
                      </a:r>
                      <a:endParaRPr lang="en-SG" dirty="0"/>
                    </a:p>
                  </a:txBody>
                  <a:tcPr>
                    <a:solidFill>
                      <a:schemeClr val="accent5"/>
                    </a:solidFill>
                  </a:tcPr>
                </a:tc>
                <a:tc>
                  <a:txBody>
                    <a:bodyPr/>
                    <a:lstStyle/>
                    <a:p>
                      <a:r>
                        <a:rPr lang="en-US" dirty="0"/>
                        <a:t>0.9</a:t>
                      </a:r>
                      <a:endParaRPr lang="en-SG" dirty="0"/>
                    </a:p>
                  </a:txBody>
                  <a:tcPr>
                    <a:solidFill>
                      <a:schemeClr val="accent5"/>
                    </a:solidFill>
                  </a:tcPr>
                </a:tc>
                <a:extLst>
                  <a:ext uri="{0D108BD9-81ED-4DB2-BD59-A6C34878D82A}">
                    <a16:rowId xmlns:a16="http://schemas.microsoft.com/office/drawing/2014/main" val="15701199"/>
                  </a:ext>
                </a:extLst>
              </a:tr>
              <a:tr h="370840">
                <a:tc>
                  <a:txBody>
                    <a:bodyPr/>
                    <a:lstStyle/>
                    <a:p>
                      <a:r>
                        <a:rPr lang="en-US" dirty="0"/>
                        <a:t>0</a:t>
                      </a:r>
                      <a:endParaRPr lang="en-SG" dirty="0"/>
                    </a:p>
                  </a:txBody>
                  <a:tcPr/>
                </a:tc>
                <a:tc>
                  <a:txBody>
                    <a:bodyPr/>
                    <a:lstStyle/>
                    <a:p>
                      <a:r>
                        <a:rPr lang="en-US" dirty="0"/>
                        <a:t>0</a:t>
                      </a:r>
                      <a:endParaRPr lang="en-SG" dirty="0"/>
                    </a:p>
                  </a:txBody>
                  <a:tcPr/>
                </a:tc>
                <a:tc>
                  <a:txBody>
                    <a:bodyPr/>
                    <a:lstStyle/>
                    <a:p>
                      <a:r>
                        <a:rPr lang="en-US" dirty="0"/>
                        <a:t>0.0</a:t>
                      </a:r>
                      <a:endParaRPr lang="en-SG" dirty="0"/>
                    </a:p>
                  </a:txBody>
                  <a:tcPr/>
                </a:tc>
                <a:extLst>
                  <a:ext uri="{0D108BD9-81ED-4DB2-BD59-A6C34878D82A}">
                    <a16:rowId xmlns:a16="http://schemas.microsoft.com/office/drawing/2014/main" val="3791501128"/>
                  </a:ext>
                </a:extLst>
              </a:tr>
            </a:tbl>
          </a:graphicData>
        </a:graphic>
      </p:graphicFrame>
      <p:graphicFrame>
        <p:nvGraphicFramePr>
          <p:cNvPr id="6" name="Table 4">
            <a:extLst>
              <a:ext uri="{FF2B5EF4-FFF2-40B4-BE49-F238E27FC236}">
                <a16:creationId xmlns:a16="http://schemas.microsoft.com/office/drawing/2014/main" id="{18BB6BEC-AEEB-483B-BE1F-0BB17B967965}"/>
              </a:ext>
            </a:extLst>
          </p:cNvPr>
          <p:cNvGraphicFramePr>
            <a:graphicFrameLocks noGrp="1"/>
          </p:cNvGraphicFramePr>
          <p:nvPr>
            <p:extLst>
              <p:ext uri="{D42A27DB-BD31-4B8C-83A1-F6EECF244321}">
                <p14:modId xmlns:p14="http://schemas.microsoft.com/office/powerpoint/2010/main" val="316229930"/>
              </p:ext>
            </p:extLst>
          </p:nvPr>
        </p:nvGraphicFramePr>
        <p:xfrm>
          <a:off x="6441526" y="2742042"/>
          <a:ext cx="4488711" cy="1752600"/>
        </p:xfrm>
        <a:graphic>
          <a:graphicData uri="http://schemas.openxmlformats.org/drawingml/2006/table">
            <a:tbl>
              <a:tblPr firstRow="1" bandRow="1">
                <a:tableStyleId>{D7AC3CCA-C797-4891-BE02-D94E43425B78}</a:tableStyleId>
              </a:tblPr>
              <a:tblGrid>
                <a:gridCol w="1496237">
                  <a:extLst>
                    <a:ext uri="{9D8B030D-6E8A-4147-A177-3AD203B41FA5}">
                      <a16:colId xmlns:a16="http://schemas.microsoft.com/office/drawing/2014/main" val="1634082027"/>
                    </a:ext>
                  </a:extLst>
                </a:gridCol>
                <a:gridCol w="1496237">
                  <a:extLst>
                    <a:ext uri="{9D8B030D-6E8A-4147-A177-3AD203B41FA5}">
                      <a16:colId xmlns:a16="http://schemas.microsoft.com/office/drawing/2014/main" val="2231578136"/>
                    </a:ext>
                  </a:extLst>
                </a:gridCol>
                <a:gridCol w="1496237">
                  <a:extLst>
                    <a:ext uri="{9D8B030D-6E8A-4147-A177-3AD203B41FA5}">
                      <a16:colId xmlns:a16="http://schemas.microsoft.com/office/drawing/2014/main" val="1542438329"/>
                    </a:ext>
                  </a:extLst>
                </a:gridCol>
              </a:tblGrid>
              <a:tr h="370840">
                <a:tc>
                  <a:txBody>
                    <a:bodyPr/>
                    <a:lstStyle/>
                    <a:p>
                      <a:r>
                        <a:rPr lang="en-US" dirty="0"/>
                        <a:t>Exon A</a:t>
                      </a:r>
                      <a:endParaRPr lang="en-SG" dirty="0"/>
                    </a:p>
                  </a:txBody>
                  <a:tcPr/>
                </a:tc>
                <a:tc>
                  <a:txBody>
                    <a:bodyPr/>
                    <a:lstStyle/>
                    <a:p>
                      <a:r>
                        <a:rPr lang="en-US" dirty="0"/>
                        <a:t>Exon B</a:t>
                      </a:r>
                      <a:endParaRPr lang="en-SG" dirty="0"/>
                    </a:p>
                  </a:txBody>
                  <a:tcPr/>
                </a:tc>
                <a:tc>
                  <a:txBody>
                    <a:bodyPr/>
                    <a:lstStyle/>
                    <a:p>
                      <a:r>
                        <a:rPr lang="en-US" dirty="0"/>
                        <a:t>Relative abundance</a:t>
                      </a:r>
                      <a:endParaRPr lang="en-SG" dirty="0"/>
                    </a:p>
                  </a:txBody>
                  <a:tcPr/>
                </a:tc>
                <a:extLst>
                  <a:ext uri="{0D108BD9-81ED-4DB2-BD59-A6C34878D82A}">
                    <a16:rowId xmlns:a16="http://schemas.microsoft.com/office/drawing/2014/main" val="4179112693"/>
                  </a:ext>
                </a:extLst>
              </a:tr>
              <a:tr h="370840">
                <a:tc>
                  <a:txBody>
                    <a:bodyPr/>
                    <a:lstStyle/>
                    <a:p>
                      <a:r>
                        <a:rPr lang="en-US" dirty="0"/>
                        <a:t>1</a:t>
                      </a:r>
                      <a:endParaRPr lang="en-SG" dirty="0"/>
                    </a:p>
                  </a:txBody>
                  <a:tcPr/>
                </a:tc>
                <a:tc>
                  <a:txBody>
                    <a:bodyPr/>
                    <a:lstStyle/>
                    <a:p>
                      <a:r>
                        <a:rPr lang="en-US" dirty="0"/>
                        <a:t>1</a:t>
                      </a:r>
                      <a:endParaRPr lang="en-SG" dirty="0"/>
                    </a:p>
                  </a:txBody>
                  <a:tcPr/>
                </a:tc>
                <a:tc>
                  <a:txBody>
                    <a:bodyPr/>
                    <a:lstStyle/>
                    <a:p>
                      <a:r>
                        <a:rPr lang="en-US" dirty="0"/>
                        <a:t>0.0</a:t>
                      </a:r>
                      <a:endParaRPr lang="en-SG" dirty="0"/>
                    </a:p>
                  </a:txBody>
                  <a:tcPr/>
                </a:tc>
                <a:extLst>
                  <a:ext uri="{0D108BD9-81ED-4DB2-BD59-A6C34878D82A}">
                    <a16:rowId xmlns:a16="http://schemas.microsoft.com/office/drawing/2014/main" val="2000025720"/>
                  </a:ext>
                </a:extLst>
              </a:tr>
              <a:tr h="370840">
                <a:tc>
                  <a:txBody>
                    <a:bodyPr/>
                    <a:lstStyle/>
                    <a:p>
                      <a:r>
                        <a:rPr lang="en-US" dirty="0"/>
                        <a:t>1</a:t>
                      </a:r>
                      <a:endParaRPr lang="en-SG" dirty="0"/>
                    </a:p>
                  </a:txBody>
                  <a:tcPr/>
                </a:tc>
                <a:tc>
                  <a:txBody>
                    <a:bodyPr/>
                    <a:lstStyle/>
                    <a:p>
                      <a:r>
                        <a:rPr lang="en-US" dirty="0"/>
                        <a:t>0</a:t>
                      </a:r>
                      <a:endParaRPr lang="en-SG" dirty="0"/>
                    </a:p>
                  </a:txBody>
                  <a:tcPr/>
                </a:tc>
                <a:tc>
                  <a:txBody>
                    <a:bodyPr/>
                    <a:lstStyle/>
                    <a:p>
                      <a:r>
                        <a:rPr lang="en-US" dirty="0"/>
                        <a:t>0.1</a:t>
                      </a:r>
                      <a:endParaRPr lang="en-SG" dirty="0"/>
                    </a:p>
                  </a:txBody>
                  <a:tcPr/>
                </a:tc>
                <a:extLst>
                  <a:ext uri="{0D108BD9-81ED-4DB2-BD59-A6C34878D82A}">
                    <a16:rowId xmlns:a16="http://schemas.microsoft.com/office/drawing/2014/main" val="15701199"/>
                  </a:ext>
                </a:extLst>
              </a:tr>
              <a:tr h="370840">
                <a:tc>
                  <a:txBody>
                    <a:bodyPr/>
                    <a:lstStyle/>
                    <a:p>
                      <a:r>
                        <a:rPr lang="en-US" dirty="0"/>
                        <a:t>0</a:t>
                      </a:r>
                      <a:endParaRPr lang="en-SG" dirty="0"/>
                    </a:p>
                  </a:txBody>
                  <a:tcPr>
                    <a:solidFill>
                      <a:schemeClr val="accent5"/>
                    </a:solidFill>
                  </a:tcPr>
                </a:tc>
                <a:tc>
                  <a:txBody>
                    <a:bodyPr/>
                    <a:lstStyle/>
                    <a:p>
                      <a:r>
                        <a:rPr lang="en-US" dirty="0"/>
                        <a:t>0</a:t>
                      </a:r>
                      <a:endParaRPr lang="en-SG" dirty="0"/>
                    </a:p>
                  </a:txBody>
                  <a:tcPr>
                    <a:solidFill>
                      <a:schemeClr val="accent5"/>
                    </a:solidFill>
                  </a:tcPr>
                </a:tc>
                <a:tc>
                  <a:txBody>
                    <a:bodyPr/>
                    <a:lstStyle/>
                    <a:p>
                      <a:r>
                        <a:rPr lang="en-US" dirty="0"/>
                        <a:t>0.9</a:t>
                      </a:r>
                      <a:endParaRPr lang="en-SG" dirty="0"/>
                    </a:p>
                  </a:txBody>
                  <a:tcPr>
                    <a:solidFill>
                      <a:schemeClr val="accent5"/>
                    </a:solidFill>
                  </a:tcPr>
                </a:tc>
                <a:extLst>
                  <a:ext uri="{0D108BD9-81ED-4DB2-BD59-A6C34878D82A}">
                    <a16:rowId xmlns:a16="http://schemas.microsoft.com/office/drawing/2014/main" val="3791501128"/>
                  </a:ext>
                </a:extLst>
              </a:tr>
            </a:tbl>
          </a:graphicData>
        </a:graphic>
      </p:graphicFrame>
      <p:sp>
        <p:nvSpPr>
          <p:cNvPr id="8" name="TextBox 7">
            <a:extLst>
              <a:ext uri="{FF2B5EF4-FFF2-40B4-BE49-F238E27FC236}">
                <a16:creationId xmlns:a16="http://schemas.microsoft.com/office/drawing/2014/main" id="{2E850842-A153-4ACC-A7DA-41166BE45225}"/>
              </a:ext>
            </a:extLst>
          </p:cNvPr>
          <p:cNvSpPr txBox="1"/>
          <p:nvPr/>
        </p:nvSpPr>
        <p:spPr>
          <a:xfrm>
            <a:off x="838198" y="2322704"/>
            <a:ext cx="10283458" cy="369332"/>
          </a:xfrm>
          <a:prstGeom prst="rect">
            <a:avLst/>
          </a:prstGeom>
          <a:noFill/>
        </p:spPr>
        <p:txBody>
          <a:bodyPr wrap="square">
            <a:spAutoFit/>
          </a:bodyPr>
          <a:lstStyle/>
          <a:p>
            <a:r>
              <a:rPr lang="en-US" sz="1800" b="1" dirty="0">
                <a:latin typeface="Cambria Math" panose="02040503050406030204" pitchFamily="18" charset="0"/>
                <a:ea typeface="Cambria Math" panose="02040503050406030204" pitchFamily="18" charset="0"/>
              </a:rPr>
              <a:t>Control                                                                                                  Treatment</a:t>
            </a:r>
          </a:p>
        </p:txBody>
      </p:sp>
      <p:cxnSp>
        <p:nvCxnSpPr>
          <p:cNvPr id="10" name="Straight Arrow Connector 9">
            <a:extLst>
              <a:ext uri="{FF2B5EF4-FFF2-40B4-BE49-F238E27FC236}">
                <a16:creationId xmlns:a16="http://schemas.microsoft.com/office/drawing/2014/main" id="{314DD46D-EC78-4A90-81FA-AE0B046185B5}"/>
              </a:ext>
            </a:extLst>
          </p:cNvPr>
          <p:cNvCxnSpPr>
            <a:cxnSpLocks/>
          </p:cNvCxnSpPr>
          <p:nvPr/>
        </p:nvCxnSpPr>
        <p:spPr>
          <a:xfrm>
            <a:off x="5326909" y="3987209"/>
            <a:ext cx="1031361" cy="318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29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p:txBody>
          <a:bodyPr/>
          <a:lstStyle/>
          <a:p>
            <a:r>
              <a:rPr lang="en-SG" dirty="0">
                <a:latin typeface="Cambria" panose="02040503050406030204" pitchFamily="18" charset="0"/>
                <a:ea typeface="Cambria" panose="02040503050406030204" pitchFamily="18" charset="0"/>
              </a:rPr>
              <a:t>Co-Splicing Indices (CSI): Magnitude</a:t>
            </a:r>
          </a:p>
        </p:txBody>
      </p:sp>
      <p:sp>
        <p:nvSpPr>
          <p:cNvPr id="3" name="Content Placeholder 2">
            <a:extLst>
              <a:ext uri="{FF2B5EF4-FFF2-40B4-BE49-F238E27FC236}">
                <a16:creationId xmlns:a16="http://schemas.microsoft.com/office/drawing/2014/main" id="{E3AE9183-414F-4D3B-8B56-54863E1BAA36}"/>
              </a:ext>
            </a:extLst>
          </p:cNvPr>
          <p:cNvSpPr>
            <a:spLocks noGrp="1"/>
          </p:cNvSpPr>
          <p:nvPr>
            <p:ph idx="1"/>
          </p:nvPr>
        </p:nvSpPr>
        <p:spPr>
          <a:xfrm>
            <a:off x="838199" y="4206089"/>
            <a:ext cx="11206655" cy="2747604"/>
          </a:xfrm>
        </p:spPr>
        <p:txBody>
          <a:bodyPr>
            <a:normAutofit/>
          </a:bodyPr>
          <a:lstStyle/>
          <a:p>
            <a:pPr marL="0" indent="0" fontAlgn="base">
              <a:buNone/>
            </a:pPr>
            <a:r>
              <a:rPr lang="en-SG" dirty="0">
                <a:latin typeface="Cambria Math" panose="02040503050406030204" pitchFamily="18" charset="0"/>
                <a:ea typeface="Cambria Math" panose="02040503050406030204" pitchFamily="18" charset="0"/>
              </a:rPr>
              <a:t>Thus, for co-splicing of (1-1) </a:t>
            </a:r>
            <a:r>
              <a:rPr lang="en-SG" dirty="0">
                <a:latin typeface="Cambria Math" panose="02040503050406030204" pitchFamily="18" charset="0"/>
                <a:ea typeface="Cambria Math" panose="02040503050406030204" pitchFamily="18" charset="0"/>
                <a:sym typeface="Wingdings" panose="05000000000000000000" pitchFamily="2" charset="2"/>
              </a:rPr>
              <a:t> (0-0), we should look at the “intermediate” isoforms where single splicing occurred: (1-0) and (0-1).</a:t>
            </a:r>
          </a:p>
          <a:p>
            <a:pPr marL="0" indent="0" fontAlgn="base">
              <a:buNone/>
            </a:pPr>
            <a:endParaRPr lang="en-SG" dirty="0">
              <a:latin typeface="Cambria Math" panose="02040503050406030204" pitchFamily="18" charset="0"/>
              <a:ea typeface="Cambria Math" panose="02040503050406030204" pitchFamily="18" charset="0"/>
              <a:sym typeface="Wingdings" panose="05000000000000000000" pitchFamily="2" charset="2"/>
            </a:endParaRPr>
          </a:p>
          <a:p>
            <a:pPr marL="0" indent="0" fontAlgn="base">
              <a:buNone/>
            </a:pPr>
            <a:r>
              <a:rPr lang="en-SG" dirty="0">
                <a:latin typeface="Cambria Math" panose="02040503050406030204" pitchFamily="18" charset="0"/>
                <a:ea typeface="Cambria Math" panose="02040503050406030204" pitchFamily="18" charset="0"/>
                <a:sym typeface="Wingdings" panose="05000000000000000000" pitchFamily="2" charset="2"/>
              </a:rPr>
              <a:t>Co-splicing is more likely to occur when the </a:t>
            </a:r>
            <a:r>
              <a:rPr lang="en-SG" i="1" dirty="0">
                <a:latin typeface="Cambria Math" panose="02040503050406030204" pitchFamily="18" charset="0"/>
                <a:ea typeface="Cambria Math" panose="02040503050406030204" pitchFamily="18" charset="0"/>
                <a:sym typeface="Wingdings" panose="05000000000000000000" pitchFamily="2" charset="2"/>
              </a:rPr>
              <a:t>smallest</a:t>
            </a:r>
            <a:r>
              <a:rPr lang="en-SG" dirty="0">
                <a:latin typeface="Cambria Math" panose="02040503050406030204" pitchFamily="18" charset="0"/>
                <a:ea typeface="Cambria Math" panose="02040503050406030204" pitchFamily="18" charset="0"/>
                <a:sym typeface="Wingdings" panose="05000000000000000000" pitchFamily="2" charset="2"/>
              </a:rPr>
              <a:t> difference between (0-0) and (1-0)/ (0-1) is </a:t>
            </a:r>
            <a:r>
              <a:rPr lang="en-SG" b="1" dirty="0">
                <a:latin typeface="Cambria Math" panose="02040503050406030204" pitchFamily="18" charset="0"/>
                <a:ea typeface="Cambria Math" panose="02040503050406030204" pitchFamily="18" charset="0"/>
                <a:sym typeface="Wingdings" panose="05000000000000000000" pitchFamily="2" charset="2"/>
              </a:rPr>
              <a:t>large</a:t>
            </a:r>
            <a:r>
              <a:rPr lang="en-SG" dirty="0">
                <a:latin typeface="Cambria Math" panose="02040503050406030204" pitchFamily="18" charset="0"/>
                <a:ea typeface="Cambria Math" panose="02040503050406030204" pitchFamily="18" charset="0"/>
                <a:sym typeface="Wingdings" panose="05000000000000000000" pitchFamily="2" charset="2"/>
              </a:rPr>
              <a:t>. The extent of difference is called </a:t>
            </a:r>
            <a:r>
              <a:rPr lang="en-SG" b="1" dirty="0">
                <a:latin typeface="Cambria Math" panose="02040503050406030204" pitchFamily="18" charset="0"/>
                <a:ea typeface="Cambria Math" panose="02040503050406030204" pitchFamily="18" charset="0"/>
                <a:sym typeface="Wingdings" panose="05000000000000000000" pitchFamily="2" charset="2"/>
              </a:rPr>
              <a:t>magnitude</a:t>
            </a:r>
            <a:r>
              <a:rPr lang="en-SG" dirty="0">
                <a:latin typeface="Cambria Math" panose="02040503050406030204" pitchFamily="18" charset="0"/>
                <a:ea typeface="Cambria Math" panose="02040503050406030204" pitchFamily="18" charset="0"/>
                <a:sym typeface="Wingdings" panose="05000000000000000000" pitchFamily="2" charset="2"/>
              </a:rPr>
              <a:t>.</a:t>
            </a:r>
            <a:endParaRPr lang="en-SG"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p:txBody>
      </p:sp>
      <p:graphicFrame>
        <p:nvGraphicFramePr>
          <p:cNvPr id="4" name="Table 4">
            <a:extLst>
              <a:ext uri="{FF2B5EF4-FFF2-40B4-BE49-F238E27FC236}">
                <a16:creationId xmlns:a16="http://schemas.microsoft.com/office/drawing/2014/main" id="{0454E8B1-84C7-46DA-B5C1-CD8B4B60E115}"/>
              </a:ext>
            </a:extLst>
          </p:cNvPr>
          <p:cNvGraphicFramePr>
            <a:graphicFrameLocks noGrp="1"/>
          </p:cNvGraphicFramePr>
          <p:nvPr>
            <p:extLst>
              <p:ext uri="{D42A27DB-BD31-4B8C-83A1-F6EECF244321}">
                <p14:modId xmlns:p14="http://schemas.microsoft.com/office/powerpoint/2010/main" val="1868043787"/>
              </p:ext>
            </p:extLst>
          </p:nvPr>
        </p:nvGraphicFramePr>
        <p:xfrm>
          <a:off x="838199" y="1925360"/>
          <a:ext cx="4488711" cy="1752600"/>
        </p:xfrm>
        <a:graphic>
          <a:graphicData uri="http://schemas.openxmlformats.org/drawingml/2006/table">
            <a:tbl>
              <a:tblPr firstRow="1" bandRow="1">
                <a:tableStyleId>{D7AC3CCA-C797-4891-BE02-D94E43425B78}</a:tableStyleId>
              </a:tblPr>
              <a:tblGrid>
                <a:gridCol w="1496237">
                  <a:extLst>
                    <a:ext uri="{9D8B030D-6E8A-4147-A177-3AD203B41FA5}">
                      <a16:colId xmlns:a16="http://schemas.microsoft.com/office/drawing/2014/main" val="1634082027"/>
                    </a:ext>
                  </a:extLst>
                </a:gridCol>
                <a:gridCol w="1496237">
                  <a:extLst>
                    <a:ext uri="{9D8B030D-6E8A-4147-A177-3AD203B41FA5}">
                      <a16:colId xmlns:a16="http://schemas.microsoft.com/office/drawing/2014/main" val="2231578136"/>
                    </a:ext>
                  </a:extLst>
                </a:gridCol>
                <a:gridCol w="1496237">
                  <a:extLst>
                    <a:ext uri="{9D8B030D-6E8A-4147-A177-3AD203B41FA5}">
                      <a16:colId xmlns:a16="http://schemas.microsoft.com/office/drawing/2014/main" val="1542438329"/>
                    </a:ext>
                  </a:extLst>
                </a:gridCol>
              </a:tblGrid>
              <a:tr h="370840">
                <a:tc>
                  <a:txBody>
                    <a:bodyPr/>
                    <a:lstStyle/>
                    <a:p>
                      <a:r>
                        <a:rPr lang="en-US" dirty="0"/>
                        <a:t>Exon A</a:t>
                      </a:r>
                      <a:endParaRPr lang="en-SG" dirty="0"/>
                    </a:p>
                  </a:txBody>
                  <a:tcPr/>
                </a:tc>
                <a:tc>
                  <a:txBody>
                    <a:bodyPr/>
                    <a:lstStyle/>
                    <a:p>
                      <a:r>
                        <a:rPr lang="en-US" dirty="0"/>
                        <a:t>Exon B</a:t>
                      </a:r>
                      <a:endParaRPr lang="en-SG" dirty="0"/>
                    </a:p>
                  </a:txBody>
                  <a:tcPr/>
                </a:tc>
                <a:tc>
                  <a:txBody>
                    <a:bodyPr/>
                    <a:lstStyle/>
                    <a:p>
                      <a:r>
                        <a:rPr lang="en-US" dirty="0"/>
                        <a:t>Relative abundance</a:t>
                      </a:r>
                      <a:endParaRPr lang="en-SG" dirty="0"/>
                    </a:p>
                  </a:txBody>
                  <a:tcPr/>
                </a:tc>
                <a:extLst>
                  <a:ext uri="{0D108BD9-81ED-4DB2-BD59-A6C34878D82A}">
                    <a16:rowId xmlns:a16="http://schemas.microsoft.com/office/drawing/2014/main" val="4179112693"/>
                  </a:ext>
                </a:extLst>
              </a:tr>
              <a:tr h="370840">
                <a:tc>
                  <a:txBody>
                    <a:bodyPr/>
                    <a:lstStyle/>
                    <a:p>
                      <a:r>
                        <a:rPr lang="en-US" dirty="0"/>
                        <a:t>1</a:t>
                      </a:r>
                      <a:endParaRPr lang="en-SG" dirty="0"/>
                    </a:p>
                  </a:txBody>
                  <a:tcPr/>
                </a:tc>
                <a:tc>
                  <a:txBody>
                    <a:bodyPr/>
                    <a:lstStyle/>
                    <a:p>
                      <a:r>
                        <a:rPr lang="en-US" dirty="0"/>
                        <a:t>1</a:t>
                      </a:r>
                      <a:endParaRPr lang="en-SG" dirty="0"/>
                    </a:p>
                  </a:txBody>
                  <a:tcPr/>
                </a:tc>
                <a:tc>
                  <a:txBody>
                    <a:bodyPr/>
                    <a:lstStyle/>
                    <a:p>
                      <a:r>
                        <a:rPr lang="en-US" dirty="0"/>
                        <a:t>0.1</a:t>
                      </a:r>
                      <a:endParaRPr lang="en-SG" dirty="0"/>
                    </a:p>
                  </a:txBody>
                  <a:tcPr/>
                </a:tc>
                <a:extLst>
                  <a:ext uri="{0D108BD9-81ED-4DB2-BD59-A6C34878D82A}">
                    <a16:rowId xmlns:a16="http://schemas.microsoft.com/office/drawing/2014/main" val="2000025720"/>
                  </a:ext>
                </a:extLst>
              </a:tr>
              <a:tr h="370840">
                <a:tc>
                  <a:txBody>
                    <a:bodyPr/>
                    <a:lstStyle/>
                    <a:p>
                      <a:r>
                        <a:rPr lang="en-US" dirty="0"/>
                        <a:t>1</a:t>
                      </a:r>
                      <a:endParaRPr lang="en-SG" dirty="0"/>
                    </a:p>
                  </a:txBody>
                  <a:tcPr>
                    <a:solidFill>
                      <a:schemeClr val="accent5"/>
                    </a:solidFill>
                  </a:tcPr>
                </a:tc>
                <a:tc>
                  <a:txBody>
                    <a:bodyPr/>
                    <a:lstStyle/>
                    <a:p>
                      <a:r>
                        <a:rPr lang="en-US" dirty="0"/>
                        <a:t>0</a:t>
                      </a:r>
                      <a:endParaRPr lang="en-SG" dirty="0"/>
                    </a:p>
                  </a:txBody>
                  <a:tcPr>
                    <a:solidFill>
                      <a:schemeClr val="accent5"/>
                    </a:solidFill>
                  </a:tcPr>
                </a:tc>
                <a:tc>
                  <a:txBody>
                    <a:bodyPr/>
                    <a:lstStyle/>
                    <a:p>
                      <a:r>
                        <a:rPr lang="en-US" dirty="0"/>
                        <a:t>0.9</a:t>
                      </a:r>
                      <a:endParaRPr lang="en-SG" dirty="0"/>
                    </a:p>
                  </a:txBody>
                  <a:tcPr>
                    <a:solidFill>
                      <a:schemeClr val="accent5"/>
                    </a:solidFill>
                  </a:tcPr>
                </a:tc>
                <a:extLst>
                  <a:ext uri="{0D108BD9-81ED-4DB2-BD59-A6C34878D82A}">
                    <a16:rowId xmlns:a16="http://schemas.microsoft.com/office/drawing/2014/main" val="15701199"/>
                  </a:ext>
                </a:extLst>
              </a:tr>
              <a:tr h="370840">
                <a:tc>
                  <a:txBody>
                    <a:bodyPr/>
                    <a:lstStyle/>
                    <a:p>
                      <a:r>
                        <a:rPr lang="en-US" dirty="0"/>
                        <a:t>0</a:t>
                      </a:r>
                      <a:endParaRPr lang="en-SG" dirty="0"/>
                    </a:p>
                  </a:txBody>
                  <a:tcPr/>
                </a:tc>
                <a:tc>
                  <a:txBody>
                    <a:bodyPr/>
                    <a:lstStyle/>
                    <a:p>
                      <a:r>
                        <a:rPr lang="en-US" dirty="0"/>
                        <a:t>0</a:t>
                      </a:r>
                      <a:endParaRPr lang="en-SG" dirty="0"/>
                    </a:p>
                  </a:txBody>
                  <a:tcPr/>
                </a:tc>
                <a:tc>
                  <a:txBody>
                    <a:bodyPr/>
                    <a:lstStyle/>
                    <a:p>
                      <a:r>
                        <a:rPr lang="en-US" dirty="0"/>
                        <a:t>0.0</a:t>
                      </a:r>
                      <a:endParaRPr lang="en-SG" dirty="0"/>
                    </a:p>
                  </a:txBody>
                  <a:tcPr/>
                </a:tc>
                <a:extLst>
                  <a:ext uri="{0D108BD9-81ED-4DB2-BD59-A6C34878D82A}">
                    <a16:rowId xmlns:a16="http://schemas.microsoft.com/office/drawing/2014/main" val="3791501128"/>
                  </a:ext>
                </a:extLst>
              </a:tr>
            </a:tbl>
          </a:graphicData>
        </a:graphic>
      </p:graphicFrame>
      <p:graphicFrame>
        <p:nvGraphicFramePr>
          <p:cNvPr id="6" name="Table 4">
            <a:extLst>
              <a:ext uri="{FF2B5EF4-FFF2-40B4-BE49-F238E27FC236}">
                <a16:creationId xmlns:a16="http://schemas.microsoft.com/office/drawing/2014/main" id="{18BB6BEC-AEEB-483B-BE1F-0BB17B967965}"/>
              </a:ext>
            </a:extLst>
          </p:cNvPr>
          <p:cNvGraphicFramePr>
            <a:graphicFrameLocks noGrp="1"/>
          </p:cNvGraphicFramePr>
          <p:nvPr>
            <p:extLst>
              <p:ext uri="{D42A27DB-BD31-4B8C-83A1-F6EECF244321}">
                <p14:modId xmlns:p14="http://schemas.microsoft.com/office/powerpoint/2010/main" val="3472081570"/>
              </p:ext>
            </p:extLst>
          </p:nvPr>
        </p:nvGraphicFramePr>
        <p:xfrm>
          <a:off x="6441527" y="1925360"/>
          <a:ext cx="4488711" cy="1752600"/>
        </p:xfrm>
        <a:graphic>
          <a:graphicData uri="http://schemas.openxmlformats.org/drawingml/2006/table">
            <a:tbl>
              <a:tblPr firstRow="1" bandRow="1">
                <a:tableStyleId>{D7AC3CCA-C797-4891-BE02-D94E43425B78}</a:tableStyleId>
              </a:tblPr>
              <a:tblGrid>
                <a:gridCol w="1496237">
                  <a:extLst>
                    <a:ext uri="{9D8B030D-6E8A-4147-A177-3AD203B41FA5}">
                      <a16:colId xmlns:a16="http://schemas.microsoft.com/office/drawing/2014/main" val="1634082027"/>
                    </a:ext>
                  </a:extLst>
                </a:gridCol>
                <a:gridCol w="1496237">
                  <a:extLst>
                    <a:ext uri="{9D8B030D-6E8A-4147-A177-3AD203B41FA5}">
                      <a16:colId xmlns:a16="http://schemas.microsoft.com/office/drawing/2014/main" val="2231578136"/>
                    </a:ext>
                  </a:extLst>
                </a:gridCol>
                <a:gridCol w="1496237">
                  <a:extLst>
                    <a:ext uri="{9D8B030D-6E8A-4147-A177-3AD203B41FA5}">
                      <a16:colId xmlns:a16="http://schemas.microsoft.com/office/drawing/2014/main" val="1542438329"/>
                    </a:ext>
                  </a:extLst>
                </a:gridCol>
              </a:tblGrid>
              <a:tr h="370840">
                <a:tc>
                  <a:txBody>
                    <a:bodyPr/>
                    <a:lstStyle/>
                    <a:p>
                      <a:r>
                        <a:rPr lang="en-US" dirty="0"/>
                        <a:t>Exon A</a:t>
                      </a:r>
                      <a:endParaRPr lang="en-SG" dirty="0"/>
                    </a:p>
                  </a:txBody>
                  <a:tcPr/>
                </a:tc>
                <a:tc>
                  <a:txBody>
                    <a:bodyPr/>
                    <a:lstStyle/>
                    <a:p>
                      <a:r>
                        <a:rPr lang="en-US" dirty="0"/>
                        <a:t>Exon B</a:t>
                      </a:r>
                      <a:endParaRPr lang="en-SG" dirty="0"/>
                    </a:p>
                  </a:txBody>
                  <a:tcPr/>
                </a:tc>
                <a:tc>
                  <a:txBody>
                    <a:bodyPr/>
                    <a:lstStyle/>
                    <a:p>
                      <a:r>
                        <a:rPr lang="en-US" dirty="0"/>
                        <a:t>Relative abundance</a:t>
                      </a:r>
                      <a:endParaRPr lang="en-SG" dirty="0"/>
                    </a:p>
                  </a:txBody>
                  <a:tcPr/>
                </a:tc>
                <a:extLst>
                  <a:ext uri="{0D108BD9-81ED-4DB2-BD59-A6C34878D82A}">
                    <a16:rowId xmlns:a16="http://schemas.microsoft.com/office/drawing/2014/main" val="4179112693"/>
                  </a:ext>
                </a:extLst>
              </a:tr>
              <a:tr h="370840">
                <a:tc>
                  <a:txBody>
                    <a:bodyPr/>
                    <a:lstStyle/>
                    <a:p>
                      <a:r>
                        <a:rPr lang="en-US" dirty="0"/>
                        <a:t>1</a:t>
                      </a:r>
                      <a:endParaRPr lang="en-SG" dirty="0"/>
                    </a:p>
                  </a:txBody>
                  <a:tcPr/>
                </a:tc>
                <a:tc>
                  <a:txBody>
                    <a:bodyPr/>
                    <a:lstStyle/>
                    <a:p>
                      <a:r>
                        <a:rPr lang="en-US" dirty="0"/>
                        <a:t>1</a:t>
                      </a:r>
                      <a:endParaRPr lang="en-SG" dirty="0"/>
                    </a:p>
                  </a:txBody>
                  <a:tcPr/>
                </a:tc>
                <a:tc>
                  <a:txBody>
                    <a:bodyPr/>
                    <a:lstStyle/>
                    <a:p>
                      <a:r>
                        <a:rPr lang="en-US" dirty="0"/>
                        <a:t>0.0</a:t>
                      </a:r>
                      <a:endParaRPr lang="en-SG" dirty="0"/>
                    </a:p>
                  </a:txBody>
                  <a:tcPr/>
                </a:tc>
                <a:extLst>
                  <a:ext uri="{0D108BD9-81ED-4DB2-BD59-A6C34878D82A}">
                    <a16:rowId xmlns:a16="http://schemas.microsoft.com/office/drawing/2014/main" val="2000025720"/>
                  </a:ext>
                </a:extLst>
              </a:tr>
              <a:tr h="370840">
                <a:tc>
                  <a:txBody>
                    <a:bodyPr/>
                    <a:lstStyle/>
                    <a:p>
                      <a:r>
                        <a:rPr lang="en-US" dirty="0"/>
                        <a:t>1</a:t>
                      </a:r>
                      <a:endParaRPr lang="en-SG" dirty="0"/>
                    </a:p>
                  </a:txBody>
                  <a:tcPr/>
                </a:tc>
                <a:tc>
                  <a:txBody>
                    <a:bodyPr/>
                    <a:lstStyle/>
                    <a:p>
                      <a:r>
                        <a:rPr lang="en-US" dirty="0"/>
                        <a:t>0</a:t>
                      </a:r>
                      <a:endParaRPr lang="en-SG" dirty="0"/>
                    </a:p>
                  </a:txBody>
                  <a:tcPr/>
                </a:tc>
                <a:tc>
                  <a:txBody>
                    <a:bodyPr/>
                    <a:lstStyle/>
                    <a:p>
                      <a:r>
                        <a:rPr lang="en-US" dirty="0"/>
                        <a:t>0.1</a:t>
                      </a:r>
                      <a:endParaRPr lang="en-SG" dirty="0"/>
                    </a:p>
                  </a:txBody>
                  <a:tcPr/>
                </a:tc>
                <a:extLst>
                  <a:ext uri="{0D108BD9-81ED-4DB2-BD59-A6C34878D82A}">
                    <a16:rowId xmlns:a16="http://schemas.microsoft.com/office/drawing/2014/main" val="15701199"/>
                  </a:ext>
                </a:extLst>
              </a:tr>
              <a:tr h="370840">
                <a:tc>
                  <a:txBody>
                    <a:bodyPr/>
                    <a:lstStyle/>
                    <a:p>
                      <a:r>
                        <a:rPr lang="en-US" dirty="0"/>
                        <a:t>0</a:t>
                      </a:r>
                      <a:endParaRPr lang="en-SG" dirty="0"/>
                    </a:p>
                  </a:txBody>
                  <a:tcPr>
                    <a:solidFill>
                      <a:schemeClr val="accent5"/>
                    </a:solidFill>
                  </a:tcPr>
                </a:tc>
                <a:tc>
                  <a:txBody>
                    <a:bodyPr/>
                    <a:lstStyle/>
                    <a:p>
                      <a:r>
                        <a:rPr lang="en-US" dirty="0"/>
                        <a:t>0</a:t>
                      </a:r>
                      <a:endParaRPr lang="en-SG" dirty="0"/>
                    </a:p>
                  </a:txBody>
                  <a:tcPr>
                    <a:solidFill>
                      <a:schemeClr val="accent5"/>
                    </a:solidFill>
                  </a:tcPr>
                </a:tc>
                <a:tc>
                  <a:txBody>
                    <a:bodyPr/>
                    <a:lstStyle/>
                    <a:p>
                      <a:r>
                        <a:rPr lang="en-US" dirty="0"/>
                        <a:t>0.9</a:t>
                      </a:r>
                      <a:endParaRPr lang="en-SG" dirty="0"/>
                    </a:p>
                  </a:txBody>
                  <a:tcPr>
                    <a:solidFill>
                      <a:schemeClr val="accent5"/>
                    </a:solidFill>
                  </a:tcPr>
                </a:tc>
                <a:extLst>
                  <a:ext uri="{0D108BD9-81ED-4DB2-BD59-A6C34878D82A}">
                    <a16:rowId xmlns:a16="http://schemas.microsoft.com/office/drawing/2014/main" val="3791501128"/>
                  </a:ext>
                </a:extLst>
              </a:tr>
            </a:tbl>
          </a:graphicData>
        </a:graphic>
      </p:graphicFrame>
      <p:sp>
        <p:nvSpPr>
          <p:cNvPr id="8" name="TextBox 7">
            <a:extLst>
              <a:ext uri="{FF2B5EF4-FFF2-40B4-BE49-F238E27FC236}">
                <a16:creationId xmlns:a16="http://schemas.microsoft.com/office/drawing/2014/main" id="{2E850842-A153-4ACC-A7DA-41166BE45225}"/>
              </a:ext>
            </a:extLst>
          </p:cNvPr>
          <p:cNvSpPr txBox="1"/>
          <p:nvPr/>
        </p:nvSpPr>
        <p:spPr>
          <a:xfrm>
            <a:off x="838199" y="1506022"/>
            <a:ext cx="10283458" cy="369332"/>
          </a:xfrm>
          <a:prstGeom prst="rect">
            <a:avLst/>
          </a:prstGeom>
          <a:noFill/>
        </p:spPr>
        <p:txBody>
          <a:bodyPr wrap="square">
            <a:spAutoFit/>
          </a:bodyPr>
          <a:lstStyle/>
          <a:p>
            <a:r>
              <a:rPr lang="en-US" sz="1800" b="1" dirty="0">
                <a:latin typeface="Cambria Math" panose="02040503050406030204" pitchFamily="18" charset="0"/>
                <a:ea typeface="Cambria Math" panose="02040503050406030204" pitchFamily="18" charset="0"/>
              </a:rPr>
              <a:t>Control                                                                                                  Treatment</a:t>
            </a:r>
          </a:p>
        </p:txBody>
      </p:sp>
      <p:cxnSp>
        <p:nvCxnSpPr>
          <p:cNvPr id="10" name="Straight Arrow Connector 9">
            <a:extLst>
              <a:ext uri="{FF2B5EF4-FFF2-40B4-BE49-F238E27FC236}">
                <a16:creationId xmlns:a16="http://schemas.microsoft.com/office/drawing/2014/main" id="{314DD46D-EC78-4A90-81FA-AE0B046185B5}"/>
              </a:ext>
            </a:extLst>
          </p:cNvPr>
          <p:cNvCxnSpPr>
            <a:cxnSpLocks/>
          </p:cNvCxnSpPr>
          <p:nvPr/>
        </p:nvCxnSpPr>
        <p:spPr>
          <a:xfrm>
            <a:off x="5326910" y="3170527"/>
            <a:ext cx="1031361" cy="318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6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E7657EB-AC6C-4850-A0F8-695D7DC365FC}"/>
              </a:ext>
            </a:extLst>
          </p:cNvPr>
          <p:cNvSpPr txBox="1"/>
          <p:nvPr/>
        </p:nvSpPr>
        <p:spPr>
          <a:xfrm>
            <a:off x="3444949" y="1993164"/>
            <a:ext cx="848309" cy="646331"/>
          </a:xfrm>
          <a:prstGeom prst="rect">
            <a:avLst/>
          </a:prstGeom>
          <a:noFill/>
        </p:spPr>
        <p:txBody>
          <a:bodyPr wrap="none" rtlCol="0">
            <a:spAutoFit/>
          </a:bodyPr>
          <a:lstStyle/>
          <a:p>
            <a:r>
              <a:rPr lang="en-US" sz="3600" dirty="0">
                <a:latin typeface="Cambria Math" panose="02040503050406030204" pitchFamily="18" charset="0"/>
                <a:ea typeface="Cambria Math" panose="02040503050406030204" pitchFamily="18" charset="0"/>
              </a:rPr>
              <a:t>1-1</a:t>
            </a:r>
            <a:endParaRPr lang="en-SG" sz="3600" dirty="0">
              <a:latin typeface="Cambria Math" panose="02040503050406030204" pitchFamily="18" charset="0"/>
              <a:ea typeface="Cambria Math" panose="02040503050406030204" pitchFamily="18" charset="0"/>
            </a:endParaRPr>
          </a:p>
        </p:txBody>
      </p:sp>
      <p:cxnSp>
        <p:nvCxnSpPr>
          <p:cNvPr id="11" name="Straight Arrow Connector 10">
            <a:extLst>
              <a:ext uri="{FF2B5EF4-FFF2-40B4-BE49-F238E27FC236}">
                <a16:creationId xmlns:a16="http://schemas.microsoft.com/office/drawing/2014/main" id="{97E16161-CC68-4EC5-992C-BB4737CACAAB}"/>
              </a:ext>
            </a:extLst>
          </p:cNvPr>
          <p:cNvCxnSpPr>
            <a:cxnSpLocks/>
            <a:stCxn id="9" idx="3"/>
            <a:endCxn id="13" idx="1"/>
          </p:cNvCxnSpPr>
          <p:nvPr/>
        </p:nvCxnSpPr>
        <p:spPr>
          <a:xfrm flipV="1">
            <a:off x="4293258" y="1623280"/>
            <a:ext cx="962770" cy="693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0CBEEC5-41C0-490A-BDAA-6EFC8A738F9C}"/>
              </a:ext>
            </a:extLst>
          </p:cNvPr>
          <p:cNvSpPr txBox="1"/>
          <p:nvPr/>
        </p:nvSpPr>
        <p:spPr>
          <a:xfrm>
            <a:off x="5256028" y="1300114"/>
            <a:ext cx="848309" cy="646331"/>
          </a:xfrm>
          <a:prstGeom prst="rect">
            <a:avLst/>
          </a:prstGeom>
          <a:noFill/>
        </p:spPr>
        <p:txBody>
          <a:bodyPr wrap="none" rtlCol="0">
            <a:spAutoFit/>
          </a:bodyPr>
          <a:lstStyle/>
          <a:p>
            <a:r>
              <a:rPr lang="en-US" sz="3600" dirty="0">
                <a:latin typeface="Cambria Math" panose="02040503050406030204" pitchFamily="18" charset="0"/>
                <a:ea typeface="Cambria Math" panose="02040503050406030204" pitchFamily="18" charset="0"/>
              </a:rPr>
              <a:t>0-1</a:t>
            </a:r>
            <a:endParaRPr lang="en-SG" sz="3600" dirty="0">
              <a:latin typeface="Cambria Math" panose="02040503050406030204" pitchFamily="18" charset="0"/>
              <a:ea typeface="Cambria Math" panose="02040503050406030204" pitchFamily="18" charset="0"/>
            </a:endParaRPr>
          </a:p>
        </p:txBody>
      </p:sp>
      <p:cxnSp>
        <p:nvCxnSpPr>
          <p:cNvPr id="15" name="Straight Arrow Connector 14">
            <a:extLst>
              <a:ext uri="{FF2B5EF4-FFF2-40B4-BE49-F238E27FC236}">
                <a16:creationId xmlns:a16="http://schemas.microsoft.com/office/drawing/2014/main" id="{6491DE98-6608-4BE9-9BE5-38DF40AD53DB}"/>
              </a:ext>
            </a:extLst>
          </p:cNvPr>
          <p:cNvCxnSpPr>
            <a:cxnSpLocks/>
            <a:stCxn id="9" idx="3"/>
            <a:endCxn id="18" idx="1"/>
          </p:cNvCxnSpPr>
          <p:nvPr/>
        </p:nvCxnSpPr>
        <p:spPr>
          <a:xfrm>
            <a:off x="4293258" y="2316330"/>
            <a:ext cx="962770" cy="553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D6CACAA-82A5-4E6B-9F5E-2F2BDBAFC697}"/>
              </a:ext>
            </a:extLst>
          </p:cNvPr>
          <p:cNvSpPr txBox="1"/>
          <p:nvPr/>
        </p:nvSpPr>
        <p:spPr>
          <a:xfrm>
            <a:off x="5256028" y="2546267"/>
            <a:ext cx="848309" cy="646331"/>
          </a:xfrm>
          <a:prstGeom prst="rect">
            <a:avLst/>
          </a:prstGeom>
          <a:noFill/>
        </p:spPr>
        <p:txBody>
          <a:bodyPr wrap="none" rtlCol="0">
            <a:spAutoFit/>
          </a:bodyPr>
          <a:lstStyle/>
          <a:p>
            <a:r>
              <a:rPr lang="en-US" sz="3600" dirty="0">
                <a:latin typeface="Cambria Math" panose="02040503050406030204" pitchFamily="18" charset="0"/>
                <a:ea typeface="Cambria Math" panose="02040503050406030204" pitchFamily="18" charset="0"/>
              </a:rPr>
              <a:t>1-0</a:t>
            </a:r>
            <a:endParaRPr lang="en-SG" sz="3600" dirty="0">
              <a:latin typeface="Cambria Math" panose="02040503050406030204" pitchFamily="18" charset="0"/>
              <a:ea typeface="Cambria Math" panose="02040503050406030204" pitchFamily="18" charset="0"/>
            </a:endParaRPr>
          </a:p>
        </p:txBody>
      </p:sp>
      <p:cxnSp>
        <p:nvCxnSpPr>
          <p:cNvPr id="21" name="Straight Arrow Connector 20">
            <a:extLst>
              <a:ext uri="{FF2B5EF4-FFF2-40B4-BE49-F238E27FC236}">
                <a16:creationId xmlns:a16="http://schemas.microsoft.com/office/drawing/2014/main" id="{B33BAE54-0517-494E-8531-B13834C2CAC5}"/>
              </a:ext>
            </a:extLst>
          </p:cNvPr>
          <p:cNvCxnSpPr>
            <a:cxnSpLocks/>
            <a:stCxn id="13" idx="3"/>
            <a:endCxn id="27" idx="1"/>
          </p:cNvCxnSpPr>
          <p:nvPr/>
        </p:nvCxnSpPr>
        <p:spPr>
          <a:xfrm>
            <a:off x="6104337" y="1623280"/>
            <a:ext cx="407482" cy="1236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702EFAA-DF0F-4E2A-89B7-E2EE2E044C53}"/>
              </a:ext>
            </a:extLst>
          </p:cNvPr>
          <p:cNvCxnSpPr>
            <a:cxnSpLocks/>
            <a:stCxn id="18" idx="3"/>
            <a:endCxn id="27" idx="1"/>
          </p:cNvCxnSpPr>
          <p:nvPr/>
        </p:nvCxnSpPr>
        <p:spPr>
          <a:xfrm flipV="1">
            <a:off x="6104337" y="2859981"/>
            <a:ext cx="407482" cy="9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2E4D708-5725-44CD-BDD1-EB404B4B8644}"/>
              </a:ext>
            </a:extLst>
          </p:cNvPr>
          <p:cNvSpPr txBox="1"/>
          <p:nvPr/>
        </p:nvSpPr>
        <p:spPr>
          <a:xfrm>
            <a:off x="6511819" y="2536815"/>
            <a:ext cx="848309" cy="646331"/>
          </a:xfrm>
          <a:prstGeom prst="rect">
            <a:avLst/>
          </a:prstGeom>
          <a:noFill/>
        </p:spPr>
        <p:txBody>
          <a:bodyPr wrap="none" rtlCol="0">
            <a:spAutoFit/>
          </a:bodyPr>
          <a:lstStyle/>
          <a:p>
            <a:r>
              <a:rPr lang="en-US" sz="3600" dirty="0">
                <a:latin typeface="Cambria Math" panose="02040503050406030204" pitchFamily="18" charset="0"/>
                <a:ea typeface="Cambria Math" panose="02040503050406030204" pitchFamily="18" charset="0"/>
              </a:rPr>
              <a:t>0-0</a:t>
            </a:r>
            <a:endParaRPr lang="en-SG" sz="3600" dirty="0">
              <a:latin typeface="Cambria Math" panose="02040503050406030204" pitchFamily="18" charset="0"/>
              <a:ea typeface="Cambria Math" panose="02040503050406030204" pitchFamily="18" charset="0"/>
            </a:endParaRPr>
          </a:p>
        </p:txBody>
      </p:sp>
      <p:sp>
        <p:nvSpPr>
          <p:cNvPr id="32" name="Content Placeholder 2">
            <a:extLst>
              <a:ext uri="{FF2B5EF4-FFF2-40B4-BE49-F238E27FC236}">
                <a16:creationId xmlns:a16="http://schemas.microsoft.com/office/drawing/2014/main" id="{A2BA0787-2C4E-4CBD-AA26-922A597D5213}"/>
              </a:ext>
            </a:extLst>
          </p:cNvPr>
          <p:cNvSpPr>
            <a:spLocks noGrp="1"/>
          </p:cNvSpPr>
          <p:nvPr>
            <p:ph idx="1"/>
          </p:nvPr>
        </p:nvSpPr>
        <p:spPr>
          <a:xfrm>
            <a:off x="699976" y="370826"/>
            <a:ext cx="11206655" cy="1752600"/>
          </a:xfrm>
        </p:spPr>
        <p:txBody>
          <a:bodyPr>
            <a:normAutofit/>
          </a:bodyPr>
          <a:lstStyle/>
          <a:p>
            <a:pPr marL="0" indent="0" fontAlgn="base">
              <a:buNone/>
            </a:pPr>
            <a:r>
              <a:rPr lang="en-SG" dirty="0">
                <a:latin typeface="Cambria Math" panose="02040503050406030204" pitchFamily="18" charset="0"/>
                <a:ea typeface="Cambria Math" panose="02040503050406030204" pitchFamily="18" charset="0"/>
              </a:rPr>
              <a:t>Graphically, when magnitude is small, distance between co-spliced isoform (0-0) is close to the intermediates</a:t>
            </a:r>
          </a:p>
          <a:p>
            <a:pPr marL="0" indent="0" fontAlgn="base">
              <a:buNone/>
            </a:pPr>
            <a:endParaRPr lang="en-SG"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p:txBody>
      </p:sp>
      <p:sp>
        <p:nvSpPr>
          <p:cNvPr id="33" name="Content Placeholder 2">
            <a:extLst>
              <a:ext uri="{FF2B5EF4-FFF2-40B4-BE49-F238E27FC236}">
                <a16:creationId xmlns:a16="http://schemas.microsoft.com/office/drawing/2014/main" id="{68FEAF73-A215-4A98-98DB-87C69476D2DE}"/>
              </a:ext>
            </a:extLst>
          </p:cNvPr>
          <p:cNvSpPr txBox="1">
            <a:spLocks/>
          </p:cNvSpPr>
          <p:nvPr/>
        </p:nvSpPr>
        <p:spPr>
          <a:xfrm>
            <a:off x="699976" y="3342765"/>
            <a:ext cx="11206655" cy="175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SG" dirty="0">
                <a:latin typeface="Cambria Math" panose="02040503050406030204" pitchFamily="18" charset="0"/>
                <a:ea typeface="Cambria Math" panose="02040503050406030204" pitchFamily="18" charset="0"/>
              </a:rPr>
              <a:t>But if magnitude is large, co-spliced isoform (0-0) is far from the intermediates, therefore we are more confident that (0-0) is derived from (1-1) than (0-1)/(1-0)</a:t>
            </a:r>
          </a:p>
          <a:p>
            <a:pPr marL="0" indent="0" fontAlgn="base">
              <a:buFont typeface="Arial" panose="020B0604020202020204" pitchFamily="34" charset="0"/>
              <a:buNone/>
            </a:pPr>
            <a:endParaRPr lang="en-SG" dirty="0">
              <a:latin typeface="Cambria Math" panose="02040503050406030204" pitchFamily="18" charset="0"/>
              <a:ea typeface="Cambria Math" panose="02040503050406030204" pitchFamily="18" charset="0"/>
            </a:endParaRPr>
          </a:p>
          <a:p>
            <a:pPr marL="0" indent="0" fontAlgn="base">
              <a:buFont typeface="Arial" panose="020B0604020202020204" pitchFamily="34" charset="0"/>
              <a:buNone/>
            </a:pPr>
            <a:endParaRPr lang="en-SG" dirty="0">
              <a:latin typeface="Cambria Math" panose="02040503050406030204" pitchFamily="18" charset="0"/>
              <a:ea typeface="Cambria Math" panose="02040503050406030204" pitchFamily="18" charset="0"/>
            </a:endParaRPr>
          </a:p>
        </p:txBody>
      </p:sp>
      <p:sp>
        <p:nvSpPr>
          <p:cNvPr id="52" name="TextBox 51">
            <a:extLst>
              <a:ext uri="{FF2B5EF4-FFF2-40B4-BE49-F238E27FC236}">
                <a16:creationId xmlns:a16="http://schemas.microsoft.com/office/drawing/2014/main" id="{B5DD50B5-3DB2-418B-8B36-ECF00450A393}"/>
              </a:ext>
            </a:extLst>
          </p:cNvPr>
          <p:cNvSpPr txBox="1"/>
          <p:nvPr/>
        </p:nvSpPr>
        <p:spPr>
          <a:xfrm>
            <a:off x="3444949" y="5138749"/>
            <a:ext cx="848309" cy="646331"/>
          </a:xfrm>
          <a:prstGeom prst="rect">
            <a:avLst/>
          </a:prstGeom>
          <a:noFill/>
        </p:spPr>
        <p:txBody>
          <a:bodyPr wrap="none" rtlCol="0">
            <a:spAutoFit/>
          </a:bodyPr>
          <a:lstStyle/>
          <a:p>
            <a:r>
              <a:rPr lang="en-US" sz="3600" dirty="0">
                <a:latin typeface="Cambria Math" panose="02040503050406030204" pitchFamily="18" charset="0"/>
                <a:ea typeface="Cambria Math" panose="02040503050406030204" pitchFamily="18" charset="0"/>
              </a:rPr>
              <a:t>1-1</a:t>
            </a:r>
            <a:endParaRPr lang="en-SG" sz="3600" dirty="0">
              <a:latin typeface="Cambria Math" panose="02040503050406030204" pitchFamily="18" charset="0"/>
              <a:ea typeface="Cambria Math" panose="02040503050406030204" pitchFamily="18" charset="0"/>
            </a:endParaRPr>
          </a:p>
        </p:txBody>
      </p:sp>
      <p:cxnSp>
        <p:nvCxnSpPr>
          <p:cNvPr id="53" name="Straight Arrow Connector 52">
            <a:extLst>
              <a:ext uri="{FF2B5EF4-FFF2-40B4-BE49-F238E27FC236}">
                <a16:creationId xmlns:a16="http://schemas.microsoft.com/office/drawing/2014/main" id="{BCC7BC7F-466D-413A-A0B8-E029B8B2DE50}"/>
              </a:ext>
            </a:extLst>
          </p:cNvPr>
          <p:cNvCxnSpPr>
            <a:cxnSpLocks/>
            <a:stCxn id="52" idx="3"/>
            <a:endCxn id="54" idx="1"/>
          </p:cNvCxnSpPr>
          <p:nvPr/>
        </p:nvCxnSpPr>
        <p:spPr>
          <a:xfrm flipV="1">
            <a:off x="4293258" y="4768865"/>
            <a:ext cx="962770" cy="693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36B95B1C-1500-4A44-9717-2378F6983ABA}"/>
              </a:ext>
            </a:extLst>
          </p:cNvPr>
          <p:cNvSpPr txBox="1"/>
          <p:nvPr/>
        </p:nvSpPr>
        <p:spPr>
          <a:xfrm>
            <a:off x="5256028" y="4445699"/>
            <a:ext cx="848309" cy="646331"/>
          </a:xfrm>
          <a:prstGeom prst="rect">
            <a:avLst/>
          </a:prstGeom>
          <a:noFill/>
        </p:spPr>
        <p:txBody>
          <a:bodyPr wrap="none" rtlCol="0">
            <a:spAutoFit/>
          </a:bodyPr>
          <a:lstStyle/>
          <a:p>
            <a:r>
              <a:rPr lang="en-US" sz="3600" dirty="0">
                <a:latin typeface="Cambria Math" panose="02040503050406030204" pitchFamily="18" charset="0"/>
                <a:ea typeface="Cambria Math" panose="02040503050406030204" pitchFamily="18" charset="0"/>
              </a:rPr>
              <a:t>0-1</a:t>
            </a:r>
            <a:endParaRPr lang="en-SG" sz="3600" dirty="0">
              <a:latin typeface="Cambria Math" panose="02040503050406030204" pitchFamily="18" charset="0"/>
              <a:ea typeface="Cambria Math" panose="02040503050406030204" pitchFamily="18" charset="0"/>
            </a:endParaRPr>
          </a:p>
        </p:txBody>
      </p:sp>
      <p:cxnSp>
        <p:nvCxnSpPr>
          <p:cNvPr id="55" name="Straight Arrow Connector 54">
            <a:extLst>
              <a:ext uri="{FF2B5EF4-FFF2-40B4-BE49-F238E27FC236}">
                <a16:creationId xmlns:a16="http://schemas.microsoft.com/office/drawing/2014/main" id="{C998FD33-8981-489D-A2E6-15F3133FA3DE}"/>
              </a:ext>
            </a:extLst>
          </p:cNvPr>
          <p:cNvCxnSpPr>
            <a:cxnSpLocks/>
            <a:stCxn id="52" idx="3"/>
            <a:endCxn id="56" idx="1"/>
          </p:cNvCxnSpPr>
          <p:nvPr/>
        </p:nvCxnSpPr>
        <p:spPr>
          <a:xfrm>
            <a:off x="4293258" y="5461915"/>
            <a:ext cx="962770" cy="553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234A8C37-7962-460C-8133-67A126A2C991}"/>
              </a:ext>
            </a:extLst>
          </p:cNvPr>
          <p:cNvSpPr txBox="1"/>
          <p:nvPr/>
        </p:nvSpPr>
        <p:spPr>
          <a:xfrm>
            <a:off x="5256028" y="5691852"/>
            <a:ext cx="848309" cy="646331"/>
          </a:xfrm>
          <a:prstGeom prst="rect">
            <a:avLst/>
          </a:prstGeom>
          <a:noFill/>
        </p:spPr>
        <p:txBody>
          <a:bodyPr wrap="none" rtlCol="0">
            <a:spAutoFit/>
          </a:bodyPr>
          <a:lstStyle/>
          <a:p>
            <a:r>
              <a:rPr lang="en-US" sz="3600" dirty="0">
                <a:latin typeface="Cambria Math" panose="02040503050406030204" pitchFamily="18" charset="0"/>
                <a:ea typeface="Cambria Math" panose="02040503050406030204" pitchFamily="18" charset="0"/>
              </a:rPr>
              <a:t>1-0</a:t>
            </a:r>
            <a:endParaRPr lang="en-SG" sz="3600" dirty="0">
              <a:latin typeface="Cambria Math" panose="02040503050406030204" pitchFamily="18" charset="0"/>
              <a:ea typeface="Cambria Math" panose="02040503050406030204" pitchFamily="18" charset="0"/>
            </a:endParaRPr>
          </a:p>
        </p:txBody>
      </p:sp>
      <p:cxnSp>
        <p:nvCxnSpPr>
          <p:cNvPr id="57" name="Straight Arrow Connector 56">
            <a:extLst>
              <a:ext uri="{FF2B5EF4-FFF2-40B4-BE49-F238E27FC236}">
                <a16:creationId xmlns:a16="http://schemas.microsoft.com/office/drawing/2014/main" id="{A61AF5A7-36E4-4CCB-B788-949EF4657DE7}"/>
              </a:ext>
            </a:extLst>
          </p:cNvPr>
          <p:cNvCxnSpPr>
            <a:cxnSpLocks/>
            <a:stCxn id="54" idx="3"/>
            <a:endCxn id="59" idx="1"/>
          </p:cNvCxnSpPr>
          <p:nvPr/>
        </p:nvCxnSpPr>
        <p:spPr>
          <a:xfrm>
            <a:off x="6104337" y="4768865"/>
            <a:ext cx="3283588" cy="1225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643B6CCB-564B-4D66-BE00-EB21715BB674}"/>
              </a:ext>
            </a:extLst>
          </p:cNvPr>
          <p:cNvCxnSpPr>
            <a:cxnSpLocks/>
            <a:stCxn id="56" idx="3"/>
            <a:endCxn id="59" idx="1"/>
          </p:cNvCxnSpPr>
          <p:nvPr/>
        </p:nvCxnSpPr>
        <p:spPr>
          <a:xfrm flipV="1">
            <a:off x="6104337" y="5994707"/>
            <a:ext cx="3283588" cy="20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6BAE5555-5EB7-49C2-91A1-DBDEFC337CD5}"/>
              </a:ext>
            </a:extLst>
          </p:cNvPr>
          <p:cNvSpPr txBox="1"/>
          <p:nvPr/>
        </p:nvSpPr>
        <p:spPr>
          <a:xfrm>
            <a:off x="9387925" y="5671541"/>
            <a:ext cx="848309" cy="646331"/>
          </a:xfrm>
          <a:prstGeom prst="rect">
            <a:avLst/>
          </a:prstGeom>
          <a:noFill/>
        </p:spPr>
        <p:txBody>
          <a:bodyPr wrap="none" rtlCol="0">
            <a:spAutoFit/>
          </a:bodyPr>
          <a:lstStyle/>
          <a:p>
            <a:r>
              <a:rPr lang="en-US" sz="3600" dirty="0">
                <a:latin typeface="Cambria Math" panose="02040503050406030204" pitchFamily="18" charset="0"/>
                <a:ea typeface="Cambria Math" panose="02040503050406030204" pitchFamily="18" charset="0"/>
              </a:rPr>
              <a:t>0-0</a:t>
            </a:r>
            <a:endParaRPr lang="en-SG" sz="3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30576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a:xfrm>
            <a:off x="-237232" y="691299"/>
            <a:ext cx="3128439" cy="1325563"/>
          </a:xfrm>
        </p:spPr>
        <p:txBody>
          <a:bodyPr>
            <a:normAutofit/>
          </a:bodyPr>
          <a:lstStyle/>
          <a:p>
            <a:pPr algn="ctr"/>
            <a:r>
              <a:rPr lang="en-SG" sz="4000" dirty="0">
                <a:latin typeface="Cambria" panose="02040503050406030204" pitchFamily="18" charset="0"/>
                <a:ea typeface="Cambria" panose="02040503050406030204" pitchFamily="18" charset="0"/>
              </a:rPr>
              <a:t>Co-Splicing Indices</a:t>
            </a:r>
          </a:p>
        </p:txBody>
      </p:sp>
      <p:sp>
        <p:nvSpPr>
          <p:cNvPr id="3" name="Content Placeholder 2">
            <a:extLst>
              <a:ext uri="{FF2B5EF4-FFF2-40B4-BE49-F238E27FC236}">
                <a16:creationId xmlns:a16="http://schemas.microsoft.com/office/drawing/2014/main" id="{E3AE9183-414F-4D3B-8B56-54863E1BAA36}"/>
              </a:ext>
            </a:extLst>
          </p:cNvPr>
          <p:cNvSpPr>
            <a:spLocks noGrp="1"/>
          </p:cNvSpPr>
          <p:nvPr>
            <p:ph idx="1"/>
          </p:nvPr>
        </p:nvSpPr>
        <p:spPr>
          <a:xfrm>
            <a:off x="2806147" y="404330"/>
            <a:ext cx="11206655" cy="4351338"/>
          </a:xfrm>
        </p:spPr>
        <p:txBody>
          <a:bodyPr>
            <a:normAutofit/>
          </a:bodyPr>
          <a:lstStyle/>
          <a:p>
            <a:pPr marL="0" indent="0" fontAlgn="base">
              <a:buNone/>
            </a:pPr>
            <a:endParaRPr lang="en-SG" i="1" dirty="0">
              <a:latin typeface="Cambria Math" panose="02040503050406030204" pitchFamily="18" charset="0"/>
              <a:ea typeface="Cambria Math" panose="02040503050406030204" pitchFamily="18" charset="0"/>
            </a:endParaRPr>
          </a:p>
          <a:p>
            <a:pPr marL="0" indent="0" fontAlgn="base">
              <a:buNone/>
            </a:pPr>
            <a:endParaRPr lang="en-SG" dirty="0">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4DCA22B0-419A-411E-8EFC-371F7ACFC9D0}"/>
              </a:ext>
            </a:extLst>
          </p:cNvPr>
          <p:cNvSpPr txBox="1"/>
          <p:nvPr/>
        </p:nvSpPr>
        <p:spPr>
          <a:xfrm>
            <a:off x="2620224" y="106956"/>
            <a:ext cx="11206655" cy="461665"/>
          </a:xfrm>
          <a:prstGeom prst="rect">
            <a:avLst/>
          </a:prstGeom>
          <a:noFill/>
        </p:spPr>
        <p:txBody>
          <a:bodyPr wrap="square">
            <a:spAutoFit/>
          </a:bodyPr>
          <a:lstStyle/>
          <a:p>
            <a:pPr marL="0" indent="0" fontAlgn="base">
              <a:buNone/>
            </a:pPr>
            <a:r>
              <a:rPr lang="en-SG" sz="2400" dirty="0">
                <a:latin typeface="Cambria Math" panose="02040503050406030204" pitchFamily="18" charset="0"/>
                <a:ea typeface="Cambria Math" panose="02040503050406030204" pitchFamily="18" charset="0"/>
              </a:rPr>
              <a:t>Input: CSV datasheet</a:t>
            </a:r>
          </a:p>
        </p:txBody>
      </p:sp>
      <p:graphicFrame>
        <p:nvGraphicFramePr>
          <p:cNvPr id="4" name="Object 3">
            <a:extLst>
              <a:ext uri="{FF2B5EF4-FFF2-40B4-BE49-F238E27FC236}">
                <a16:creationId xmlns:a16="http://schemas.microsoft.com/office/drawing/2014/main" id="{D78CC4B5-471F-4ACB-9494-33B4CD4EB1BB}"/>
              </a:ext>
            </a:extLst>
          </p:cNvPr>
          <p:cNvGraphicFramePr>
            <a:graphicFrameLocks noChangeAspect="1"/>
          </p:cNvGraphicFramePr>
          <p:nvPr>
            <p:extLst>
              <p:ext uri="{D42A27DB-BD31-4B8C-83A1-F6EECF244321}">
                <p14:modId xmlns:p14="http://schemas.microsoft.com/office/powerpoint/2010/main" val="3666877586"/>
              </p:ext>
            </p:extLst>
          </p:nvPr>
        </p:nvGraphicFramePr>
        <p:xfrm>
          <a:off x="2620224" y="571421"/>
          <a:ext cx="9210675" cy="1724025"/>
        </p:xfrm>
        <a:graphic>
          <a:graphicData uri="http://schemas.openxmlformats.org/presentationml/2006/ole">
            <mc:AlternateContent xmlns:mc="http://schemas.openxmlformats.org/markup-compatibility/2006">
              <mc:Choice xmlns:v="urn:schemas-microsoft-com:vml" Requires="v">
                <p:oleObj name="Worksheet" r:id="rId3" imgW="9210669" imgH="1723991" progId="Excel.Sheet.12">
                  <p:embed/>
                </p:oleObj>
              </mc:Choice>
              <mc:Fallback>
                <p:oleObj name="Worksheet" r:id="rId3" imgW="9210669" imgH="1723991" progId="Excel.Sheet.12">
                  <p:embed/>
                  <p:pic>
                    <p:nvPicPr>
                      <p:cNvPr id="4" name="Object 3">
                        <a:extLst>
                          <a:ext uri="{FF2B5EF4-FFF2-40B4-BE49-F238E27FC236}">
                            <a16:creationId xmlns:a16="http://schemas.microsoft.com/office/drawing/2014/main" id="{D78CC4B5-471F-4ACB-9494-33B4CD4EB1BB}"/>
                          </a:ext>
                        </a:extLst>
                      </p:cNvPr>
                      <p:cNvPicPr/>
                      <p:nvPr/>
                    </p:nvPicPr>
                    <p:blipFill>
                      <a:blip r:embed="rId4"/>
                      <a:stretch>
                        <a:fillRect/>
                      </a:stretch>
                    </p:blipFill>
                    <p:spPr>
                      <a:xfrm>
                        <a:off x="2620224" y="571421"/>
                        <a:ext cx="9210675" cy="1724025"/>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86824D12-1BCB-4C40-8410-F8B4A0BF0D84}"/>
              </a:ext>
            </a:extLst>
          </p:cNvPr>
          <p:cNvSpPr txBox="1"/>
          <p:nvPr/>
        </p:nvSpPr>
        <p:spPr>
          <a:xfrm>
            <a:off x="2592457" y="2392910"/>
            <a:ext cx="9294743" cy="461665"/>
          </a:xfrm>
          <a:prstGeom prst="rect">
            <a:avLst/>
          </a:prstGeom>
          <a:noFill/>
        </p:spPr>
        <p:txBody>
          <a:bodyPr wrap="square">
            <a:spAutoFit/>
          </a:bodyPr>
          <a:lstStyle/>
          <a:p>
            <a:pPr marL="0" indent="0" fontAlgn="base">
              <a:buNone/>
            </a:pPr>
            <a:r>
              <a:rPr lang="en-SG" sz="2400" dirty="0">
                <a:latin typeface="Cambria Math" panose="02040503050406030204" pitchFamily="18" charset="0"/>
                <a:ea typeface="Cambria Math" panose="02040503050406030204" pitchFamily="18" charset="0"/>
              </a:rPr>
              <a:t>Output: Table with CSI and corresponding interactive scatterplot</a:t>
            </a:r>
          </a:p>
        </p:txBody>
      </p:sp>
      <p:graphicFrame>
        <p:nvGraphicFramePr>
          <p:cNvPr id="5" name="Object 4">
            <a:extLst>
              <a:ext uri="{FF2B5EF4-FFF2-40B4-BE49-F238E27FC236}">
                <a16:creationId xmlns:a16="http://schemas.microsoft.com/office/drawing/2014/main" id="{43BC85BF-3354-4EC1-90AA-356D085F3224}"/>
              </a:ext>
            </a:extLst>
          </p:cNvPr>
          <p:cNvGraphicFramePr>
            <a:graphicFrameLocks noChangeAspect="1"/>
          </p:cNvGraphicFramePr>
          <p:nvPr>
            <p:extLst>
              <p:ext uri="{D42A27DB-BD31-4B8C-83A1-F6EECF244321}">
                <p14:modId xmlns:p14="http://schemas.microsoft.com/office/powerpoint/2010/main" val="1557102816"/>
              </p:ext>
            </p:extLst>
          </p:nvPr>
        </p:nvGraphicFramePr>
        <p:xfrm>
          <a:off x="288925" y="2873375"/>
          <a:ext cx="11779250" cy="1295400"/>
        </p:xfrm>
        <a:graphic>
          <a:graphicData uri="http://schemas.openxmlformats.org/presentationml/2006/ole">
            <mc:AlternateContent xmlns:mc="http://schemas.openxmlformats.org/markup-compatibility/2006">
              <mc:Choice xmlns:v="urn:schemas-microsoft-com:vml" Requires="v">
                <p:oleObj name="Worksheet" r:id="rId5" imgW="11779079" imgH="1295516" progId="Excel.Sheet.12">
                  <p:embed/>
                </p:oleObj>
              </mc:Choice>
              <mc:Fallback>
                <p:oleObj name="Worksheet" r:id="rId5" imgW="11779079" imgH="1295516" progId="Excel.Sheet.12">
                  <p:embed/>
                  <p:pic>
                    <p:nvPicPr>
                      <p:cNvPr id="5" name="Object 4">
                        <a:extLst>
                          <a:ext uri="{FF2B5EF4-FFF2-40B4-BE49-F238E27FC236}">
                            <a16:creationId xmlns:a16="http://schemas.microsoft.com/office/drawing/2014/main" id="{43BC85BF-3354-4EC1-90AA-356D085F3224}"/>
                          </a:ext>
                        </a:extLst>
                      </p:cNvPr>
                      <p:cNvPicPr/>
                      <p:nvPr/>
                    </p:nvPicPr>
                    <p:blipFill>
                      <a:blip r:embed="rId6"/>
                      <a:stretch>
                        <a:fillRect/>
                      </a:stretch>
                    </p:blipFill>
                    <p:spPr>
                      <a:xfrm>
                        <a:off x="288925" y="2873375"/>
                        <a:ext cx="11779250" cy="129540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8A9D86E7-5E41-4B27-B624-852BF4EDB08A}"/>
              </a:ext>
            </a:extLst>
          </p:cNvPr>
          <p:cNvPicPr>
            <a:picLocks noChangeAspect="1"/>
          </p:cNvPicPr>
          <p:nvPr/>
        </p:nvPicPr>
        <p:blipFill>
          <a:blip r:embed="rId7"/>
          <a:stretch>
            <a:fillRect/>
          </a:stretch>
        </p:blipFill>
        <p:spPr>
          <a:xfrm>
            <a:off x="3413050" y="4304220"/>
            <a:ext cx="5571185" cy="2446824"/>
          </a:xfrm>
          <a:prstGeom prst="rect">
            <a:avLst/>
          </a:prstGeom>
        </p:spPr>
      </p:pic>
    </p:spTree>
    <p:extLst>
      <p:ext uri="{BB962C8B-B14F-4D97-AF65-F5344CB8AC3E}">
        <p14:creationId xmlns:p14="http://schemas.microsoft.com/office/powerpoint/2010/main" val="164084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56A6A71-8367-4D2E-96B7-C701CFDF6D17}"/>
              </a:ext>
            </a:extLst>
          </p:cNvPr>
          <p:cNvSpPr>
            <a:spLocks noGrp="1"/>
          </p:cNvSpPr>
          <p:nvPr>
            <p:ph type="subTitle" idx="1"/>
          </p:nvPr>
        </p:nvSpPr>
        <p:spPr>
          <a:xfrm>
            <a:off x="1524000" y="636104"/>
            <a:ext cx="9144000" cy="6013174"/>
          </a:xfrm>
        </p:spPr>
        <p:txBody>
          <a:bodyPr>
            <a:normAutofit/>
          </a:bodyPr>
          <a:lstStyle/>
          <a:p>
            <a:r>
              <a:rPr lang="en-SG" sz="3200" b="1" dirty="0">
                <a:latin typeface="Cambria" panose="02040503050406030204" pitchFamily="18" charset="0"/>
                <a:ea typeface="Cambria" panose="02040503050406030204" pitchFamily="18" charset="0"/>
              </a:rPr>
              <a:t>Contents</a:t>
            </a:r>
          </a:p>
          <a:p>
            <a:endParaRPr lang="en-SG" dirty="0">
              <a:latin typeface="Cambria Math" panose="02040503050406030204" pitchFamily="18" charset="0"/>
              <a:ea typeface="Cambria Math" panose="02040503050406030204" pitchFamily="18" charset="0"/>
            </a:endParaRPr>
          </a:p>
          <a:p>
            <a:r>
              <a:rPr lang="en-SG" dirty="0">
                <a:latin typeface="Cambria Math" panose="02040503050406030204" pitchFamily="18" charset="0"/>
                <a:ea typeface="Cambria Math" panose="02040503050406030204" pitchFamily="18" charset="0"/>
              </a:rPr>
              <a:t>Introduction and Our definition of co-splicing</a:t>
            </a:r>
          </a:p>
          <a:p>
            <a:endParaRPr lang="en-SG" dirty="0">
              <a:latin typeface="Cambria Math" panose="02040503050406030204" pitchFamily="18" charset="0"/>
              <a:ea typeface="Cambria Math" panose="02040503050406030204" pitchFamily="18" charset="0"/>
            </a:endParaRPr>
          </a:p>
          <a:p>
            <a:r>
              <a:rPr lang="en-SG" dirty="0">
                <a:latin typeface="Cambria Math" panose="02040503050406030204" pitchFamily="18" charset="0"/>
                <a:ea typeface="Cambria Math" panose="02040503050406030204" pitchFamily="18" charset="0"/>
              </a:rPr>
              <a:t>Our dataset and objective</a:t>
            </a:r>
          </a:p>
          <a:p>
            <a:endParaRPr lang="en-SG" dirty="0">
              <a:latin typeface="Cambria Math" panose="02040503050406030204" pitchFamily="18" charset="0"/>
              <a:ea typeface="Cambria Math" panose="02040503050406030204" pitchFamily="18" charset="0"/>
            </a:endParaRPr>
          </a:p>
          <a:p>
            <a:r>
              <a:rPr lang="en-SG" dirty="0">
                <a:latin typeface="Cambria Math" panose="02040503050406030204" pitchFamily="18" charset="0"/>
                <a:ea typeface="Cambria Math" panose="02040503050406030204" pitchFamily="18" charset="0"/>
              </a:rPr>
              <a:t>Pairwise to multi-way models</a:t>
            </a:r>
          </a:p>
          <a:p>
            <a:endParaRPr lang="en-SG" dirty="0">
              <a:latin typeface="Cambria Math" panose="02040503050406030204" pitchFamily="18" charset="0"/>
              <a:ea typeface="Cambria Math" panose="02040503050406030204" pitchFamily="18" charset="0"/>
            </a:endParaRPr>
          </a:p>
          <a:p>
            <a:r>
              <a:rPr lang="en-SG" dirty="0">
                <a:latin typeface="Cambria Math" panose="02040503050406030204" pitchFamily="18" charset="0"/>
                <a:ea typeface="Cambria Math" panose="02040503050406030204" pitchFamily="18" charset="0"/>
              </a:rPr>
              <a:t>Co-splicing Indices (CSI): RA diff. &amp; confidence score</a:t>
            </a:r>
          </a:p>
          <a:p>
            <a:endParaRPr lang="en-SG" dirty="0">
              <a:latin typeface="Cambria Math" panose="02040503050406030204" pitchFamily="18" charset="0"/>
              <a:ea typeface="Cambria Math" panose="02040503050406030204" pitchFamily="18" charset="0"/>
            </a:endParaRPr>
          </a:p>
          <a:p>
            <a:r>
              <a:rPr lang="en-SG" dirty="0">
                <a:latin typeface="Cambria Math" panose="02040503050406030204" pitchFamily="18" charset="0"/>
                <a:ea typeface="Cambria Math" panose="02040503050406030204" pitchFamily="18" charset="0"/>
              </a:rPr>
              <a:t>Algorithmic implementation of CSI</a:t>
            </a:r>
          </a:p>
          <a:p>
            <a:endParaRPr lang="en-SG" dirty="0">
              <a:latin typeface="Cambria Math" panose="02040503050406030204" pitchFamily="18" charset="0"/>
              <a:ea typeface="Cambria Math" panose="02040503050406030204" pitchFamily="18" charset="0"/>
            </a:endParaRPr>
          </a:p>
          <a:p>
            <a:r>
              <a:rPr lang="en-SG" dirty="0">
                <a:latin typeface="Cambria Math" panose="02040503050406030204" pitchFamily="18" charset="0"/>
                <a:ea typeface="Cambria Math" panose="02040503050406030204" pitchFamily="18" charset="0"/>
              </a:rPr>
              <a:t>Calculating CSI by hand for understanding purposes</a:t>
            </a:r>
          </a:p>
        </p:txBody>
      </p:sp>
    </p:spTree>
    <p:extLst>
      <p:ext uri="{BB962C8B-B14F-4D97-AF65-F5344CB8AC3E}">
        <p14:creationId xmlns:p14="http://schemas.microsoft.com/office/powerpoint/2010/main" val="1060625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89DAEB9-DCFF-462E-9BC8-3E76A642BC8A}"/>
              </a:ext>
            </a:extLst>
          </p:cNvPr>
          <p:cNvPicPr>
            <a:picLocks noChangeAspect="1"/>
          </p:cNvPicPr>
          <p:nvPr/>
        </p:nvPicPr>
        <p:blipFill>
          <a:blip r:embed="rId3"/>
          <a:stretch>
            <a:fillRect/>
          </a:stretch>
        </p:blipFill>
        <p:spPr>
          <a:xfrm>
            <a:off x="0" y="751681"/>
            <a:ext cx="12192000" cy="5354638"/>
          </a:xfrm>
          <a:prstGeom prst="rect">
            <a:avLst/>
          </a:prstGeom>
        </p:spPr>
      </p:pic>
      <p:sp>
        <p:nvSpPr>
          <p:cNvPr id="6" name="TextBox 5">
            <a:extLst>
              <a:ext uri="{FF2B5EF4-FFF2-40B4-BE49-F238E27FC236}">
                <a16:creationId xmlns:a16="http://schemas.microsoft.com/office/drawing/2014/main" id="{4F7CB930-6128-4797-9CD6-1F064106B00D}"/>
              </a:ext>
            </a:extLst>
          </p:cNvPr>
          <p:cNvSpPr txBox="1"/>
          <p:nvPr/>
        </p:nvSpPr>
        <p:spPr>
          <a:xfrm>
            <a:off x="331303" y="105272"/>
            <a:ext cx="8602158" cy="523220"/>
          </a:xfrm>
          <a:prstGeom prst="rect">
            <a:avLst/>
          </a:prstGeom>
          <a:noFill/>
        </p:spPr>
        <p:txBody>
          <a:bodyPr wrap="square">
            <a:spAutoFit/>
          </a:bodyPr>
          <a:lstStyle/>
          <a:p>
            <a:pPr marL="0" indent="0" fontAlgn="base">
              <a:buNone/>
            </a:pPr>
            <a:r>
              <a:rPr lang="en-SG" sz="2800" dirty="0">
                <a:latin typeface="Cambria Math" panose="02040503050406030204" pitchFamily="18" charset="0"/>
                <a:ea typeface="Cambria Math" panose="02040503050406030204" pitchFamily="18" charset="0"/>
              </a:rPr>
              <a:t>Co-Splicing Indices | Interactive HTML plot</a:t>
            </a:r>
          </a:p>
        </p:txBody>
      </p:sp>
      <p:cxnSp>
        <p:nvCxnSpPr>
          <p:cNvPr id="15" name="Straight Arrow Connector 14">
            <a:extLst>
              <a:ext uri="{FF2B5EF4-FFF2-40B4-BE49-F238E27FC236}">
                <a16:creationId xmlns:a16="http://schemas.microsoft.com/office/drawing/2014/main" id="{7C165FEB-EB1B-4440-8A72-FEAF2DC58E47}"/>
              </a:ext>
            </a:extLst>
          </p:cNvPr>
          <p:cNvCxnSpPr>
            <a:cxnSpLocks/>
            <a:stCxn id="16" idx="1"/>
          </p:cNvCxnSpPr>
          <p:nvPr/>
        </p:nvCxnSpPr>
        <p:spPr>
          <a:xfrm flipH="1">
            <a:off x="5996763" y="1690212"/>
            <a:ext cx="471792" cy="1738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D958019-EDD2-4DA5-9DB3-941A113886AC}"/>
              </a:ext>
            </a:extLst>
          </p:cNvPr>
          <p:cNvSpPr txBox="1"/>
          <p:nvPr/>
        </p:nvSpPr>
        <p:spPr>
          <a:xfrm>
            <a:off x="6468555" y="1336269"/>
            <a:ext cx="2464906" cy="707886"/>
          </a:xfrm>
          <a:prstGeom prst="rect">
            <a:avLst/>
          </a:prstGeom>
          <a:solidFill>
            <a:schemeClr val="bg1"/>
          </a:solidFill>
          <a:ln>
            <a:solidFill>
              <a:schemeClr val="tx1"/>
            </a:solidFill>
          </a:ln>
        </p:spPr>
        <p:txBody>
          <a:bodyPr wrap="square">
            <a:spAutoFit/>
          </a:bodyPr>
          <a:lstStyle/>
          <a:p>
            <a:pPr marL="0" indent="0" fontAlgn="base">
              <a:buNone/>
            </a:pPr>
            <a:r>
              <a:rPr lang="en-SG" sz="2000" dirty="0">
                <a:latin typeface="Cambria Math" panose="02040503050406030204" pitchFamily="18" charset="0"/>
                <a:ea typeface="Cambria Math" panose="02040503050406030204" pitchFamily="18" charset="0"/>
              </a:rPr>
              <a:t>Size determined by confidence score</a:t>
            </a:r>
          </a:p>
        </p:txBody>
      </p:sp>
      <p:cxnSp>
        <p:nvCxnSpPr>
          <p:cNvPr id="18" name="Straight Arrow Connector 17">
            <a:extLst>
              <a:ext uri="{FF2B5EF4-FFF2-40B4-BE49-F238E27FC236}">
                <a16:creationId xmlns:a16="http://schemas.microsoft.com/office/drawing/2014/main" id="{7879DF27-DD7B-4EFD-A2FF-7BB00801BF56}"/>
              </a:ext>
            </a:extLst>
          </p:cNvPr>
          <p:cNvCxnSpPr>
            <a:cxnSpLocks/>
            <a:stCxn id="16" idx="2"/>
          </p:cNvCxnSpPr>
          <p:nvPr/>
        </p:nvCxnSpPr>
        <p:spPr>
          <a:xfrm>
            <a:off x="7701008" y="2044155"/>
            <a:ext cx="1232453" cy="854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044B6BA-6142-4A93-9EDF-2264023EE9C0}"/>
              </a:ext>
            </a:extLst>
          </p:cNvPr>
          <p:cNvSpPr txBox="1"/>
          <p:nvPr/>
        </p:nvSpPr>
        <p:spPr>
          <a:xfrm>
            <a:off x="3429293" y="6106319"/>
            <a:ext cx="4175051" cy="707886"/>
          </a:xfrm>
          <a:prstGeom prst="rect">
            <a:avLst/>
          </a:prstGeom>
          <a:solidFill>
            <a:schemeClr val="bg1"/>
          </a:solidFill>
          <a:ln>
            <a:solidFill>
              <a:schemeClr val="tx1"/>
            </a:solidFill>
          </a:ln>
        </p:spPr>
        <p:txBody>
          <a:bodyPr wrap="square">
            <a:spAutoFit/>
          </a:bodyPr>
          <a:lstStyle/>
          <a:p>
            <a:pPr marL="0" indent="0" fontAlgn="base">
              <a:buNone/>
            </a:pPr>
            <a:r>
              <a:rPr lang="en-US" sz="2000" dirty="0">
                <a:latin typeface="Cambria Math" panose="02040503050406030204" pitchFamily="18" charset="0"/>
                <a:ea typeface="Cambria Math" panose="02040503050406030204" pitchFamily="18" charset="0"/>
              </a:rPr>
              <a:t>H</a:t>
            </a:r>
            <a:r>
              <a:rPr lang="en-SG" sz="2000" dirty="0" err="1">
                <a:latin typeface="Cambria Math" panose="02040503050406030204" pitchFamily="18" charset="0"/>
                <a:ea typeface="Cambria Math" panose="02040503050406030204" pitchFamily="18" charset="0"/>
              </a:rPr>
              <a:t>igher</a:t>
            </a:r>
            <a:r>
              <a:rPr lang="en-SG" sz="2000" dirty="0">
                <a:latin typeface="Cambria Math" panose="02040503050406030204" pitchFamily="18" charset="0"/>
                <a:ea typeface="Cambria Math" panose="02040503050406030204" pitchFamily="18" charset="0"/>
              </a:rPr>
              <a:t> magnitude means as likely to be </a:t>
            </a:r>
            <a:r>
              <a:rPr lang="en-SG" sz="2000">
                <a:latin typeface="Cambria Math" panose="02040503050406030204" pitchFamily="18" charset="0"/>
                <a:ea typeface="Cambria Math" panose="02040503050406030204" pitchFamily="18" charset="0"/>
              </a:rPr>
              <a:t>co-splicing as </a:t>
            </a:r>
            <a:r>
              <a:rPr lang="en-SG" sz="2000" dirty="0">
                <a:latin typeface="Cambria Math" panose="02040503050406030204" pitchFamily="18" charset="0"/>
                <a:ea typeface="Cambria Math" panose="02040503050406030204" pitchFamily="18" charset="0"/>
              </a:rPr>
              <a:t>single splicing</a:t>
            </a:r>
          </a:p>
        </p:txBody>
      </p:sp>
      <p:sp>
        <p:nvSpPr>
          <p:cNvPr id="20" name="TextBox 19">
            <a:extLst>
              <a:ext uri="{FF2B5EF4-FFF2-40B4-BE49-F238E27FC236}">
                <a16:creationId xmlns:a16="http://schemas.microsoft.com/office/drawing/2014/main" id="{2CDAA487-BD5C-409E-BDF7-78FAD52E1C54}"/>
              </a:ext>
            </a:extLst>
          </p:cNvPr>
          <p:cNvSpPr txBox="1"/>
          <p:nvPr/>
        </p:nvSpPr>
        <p:spPr>
          <a:xfrm>
            <a:off x="6468555" y="3273079"/>
            <a:ext cx="4175051" cy="1631216"/>
          </a:xfrm>
          <a:prstGeom prst="rect">
            <a:avLst/>
          </a:prstGeom>
          <a:solidFill>
            <a:schemeClr val="bg1"/>
          </a:solidFill>
          <a:ln>
            <a:solidFill>
              <a:schemeClr val="tx1"/>
            </a:solidFill>
          </a:ln>
        </p:spPr>
        <p:txBody>
          <a:bodyPr wrap="square">
            <a:spAutoFit/>
          </a:bodyPr>
          <a:lstStyle/>
          <a:p>
            <a:pPr marL="0" indent="0" fontAlgn="base">
              <a:buNone/>
            </a:pPr>
            <a:r>
              <a:rPr lang="en-US" sz="2000" dirty="0">
                <a:latin typeface="Cambria Math" panose="02040503050406030204" pitchFamily="18" charset="0"/>
                <a:ea typeface="Cambria Math" panose="02040503050406030204" pitchFamily="18" charset="0"/>
              </a:rPr>
              <a:t>Higher confidence means [1] model assumptions are met and, if there are replicates, [2] significant difference between treatment and control</a:t>
            </a:r>
            <a:endParaRPr lang="en-SG" sz="2000" dirty="0">
              <a:latin typeface="Cambria Math" panose="02040503050406030204" pitchFamily="18" charset="0"/>
              <a:ea typeface="Cambria Math" panose="02040503050406030204" pitchFamily="18" charset="0"/>
            </a:endParaRPr>
          </a:p>
        </p:txBody>
      </p:sp>
      <p:sp>
        <p:nvSpPr>
          <p:cNvPr id="21" name="TextBox 20">
            <a:extLst>
              <a:ext uri="{FF2B5EF4-FFF2-40B4-BE49-F238E27FC236}">
                <a16:creationId xmlns:a16="http://schemas.microsoft.com/office/drawing/2014/main" id="{86BB9E16-2A8F-4175-B0FA-3FED0182012C}"/>
              </a:ext>
            </a:extLst>
          </p:cNvPr>
          <p:cNvSpPr txBox="1"/>
          <p:nvPr/>
        </p:nvSpPr>
        <p:spPr>
          <a:xfrm>
            <a:off x="519659" y="751681"/>
            <a:ext cx="4316535" cy="707886"/>
          </a:xfrm>
          <a:prstGeom prst="rect">
            <a:avLst/>
          </a:prstGeom>
          <a:solidFill>
            <a:schemeClr val="bg1"/>
          </a:solidFill>
          <a:ln>
            <a:solidFill>
              <a:schemeClr val="tx1"/>
            </a:solidFill>
          </a:ln>
        </p:spPr>
        <p:txBody>
          <a:bodyPr wrap="square">
            <a:spAutoFit/>
          </a:bodyPr>
          <a:lstStyle/>
          <a:p>
            <a:pPr marL="0" indent="0" fontAlgn="base">
              <a:buNone/>
            </a:pPr>
            <a:r>
              <a:rPr lang="en-US" sz="2000" dirty="0">
                <a:latin typeface="Cambria Math" panose="02040503050406030204" pitchFamily="18" charset="0"/>
                <a:ea typeface="Cambria Math" panose="02040503050406030204" pitchFamily="18" charset="0"/>
              </a:rPr>
              <a:t>H</a:t>
            </a:r>
            <a:r>
              <a:rPr lang="en-SG" sz="2000" dirty="0" err="1">
                <a:latin typeface="Cambria Math" panose="02040503050406030204" pitchFamily="18" charset="0"/>
                <a:ea typeface="Cambria Math" panose="02040503050406030204" pitchFamily="18" charset="0"/>
              </a:rPr>
              <a:t>igher</a:t>
            </a:r>
            <a:r>
              <a:rPr lang="en-SG" sz="2000" dirty="0">
                <a:latin typeface="Cambria Math" panose="02040503050406030204" pitchFamily="18" charset="0"/>
                <a:ea typeface="Cambria Math" panose="02040503050406030204" pitchFamily="18" charset="0"/>
              </a:rPr>
              <a:t> relative abundance means effect size of co-splicing is large!</a:t>
            </a:r>
          </a:p>
        </p:txBody>
      </p:sp>
      <p:sp>
        <p:nvSpPr>
          <p:cNvPr id="32" name="TextBox 31">
            <a:extLst>
              <a:ext uri="{FF2B5EF4-FFF2-40B4-BE49-F238E27FC236}">
                <a16:creationId xmlns:a16="http://schemas.microsoft.com/office/drawing/2014/main" id="{46812056-2897-4DEF-B36D-8E82F10D581A}"/>
              </a:ext>
            </a:extLst>
          </p:cNvPr>
          <p:cNvSpPr txBox="1"/>
          <p:nvPr/>
        </p:nvSpPr>
        <p:spPr>
          <a:xfrm>
            <a:off x="9599503" y="274549"/>
            <a:ext cx="2464906" cy="707886"/>
          </a:xfrm>
          <a:prstGeom prst="rect">
            <a:avLst/>
          </a:prstGeom>
          <a:solidFill>
            <a:schemeClr val="bg1"/>
          </a:solidFill>
          <a:ln>
            <a:solidFill>
              <a:schemeClr val="tx1"/>
            </a:solidFill>
          </a:ln>
        </p:spPr>
        <p:txBody>
          <a:bodyPr wrap="square">
            <a:spAutoFit/>
          </a:bodyPr>
          <a:lstStyle/>
          <a:p>
            <a:pPr marL="0" indent="0" fontAlgn="base">
              <a:buNone/>
            </a:pPr>
            <a:r>
              <a:rPr lang="en-SG" sz="2000" dirty="0">
                <a:latin typeface="Cambria Math" panose="02040503050406030204" pitchFamily="18" charset="0"/>
                <a:ea typeface="Cambria Math" panose="02040503050406030204" pitchFamily="18" charset="0"/>
              </a:rPr>
              <a:t>Different gene/ SSO has different colour</a:t>
            </a:r>
          </a:p>
        </p:txBody>
      </p:sp>
      <p:cxnSp>
        <p:nvCxnSpPr>
          <p:cNvPr id="33" name="Straight Arrow Connector 32">
            <a:extLst>
              <a:ext uri="{FF2B5EF4-FFF2-40B4-BE49-F238E27FC236}">
                <a16:creationId xmlns:a16="http://schemas.microsoft.com/office/drawing/2014/main" id="{54B58DCB-4141-4B78-81C9-E6B284BBB063}"/>
              </a:ext>
            </a:extLst>
          </p:cNvPr>
          <p:cNvCxnSpPr>
            <a:cxnSpLocks/>
            <a:stCxn id="32" idx="2"/>
          </p:cNvCxnSpPr>
          <p:nvPr/>
        </p:nvCxnSpPr>
        <p:spPr>
          <a:xfrm>
            <a:off x="10831956" y="982435"/>
            <a:ext cx="0" cy="477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3851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C78B4-EDB7-4B58-B54C-B1CC15894753}"/>
              </a:ext>
            </a:extLst>
          </p:cNvPr>
          <p:cNvPicPr>
            <a:picLocks noChangeAspect="1"/>
          </p:cNvPicPr>
          <p:nvPr/>
        </p:nvPicPr>
        <p:blipFill>
          <a:blip r:embed="rId3"/>
          <a:stretch>
            <a:fillRect/>
          </a:stretch>
        </p:blipFill>
        <p:spPr>
          <a:xfrm>
            <a:off x="0" y="262780"/>
            <a:ext cx="12192000" cy="5291599"/>
          </a:xfrm>
          <a:prstGeom prst="rect">
            <a:avLst/>
          </a:prstGeom>
        </p:spPr>
      </p:pic>
      <p:sp>
        <p:nvSpPr>
          <p:cNvPr id="6" name="TextBox 5">
            <a:extLst>
              <a:ext uri="{FF2B5EF4-FFF2-40B4-BE49-F238E27FC236}">
                <a16:creationId xmlns:a16="http://schemas.microsoft.com/office/drawing/2014/main" id="{4F7CB930-6128-4797-9CD6-1F064106B00D}"/>
              </a:ext>
            </a:extLst>
          </p:cNvPr>
          <p:cNvSpPr txBox="1"/>
          <p:nvPr/>
        </p:nvSpPr>
        <p:spPr>
          <a:xfrm>
            <a:off x="331303" y="105272"/>
            <a:ext cx="4111487" cy="523220"/>
          </a:xfrm>
          <a:prstGeom prst="rect">
            <a:avLst/>
          </a:prstGeom>
          <a:noFill/>
        </p:spPr>
        <p:txBody>
          <a:bodyPr wrap="square">
            <a:spAutoFit/>
          </a:bodyPr>
          <a:lstStyle/>
          <a:p>
            <a:pPr marL="0" indent="0" fontAlgn="base">
              <a:buNone/>
            </a:pPr>
            <a:r>
              <a:rPr lang="en-SG" sz="2800" dirty="0">
                <a:latin typeface="Cambria Math" panose="02040503050406030204" pitchFamily="18" charset="0"/>
                <a:ea typeface="Cambria Math" panose="02040503050406030204" pitchFamily="18" charset="0"/>
              </a:rPr>
              <a:t>CSI interactive HTML plot</a:t>
            </a:r>
          </a:p>
        </p:txBody>
      </p:sp>
      <p:cxnSp>
        <p:nvCxnSpPr>
          <p:cNvPr id="15" name="Straight Arrow Connector 14">
            <a:extLst>
              <a:ext uri="{FF2B5EF4-FFF2-40B4-BE49-F238E27FC236}">
                <a16:creationId xmlns:a16="http://schemas.microsoft.com/office/drawing/2014/main" id="{7C165FEB-EB1B-4440-8A72-FEAF2DC58E47}"/>
              </a:ext>
            </a:extLst>
          </p:cNvPr>
          <p:cNvCxnSpPr>
            <a:cxnSpLocks/>
            <a:stCxn id="16" idx="0"/>
          </p:cNvCxnSpPr>
          <p:nvPr/>
        </p:nvCxnSpPr>
        <p:spPr>
          <a:xfrm flipH="1" flipV="1">
            <a:off x="1977657" y="1488559"/>
            <a:ext cx="1549866" cy="1454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D958019-EDD2-4DA5-9DB3-941A113886AC}"/>
              </a:ext>
            </a:extLst>
          </p:cNvPr>
          <p:cNvSpPr txBox="1"/>
          <p:nvPr/>
        </p:nvSpPr>
        <p:spPr>
          <a:xfrm>
            <a:off x="2295070" y="2943477"/>
            <a:ext cx="2464906" cy="1323439"/>
          </a:xfrm>
          <a:prstGeom prst="rect">
            <a:avLst/>
          </a:prstGeom>
          <a:solidFill>
            <a:schemeClr val="bg1"/>
          </a:solidFill>
          <a:ln>
            <a:solidFill>
              <a:schemeClr val="tx1"/>
            </a:solidFill>
          </a:ln>
        </p:spPr>
        <p:txBody>
          <a:bodyPr wrap="square">
            <a:spAutoFit/>
          </a:bodyPr>
          <a:lstStyle/>
          <a:p>
            <a:pPr marL="0" indent="0" fontAlgn="base">
              <a:buNone/>
            </a:pPr>
            <a:r>
              <a:rPr lang="en-SG" sz="2000" dirty="0">
                <a:latin typeface="Cambria Math" panose="02040503050406030204" pitchFamily="18" charset="0"/>
                <a:ea typeface="Cambria Math" panose="02040503050406030204" pitchFamily="18" charset="0"/>
              </a:rPr>
              <a:t>Index for reference to corresponding output datasheet</a:t>
            </a:r>
          </a:p>
          <a:p>
            <a:pPr marL="0" indent="0" fontAlgn="base">
              <a:buNone/>
            </a:pPr>
            <a:endParaRPr lang="en-SG" sz="2000" dirty="0">
              <a:latin typeface="Cambria Math" panose="02040503050406030204" pitchFamily="18" charset="0"/>
              <a:ea typeface="Cambria Math" panose="02040503050406030204" pitchFamily="18" charset="0"/>
            </a:endParaRPr>
          </a:p>
        </p:txBody>
      </p:sp>
      <p:cxnSp>
        <p:nvCxnSpPr>
          <p:cNvPr id="18" name="Straight Arrow Connector 17">
            <a:extLst>
              <a:ext uri="{FF2B5EF4-FFF2-40B4-BE49-F238E27FC236}">
                <a16:creationId xmlns:a16="http://schemas.microsoft.com/office/drawing/2014/main" id="{7879DF27-DD7B-4EFD-A2FF-7BB00801BF56}"/>
              </a:ext>
            </a:extLst>
          </p:cNvPr>
          <p:cNvCxnSpPr>
            <a:cxnSpLocks/>
            <a:stCxn id="16" idx="2"/>
          </p:cNvCxnSpPr>
          <p:nvPr/>
        </p:nvCxnSpPr>
        <p:spPr>
          <a:xfrm flipH="1">
            <a:off x="585253" y="4266916"/>
            <a:ext cx="2942270" cy="1198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1" name="Object 10">
            <a:extLst>
              <a:ext uri="{FF2B5EF4-FFF2-40B4-BE49-F238E27FC236}">
                <a16:creationId xmlns:a16="http://schemas.microsoft.com/office/drawing/2014/main" id="{8588A639-A028-42E8-8EE2-B6CA503409FF}"/>
              </a:ext>
            </a:extLst>
          </p:cNvPr>
          <p:cNvGraphicFramePr>
            <a:graphicFrameLocks noChangeAspect="1"/>
          </p:cNvGraphicFramePr>
          <p:nvPr>
            <p:extLst>
              <p:ext uri="{D42A27DB-BD31-4B8C-83A1-F6EECF244321}">
                <p14:modId xmlns:p14="http://schemas.microsoft.com/office/powerpoint/2010/main" val="4194028841"/>
              </p:ext>
            </p:extLst>
          </p:nvPr>
        </p:nvGraphicFramePr>
        <p:xfrm>
          <a:off x="296862" y="5465265"/>
          <a:ext cx="11598275" cy="1287463"/>
        </p:xfrm>
        <a:graphic>
          <a:graphicData uri="http://schemas.openxmlformats.org/presentationml/2006/ole">
            <mc:AlternateContent xmlns:mc="http://schemas.openxmlformats.org/markup-compatibility/2006">
              <mc:Choice xmlns:v="urn:schemas-microsoft-com:vml" Requires="v">
                <p:oleObj name="Worksheet" r:id="rId4" imgW="11597569" imgH="1287890" progId="Excel.Sheet.12">
                  <p:embed/>
                </p:oleObj>
              </mc:Choice>
              <mc:Fallback>
                <p:oleObj name="Worksheet" r:id="rId4" imgW="11597569" imgH="1287890" progId="Excel.Sheet.12">
                  <p:embed/>
                  <p:pic>
                    <p:nvPicPr>
                      <p:cNvPr id="11" name="Object 10">
                        <a:extLst>
                          <a:ext uri="{FF2B5EF4-FFF2-40B4-BE49-F238E27FC236}">
                            <a16:creationId xmlns:a16="http://schemas.microsoft.com/office/drawing/2014/main" id="{8588A639-A028-42E8-8EE2-B6CA503409FF}"/>
                          </a:ext>
                        </a:extLst>
                      </p:cNvPr>
                      <p:cNvPicPr/>
                      <p:nvPr/>
                    </p:nvPicPr>
                    <p:blipFill>
                      <a:blip r:embed="rId5"/>
                      <a:stretch>
                        <a:fillRect/>
                      </a:stretch>
                    </p:blipFill>
                    <p:spPr>
                      <a:xfrm>
                        <a:off x="296862" y="5465265"/>
                        <a:ext cx="11598275" cy="1287463"/>
                      </a:xfrm>
                      <a:prstGeom prst="rect">
                        <a:avLst/>
                      </a:prstGeom>
                    </p:spPr>
                  </p:pic>
                </p:oleObj>
              </mc:Fallback>
            </mc:AlternateContent>
          </a:graphicData>
        </a:graphic>
      </p:graphicFrame>
    </p:spTree>
    <p:extLst>
      <p:ext uri="{BB962C8B-B14F-4D97-AF65-F5344CB8AC3E}">
        <p14:creationId xmlns:p14="http://schemas.microsoft.com/office/powerpoint/2010/main" val="208092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p:txBody>
          <a:bodyPr/>
          <a:lstStyle/>
          <a:p>
            <a:r>
              <a:rPr lang="en-SG" dirty="0">
                <a:latin typeface="Cambria" panose="02040503050406030204" pitchFamily="18" charset="0"/>
                <a:ea typeface="Cambria" panose="02040503050406030204" pitchFamily="18" charset="0"/>
              </a:rPr>
              <a:t>GitHub</a:t>
            </a:r>
          </a:p>
        </p:txBody>
      </p:sp>
      <p:sp>
        <p:nvSpPr>
          <p:cNvPr id="6" name="Content Placeholder 5">
            <a:extLst>
              <a:ext uri="{FF2B5EF4-FFF2-40B4-BE49-F238E27FC236}">
                <a16:creationId xmlns:a16="http://schemas.microsoft.com/office/drawing/2014/main" id="{29683BBC-1945-4C08-8466-B9BE25C7E427}"/>
              </a:ext>
            </a:extLst>
          </p:cNvPr>
          <p:cNvSpPr>
            <a:spLocks noGrp="1"/>
          </p:cNvSpPr>
          <p:nvPr>
            <p:ph idx="1"/>
          </p:nvPr>
        </p:nvSpPr>
        <p:spPr>
          <a:xfrm>
            <a:off x="838200" y="1825625"/>
            <a:ext cx="4350026" cy="4351338"/>
          </a:xfrm>
        </p:spPr>
        <p:txBody>
          <a:bodyPr/>
          <a:lstStyle/>
          <a:p>
            <a:r>
              <a:rPr lang="en-SG" dirty="0">
                <a:latin typeface="Cambria Math" panose="02040503050406030204" pitchFamily="18" charset="0"/>
                <a:ea typeface="Cambria Math" panose="02040503050406030204" pitchFamily="18" charset="0"/>
              </a:rPr>
              <a:t>Source code </a:t>
            </a:r>
          </a:p>
          <a:p>
            <a:r>
              <a:rPr lang="en-SG" dirty="0">
                <a:latin typeface="Cambria Math" panose="02040503050406030204" pitchFamily="18" charset="0"/>
                <a:ea typeface="Cambria Math" panose="02040503050406030204" pitchFamily="18" charset="0"/>
              </a:rPr>
              <a:t>Quick-start guide</a:t>
            </a:r>
          </a:p>
          <a:p>
            <a:r>
              <a:rPr lang="en-SG" dirty="0">
                <a:latin typeface="Cambria Math" panose="02040503050406030204" pitchFamily="18" charset="0"/>
                <a:ea typeface="Cambria Math" panose="02040503050406030204" pitchFamily="18" charset="0"/>
              </a:rPr>
              <a:t>Sample input and output (artificial data, our data is safe)</a:t>
            </a:r>
          </a:p>
          <a:p>
            <a:r>
              <a:rPr lang="en-SG" dirty="0">
                <a:latin typeface="Cambria Math" panose="02040503050406030204" pitchFamily="18" charset="0"/>
                <a:ea typeface="Cambria Math" panose="02040503050406030204" pitchFamily="18" charset="0"/>
              </a:rPr>
              <a:t>Private repository (email me at </a:t>
            </a:r>
            <a:r>
              <a:rPr lang="en-SG" dirty="0">
                <a:latin typeface="Cambria Math" panose="02040503050406030204" pitchFamily="18" charset="0"/>
                <a:ea typeface="Cambria Math" panose="02040503050406030204" pitchFamily="18" charset="0"/>
                <a:hlinkClick r:id="rId3"/>
              </a:rPr>
              <a:t>e0031403@u.nus.edu</a:t>
            </a:r>
            <a:r>
              <a:rPr lang="en-SG" dirty="0">
                <a:latin typeface="Cambria Math" panose="02040503050406030204" pitchFamily="18" charset="0"/>
                <a:ea typeface="Cambria Math" panose="02040503050406030204" pitchFamily="18" charset="0"/>
              </a:rPr>
              <a:t> to get access)</a:t>
            </a:r>
          </a:p>
          <a:p>
            <a:endParaRPr lang="en-SG"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0B931BD4-1284-4358-9C11-07DAF4E13444}"/>
              </a:ext>
            </a:extLst>
          </p:cNvPr>
          <p:cNvPicPr>
            <a:picLocks noChangeAspect="1"/>
          </p:cNvPicPr>
          <p:nvPr/>
        </p:nvPicPr>
        <p:blipFill>
          <a:blip r:embed="rId4"/>
          <a:stretch>
            <a:fillRect/>
          </a:stretch>
        </p:blipFill>
        <p:spPr>
          <a:xfrm>
            <a:off x="5188226" y="258568"/>
            <a:ext cx="6810463" cy="62343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39365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B1B3-2B8A-45A6-AC18-A7500F5B675C}"/>
              </a:ext>
            </a:extLst>
          </p:cNvPr>
          <p:cNvSpPr>
            <a:spLocks noGrp="1"/>
          </p:cNvSpPr>
          <p:nvPr>
            <p:ph type="ctrTitle"/>
          </p:nvPr>
        </p:nvSpPr>
        <p:spPr/>
        <p:txBody>
          <a:bodyPr/>
          <a:lstStyle/>
          <a:p>
            <a:r>
              <a:rPr lang="en-SG" dirty="0">
                <a:latin typeface="Cambria" panose="02040503050406030204" pitchFamily="18" charset="0"/>
                <a:ea typeface="Cambria" panose="02040503050406030204" pitchFamily="18" charset="0"/>
              </a:rPr>
              <a:t>Co-Splicing Indices</a:t>
            </a:r>
          </a:p>
        </p:txBody>
      </p:sp>
      <p:sp>
        <p:nvSpPr>
          <p:cNvPr id="3" name="Subtitle 2">
            <a:extLst>
              <a:ext uri="{FF2B5EF4-FFF2-40B4-BE49-F238E27FC236}">
                <a16:creationId xmlns:a16="http://schemas.microsoft.com/office/drawing/2014/main" id="{C851EE06-F223-456A-9E89-6AE38C044615}"/>
              </a:ext>
            </a:extLst>
          </p:cNvPr>
          <p:cNvSpPr>
            <a:spLocks noGrp="1"/>
          </p:cNvSpPr>
          <p:nvPr>
            <p:ph type="subTitle" idx="1"/>
          </p:nvPr>
        </p:nvSpPr>
        <p:spPr/>
        <p:txBody>
          <a:bodyPr/>
          <a:lstStyle/>
          <a:p>
            <a:r>
              <a:rPr lang="en-SG" dirty="0">
                <a:latin typeface="Cambria Math" panose="02040503050406030204" pitchFamily="18" charset="0"/>
                <a:ea typeface="Cambria Math" panose="02040503050406030204" pitchFamily="18" charset="0"/>
              </a:rPr>
              <a:t>Calculation by hand </a:t>
            </a:r>
            <a:r>
              <a:rPr lang="en-SG">
                <a:latin typeface="Cambria Math" panose="02040503050406030204" pitchFamily="18" charset="0"/>
                <a:ea typeface="Cambria Math" panose="02040503050406030204" pitchFamily="18" charset="0"/>
              </a:rPr>
              <a:t>for clarification</a:t>
            </a:r>
            <a:endParaRPr lang="en-SG"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99834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a:xfrm>
            <a:off x="311427" y="-330613"/>
            <a:ext cx="10515600" cy="1325563"/>
          </a:xfrm>
        </p:spPr>
        <p:txBody>
          <a:bodyPr/>
          <a:lstStyle/>
          <a:p>
            <a:r>
              <a:rPr lang="en-SG" dirty="0">
                <a:latin typeface="Cambria" panose="02040503050406030204" pitchFamily="18" charset="0"/>
                <a:ea typeface="Cambria" panose="02040503050406030204" pitchFamily="18" charset="0"/>
              </a:rPr>
              <a:t>CSI by hand</a:t>
            </a:r>
          </a:p>
        </p:txBody>
      </p:sp>
      <p:sp>
        <p:nvSpPr>
          <p:cNvPr id="7" name="Content Placeholder 5">
            <a:extLst>
              <a:ext uri="{FF2B5EF4-FFF2-40B4-BE49-F238E27FC236}">
                <a16:creationId xmlns:a16="http://schemas.microsoft.com/office/drawing/2014/main" id="{CC3037B7-A814-449A-92F1-496A9E08D9F2}"/>
              </a:ext>
            </a:extLst>
          </p:cNvPr>
          <p:cNvSpPr>
            <a:spLocks noGrp="1"/>
          </p:cNvSpPr>
          <p:nvPr>
            <p:ph idx="1"/>
          </p:nvPr>
        </p:nvSpPr>
        <p:spPr>
          <a:xfrm>
            <a:off x="3339548" y="86277"/>
            <a:ext cx="8719930" cy="510071"/>
          </a:xfrm>
        </p:spPr>
        <p:txBody>
          <a:bodyPr/>
          <a:lstStyle/>
          <a:p>
            <a:pPr marL="0" indent="0">
              <a:buNone/>
            </a:pPr>
            <a:r>
              <a:rPr lang="en-SG" dirty="0">
                <a:latin typeface="Cambria Math" panose="02040503050406030204" pitchFamily="18" charset="0"/>
                <a:ea typeface="Cambria Math" panose="02040503050406030204" pitchFamily="18" charset="0"/>
              </a:rPr>
              <a:t>(1 </a:t>
            </a:r>
            <a:r>
              <a:rPr lang="en-SG" dirty="0" err="1">
                <a:latin typeface="Cambria Math" panose="02040503050406030204" pitchFamily="18" charset="0"/>
                <a:ea typeface="Cambria Math" panose="02040503050406030204" pitchFamily="18" charset="0"/>
              </a:rPr>
              <a:t>expt_unit</a:t>
            </a:r>
            <a:r>
              <a:rPr lang="en-SG" dirty="0">
                <a:latin typeface="Cambria Math" panose="02040503050406030204" pitchFamily="18" charset="0"/>
                <a:ea typeface="Cambria Math" panose="02040503050406030204" pitchFamily="18" charset="0"/>
              </a:rPr>
              <a:t>, 3 replicates)</a:t>
            </a:r>
          </a:p>
        </p:txBody>
      </p:sp>
      <p:graphicFrame>
        <p:nvGraphicFramePr>
          <p:cNvPr id="8" name="Object 7">
            <a:extLst>
              <a:ext uri="{FF2B5EF4-FFF2-40B4-BE49-F238E27FC236}">
                <a16:creationId xmlns:a16="http://schemas.microsoft.com/office/drawing/2014/main" id="{CB421889-9B2A-4B70-B7CF-08AC3562543E}"/>
              </a:ext>
            </a:extLst>
          </p:cNvPr>
          <p:cNvGraphicFramePr>
            <a:graphicFrameLocks noChangeAspect="1"/>
          </p:cNvGraphicFramePr>
          <p:nvPr>
            <p:extLst>
              <p:ext uri="{D42A27DB-BD31-4B8C-83A1-F6EECF244321}">
                <p14:modId xmlns:p14="http://schemas.microsoft.com/office/powerpoint/2010/main" val="3070124170"/>
              </p:ext>
            </p:extLst>
          </p:nvPr>
        </p:nvGraphicFramePr>
        <p:xfrm>
          <a:off x="114300" y="735703"/>
          <a:ext cx="11963400" cy="5724525"/>
        </p:xfrm>
        <a:graphic>
          <a:graphicData uri="http://schemas.openxmlformats.org/presentationml/2006/ole">
            <mc:AlternateContent xmlns:mc="http://schemas.openxmlformats.org/markup-compatibility/2006">
              <mc:Choice xmlns:v="urn:schemas-microsoft-com:vml" Requires="v">
                <p:oleObj name="Worksheet" r:id="rId3" imgW="11963349" imgH="5724593" progId="Excel.Sheet.12">
                  <p:embed/>
                </p:oleObj>
              </mc:Choice>
              <mc:Fallback>
                <p:oleObj name="Worksheet" r:id="rId3" imgW="11963349" imgH="5724593" progId="Excel.Sheet.12">
                  <p:embed/>
                  <p:pic>
                    <p:nvPicPr>
                      <p:cNvPr id="8" name="Object 7">
                        <a:extLst>
                          <a:ext uri="{FF2B5EF4-FFF2-40B4-BE49-F238E27FC236}">
                            <a16:creationId xmlns:a16="http://schemas.microsoft.com/office/drawing/2014/main" id="{CB421889-9B2A-4B70-B7CF-08AC3562543E}"/>
                          </a:ext>
                        </a:extLst>
                      </p:cNvPr>
                      <p:cNvPicPr/>
                      <p:nvPr/>
                    </p:nvPicPr>
                    <p:blipFill>
                      <a:blip r:embed="rId4"/>
                      <a:stretch>
                        <a:fillRect/>
                      </a:stretch>
                    </p:blipFill>
                    <p:spPr>
                      <a:xfrm>
                        <a:off x="114300" y="735703"/>
                        <a:ext cx="11963400" cy="5724525"/>
                      </a:xfrm>
                      <a:prstGeom prst="rect">
                        <a:avLst/>
                      </a:prstGeom>
                    </p:spPr>
                  </p:pic>
                </p:oleObj>
              </mc:Fallback>
            </mc:AlternateContent>
          </a:graphicData>
        </a:graphic>
      </p:graphicFrame>
    </p:spTree>
    <p:extLst>
      <p:ext uri="{BB962C8B-B14F-4D97-AF65-F5344CB8AC3E}">
        <p14:creationId xmlns:p14="http://schemas.microsoft.com/office/powerpoint/2010/main" val="160039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a:xfrm>
            <a:off x="311427" y="-330613"/>
            <a:ext cx="10515600" cy="1325563"/>
          </a:xfrm>
        </p:spPr>
        <p:txBody>
          <a:bodyPr/>
          <a:lstStyle/>
          <a:p>
            <a:r>
              <a:rPr lang="en-SG" dirty="0">
                <a:latin typeface="Cambria" panose="02040503050406030204" pitchFamily="18" charset="0"/>
                <a:ea typeface="Cambria" panose="02040503050406030204" pitchFamily="18" charset="0"/>
              </a:rPr>
              <a:t>CSI by hand</a:t>
            </a:r>
          </a:p>
        </p:txBody>
      </p:sp>
      <p:sp>
        <p:nvSpPr>
          <p:cNvPr id="7" name="Content Placeholder 5">
            <a:extLst>
              <a:ext uri="{FF2B5EF4-FFF2-40B4-BE49-F238E27FC236}">
                <a16:creationId xmlns:a16="http://schemas.microsoft.com/office/drawing/2014/main" id="{CC3037B7-A814-449A-92F1-496A9E08D9F2}"/>
              </a:ext>
            </a:extLst>
          </p:cNvPr>
          <p:cNvSpPr>
            <a:spLocks noGrp="1"/>
          </p:cNvSpPr>
          <p:nvPr>
            <p:ph idx="1"/>
          </p:nvPr>
        </p:nvSpPr>
        <p:spPr>
          <a:xfrm>
            <a:off x="3339548" y="86277"/>
            <a:ext cx="8719930" cy="510071"/>
          </a:xfrm>
        </p:spPr>
        <p:txBody>
          <a:bodyPr/>
          <a:lstStyle/>
          <a:p>
            <a:pPr marL="0" indent="0">
              <a:buNone/>
            </a:pPr>
            <a:r>
              <a:rPr lang="en-SG" dirty="0">
                <a:latin typeface="Cambria Math" panose="02040503050406030204" pitchFamily="18" charset="0"/>
                <a:ea typeface="Cambria Math" panose="02040503050406030204" pitchFamily="18" charset="0"/>
              </a:rPr>
              <a:t>(Let’s look at exon 28 and 30)</a:t>
            </a:r>
          </a:p>
        </p:txBody>
      </p:sp>
      <p:graphicFrame>
        <p:nvGraphicFramePr>
          <p:cNvPr id="9" name="Object 8">
            <a:extLst>
              <a:ext uri="{FF2B5EF4-FFF2-40B4-BE49-F238E27FC236}">
                <a16:creationId xmlns:a16="http://schemas.microsoft.com/office/drawing/2014/main" id="{68BFFA6D-E3B4-41FE-89FE-AE1750CEC6C6}"/>
              </a:ext>
            </a:extLst>
          </p:cNvPr>
          <p:cNvGraphicFramePr>
            <a:graphicFrameLocks noChangeAspect="1"/>
          </p:cNvGraphicFramePr>
          <p:nvPr>
            <p:extLst>
              <p:ext uri="{D42A27DB-BD31-4B8C-83A1-F6EECF244321}">
                <p14:modId xmlns:p14="http://schemas.microsoft.com/office/powerpoint/2010/main" val="160181459"/>
              </p:ext>
            </p:extLst>
          </p:nvPr>
        </p:nvGraphicFramePr>
        <p:xfrm>
          <a:off x="114300" y="705887"/>
          <a:ext cx="11963400" cy="5724525"/>
        </p:xfrm>
        <a:graphic>
          <a:graphicData uri="http://schemas.openxmlformats.org/presentationml/2006/ole">
            <mc:AlternateContent xmlns:mc="http://schemas.openxmlformats.org/markup-compatibility/2006">
              <mc:Choice xmlns:v="urn:schemas-microsoft-com:vml" Requires="v">
                <p:oleObj name="Worksheet" r:id="rId3" imgW="11963349" imgH="5724593" progId="Excel.Sheet.12">
                  <p:embed/>
                </p:oleObj>
              </mc:Choice>
              <mc:Fallback>
                <p:oleObj name="Worksheet" r:id="rId3" imgW="11963349" imgH="5724593" progId="Excel.Sheet.12">
                  <p:embed/>
                  <p:pic>
                    <p:nvPicPr>
                      <p:cNvPr id="9" name="Object 8">
                        <a:extLst>
                          <a:ext uri="{FF2B5EF4-FFF2-40B4-BE49-F238E27FC236}">
                            <a16:creationId xmlns:a16="http://schemas.microsoft.com/office/drawing/2014/main" id="{68BFFA6D-E3B4-41FE-89FE-AE1750CEC6C6}"/>
                          </a:ext>
                        </a:extLst>
                      </p:cNvPr>
                      <p:cNvPicPr/>
                      <p:nvPr/>
                    </p:nvPicPr>
                    <p:blipFill>
                      <a:blip r:embed="rId4"/>
                      <a:stretch>
                        <a:fillRect/>
                      </a:stretch>
                    </p:blipFill>
                    <p:spPr>
                      <a:xfrm>
                        <a:off x="114300" y="705887"/>
                        <a:ext cx="11963400" cy="5724525"/>
                      </a:xfrm>
                      <a:prstGeom prst="rect">
                        <a:avLst/>
                      </a:prstGeom>
                    </p:spPr>
                  </p:pic>
                </p:oleObj>
              </mc:Fallback>
            </mc:AlternateContent>
          </a:graphicData>
        </a:graphic>
      </p:graphicFrame>
      <p:cxnSp>
        <p:nvCxnSpPr>
          <p:cNvPr id="10" name="Straight Arrow Connector 9">
            <a:extLst>
              <a:ext uri="{FF2B5EF4-FFF2-40B4-BE49-F238E27FC236}">
                <a16:creationId xmlns:a16="http://schemas.microsoft.com/office/drawing/2014/main" id="{1C38EF15-8D9A-4ACE-A68C-D443A7B63E04}"/>
              </a:ext>
            </a:extLst>
          </p:cNvPr>
          <p:cNvCxnSpPr>
            <a:cxnSpLocks/>
          </p:cNvCxnSpPr>
          <p:nvPr/>
        </p:nvCxnSpPr>
        <p:spPr>
          <a:xfrm flipV="1">
            <a:off x="2693504" y="826401"/>
            <a:ext cx="1133061" cy="138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4A7F789-E8CE-432B-99BE-49AA30D3217C}"/>
              </a:ext>
            </a:extLst>
          </p:cNvPr>
          <p:cNvCxnSpPr>
            <a:cxnSpLocks/>
          </p:cNvCxnSpPr>
          <p:nvPr/>
        </p:nvCxnSpPr>
        <p:spPr>
          <a:xfrm flipV="1">
            <a:off x="3124200" y="835303"/>
            <a:ext cx="1924878" cy="150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ontent Placeholder 5">
            <a:extLst>
              <a:ext uri="{FF2B5EF4-FFF2-40B4-BE49-F238E27FC236}">
                <a16:creationId xmlns:a16="http://schemas.microsoft.com/office/drawing/2014/main" id="{272470D5-1D98-4D4D-B70F-4F469FB8E152}"/>
              </a:ext>
            </a:extLst>
          </p:cNvPr>
          <p:cNvSpPr txBox="1">
            <a:spLocks/>
          </p:cNvSpPr>
          <p:nvPr/>
        </p:nvSpPr>
        <p:spPr>
          <a:xfrm>
            <a:off x="-18223" y="6439314"/>
            <a:ext cx="12077701" cy="51007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dirty="0">
                <a:latin typeface="Cambria Math" panose="02040503050406030204" pitchFamily="18" charset="0"/>
                <a:ea typeface="Cambria Math" panose="02040503050406030204" pitchFamily="18" charset="0"/>
              </a:rPr>
              <a:t>Note: Column “E1”-“E10” is not labelled with the real exon ID because this table needs to accommodate different genes with different exon IDs (i.e. CSI.py can calculate for CSI for different genes together and plot the results on one graph)</a:t>
            </a:r>
          </a:p>
        </p:txBody>
      </p:sp>
    </p:spTree>
    <p:extLst>
      <p:ext uri="{BB962C8B-B14F-4D97-AF65-F5344CB8AC3E}">
        <p14:creationId xmlns:p14="http://schemas.microsoft.com/office/powerpoint/2010/main" val="3082855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a:xfrm>
            <a:off x="311427" y="-330613"/>
            <a:ext cx="10515600" cy="1325563"/>
          </a:xfrm>
        </p:spPr>
        <p:txBody>
          <a:bodyPr/>
          <a:lstStyle/>
          <a:p>
            <a:r>
              <a:rPr lang="en-SG" dirty="0">
                <a:latin typeface="Cambria" panose="02040503050406030204" pitchFamily="18" charset="0"/>
                <a:ea typeface="Cambria" panose="02040503050406030204" pitchFamily="18" charset="0"/>
              </a:rPr>
              <a:t>CSI by hand</a:t>
            </a:r>
          </a:p>
        </p:txBody>
      </p:sp>
      <p:sp>
        <p:nvSpPr>
          <p:cNvPr id="7" name="Content Placeholder 5">
            <a:extLst>
              <a:ext uri="{FF2B5EF4-FFF2-40B4-BE49-F238E27FC236}">
                <a16:creationId xmlns:a16="http://schemas.microsoft.com/office/drawing/2014/main" id="{CC3037B7-A814-449A-92F1-496A9E08D9F2}"/>
              </a:ext>
            </a:extLst>
          </p:cNvPr>
          <p:cNvSpPr>
            <a:spLocks noGrp="1"/>
          </p:cNvSpPr>
          <p:nvPr>
            <p:ph idx="1"/>
          </p:nvPr>
        </p:nvSpPr>
        <p:spPr>
          <a:xfrm>
            <a:off x="7532205" y="826400"/>
            <a:ext cx="4659795" cy="5724525"/>
          </a:xfrm>
        </p:spPr>
        <p:txBody>
          <a:bodyPr>
            <a:normAutofit fontScale="92500" lnSpcReduction="10000"/>
          </a:bodyPr>
          <a:lstStyle/>
          <a:p>
            <a:pPr marL="0" indent="0">
              <a:buNone/>
            </a:pPr>
            <a:r>
              <a:rPr lang="en-SG" sz="1600" dirty="0">
                <a:latin typeface="Cambria Math" panose="02040503050406030204" pitchFamily="18" charset="0"/>
                <a:ea typeface="Cambria Math" panose="02040503050406030204" pitchFamily="18" charset="0"/>
              </a:rPr>
              <a:t>Suppose we want to calculate for co-inclusion (0-0 </a:t>
            </a:r>
            <a:r>
              <a:rPr lang="en-SG" sz="1600" dirty="0">
                <a:latin typeface="Cambria Math" panose="02040503050406030204" pitchFamily="18" charset="0"/>
                <a:ea typeface="Cambria Math" panose="02040503050406030204" pitchFamily="18" charset="0"/>
                <a:sym typeface="Wingdings" panose="05000000000000000000" pitchFamily="2" charset="2"/>
              </a:rPr>
              <a:t> 1-1) for exon 28 and 30 (marked as E1 and E3)</a:t>
            </a:r>
          </a:p>
          <a:p>
            <a:pPr marL="0" indent="0">
              <a:buNone/>
            </a:pPr>
            <a:endParaRPr lang="en-SG" sz="1600" dirty="0">
              <a:latin typeface="Cambria Math" panose="02040503050406030204" pitchFamily="18" charset="0"/>
              <a:ea typeface="Cambria Math" panose="02040503050406030204" pitchFamily="18" charset="0"/>
              <a:sym typeface="Wingdings" panose="05000000000000000000" pitchFamily="2" charset="2"/>
            </a:endParaRPr>
          </a:p>
          <a:p>
            <a:pPr marL="0" indent="0">
              <a:buNone/>
            </a:pPr>
            <a:r>
              <a:rPr lang="en-SG" sz="1600" dirty="0">
                <a:latin typeface="Cambria Math" panose="02040503050406030204" pitchFamily="18" charset="0"/>
                <a:ea typeface="Cambria Math" panose="02040503050406030204" pitchFamily="18" charset="0"/>
              </a:rPr>
              <a:t>We first check if 0-0 exists and is non-zero (yes, it is). Now we no longer look at 0-0 and focus on 1-1 instead.</a:t>
            </a:r>
          </a:p>
          <a:p>
            <a:pPr marL="0" indent="0">
              <a:buNone/>
            </a:pPr>
            <a:endParaRPr lang="en-SG" sz="1600" dirty="0">
              <a:latin typeface="Cambria Math" panose="02040503050406030204" pitchFamily="18" charset="0"/>
              <a:ea typeface="Cambria Math" panose="02040503050406030204" pitchFamily="18" charset="0"/>
            </a:endParaRPr>
          </a:p>
          <a:p>
            <a:pPr marL="0" indent="0">
              <a:buNone/>
            </a:pPr>
            <a:r>
              <a:rPr lang="en-SG" sz="1600" dirty="0">
                <a:latin typeface="Cambria Math" panose="02040503050406030204" pitchFamily="18" charset="0"/>
                <a:ea typeface="Cambria Math" panose="02040503050406030204" pitchFamily="18" charset="0"/>
              </a:rPr>
              <a:t>Then we extract relative abundance for treatment (0.4129, 0.5, 0.3) and control (0.798, 0.6, 0.5).</a:t>
            </a:r>
          </a:p>
          <a:p>
            <a:pPr marL="0" indent="0">
              <a:buNone/>
            </a:pPr>
            <a:endParaRPr lang="en-SG" sz="1600" dirty="0">
              <a:latin typeface="Cambria Math" panose="02040503050406030204" pitchFamily="18" charset="0"/>
              <a:ea typeface="Cambria Math" panose="02040503050406030204" pitchFamily="18" charset="0"/>
            </a:endParaRPr>
          </a:p>
          <a:p>
            <a:pPr marL="0" indent="0">
              <a:buNone/>
            </a:pPr>
            <a:r>
              <a:rPr lang="en-SG" sz="1600" dirty="0">
                <a:latin typeface="Cambria Math" panose="02040503050406030204" pitchFamily="18" charset="0"/>
                <a:ea typeface="Cambria Math" panose="02040503050406030204" pitchFamily="18" charset="0"/>
              </a:rPr>
              <a:t>RA diff = mean for treatment – mean for control = 0.4043-0.6326 = -0.228</a:t>
            </a:r>
          </a:p>
          <a:p>
            <a:pPr marL="0" indent="0">
              <a:buNone/>
            </a:pPr>
            <a:endParaRPr lang="en-SG" sz="1600" dirty="0">
              <a:latin typeface="Cambria Math" panose="02040503050406030204" pitchFamily="18" charset="0"/>
              <a:ea typeface="Cambria Math" panose="02040503050406030204" pitchFamily="18" charset="0"/>
            </a:endParaRPr>
          </a:p>
          <a:p>
            <a:pPr marL="0" indent="0">
              <a:buNone/>
            </a:pPr>
            <a:r>
              <a:rPr lang="en-SG" sz="1600" dirty="0">
                <a:latin typeface="Cambria Math" panose="02040503050406030204" pitchFamily="18" charset="0"/>
                <a:ea typeface="Cambria Math" panose="02040503050406030204" pitchFamily="18" charset="0"/>
              </a:rPr>
              <a:t># contributing isoform in control = 1 since there is only one (1-1) isoform</a:t>
            </a:r>
          </a:p>
          <a:p>
            <a:pPr marL="0" indent="0">
              <a:buNone/>
            </a:pPr>
            <a:r>
              <a:rPr lang="en-SG" sz="1600" dirty="0">
                <a:latin typeface="Cambria Math" panose="02040503050406030204" pitchFamily="18" charset="0"/>
                <a:ea typeface="Cambria Math" panose="02040503050406030204" pitchFamily="18" charset="0"/>
              </a:rPr>
              <a:t># co-spliced isoform in treatment = 1 since there is only one (0-0) isoform</a:t>
            </a:r>
          </a:p>
          <a:p>
            <a:pPr marL="0" indent="0">
              <a:buNone/>
            </a:pPr>
            <a:r>
              <a:rPr lang="en-SG" sz="1600" dirty="0">
                <a:latin typeface="Cambria Math" panose="02040503050406030204" pitchFamily="18" charset="0"/>
                <a:ea typeface="Cambria Math" panose="02040503050406030204" pitchFamily="18" charset="0"/>
              </a:rPr>
              <a:t>Since biological replicate = 3, we use non-parametric pairwise test (Mann-Whitney U), which gives us p-value of 2.11.</a:t>
            </a:r>
          </a:p>
          <a:p>
            <a:pPr marL="0" indent="0">
              <a:buNone/>
            </a:pPr>
            <a:r>
              <a:rPr lang="en-SG" sz="1600" dirty="0">
                <a:latin typeface="Cambria Math" panose="02040503050406030204" pitchFamily="18" charset="0"/>
                <a:ea typeface="Cambria Math" panose="02040503050406030204" pitchFamily="18" charset="0"/>
              </a:rPr>
              <a:t>Therefore, confidence score = (1/1 + 1/1) * 25 + (-log(2.11)) * 10 = 71.1</a:t>
            </a:r>
          </a:p>
          <a:p>
            <a:pPr marL="0" indent="0">
              <a:buNone/>
            </a:pPr>
            <a:endParaRPr lang="en-SG" sz="1600" dirty="0">
              <a:latin typeface="Cambria Math" panose="02040503050406030204" pitchFamily="18" charset="0"/>
              <a:ea typeface="Cambria Math" panose="02040503050406030204" pitchFamily="18" charset="0"/>
            </a:endParaRPr>
          </a:p>
        </p:txBody>
      </p:sp>
      <p:graphicFrame>
        <p:nvGraphicFramePr>
          <p:cNvPr id="4" name="Object 3">
            <a:extLst>
              <a:ext uri="{FF2B5EF4-FFF2-40B4-BE49-F238E27FC236}">
                <a16:creationId xmlns:a16="http://schemas.microsoft.com/office/drawing/2014/main" id="{189198AD-8948-434B-BA62-E3C7F0DFA273}"/>
              </a:ext>
            </a:extLst>
          </p:cNvPr>
          <p:cNvGraphicFramePr>
            <a:graphicFrameLocks noChangeAspect="1"/>
          </p:cNvGraphicFramePr>
          <p:nvPr>
            <p:extLst>
              <p:ext uri="{D42A27DB-BD31-4B8C-83A1-F6EECF244321}">
                <p14:modId xmlns:p14="http://schemas.microsoft.com/office/powerpoint/2010/main" val="635566718"/>
              </p:ext>
            </p:extLst>
          </p:nvPr>
        </p:nvGraphicFramePr>
        <p:xfrm>
          <a:off x="445605" y="826400"/>
          <a:ext cx="7086600" cy="5724525"/>
        </p:xfrm>
        <a:graphic>
          <a:graphicData uri="http://schemas.openxmlformats.org/presentationml/2006/ole">
            <mc:AlternateContent xmlns:mc="http://schemas.openxmlformats.org/markup-compatibility/2006">
              <mc:Choice xmlns:v="urn:schemas-microsoft-com:vml" Requires="v">
                <p:oleObj name="Worksheet" r:id="rId3" imgW="7086753" imgH="5724593" progId="Excel.Sheet.12">
                  <p:embed/>
                </p:oleObj>
              </mc:Choice>
              <mc:Fallback>
                <p:oleObj name="Worksheet" r:id="rId3" imgW="7086753" imgH="5724593" progId="Excel.Sheet.12">
                  <p:embed/>
                  <p:pic>
                    <p:nvPicPr>
                      <p:cNvPr id="4" name="Object 3">
                        <a:extLst>
                          <a:ext uri="{FF2B5EF4-FFF2-40B4-BE49-F238E27FC236}">
                            <a16:creationId xmlns:a16="http://schemas.microsoft.com/office/drawing/2014/main" id="{189198AD-8948-434B-BA62-E3C7F0DFA273}"/>
                          </a:ext>
                        </a:extLst>
                      </p:cNvPr>
                      <p:cNvPicPr/>
                      <p:nvPr/>
                    </p:nvPicPr>
                    <p:blipFill>
                      <a:blip r:embed="rId4"/>
                      <a:stretch>
                        <a:fillRect/>
                      </a:stretch>
                    </p:blipFill>
                    <p:spPr>
                      <a:xfrm>
                        <a:off x="445605" y="826400"/>
                        <a:ext cx="7086600" cy="5724525"/>
                      </a:xfrm>
                      <a:prstGeom prst="rect">
                        <a:avLst/>
                      </a:prstGeom>
                    </p:spPr>
                  </p:pic>
                </p:oleObj>
              </mc:Fallback>
            </mc:AlternateContent>
          </a:graphicData>
        </a:graphic>
      </p:graphicFrame>
    </p:spTree>
    <p:extLst>
      <p:ext uri="{BB962C8B-B14F-4D97-AF65-F5344CB8AC3E}">
        <p14:creationId xmlns:p14="http://schemas.microsoft.com/office/powerpoint/2010/main" val="207509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a:xfrm>
            <a:off x="194642" y="-83588"/>
            <a:ext cx="10515600" cy="1325563"/>
          </a:xfrm>
        </p:spPr>
        <p:txBody>
          <a:bodyPr/>
          <a:lstStyle/>
          <a:p>
            <a:r>
              <a:rPr lang="en-SG" dirty="0">
                <a:latin typeface="Cambria" panose="02040503050406030204" pitchFamily="18" charset="0"/>
                <a:ea typeface="Cambria" panose="02040503050406030204" pitchFamily="18" charset="0"/>
              </a:rPr>
              <a:t>CSI by hand</a:t>
            </a:r>
          </a:p>
        </p:txBody>
      </p:sp>
      <p:graphicFrame>
        <p:nvGraphicFramePr>
          <p:cNvPr id="8" name="Object 7">
            <a:extLst>
              <a:ext uri="{FF2B5EF4-FFF2-40B4-BE49-F238E27FC236}">
                <a16:creationId xmlns:a16="http://schemas.microsoft.com/office/drawing/2014/main" id="{DD3D3E80-4A8E-40A0-9C40-E9F3B9BC2B41}"/>
              </a:ext>
            </a:extLst>
          </p:cNvPr>
          <p:cNvGraphicFramePr>
            <a:graphicFrameLocks noChangeAspect="1"/>
          </p:cNvGraphicFramePr>
          <p:nvPr>
            <p:extLst>
              <p:ext uri="{D42A27DB-BD31-4B8C-83A1-F6EECF244321}">
                <p14:modId xmlns:p14="http://schemas.microsoft.com/office/powerpoint/2010/main" val="1300767787"/>
              </p:ext>
            </p:extLst>
          </p:nvPr>
        </p:nvGraphicFramePr>
        <p:xfrm>
          <a:off x="171450" y="994950"/>
          <a:ext cx="11849100" cy="1343025"/>
        </p:xfrm>
        <a:graphic>
          <a:graphicData uri="http://schemas.openxmlformats.org/presentationml/2006/ole">
            <mc:AlternateContent xmlns:mc="http://schemas.openxmlformats.org/markup-compatibility/2006">
              <mc:Choice xmlns:v="urn:schemas-microsoft-com:vml" Requires="v">
                <p:oleObj name="Worksheet" r:id="rId3" imgW="11848973" imgH="1343127" progId="Excel.Sheet.12">
                  <p:embed/>
                </p:oleObj>
              </mc:Choice>
              <mc:Fallback>
                <p:oleObj name="Worksheet" r:id="rId3" imgW="11848973" imgH="1343127" progId="Excel.Sheet.12">
                  <p:embed/>
                  <p:pic>
                    <p:nvPicPr>
                      <p:cNvPr id="8" name="Object 7">
                        <a:extLst>
                          <a:ext uri="{FF2B5EF4-FFF2-40B4-BE49-F238E27FC236}">
                            <a16:creationId xmlns:a16="http://schemas.microsoft.com/office/drawing/2014/main" id="{DD3D3E80-4A8E-40A0-9C40-E9F3B9BC2B41}"/>
                          </a:ext>
                        </a:extLst>
                      </p:cNvPr>
                      <p:cNvPicPr/>
                      <p:nvPr/>
                    </p:nvPicPr>
                    <p:blipFill>
                      <a:blip r:embed="rId4"/>
                      <a:stretch>
                        <a:fillRect/>
                      </a:stretch>
                    </p:blipFill>
                    <p:spPr>
                      <a:xfrm>
                        <a:off x="171450" y="994950"/>
                        <a:ext cx="11849100" cy="1343025"/>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AC7C9452-C038-41EB-889D-AC4368DDE69C}"/>
              </a:ext>
            </a:extLst>
          </p:cNvPr>
          <p:cNvPicPr>
            <a:picLocks noChangeAspect="1"/>
          </p:cNvPicPr>
          <p:nvPr/>
        </p:nvPicPr>
        <p:blipFill>
          <a:blip r:embed="rId5"/>
          <a:stretch>
            <a:fillRect/>
          </a:stretch>
        </p:blipFill>
        <p:spPr>
          <a:xfrm>
            <a:off x="311427" y="2350039"/>
            <a:ext cx="9575009" cy="4507961"/>
          </a:xfrm>
          <a:prstGeom prst="rect">
            <a:avLst/>
          </a:prstGeom>
        </p:spPr>
      </p:pic>
      <p:cxnSp>
        <p:nvCxnSpPr>
          <p:cNvPr id="13" name="Straight Arrow Connector 12">
            <a:extLst>
              <a:ext uri="{FF2B5EF4-FFF2-40B4-BE49-F238E27FC236}">
                <a16:creationId xmlns:a16="http://schemas.microsoft.com/office/drawing/2014/main" id="{657A21A9-A96C-459F-B030-D3C385B33B07}"/>
              </a:ext>
            </a:extLst>
          </p:cNvPr>
          <p:cNvCxnSpPr>
            <a:cxnSpLocks/>
          </p:cNvCxnSpPr>
          <p:nvPr/>
        </p:nvCxnSpPr>
        <p:spPr>
          <a:xfrm>
            <a:off x="7549117" y="4731489"/>
            <a:ext cx="621081" cy="756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ontent Placeholder 5">
            <a:extLst>
              <a:ext uri="{FF2B5EF4-FFF2-40B4-BE49-F238E27FC236}">
                <a16:creationId xmlns:a16="http://schemas.microsoft.com/office/drawing/2014/main" id="{FDCC1B68-2BB1-4B5F-AB56-5CAF06FBC41B}"/>
              </a:ext>
            </a:extLst>
          </p:cNvPr>
          <p:cNvSpPr>
            <a:spLocks noGrp="1"/>
          </p:cNvSpPr>
          <p:nvPr>
            <p:ph idx="1"/>
          </p:nvPr>
        </p:nvSpPr>
        <p:spPr>
          <a:xfrm>
            <a:off x="3277428" y="324157"/>
            <a:ext cx="8719930" cy="510071"/>
          </a:xfrm>
        </p:spPr>
        <p:txBody>
          <a:bodyPr/>
          <a:lstStyle/>
          <a:p>
            <a:pPr marL="0" indent="0">
              <a:buNone/>
            </a:pPr>
            <a:r>
              <a:rPr lang="en-SG" dirty="0">
                <a:latin typeface="Cambria Math" panose="02040503050406030204" pitchFamily="18" charset="0"/>
                <a:ea typeface="Cambria Math" panose="02040503050406030204" pitchFamily="18" charset="0"/>
              </a:rPr>
              <a:t>The result in output datasheet and html plot</a:t>
            </a:r>
          </a:p>
        </p:txBody>
      </p:sp>
      <p:sp>
        <p:nvSpPr>
          <p:cNvPr id="7" name="Content Placeholder 5">
            <a:extLst>
              <a:ext uri="{FF2B5EF4-FFF2-40B4-BE49-F238E27FC236}">
                <a16:creationId xmlns:a16="http://schemas.microsoft.com/office/drawing/2014/main" id="{25657245-393F-46A3-8D81-49BEA1363A13}"/>
              </a:ext>
            </a:extLst>
          </p:cNvPr>
          <p:cNvSpPr txBox="1">
            <a:spLocks/>
          </p:cNvSpPr>
          <p:nvPr/>
        </p:nvSpPr>
        <p:spPr>
          <a:xfrm>
            <a:off x="8729330" y="3221665"/>
            <a:ext cx="3291220" cy="33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ambria Math" panose="02040503050406030204" pitchFamily="18" charset="0"/>
                <a:ea typeface="Cambria Math" panose="02040503050406030204" pitchFamily="18" charset="0"/>
              </a:rPr>
              <a:t>If difference in relative abundance is negative, like in this case, it is discarded.</a:t>
            </a:r>
          </a:p>
          <a:p>
            <a:pPr marL="0" indent="0">
              <a:buFont typeface="Arial" panose="020B0604020202020204" pitchFamily="34" charset="0"/>
              <a:buNone/>
            </a:pPr>
            <a:endParaRPr lang="en-US" sz="2000"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r>
              <a:rPr lang="en-US" sz="2000" dirty="0">
                <a:latin typeface="Cambria Math" panose="02040503050406030204" pitchFamily="18" charset="0"/>
                <a:ea typeface="Cambria Math" panose="02040503050406030204" pitchFamily="18" charset="0"/>
              </a:rPr>
              <a:t>Biologically speaking, it does not make sense for a “co-spliced” isoform to decrease in relative abundance after treatment.</a:t>
            </a:r>
          </a:p>
          <a:p>
            <a:pPr marL="0" indent="0">
              <a:buFont typeface="Arial" panose="020B0604020202020204" pitchFamily="34" charset="0"/>
              <a:buNone/>
            </a:pP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9824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7710-3614-4597-A961-AB80B69BF473}"/>
              </a:ext>
            </a:extLst>
          </p:cNvPr>
          <p:cNvSpPr>
            <a:spLocks noGrp="1"/>
          </p:cNvSpPr>
          <p:nvPr>
            <p:ph type="title"/>
          </p:nvPr>
        </p:nvSpPr>
        <p:spPr>
          <a:xfrm>
            <a:off x="838200" y="505242"/>
            <a:ext cx="10515600" cy="1325563"/>
          </a:xfrm>
        </p:spPr>
        <p:txBody>
          <a:bodyPr/>
          <a:lstStyle/>
          <a:p>
            <a:r>
              <a:rPr lang="en-SG" dirty="0">
                <a:latin typeface="Cambria" panose="02040503050406030204" pitchFamily="18" charset="0"/>
                <a:ea typeface="Cambria" panose="02040503050406030204" pitchFamily="18" charset="0"/>
              </a:rPr>
              <a:t>Endogenous splicing</a:t>
            </a:r>
          </a:p>
        </p:txBody>
      </p:sp>
      <p:sp>
        <p:nvSpPr>
          <p:cNvPr id="10" name="Rectangle 9">
            <a:extLst>
              <a:ext uri="{FF2B5EF4-FFF2-40B4-BE49-F238E27FC236}">
                <a16:creationId xmlns:a16="http://schemas.microsoft.com/office/drawing/2014/main" id="{7EC2FF38-913C-44EB-B0D5-FC29FC965B82}"/>
              </a:ext>
            </a:extLst>
          </p:cNvPr>
          <p:cNvSpPr/>
          <p:nvPr/>
        </p:nvSpPr>
        <p:spPr>
          <a:xfrm>
            <a:off x="1201025" y="2321131"/>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1</a:t>
            </a:r>
          </a:p>
        </p:txBody>
      </p:sp>
      <p:sp>
        <p:nvSpPr>
          <p:cNvPr id="13" name="Rectangle 12">
            <a:extLst>
              <a:ext uri="{FF2B5EF4-FFF2-40B4-BE49-F238E27FC236}">
                <a16:creationId xmlns:a16="http://schemas.microsoft.com/office/drawing/2014/main" id="{3169B805-39E5-450F-A28C-D97E6199C674}"/>
              </a:ext>
            </a:extLst>
          </p:cNvPr>
          <p:cNvSpPr/>
          <p:nvPr/>
        </p:nvSpPr>
        <p:spPr>
          <a:xfrm>
            <a:off x="2551652" y="2321130"/>
            <a:ext cx="1350627" cy="41106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14" name="Rectangle 13">
            <a:extLst>
              <a:ext uri="{FF2B5EF4-FFF2-40B4-BE49-F238E27FC236}">
                <a16:creationId xmlns:a16="http://schemas.microsoft.com/office/drawing/2014/main" id="{7CD81BE5-9DB1-4153-B879-9CD83898924D}"/>
              </a:ext>
            </a:extLst>
          </p:cNvPr>
          <p:cNvSpPr/>
          <p:nvPr/>
        </p:nvSpPr>
        <p:spPr>
          <a:xfrm>
            <a:off x="3902279" y="2321129"/>
            <a:ext cx="1350627" cy="411061"/>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2</a:t>
            </a:r>
          </a:p>
        </p:txBody>
      </p:sp>
      <p:cxnSp>
        <p:nvCxnSpPr>
          <p:cNvPr id="15" name="Straight Arrow Connector 14">
            <a:extLst>
              <a:ext uri="{FF2B5EF4-FFF2-40B4-BE49-F238E27FC236}">
                <a16:creationId xmlns:a16="http://schemas.microsoft.com/office/drawing/2014/main" id="{CDB16F66-58B1-47DF-9580-00DF548E1322}"/>
              </a:ext>
            </a:extLst>
          </p:cNvPr>
          <p:cNvCxnSpPr>
            <a:cxnSpLocks/>
          </p:cNvCxnSpPr>
          <p:nvPr/>
        </p:nvCxnSpPr>
        <p:spPr>
          <a:xfrm>
            <a:off x="5919831" y="3536496"/>
            <a:ext cx="0" cy="90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E9776BA-B229-456C-A871-4C051FD3ED1F}"/>
              </a:ext>
            </a:extLst>
          </p:cNvPr>
          <p:cNvSpPr txBox="1"/>
          <p:nvPr/>
        </p:nvSpPr>
        <p:spPr>
          <a:xfrm>
            <a:off x="6037277" y="3756480"/>
            <a:ext cx="2393657"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Endogenous splicing</a:t>
            </a:r>
            <a:endParaRPr lang="en-SG" dirty="0"/>
          </a:p>
        </p:txBody>
      </p:sp>
      <p:sp>
        <p:nvSpPr>
          <p:cNvPr id="17" name="Rectangle 16">
            <a:extLst>
              <a:ext uri="{FF2B5EF4-FFF2-40B4-BE49-F238E27FC236}">
                <a16:creationId xmlns:a16="http://schemas.microsoft.com/office/drawing/2014/main" id="{5853A02C-BAF9-493B-B187-3B221C8150F5}"/>
              </a:ext>
            </a:extLst>
          </p:cNvPr>
          <p:cNvSpPr/>
          <p:nvPr/>
        </p:nvSpPr>
        <p:spPr>
          <a:xfrm>
            <a:off x="5252906" y="2321128"/>
            <a:ext cx="1350627" cy="41106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76F1904E-1694-4103-B7E5-BA0BB694D7E7}"/>
              </a:ext>
            </a:extLst>
          </p:cNvPr>
          <p:cNvSpPr/>
          <p:nvPr/>
        </p:nvSpPr>
        <p:spPr>
          <a:xfrm>
            <a:off x="6603533" y="2320403"/>
            <a:ext cx="1350627" cy="411061"/>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3</a:t>
            </a:r>
          </a:p>
        </p:txBody>
      </p:sp>
      <p:sp>
        <p:nvSpPr>
          <p:cNvPr id="19" name="Rectangle 18">
            <a:extLst>
              <a:ext uri="{FF2B5EF4-FFF2-40B4-BE49-F238E27FC236}">
                <a16:creationId xmlns:a16="http://schemas.microsoft.com/office/drawing/2014/main" id="{955A12DE-AD49-4696-8802-C1F1CC71D011}"/>
              </a:ext>
            </a:extLst>
          </p:cNvPr>
          <p:cNvSpPr/>
          <p:nvPr/>
        </p:nvSpPr>
        <p:spPr>
          <a:xfrm>
            <a:off x="7954160" y="2319678"/>
            <a:ext cx="1350627" cy="41106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F0D01FE2-B4BD-4406-9D56-DECA206550AD}"/>
              </a:ext>
            </a:extLst>
          </p:cNvPr>
          <p:cNvSpPr/>
          <p:nvPr/>
        </p:nvSpPr>
        <p:spPr>
          <a:xfrm>
            <a:off x="9304787" y="2319678"/>
            <a:ext cx="1350627" cy="411061"/>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4</a:t>
            </a:r>
          </a:p>
        </p:txBody>
      </p:sp>
      <p:sp>
        <p:nvSpPr>
          <p:cNvPr id="23" name="Rectangle 22">
            <a:extLst>
              <a:ext uri="{FF2B5EF4-FFF2-40B4-BE49-F238E27FC236}">
                <a16:creationId xmlns:a16="http://schemas.microsoft.com/office/drawing/2014/main" id="{DAC66E7E-2EAD-4629-B837-9711839D2518}"/>
              </a:ext>
            </a:extLst>
          </p:cNvPr>
          <p:cNvSpPr/>
          <p:nvPr/>
        </p:nvSpPr>
        <p:spPr>
          <a:xfrm>
            <a:off x="3218576" y="5150103"/>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1</a:t>
            </a:r>
          </a:p>
        </p:txBody>
      </p:sp>
      <p:sp>
        <p:nvSpPr>
          <p:cNvPr id="25" name="Rectangle 24">
            <a:extLst>
              <a:ext uri="{FF2B5EF4-FFF2-40B4-BE49-F238E27FC236}">
                <a16:creationId xmlns:a16="http://schemas.microsoft.com/office/drawing/2014/main" id="{77BCC0E6-879D-4670-8DCC-73E599F56357}"/>
              </a:ext>
            </a:extLst>
          </p:cNvPr>
          <p:cNvSpPr/>
          <p:nvPr/>
        </p:nvSpPr>
        <p:spPr>
          <a:xfrm>
            <a:off x="4569204" y="5151555"/>
            <a:ext cx="1350627" cy="411061"/>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2</a:t>
            </a:r>
          </a:p>
        </p:txBody>
      </p:sp>
      <p:sp>
        <p:nvSpPr>
          <p:cNvPr id="27" name="Rectangle 26">
            <a:extLst>
              <a:ext uri="{FF2B5EF4-FFF2-40B4-BE49-F238E27FC236}">
                <a16:creationId xmlns:a16="http://schemas.microsoft.com/office/drawing/2014/main" id="{3AF1077B-AF83-41E2-BA91-5F960F616E6F}"/>
              </a:ext>
            </a:extLst>
          </p:cNvPr>
          <p:cNvSpPr/>
          <p:nvPr/>
        </p:nvSpPr>
        <p:spPr>
          <a:xfrm>
            <a:off x="5919831" y="5150103"/>
            <a:ext cx="1350627" cy="411061"/>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3</a:t>
            </a:r>
          </a:p>
        </p:txBody>
      </p:sp>
      <p:sp>
        <p:nvSpPr>
          <p:cNvPr id="29" name="Rectangle 28">
            <a:extLst>
              <a:ext uri="{FF2B5EF4-FFF2-40B4-BE49-F238E27FC236}">
                <a16:creationId xmlns:a16="http://schemas.microsoft.com/office/drawing/2014/main" id="{E3091909-55AA-4113-A436-50585AE72915}"/>
              </a:ext>
            </a:extLst>
          </p:cNvPr>
          <p:cNvSpPr/>
          <p:nvPr/>
        </p:nvSpPr>
        <p:spPr>
          <a:xfrm>
            <a:off x="7270458" y="5148651"/>
            <a:ext cx="1350627" cy="411061"/>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4</a:t>
            </a:r>
          </a:p>
        </p:txBody>
      </p:sp>
    </p:spTree>
    <p:extLst>
      <p:ext uri="{BB962C8B-B14F-4D97-AF65-F5344CB8AC3E}">
        <p14:creationId xmlns:p14="http://schemas.microsoft.com/office/powerpoint/2010/main" val="418221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7710-3614-4597-A961-AB80B69BF473}"/>
              </a:ext>
            </a:extLst>
          </p:cNvPr>
          <p:cNvSpPr>
            <a:spLocks noGrp="1"/>
          </p:cNvSpPr>
          <p:nvPr>
            <p:ph type="title"/>
          </p:nvPr>
        </p:nvSpPr>
        <p:spPr>
          <a:xfrm>
            <a:off x="838200" y="505242"/>
            <a:ext cx="10515600" cy="1325563"/>
          </a:xfrm>
        </p:spPr>
        <p:txBody>
          <a:bodyPr/>
          <a:lstStyle/>
          <a:p>
            <a:r>
              <a:rPr lang="en-SG" dirty="0">
                <a:latin typeface="Cambria" panose="02040503050406030204" pitchFamily="18" charset="0"/>
                <a:ea typeface="Cambria" panose="02040503050406030204" pitchFamily="18" charset="0"/>
              </a:rPr>
              <a:t>SSO-induced exon skipping</a:t>
            </a:r>
          </a:p>
        </p:txBody>
      </p:sp>
      <p:sp>
        <p:nvSpPr>
          <p:cNvPr id="10" name="Rectangle 9">
            <a:extLst>
              <a:ext uri="{FF2B5EF4-FFF2-40B4-BE49-F238E27FC236}">
                <a16:creationId xmlns:a16="http://schemas.microsoft.com/office/drawing/2014/main" id="{7EC2FF38-913C-44EB-B0D5-FC29FC965B82}"/>
              </a:ext>
            </a:extLst>
          </p:cNvPr>
          <p:cNvSpPr/>
          <p:nvPr/>
        </p:nvSpPr>
        <p:spPr>
          <a:xfrm>
            <a:off x="1201025" y="2321131"/>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1</a:t>
            </a:r>
          </a:p>
        </p:txBody>
      </p:sp>
      <p:sp>
        <p:nvSpPr>
          <p:cNvPr id="13" name="Rectangle 12">
            <a:extLst>
              <a:ext uri="{FF2B5EF4-FFF2-40B4-BE49-F238E27FC236}">
                <a16:creationId xmlns:a16="http://schemas.microsoft.com/office/drawing/2014/main" id="{3169B805-39E5-450F-A28C-D97E6199C674}"/>
              </a:ext>
            </a:extLst>
          </p:cNvPr>
          <p:cNvSpPr/>
          <p:nvPr/>
        </p:nvSpPr>
        <p:spPr>
          <a:xfrm>
            <a:off x="2551652" y="2321130"/>
            <a:ext cx="1350627" cy="41106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14" name="Rectangle 13">
            <a:extLst>
              <a:ext uri="{FF2B5EF4-FFF2-40B4-BE49-F238E27FC236}">
                <a16:creationId xmlns:a16="http://schemas.microsoft.com/office/drawing/2014/main" id="{7CD81BE5-9DB1-4153-B879-9CD83898924D}"/>
              </a:ext>
            </a:extLst>
          </p:cNvPr>
          <p:cNvSpPr/>
          <p:nvPr/>
        </p:nvSpPr>
        <p:spPr>
          <a:xfrm>
            <a:off x="3902279" y="2321129"/>
            <a:ext cx="1350627" cy="411061"/>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2</a:t>
            </a:r>
          </a:p>
        </p:txBody>
      </p:sp>
      <p:cxnSp>
        <p:nvCxnSpPr>
          <p:cNvPr id="15" name="Straight Arrow Connector 14">
            <a:extLst>
              <a:ext uri="{FF2B5EF4-FFF2-40B4-BE49-F238E27FC236}">
                <a16:creationId xmlns:a16="http://schemas.microsoft.com/office/drawing/2014/main" id="{CDB16F66-58B1-47DF-9580-00DF548E1322}"/>
              </a:ext>
            </a:extLst>
          </p:cNvPr>
          <p:cNvCxnSpPr>
            <a:cxnSpLocks/>
          </p:cNvCxnSpPr>
          <p:nvPr/>
        </p:nvCxnSpPr>
        <p:spPr>
          <a:xfrm>
            <a:off x="5919831" y="3536496"/>
            <a:ext cx="0" cy="90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E9776BA-B229-456C-A871-4C051FD3ED1F}"/>
              </a:ext>
            </a:extLst>
          </p:cNvPr>
          <p:cNvSpPr txBox="1"/>
          <p:nvPr/>
        </p:nvSpPr>
        <p:spPr>
          <a:xfrm>
            <a:off x="6037277" y="3756480"/>
            <a:ext cx="2393657"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 SSO</a:t>
            </a:r>
            <a:endParaRPr lang="en-SG" dirty="0"/>
          </a:p>
        </p:txBody>
      </p:sp>
      <p:sp>
        <p:nvSpPr>
          <p:cNvPr id="17" name="Rectangle 16">
            <a:extLst>
              <a:ext uri="{FF2B5EF4-FFF2-40B4-BE49-F238E27FC236}">
                <a16:creationId xmlns:a16="http://schemas.microsoft.com/office/drawing/2014/main" id="{5853A02C-BAF9-493B-B187-3B221C8150F5}"/>
              </a:ext>
            </a:extLst>
          </p:cNvPr>
          <p:cNvSpPr/>
          <p:nvPr/>
        </p:nvSpPr>
        <p:spPr>
          <a:xfrm>
            <a:off x="5252906" y="2321128"/>
            <a:ext cx="1350627" cy="41106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76F1904E-1694-4103-B7E5-BA0BB694D7E7}"/>
              </a:ext>
            </a:extLst>
          </p:cNvPr>
          <p:cNvSpPr/>
          <p:nvPr/>
        </p:nvSpPr>
        <p:spPr>
          <a:xfrm>
            <a:off x="6603533" y="2320403"/>
            <a:ext cx="1350627" cy="411061"/>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3</a:t>
            </a:r>
          </a:p>
        </p:txBody>
      </p:sp>
      <p:sp>
        <p:nvSpPr>
          <p:cNvPr id="19" name="Rectangle 18">
            <a:extLst>
              <a:ext uri="{FF2B5EF4-FFF2-40B4-BE49-F238E27FC236}">
                <a16:creationId xmlns:a16="http://schemas.microsoft.com/office/drawing/2014/main" id="{955A12DE-AD49-4696-8802-C1F1CC71D011}"/>
              </a:ext>
            </a:extLst>
          </p:cNvPr>
          <p:cNvSpPr/>
          <p:nvPr/>
        </p:nvSpPr>
        <p:spPr>
          <a:xfrm>
            <a:off x="7954160" y="2319678"/>
            <a:ext cx="1350627" cy="41106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F0D01FE2-B4BD-4406-9D56-DECA206550AD}"/>
              </a:ext>
            </a:extLst>
          </p:cNvPr>
          <p:cNvSpPr/>
          <p:nvPr/>
        </p:nvSpPr>
        <p:spPr>
          <a:xfrm>
            <a:off x="9304787" y="2319678"/>
            <a:ext cx="1350627" cy="411061"/>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4</a:t>
            </a:r>
          </a:p>
        </p:txBody>
      </p:sp>
      <p:sp>
        <p:nvSpPr>
          <p:cNvPr id="30" name="Rectangle 29">
            <a:extLst>
              <a:ext uri="{FF2B5EF4-FFF2-40B4-BE49-F238E27FC236}">
                <a16:creationId xmlns:a16="http://schemas.microsoft.com/office/drawing/2014/main" id="{81AE42BD-AA35-4589-86A2-97545DC6A1A5}"/>
              </a:ext>
            </a:extLst>
          </p:cNvPr>
          <p:cNvSpPr/>
          <p:nvPr/>
        </p:nvSpPr>
        <p:spPr>
          <a:xfrm>
            <a:off x="3902279" y="5226483"/>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1</a:t>
            </a:r>
          </a:p>
        </p:txBody>
      </p:sp>
      <p:sp>
        <p:nvSpPr>
          <p:cNvPr id="31" name="Rectangle 30">
            <a:extLst>
              <a:ext uri="{FF2B5EF4-FFF2-40B4-BE49-F238E27FC236}">
                <a16:creationId xmlns:a16="http://schemas.microsoft.com/office/drawing/2014/main" id="{8EB0B936-E786-4523-9DF4-9B403E8D4F32}"/>
              </a:ext>
            </a:extLst>
          </p:cNvPr>
          <p:cNvSpPr/>
          <p:nvPr/>
        </p:nvSpPr>
        <p:spPr>
          <a:xfrm>
            <a:off x="5252906" y="5226484"/>
            <a:ext cx="1350627" cy="411061"/>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3</a:t>
            </a:r>
          </a:p>
        </p:txBody>
      </p:sp>
      <p:sp>
        <p:nvSpPr>
          <p:cNvPr id="21" name="Rectangle 20">
            <a:extLst>
              <a:ext uri="{FF2B5EF4-FFF2-40B4-BE49-F238E27FC236}">
                <a16:creationId xmlns:a16="http://schemas.microsoft.com/office/drawing/2014/main" id="{41A50220-4224-40DF-B138-5257F48635B5}"/>
              </a:ext>
            </a:extLst>
          </p:cNvPr>
          <p:cNvSpPr/>
          <p:nvPr/>
        </p:nvSpPr>
        <p:spPr>
          <a:xfrm>
            <a:off x="6603533" y="5226482"/>
            <a:ext cx="1350627" cy="411061"/>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4</a:t>
            </a:r>
          </a:p>
        </p:txBody>
      </p:sp>
      <p:sp>
        <p:nvSpPr>
          <p:cNvPr id="22" name="TextBox 21">
            <a:extLst>
              <a:ext uri="{FF2B5EF4-FFF2-40B4-BE49-F238E27FC236}">
                <a16:creationId xmlns:a16="http://schemas.microsoft.com/office/drawing/2014/main" id="{FED2656F-40EB-4731-8A25-CE044F5B0416}"/>
              </a:ext>
            </a:extLst>
          </p:cNvPr>
          <p:cNvSpPr txBox="1"/>
          <p:nvPr/>
        </p:nvSpPr>
        <p:spPr>
          <a:xfrm>
            <a:off x="4873795" y="6121925"/>
            <a:ext cx="2108847" cy="461665"/>
          </a:xfrm>
          <a:prstGeom prst="rect">
            <a:avLst/>
          </a:prstGeom>
          <a:noFill/>
        </p:spPr>
        <p:txBody>
          <a:bodyPr wrap="none" rtlCol="0">
            <a:spAutoFit/>
          </a:bodyPr>
          <a:lstStyle/>
          <a:p>
            <a:r>
              <a:rPr lang="en-SG" sz="2400" dirty="0">
                <a:latin typeface="Cambria Math" panose="02040503050406030204" pitchFamily="18" charset="0"/>
                <a:ea typeface="Cambria Math" panose="02040503050406030204" pitchFamily="18" charset="0"/>
              </a:rPr>
              <a:t>Exon 2 excised</a:t>
            </a:r>
          </a:p>
        </p:txBody>
      </p:sp>
    </p:spTree>
    <p:extLst>
      <p:ext uri="{BB962C8B-B14F-4D97-AF65-F5344CB8AC3E}">
        <p14:creationId xmlns:p14="http://schemas.microsoft.com/office/powerpoint/2010/main" val="352850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p:txBody>
          <a:bodyPr/>
          <a:lstStyle/>
          <a:p>
            <a:r>
              <a:rPr lang="en-SG" dirty="0">
                <a:latin typeface="Cambria" panose="02040503050406030204" pitchFamily="18" charset="0"/>
                <a:ea typeface="Cambria" panose="02040503050406030204" pitchFamily="18" charset="0"/>
              </a:rPr>
              <a:t>Data</a:t>
            </a:r>
          </a:p>
        </p:txBody>
      </p:sp>
      <p:sp>
        <p:nvSpPr>
          <p:cNvPr id="3" name="Content Placeholder 2">
            <a:extLst>
              <a:ext uri="{FF2B5EF4-FFF2-40B4-BE49-F238E27FC236}">
                <a16:creationId xmlns:a16="http://schemas.microsoft.com/office/drawing/2014/main" id="{E3AE9183-414F-4D3B-8B56-54863E1BAA36}"/>
              </a:ext>
            </a:extLst>
          </p:cNvPr>
          <p:cNvSpPr>
            <a:spLocks noGrp="1"/>
          </p:cNvSpPr>
          <p:nvPr>
            <p:ph idx="1"/>
          </p:nvPr>
        </p:nvSpPr>
        <p:spPr>
          <a:xfrm>
            <a:off x="838200" y="1825624"/>
            <a:ext cx="10515600" cy="4926049"/>
          </a:xfrm>
        </p:spPr>
        <p:txBody>
          <a:bodyPr/>
          <a:lstStyle/>
          <a:p>
            <a:pPr algn="l" fontAlgn="base"/>
            <a:r>
              <a:rPr lang="en-SG" dirty="0">
                <a:latin typeface="Cambria Math" panose="02040503050406030204" pitchFamily="18" charset="0"/>
                <a:ea typeface="Cambria Math" panose="02040503050406030204" pitchFamily="18" charset="0"/>
              </a:rPr>
              <a:t>Experiments and data </a:t>
            </a:r>
            <a:r>
              <a:rPr lang="en-SG" dirty="0" err="1">
                <a:latin typeface="Cambria Math" panose="02040503050406030204" pitchFamily="18" charset="0"/>
                <a:ea typeface="Cambria Math" panose="02040503050406030204" pitchFamily="18" charset="0"/>
              </a:rPr>
              <a:t>preprocessing</a:t>
            </a:r>
            <a:r>
              <a:rPr lang="en-SG" dirty="0">
                <a:latin typeface="Cambria Math" panose="02040503050406030204" pitchFamily="18" charset="0"/>
                <a:ea typeface="Cambria Math" panose="02040503050406030204" pitchFamily="18" charset="0"/>
              </a:rPr>
              <a:t> by </a:t>
            </a:r>
            <a:r>
              <a:rPr lang="en-SG" b="0" i="0" dirty="0">
                <a:effectLst/>
                <a:latin typeface="Cambria Math" panose="02040503050406030204" pitchFamily="18" charset="0"/>
                <a:ea typeface="Cambria Math" panose="02040503050406030204" pitchFamily="18" charset="0"/>
              </a:rPr>
              <a:t>Muhammad </a:t>
            </a:r>
            <a:r>
              <a:rPr lang="en-SG" b="0" i="0" dirty="0" err="1">
                <a:effectLst/>
                <a:latin typeface="Cambria Math" panose="02040503050406030204" pitchFamily="18" charset="0"/>
                <a:ea typeface="Cambria Math" panose="02040503050406030204" pitchFamily="18" charset="0"/>
              </a:rPr>
              <a:t>Ikhsan</a:t>
            </a:r>
            <a:r>
              <a:rPr lang="en-SG" b="0" i="0" dirty="0">
                <a:effectLst/>
                <a:latin typeface="Cambria Math" panose="02040503050406030204" pitchFamily="18" charset="0"/>
                <a:ea typeface="Cambria Math" panose="02040503050406030204" pitchFamily="18" charset="0"/>
              </a:rPr>
              <a:t> Bin </a:t>
            </a:r>
            <a:r>
              <a:rPr lang="en-SG" b="0" i="0" dirty="0" err="1">
                <a:effectLst/>
                <a:latin typeface="Cambria Math" panose="02040503050406030204" pitchFamily="18" charset="0"/>
                <a:ea typeface="Cambria Math" panose="02040503050406030204" pitchFamily="18" charset="0"/>
              </a:rPr>
              <a:t>Muzakar</a:t>
            </a:r>
            <a:r>
              <a:rPr lang="en-SG" b="0" i="0" dirty="0">
                <a:effectLst/>
                <a:latin typeface="Cambria Math" panose="02040503050406030204" pitchFamily="18" charset="0"/>
                <a:ea typeface="Cambria Math" panose="02040503050406030204" pitchFamily="18" charset="0"/>
              </a:rPr>
              <a:t> </a:t>
            </a:r>
            <a:endParaRPr lang="en-SG" dirty="0">
              <a:latin typeface="Cambria Math" panose="02040503050406030204" pitchFamily="18" charset="0"/>
              <a:ea typeface="Cambria Math" panose="02040503050406030204" pitchFamily="18" charset="0"/>
            </a:endParaRPr>
          </a:p>
          <a:p>
            <a:r>
              <a:rPr lang="en-SG" dirty="0">
                <a:latin typeface="Cambria Math" panose="02040503050406030204" pitchFamily="18" charset="0"/>
                <a:ea typeface="Cambria Math" panose="02040503050406030204" pitchFamily="18" charset="0"/>
              </a:rPr>
              <a:t>Control cells &amp; cells treated with SSO</a:t>
            </a:r>
          </a:p>
          <a:p>
            <a:r>
              <a:rPr lang="en-SG" dirty="0" err="1">
                <a:latin typeface="Cambria Math" panose="02040503050406030204" pitchFamily="18" charset="0"/>
                <a:ea typeface="Cambria Math" panose="02040503050406030204" pitchFamily="18" charset="0"/>
              </a:rPr>
              <a:t>GeneScan</a:t>
            </a:r>
            <a:r>
              <a:rPr lang="en-SG" dirty="0">
                <a:latin typeface="Cambria Math" panose="02040503050406030204" pitchFamily="18" charset="0"/>
                <a:ea typeface="Cambria Math" panose="02040503050406030204" pitchFamily="18" charset="0"/>
              </a:rPr>
              <a:t> measures of relative abundance </a:t>
            </a:r>
            <a:r>
              <a:rPr lang="en-SG" b="1" dirty="0">
                <a:latin typeface="Cambria Math" panose="02040503050406030204" pitchFamily="18" charset="0"/>
                <a:ea typeface="Cambria Math" panose="02040503050406030204" pitchFamily="18" charset="0"/>
              </a:rPr>
              <a:t>(RA) </a:t>
            </a:r>
            <a:r>
              <a:rPr lang="en-SG" dirty="0">
                <a:latin typeface="Cambria Math" panose="02040503050406030204" pitchFamily="18" charset="0"/>
                <a:ea typeface="Cambria Math" panose="02040503050406030204" pitchFamily="18" charset="0"/>
              </a:rPr>
              <a:t>of each detectable isoform</a:t>
            </a:r>
          </a:p>
          <a:p>
            <a:r>
              <a:rPr lang="en-SG" dirty="0">
                <a:latin typeface="Cambria Math" panose="02040503050406030204" pitchFamily="18" charset="0"/>
                <a:ea typeface="Cambria Math" panose="02040503050406030204" pitchFamily="18" charset="0"/>
              </a:rPr>
              <a:t>Exons in isoform is deduced</a:t>
            </a:r>
          </a:p>
          <a:p>
            <a:r>
              <a:rPr lang="en-SG" dirty="0">
                <a:latin typeface="Cambria Math" panose="02040503050406030204" pitchFamily="18" charset="0"/>
                <a:ea typeface="Cambria Math" panose="02040503050406030204" pitchFamily="18" charset="0"/>
              </a:rPr>
              <a:t>Genes: BAG6, BCL2L12/13, BCLAF1, BID, BIN1, BIRC6, BNIP1, NAIP, SHMT, with 1-8 SSOs used per gene </a:t>
            </a:r>
          </a:p>
        </p:txBody>
      </p:sp>
    </p:spTree>
    <p:extLst>
      <p:ext uri="{BB962C8B-B14F-4D97-AF65-F5344CB8AC3E}">
        <p14:creationId xmlns:p14="http://schemas.microsoft.com/office/powerpoint/2010/main" val="337241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7710-3614-4597-A961-AB80B69BF473}"/>
              </a:ext>
            </a:extLst>
          </p:cNvPr>
          <p:cNvSpPr>
            <a:spLocks noGrp="1"/>
          </p:cNvSpPr>
          <p:nvPr>
            <p:ph type="title"/>
          </p:nvPr>
        </p:nvSpPr>
        <p:spPr>
          <a:xfrm>
            <a:off x="838200" y="505242"/>
            <a:ext cx="10515600" cy="1325563"/>
          </a:xfrm>
        </p:spPr>
        <p:txBody>
          <a:bodyPr/>
          <a:lstStyle/>
          <a:p>
            <a:r>
              <a:rPr lang="en-SG" dirty="0">
                <a:latin typeface="Cambria" panose="02040503050406030204" pitchFamily="18" charset="0"/>
                <a:ea typeface="Cambria" panose="02040503050406030204" pitchFamily="18" charset="0"/>
              </a:rPr>
              <a:t>Hypothesis </a:t>
            </a:r>
            <a:r>
              <a:rPr lang="en-SG" sz="2400" dirty="0">
                <a:latin typeface="Cambria Math" panose="02040503050406030204" pitchFamily="18" charset="0"/>
                <a:ea typeface="Cambria Math" panose="02040503050406030204" pitchFamily="18" charset="0"/>
              </a:rPr>
              <a:t>| SSO induces co-splicing</a:t>
            </a:r>
            <a:br>
              <a:rPr lang="en-SG" dirty="0">
                <a:latin typeface="Cambria Math" panose="02040503050406030204" pitchFamily="18" charset="0"/>
                <a:ea typeface="Cambria Math" panose="02040503050406030204" pitchFamily="18" charset="0"/>
              </a:rPr>
            </a:br>
            <a:endParaRPr lang="en-SG" dirty="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id="{7EC2FF38-913C-44EB-B0D5-FC29FC965B82}"/>
              </a:ext>
            </a:extLst>
          </p:cNvPr>
          <p:cNvSpPr/>
          <p:nvPr/>
        </p:nvSpPr>
        <p:spPr>
          <a:xfrm>
            <a:off x="1201025" y="2321131"/>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1</a:t>
            </a:r>
          </a:p>
        </p:txBody>
      </p:sp>
      <p:sp>
        <p:nvSpPr>
          <p:cNvPr id="13" name="Rectangle 12">
            <a:extLst>
              <a:ext uri="{FF2B5EF4-FFF2-40B4-BE49-F238E27FC236}">
                <a16:creationId xmlns:a16="http://schemas.microsoft.com/office/drawing/2014/main" id="{3169B805-39E5-450F-A28C-D97E6199C674}"/>
              </a:ext>
            </a:extLst>
          </p:cNvPr>
          <p:cNvSpPr/>
          <p:nvPr/>
        </p:nvSpPr>
        <p:spPr>
          <a:xfrm>
            <a:off x="2551652" y="2321130"/>
            <a:ext cx="1350627" cy="41106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14" name="Rectangle 13">
            <a:extLst>
              <a:ext uri="{FF2B5EF4-FFF2-40B4-BE49-F238E27FC236}">
                <a16:creationId xmlns:a16="http://schemas.microsoft.com/office/drawing/2014/main" id="{7CD81BE5-9DB1-4153-B879-9CD83898924D}"/>
              </a:ext>
            </a:extLst>
          </p:cNvPr>
          <p:cNvSpPr/>
          <p:nvPr/>
        </p:nvSpPr>
        <p:spPr>
          <a:xfrm>
            <a:off x="3902279" y="2321129"/>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2</a:t>
            </a:r>
          </a:p>
        </p:txBody>
      </p:sp>
      <p:cxnSp>
        <p:nvCxnSpPr>
          <p:cNvPr id="15" name="Straight Arrow Connector 14">
            <a:extLst>
              <a:ext uri="{FF2B5EF4-FFF2-40B4-BE49-F238E27FC236}">
                <a16:creationId xmlns:a16="http://schemas.microsoft.com/office/drawing/2014/main" id="{CDB16F66-58B1-47DF-9580-00DF548E1322}"/>
              </a:ext>
            </a:extLst>
          </p:cNvPr>
          <p:cNvCxnSpPr>
            <a:cxnSpLocks/>
          </p:cNvCxnSpPr>
          <p:nvPr/>
        </p:nvCxnSpPr>
        <p:spPr>
          <a:xfrm>
            <a:off x="5928220" y="3357421"/>
            <a:ext cx="0" cy="90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E9776BA-B229-456C-A871-4C051FD3ED1F}"/>
              </a:ext>
            </a:extLst>
          </p:cNvPr>
          <p:cNvSpPr txBox="1"/>
          <p:nvPr/>
        </p:nvSpPr>
        <p:spPr>
          <a:xfrm>
            <a:off x="6045667" y="3577405"/>
            <a:ext cx="2100044"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 SSO</a:t>
            </a:r>
            <a:endParaRPr lang="en-SG" dirty="0"/>
          </a:p>
        </p:txBody>
      </p:sp>
      <p:sp>
        <p:nvSpPr>
          <p:cNvPr id="17" name="Rectangle 16">
            <a:extLst>
              <a:ext uri="{FF2B5EF4-FFF2-40B4-BE49-F238E27FC236}">
                <a16:creationId xmlns:a16="http://schemas.microsoft.com/office/drawing/2014/main" id="{5853A02C-BAF9-493B-B187-3B221C8150F5}"/>
              </a:ext>
            </a:extLst>
          </p:cNvPr>
          <p:cNvSpPr/>
          <p:nvPr/>
        </p:nvSpPr>
        <p:spPr>
          <a:xfrm>
            <a:off x="5252906" y="2321128"/>
            <a:ext cx="1350627" cy="41106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76F1904E-1694-4103-B7E5-BA0BB694D7E7}"/>
              </a:ext>
            </a:extLst>
          </p:cNvPr>
          <p:cNvSpPr/>
          <p:nvPr/>
        </p:nvSpPr>
        <p:spPr>
          <a:xfrm>
            <a:off x="6603533" y="2320403"/>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3</a:t>
            </a:r>
          </a:p>
        </p:txBody>
      </p:sp>
      <p:sp>
        <p:nvSpPr>
          <p:cNvPr id="19" name="Rectangle 18">
            <a:extLst>
              <a:ext uri="{FF2B5EF4-FFF2-40B4-BE49-F238E27FC236}">
                <a16:creationId xmlns:a16="http://schemas.microsoft.com/office/drawing/2014/main" id="{955A12DE-AD49-4696-8802-C1F1CC71D011}"/>
              </a:ext>
            </a:extLst>
          </p:cNvPr>
          <p:cNvSpPr/>
          <p:nvPr/>
        </p:nvSpPr>
        <p:spPr>
          <a:xfrm>
            <a:off x="7954160" y="2319678"/>
            <a:ext cx="1350627" cy="411061"/>
          </a:xfrm>
          <a:prstGeom prst="rect">
            <a:avLst/>
          </a:prstGeom>
          <a:solidFill>
            <a:schemeClr val="accent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F0D01FE2-B4BD-4406-9D56-DECA206550AD}"/>
              </a:ext>
            </a:extLst>
          </p:cNvPr>
          <p:cNvSpPr/>
          <p:nvPr/>
        </p:nvSpPr>
        <p:spPr>
          <a:xfrm>
            <a:off x="9304787" y="2319678"/>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4</a:t>
            </a:r>
          </a:p>
        </p:txBody>
      </p:sp>
      <p:sp>
        <p:nvSpPr>
          <p:cNvPr id="24" name="Rectangle 23">
            <a:extLst>
              <a:ext uri="{FF2B5EF4-FFF2-40B4-BE49-F238E27FC236}">
                <a16:creationId xmlns:a16="http://schemas.microsoft.com/office/drawing/2014/main" id="{23F06C6C-FEF8-4D9E-9D4C-57C78F173E9B}"/>
              </a:ext>
            </a:extLst>
          </p:cNvPr>
          <p:cNvSpPr/>
          <p:nvPr/>
        </p:nvSpPr>
        <p:spPr>
          <a:xfrm>
            <a:off x="1201025" y="5092260"/>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3</a:t>
            </a:r>
          </a:p>
        </p:txBody>
      </p:sp>
      <p:sp>
        <p:nvSpPr>
          <p:cNvPr id="26" name="Rectangle 25">
            <a:extLst>
              <a:ext uri="{FF2B5EF4-FFF2-40B4-BE49-F238E27FC236}">
                <a16:creationId xmlns:a16="http://schemas.microsoft.com/office/drawing/2014/main" id="{537C8489-3F0C-4766-903B-9EE8E2F5B1AF}"/>
              </a:ext>
            </a:extLst>
          </p:cNvPr>
          <p:cNvSpPr/>
          <p:nvPr/>
        </p:nvSpPr>
        <p:spPr>
          <a:xfrm>
            <a:off x="2551652" y="5092261"/>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4</a:t>
            </a:r>
          </a:p>
        </p:txBody>
      </p:sp>
      <p:sp>
        <p:nvSpPr>
          <p:cNvPr id="30" name="Rectangle 29">
            <a:extLst>
              <a:ext uri="{FF2B5EF4-FFF2-40B4-BE49-F238E27FC236}">
                <a16:creationId xmlns:a16="http://schemas.microsoft.com/office/drawing/2014/main" id="{81AE42BD-AA35-4589-86A2-97545DC6A1A5}"/>
              </a:ext>
            </a:extLst>
          </p:cNvPr>
          <p:cNvSpPr/>
          <p:nvPr/>
        </p:nvSpPr>
        <p:spPr>
          <a:xfrm>
            <a:off x="4745373" y="5092259"/>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1</a:t>
            </a:r>
          </a:p>
        </p:txBody>
      </p:sp>
      <p:sp>
        <p:nvSpPr>
          <p:cNvPr id="31" name="Rectangle 30">
            <a:extLst>
              <a:ext uri="{FF2B5EF4-FFF2-40B4-BE49-F238E27FC236}">
                <a16:creationId xmlns:a16="http://schemas.microsoft.com/office/drawing/2014/main" id="{8EB0B936-E786-4523-9DF4-9B403E8D4F32}"/>
              </a:ext>
            </a:extLst>
          </p:cNvPr>
          <p:cNvSpPr/>
          <p:nvPr/>
        </p:nvSpPr>
        <p:spPr>
          <a:xfrm>
            <a:off x="6096000" y="5092260"/>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4</a:t>
            </a:r>
          </a:p>
        </p:txBody>
      </p:sp>
      <p:sp>
        <p:nvSpPr>
          <p:cNvPr id="32" name="TextBox 31">
            <a:extLst>
              <a:ext uri="{FF2B5EF4-FFF2-40B4-BE49-F238E27FC236}">
                <a16:creationId xmlns:a16="http://schemas.microsoft.com/office/drawing/2014/main" id="{37816B25-BC81-4E15-ADD2-55A06CD2629D}"/>
              </a:ext>
            </a:extLst>
          </p:cNvPr>
          <p:cNvSpPr txBox="1"/>
          <p:nvPr/>
        </p:nvSpPr>
        <p:spPr>
          <a:xfrm>
            <a:off x="1599660" y="5972961"/>
            <a:ext cx="1903983" cy="461665"/>
          </a:xfrm>
          <a:prstGeom prst="rect">
            <a:avLst/>
          </a:prstGeom>
          <a:noFill/>
        </p:spPr>
        <p:txBody>
          <a:bodyPr wrap="none" rtlCol="0">
            <a:spAutoFit/>
          </a:bodyPr>
          <a:lstStyle/>
          <a:p>
            <a:r>
              <a:rPr lang="en-SG" sz="2400" dirty="0">
                <a:latin typeface="Cambria Math" panose="02040503050406030204" pitchFamily="18" charset="0"/>
                <a:ea typeface="Cambria Math" panose="02040503050406030204" pitchFamily="18" charset="0"/>
              </a:rPr>
              <a:t>1 &amp; 2 excised</a:t>
            </a:r>
          </a:p>
        </p:txBody>
      </p:sp>
      <p:sp>
        <p:nvSpPr>
          <p:cNvPr id="33" name="TextBox 32">
            <a:extLst>
              <a:ext uri="{FF2B5EF4-FFF2-40B4-BE49-F238E27FC236}">
                <a16:creationId xmlns:a16="http://schemas.microsoft.com/office/drawing/2014/main" id="{DD8968CF-2C7A-4D0E-92B0-D00D156B8C35}"/>
              </a:ext>
            </a:extLst>
          </p:cNvPr>
          <p:cNvSpPr txBox="1"/>
          <p:nvPr/>
        </p:nvSpPr>
        <p:spPr>
          <a:xfrm>
            <a:off x="5252906" y="5972961"/>
            <a:ext cx="1903983" cy="461665"/>
          </a:xfrm>
          <a:prstGeom prst="rect">
            <a:avLst/>
          </a:prstGeom>
          <a:noFill/>
        </p:spPr>
        <p:txBody>
          <a:bodyPr wrap="none" rtlCol="0">
            <a:spAutoFit/>
          </a:bodyPr>
          <a:lstStyle/>
          <a:p>
            <a:r>
              <a:rPr lang="en-SG" sz="2400" dirty="0">
                <a:latin typeface="Cambria Math" panose="02040503050406030204" pitchFamily="18" charset="0"/>
                <a:ea typeface="Cambria Math" panose="02040503050406030204" pitchFamily="18" charset="0"/>
              </a:rPr>
              <a:t>2 &amp; 3 excised</a:t>
            </a:r>
          </a:p>
        </p:txBody>
      </p:sp>
      <p:sp>
        <p:nvSpPr>
          <p:cNvPr id="34" name="TextBox 33">
            <a:extLst>
              <a:ext uri="{FF2B5EF4-FFF2-40B4-BE49-F238E27FC236}">
                <a16:creationId xmlns:a16="http://schemas.microsoft.com/office/drawing/2014/main" id="{680C95FB-A62A-4FE7-AD50-2B44B1276F3E}"/>
              </a:ext>
            </a:extLst>
          </p:cNvPr>
          <p:cNvSpPr txBox="1"/>
          <p:nvPr/>
        </p:nvSpPr>
        <p:spPr>
          <a:xfrm>
            <a:off x="8906152" y="5972960"/>
            <a:ext cx="1903983" cy="461665"/>
          </a:xfrm>
          <a:prstGeom prst="rect">
            <a:avLst/>
          </a:prstGeom>
          <a:noFill/>
        </p:spPr>
        <p:txBody>
          <a:bodyPr wrap="none" rtlCol="0">
            <a:spAutoFit/>
          </a:bodyPr>
          <a:lstStyle/>
          <a:p>
            <a:r>
              <a:rPr lang="en-SG" sz="2400" dirty="0">
                <a:latin typeface="Cambria Math" panose="02040503050406030204" pitchFamily="18" charset="0"/>
                <a:ea typeface="Cambria Math" panose="02040503050406030204" pitchFamily="18" charset="0"/>
              </a:rPr>
              <a:t>2 &amp; 4 excised</a:t>
            </a:r>
          </a:p>
        </p:txBody>
      </p:sp>
      <p:sp>
        <p:nvSpPr>
          <p:cNvPr id="35" name="Rectangle 34">
            <a:extLst>
              <a:ext uri="{FF2B5EF4-FFF2-40B4-BE49-F238E27FC236}">
                <a16:creationId xmlns:a16="http://schemas.microsoft.com/office/drawing/2014/main" id="{3A71D443-FE3E-4DCC-B5EC-4DD87BE02DFA}"/>
              </a:ext>
            </a:extLst>
          </p:cNvPr>
          <p:cNvSpPr/>
          <p:nvPr/>
        </p:nvSpPr>
        <p:spPr>
          <a:xfrm>
            <a:off x="8471483" y="5092259"/>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1</a:t>
            </a:r>
          </a:p>
        </p:txBody>
      </p:sp>
      <p:sp>
        <p:nvSpPr>
          <p:cNvPr id="36" name="Rectangle 35">
            <a:extLst>
              <a:ext uri="{FF2B5EF4-FFF2-40B4-BE49-F238E27FC236}">
                <a16:creationId xmlns:a16="http://schemas.microsoft.com/office/drawing/2014/main" id="{74689BBA-7BEC-437E-9E8F-82D2123CBD30}"/>
              </a:ext>
            </a:extLst>
          </p:cNvPr>
          <p:cNvSpPr/>
          <p:nvPr/>
        </p:nvSpPr>
        <p:spPr>
          <a:xfrm>
            <a:off x="9822110" y="5092260"/>
            <a:ext cx="1350627" cy="411061"/>
          </a:xfrm>
          <a:prstGeom prst="rect">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dirty="0"/>
              <a:t>3</a:t>
            </a:r>
          </a:p>
        </p:txBody>
      </p:sp>
      <p:sp>
        <p:nvSpPr>
          <p:cNvPr id="21" name="TextBox 20">
            <a:extLst>
              <a:ext uri="{FF2B5EF4-FFF2-40B4-BE49-F238E27FC236}">
                <a16:creationId xmlns:a16="http://schemas.microsoft.com/office/drawing/2014/main" id="{632BD6BB-DFAF-4FF1-8683-AB5B27FE91DD}"/>
              </a:ext>
            </a:extLst>
          </p:cNvPr>
          <p:cNvSpPr txBox="1"/>
          <p:nvPr/>
        </p:nvSpPr>
        <p:spPr>
          <a:xfrm>
            <a:off x="4031185" y="4974623"/>
            <a:ext cx="705890" cy="646331"/>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and/or</a:t>
            </a:r>
            <a:endParaRPr lang="en-SG" dirty="0"/>
          </a:p>
        </p:txBody>
      </p:sp>
      <p:sp>
        <p:nvSpPr>
          <p:cNvPr id="22" name="TextBox 21">
            <a:extLst>
              <a:ext uri="{FF2B5EF4-FFF2-40B4-BE49-F238E27FC236}">
                <a16:creationId xmlns:a16="http://schemas.microsoft.com/office/drawing/2014/main" id="{396796B8-A87D-45AC-AB6C-20A32FF9809B}"/>
              </a:ext>
            </a:extLst>
          </p:cNvPr>
          <p:cNvSpPr txBox="1"/>
          <p:nvPr/>
        </p:nvSpPr>
        <p:spPr>
          <a:xfrm>
            <a:off x="7606110" y="4974623"/>
            <a:ext cx="705890" cy="646331"/>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and/or</a:t>
            </a:r>
            <a:endParaRPr lang="en-SG" dirty="0"/>
          </a:p>
        </p:txBody>
      </p:sp>
    </p:spTree>
    <p:extLst>
      <p:ext uri="{BB962C8B-B14F-4D97-AF65-F5344CB8AC3E}">
        <p14:creationId xmlns:p14="http://schemas.microsoft.com/office/powerpoint/2010/main" val="367529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2AAAC65-E333-4355-A93D-C4552352D433}"/>
              </a:ext>
            </a:extLst>
          </p:cNvPr>
          <p:cNvSpPr txBox="1"/>
          <p:nvPr/>
        </p:nvSpPr>
        <p:spPr>
          <a:xfrm>
            <a:off x="3177307" y="3116558"/>
            <a:ext cx="5837386" cy="2308324"/>
          </a:xfrm>
          <a:prstGeom prst="rect">
            <a:avLst/>
          </a:prstGeom>
          <a:noFill/>
        </p:spPr>
        <p:txBody>
          <a:bodyPr wrap="square">
            <a:spAutoFit/>
          </a:bodyPr>
          <a:lstStyle/>
          <a:p>
            <a:pPr algn="ctr"/>
            <a:r>
              <a:rPr lang="en-SG" sz="3600" dirty="0">
                <a:latin typeface="Cambria Math" panose="02040503050406030204" pitchFamily="18" charset="0"/>
                <a:ea typeface="Cambria Math" panose="02040503050406030204" pitchFamily="18" charset="0"/>
              </a:rPr>
              <a:t>Identify SSO-induced co-splicing events in dataset</a:t>
            </a:r>
          </a:p>
          <a:p>
            <a:pPr algn="ctr"/>
            <a:r>
              <a:rPr lang="en-SG" sz="3600" dirty="0">
                <a:latin typeface="Cambria Math" panose="02040503050406030204" pitchFamily="18" charset="0"/>
                <a:ea typeface="Cambria Math" panose="02040503050406030204" pitchFamily="18" charset="0"/>
              </a:rPr>
              <a:t> </a:t>
            </a:r>
          </a:p>
          <a:p>
            <a:pPr algn="ctr"/>
            <a:r>
              <a:rPr lang="en-SG" sz="3600" dirty="0">
                <a:latin typeface="Cambria Math" panose="02040503050406030204" pitchFamily="18" charset="0"/>
                <a:ea typeface="Cambria Math" panose="02040503050406030204" pitchFamily="18" charset="0"/>
              </a:rPr>
              <a:t>for wet lab validation</a:t>
            </a:r>
          </a:p>
        </p:txBody>
      </p:sp>
      <p:sp>
        <p:nvSpPr>
          <p:cNvPr id="10" name="Title 1">
            <a:extLst>
              <a:ext uri="{FF2B5EF4-FFF2-40B4-BE49-F238E27FC236}">
                <a16:creationId xmlns:a16="http://schemas.microsoft.com/office/drawing/2014/main" id="{A88A5CC2-AE77-4719-9AB3-9555FB052043}"/>
              </a:ext>
            </a:extLst>
          </p:cNvPr>
          <p:cNvSpPr txBox="1">
            <a:spLocks/>
          </p:cNvSpPr>
          <p:nvPr/>
        </p:nvSpPr>
        <p:spPr>
          <a:xfrm>
            <a:off x="1524000" y="728958"/>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dirty="0">
                <a:latin typeface="Cambria" panose="02040503050406030204" pitchFamily="18" charset="0"/>
                <a:ea typeface="Cambria" panose="02040503050406030204" pitchFamily="18" charset="0"/>
              </a:rPr>
              <a:t>Objective</a:t>
            </a:r>
          </a:p>
        </p:txBody>
      </p:sp>
    </p:spTree>
    <p:extLst>
      <p:ext uri="{BB962C8B-B14F-4D97-AF65-F5344CB8AC3E}">
        <p14:creationId xmlns:p14="http://schemas.microsoft.com/office/powerpoint/2010/main" val="131003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p:txBody>
          <a:bodyPr/>
          <a:lstStyle/>
          <a:p>
            <a:r>
              <a:rPr lang="en-SG" dirty="0">
                <a:latin typeface="Cambria" panose="02040503050406030204" pitchFamily="18" charset="0"/>
                <a:ea typeface="Cambria" panose="02040503050406030204" pitchFamily="18" charset="0"/>
              </a:rPr>
              <a:t>Model &amp; Possible co-splicing types</a:t>
            </a:r>
          </a:p>
        </p:txBody>
      </p:sp>
      <p:sp>
        <p:nvSpPr>
          <p:cNvPr id="3" name="Content Placeholder 2">
            <a:extLst>
              <a:ext uri="{FF2B5EF4-FFF2-40B4-BE49-F238E27FC236}">
                <a16:creationId xmlns:a16="http://schemas.microsoft.com/office/drawing/2014/main" id="{E3AE9183-414F-4D3B-8B56-54863E1BAA36}"/>
              </a:ext>
            </a:extLst>
          </p:cNvPr>
          <p:cNvSpPr>
            <a:spLocks noGrp="1"/>
          </p:cNvSpPr>
          <p:nvPr>
            <p:ph idx="1"/>
          </p:nvPr>
        </p:nvSpPr>
        <p:spPr/>
        <p:txBody>
          <a:bodyPr>
            <a:normAutofit lnSpcReduction="10000"/>
          </a:bodyPr>
          <a:lstStyle/>
          <a:p>
            <a:pPr marL="0" indent="0" algn="ctr">
              <a:buNone/>
            </a:pPr>
            <a:endParaRPr lang="en-SG" dirty="0">
              <a:latin typeface="Cambria Math" panose="02040503050406030204" pitchFamily="18" charset="0"/>
              <a:ea typeface="Cambria Math" panose="02040503050406030204" pitchFamily="18" charset="0"/>
            </a:endParaRPr>
          </a:p>
          <a:p>
            <a:pPr marL="0" indent="0" algn="ctr">
              <a:buNone/>
            </a:pPr>
            <a:r>
              <a:rPr lang="en-SG" dirty="0">
                <a:latin typeface="Cambria Math" panose="02040503050406030204" pitchFamily="18" charset="0"/>
                <a:ea typeface="Cambria Math" panose="02040503050406030204" pitchFamily="18" charset="0"/>
              </a:rPr>
              <a:t>Simplified reality:</a:t>
            </a:r>
          </a:p>
          <a:p>
            <a:pPr marL="0" indent="0" algn="ctr">
              <a:buNone/>
            </a:pPr>
            <a:r>
              <a:rPr lang="en-SG" dirty="0">
                <a:latin typeface="Cambria Math" panose="02040503050406030204" pitchFamily="18" charset="0"/>
                <a:ea typeface="Cambria Math" panose="02040503050406030204" pitchFamily="18" charset="0"/>
              </a:rPr>
              <a:t>We </a:t>
            </a:r>
            <a:r>
              <a:rPr lang="en-SG" b="1" dirty="0">
                <a:latin typeface="Cambria Math" panose="02040503050406030204" pitchFamily="18" charset="0"/>
                <a:ea typeface="Cambria Math" panose="02040503050406030204" pitchFamily="18" charset="0"/>
              </a:rPr>
              <a:t>only look at two exons at a time: </a:t>
            </a:r>
            <a:r>
              <a:rPr lang="en-SG" dirty="0" err="1">
                <a:latin typeface="Cambria Math" panose="02040503050406030204" pitchFamily="18" charset="0"/>
                <a:ea typeface="Cambria Math" panose="02040503050406030204" pitchFamily="18" charset="0"/>
              </a:rPr>
              <a:t>ExonA-ExonB</a:t>
            </a:r>
            <a:endParaRPr lang="en-SG" dirty="0">
              <a:latin typeface="Cambria Math" panose="02040503050406030204" pitchFamily="18" charset="0"/>
              <a:ea typeface="Cambria Math" panose="02040503050406030204" pitchFamily="18" charset="0"/>
            </a:endParaRPr>
          </a:p>
          <a:p>
            <a:pPr marL="0" indent="0" algn="ctr">
              <a:buNone/>
            </a:pPr>
            <a:endParaRPr lang="en-SG" dirty="0">
              <a:latin typeface="Cambria Math" panose="02040503050406030204" pitchFamily="18" charset="0"/>
              <a:ea typeface="Cambria Math" panose="02040503050406030204" pitchFamily="18" charset="0"/>
            </a:endParaRPr>
          </a:p>
          <a:p>
            <a:pPr marL="0" indent="0" algn="ctr">
              <a:buNone/>
            </a:pPr>
            <a:r>
              <a:rPr lang="en-SG" dirty="0">
                <a:latin typeface="Cambria Math" panose="02040503050406030204" pitchFamily="18" charset="0"/>
                <a:ea typeface="Cambria Math" panose="02040503050406030204" pitchFamily="18" charset="0"/>
              </a:rPr>
              <a:t>Exon present = </a:t>
            </a:r>
            <a:r>
              <a:rPr lang="en-SG" b="1" dirty="0">
                <a:solidFill>
                  <a:schemeClr val="accent6"/>
                </a:solidFill>
                <a:latin typeface="Cambria Math" panose="02040503050406030204" pitchFamily="18" charset="0"/>
                <a:ea typeface="Cambria Math" panose="02040503050406030204" pitchFamily="18" charset="0"/>
              </a:rPr>
              <a:t>1</a:t>
            </a:r>
            <a:r>
              <a:rPr lang="en-SG" dirty="0">
                <a:latin typeface="Cambria Math" panose="02040503050406030204" pitchFamily="18" charset="0"/>
                <a:ea typeface="Cambria Math" panose="02040503050406030204" pitchFamily="18" charset="0"/>
              </a:rPr>
              <a:t>, exon absent = </a:t>
            </a:r>
            <a:r>
              <a:rPr lang="en-SG" b="1" dirty="0">
                <a:solidFill>
                  <a:srgbClr val="FF0000"/>
                </a:solidFill>
                <a:latin typeface="Cambria Math" panose="02040503050406030204" pitchFamily="18" charset="0"/>
                <a:ea typeface="Cambria Math" panose="02040503050406030204" pitchFamily="18" charset="0"/>
              </a:rPr>
              <a:t>0</a:t>
            </a:r>
          </a:p>
          <a:p>
            <a:pPr marL="0" indent="0" algn="ctr">
              <a:buNone/>
            </a:pPr>
            <a:endParaRPr lang="en-SG" dirty="0">
              <a:latin typeface="Cambria Math" panose="02040503050406030204" pitchFamily="18" charset="0"/>
              <a:ea typeface="Cambria Math" panose="02040503050406030204" pitchFamily="18" charset="0"/>
            </a:endParaRPr>
          </a:p>
          <a:p>
            <a:pPr marL="0" indent="0" algn="ctr">
              <a:buNone/>
            </a:pPr>
            <a:r>
              <a:rPr lang="en-SG" dirty="0">
                <a:latin typeface="Cambria Math" panose="02040503050406030204" pitchFamily="18" charset="0"/>
                <a:ea typeface="Cambria Math" panose="02040503050406030204" pitchFamily="18" charset="0"/>
              </a:rPr>
              <a:t>Co-exclusion:  </a:t>
            </a:r>
            <a:r>
              <a:rPr lang="en-SG" b="1" dirty="0">
                <a:solidFill>
                  <a:schemeClr val="accent6"/>
                </a:solidFill>
                <a:latin typeface="Cambria Math" panose="02040503050406030204" pitchFamily="18" charset="0"/>
                <a:ea typeface="Cambria Math" panose="02040503050406030204" pitchFamily="18" charset="0"/>
              </a:rPr>
              <a:t>1</a:t>
            </a:r>
            <a:r>
              <a:rPr lang="en-SG" dirty="0">
                <a:latin typeface="Cambria Math" panose="02040503050406030204" pitchFamily="18" charset="0"/>
                <a:ea typeface="Cambria Math" panose="02040503050406030204" pitchFamily="18" charset="0"/>
              </a:rPr>
              <a:t>-</a:t>
            </a:r>
            <a:r>
              <a:rPr lang="en-SG" b="1" dirty="0">
                <a:solidFill>
                  <a:schemeClr val="accent6"/>
                </a:solidFill>
                <a:latin typeface="Cambria Math" panose="02040503050406030204" pitchFamily="18" charset="0"/>
                <a:ea typeface="Cambria Math" panose="02040503050406030204" pitchFamily="18" charset="0"/>
              </a:rPr>
              <a:t>1</a:t>
            </a:r>
            <a:r>
              <a:rPr lang="en-SG" dirty="0">
                <a:latin typeface="Cambria Math" panose="02040503050406030204" pitchFamily="18" charset="0"/>
                <a:ea typeface="Cambria Math" panose="02040503050406030204" pitchFamily="18" charset="0"/>
              </a:rPr>
              <a:t> </a:t>
            </a:r>
            <a:r>
              <a:rPr lang="en-SG" dirty="0">
                <a:latin typeface="Cambria Math" panose="02040503050406030204" pitchFamily="18" charset="0"/>
                <a:ea typeface="Cambria Math" panose="02040503050406030204" pitchFamily="18" charset="0"/>
                <a:sym typeface="Wingdings" panose="05000000000000000000" pitchFamily="2" charset="2"/>
              </a:rPr>
              <a:t> </a:t>
            </a:r>
            <a:r>
              <a:rPr lang="en-SG"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SG" dirty="0">
                <a:latin typeface="Cambria Math" panose="02040503050406030204" pitchFamily="18" charset="0"/>
                <a:ea typeface="Cambria Math" panose="02040503050406030204" pitchFamily="18" charset="0"/>
                <a:sym typeface="Wingdings" panose="05000000000000000000" pitchFamily="2" charset="2"/>
              </a:rPr>
              <a:t>-</a:t>
            </a:r>
            <a:r>
              <a:rPr lang="en-SG"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endParaRPr lang="en-SG" b="1" dirty="0">
              <a:solidFill>
                <a:srgbClr val="FF0000"/>
              </a:solidFill>
              <a:latin typeface="Cambria Math" panose="02040503050406030204" pitchFamily="18" charset="0"/>
              <a:ea typeface="Cambria Math" panose="02040503050406030204" pitchFamily="18" charset="0"/>
            </a:endParaRPr>
          </a:p>
          <a:p>
            <a:pPr marL="0" indent="0" algn="ctr">
              <a:buNone/>
            </a:pPr>
            <a:r>
              <a:rPr lang="en-SG" dirty="0">
                <a:latin typeface="Cambria Math" panose="02040503050406030204" pitchFamily="18" charset="0"/>
                <a:ea typeface="Cambria Math" panose="02040503050406030204" pitchFamily="18" charset="0"/>
              </a:rPr>
              <a:t>Co-inclusion: </a:t>
            </a:r>
            <a:r>
              <a:rPr lang="en-SG" b="1" dirty="0">
                <a:solidFill>
                  <a:srgbClr val="FF0000"/>
                </a:solidFill>
                <a:latin typeface="Cambria Math" panose="02040503050406030204" pitchFamily="18" charset="0"/>
                <a:ea typeface="Cambria Math" panose="02040503050406030204" pitchFamily="18" charset="0"/>
              </a:rPr>
              <a:t>0</a:t>
            </a:r>
            <a:r>
              <a:rPr lang="en-SG" dirty="0">
                <a:latin typeface="Cambria Math" panose="02040503050406030204" pitchFamily="18" charset="0"/>
                <a:ea typeface="Cambria Math" panose="02040503050406030204" pitchFamily="18" charset="0"/>
              </a:rPr>
              <a:t>-</a:t>
            </a:r>
            <a:r>
              <a:rPr lang="en-SG" b="1" dirty="0">
                <a:solidFill>
                  <a:srgbClr val="FF0000"/>
                </a:solidFill>
                <a:latin typeface="Cambria Math" panose="02040503050406030204" pitchFamily="18" charset="0"/>
                <a:ea typeface="Cambria Math" panose="02040503050406030204" pitchFamily="18" charset="0"/>
              </a:rPr>
              <a:t>0</a:t>
            </a:r>
            <a:r>
              <a:rPr lang="en-SG" dirty="0">
                <a:latin typeface="Cambria Math" panose="02040503050406030204" pitchFamily="18" charset="0"/>
                <a:ea typeface="Cambria Math" panose="02040503050406030204" pitchFamily="18" charset="0"/>
              </a:rPr>
              <a:t> </a:t>
            </a:r>
            <a:r>
              <a:rPr lang="en-SG" dirty="0">
                <a:latin typeface="Cambria Math" panose="02040503050406030204" pitchFamily="18" charset="0"/>
                <a:ea typeface="Cambria Math" panose="02040503050406030204" pitchFamily="18" charset="0"/>
                <a:sym typeface="Wingdings" panose="05000000000000000000" pitchFamily="2" charset="2"/>
              </a:rPr>
              <a:t> </a:t>
            </a:r>
            <a:r>
              <a:rPr lang="en-SG" b="1" dirty="0">
                <a:solidFill>
                  <a:schemeClr val="accent6"/>
                </a:solidFill>
                <a:latin typeface="Cambria Math" panose="02040503050406030204" pitchFamily="18" charset="0"/>
                <a:ea typeface="Cambria Math" panose="02040503050406030204" pitchFamily="18" charset="0"/>
                <a:sym typeface="Wingdings" panose="05000000000000000000" pitchFamily="2" charset="2"/>
              </a:rPr>
              <a:t>1</a:t>
            </a:r>
            <a:r>
              <a:rPr lang="en-SG" dirty="0">
                <a:latin typeface="Cambria Math" panose="02040503050406030204" pitchFamily="18" charset="0"/>
                <a:ea typeface="Cambria Math" panose="02040503050406030204" pitchFamily="18" charset="0"/>
                <a:sym typeface="Wingdings" panose="05000000000000000000" pitchFamily="2" charset="2"/>
              </a:rPr>
              <a:t>-</a:t>
            </a:r>
            <a:r>
              <a:rPr lang="en-SG" b="1" dirty="0">
                <a:solidFill>
                  <a:schemeClr val="accent6"/>
                </a:solidFill>
                <a:latin typeface="Cambria Math" panose="02040503050406030204" pitchFamily="18" charset="0"/>
                <a:ea typeface="Cambria Math" panose="02040503050406030204" pitchFamily="18" charset="0"/>
                <a:sym typeface="Wingdings" panose="05000000000000000000" pitchFamily="2" charset="2"/>
              </a:rPr>
              <a:t>1</a:t>
            </a:r>
            <a:endParaRPr lang="en-SG" b="1" dirty="0">
              <a:solidFill>
                <a:schemeClr val="accent6"/>
              </a:solidFill>
              <a:latin typeface="Cambria Math" panose="02040503050406030204" pitchFamily="18" charset="0"/>
              <a:ea typeface="Cambria Math" panose="02040503050406030204" pitchFamily="18" charset="0"/>
            </a:endParaRPr>
          </a:p>
          <a:p>
            <a:pPr marL="0" indent="0" algn="ctr">
              <a:buNone/>
            </a:pPr>
            <a:r>
              <a:rPr lang="en-SG" dirty="0">
                <a:latin typeface="Cambria Math" panose="02040503050406030204" pitchFamily="18" charset="0"/>
                <a:ea typeface="Cambria Math" panose="02040503050406030204" pitchFamily="18" charset="0"/>
              </a:rPr>
              <a:t>Exchange: </a:t>
            </a:r>
            <a:r>
              <a:rPr lang="en-SG" b="1" dirty="0">
                <a:solidFill>
                  <a:schemeClr val="accent6"/>
                </a:solidFill>
                <a:latin typeface="Cambria Math" panose="02040503050406030204" pitchFamily="18" charset="0"/>
                <a:ea typeface="Cambria Math" panose="02040503050406030204" pitchFamily="18" charset="0"/>
              </a:rPr>
              <a:t>1</a:t>
            </a:r>
            <a:r>
              <a:rPr lang="en-SG" dirty="0">
                <a:latin typeface="Cambria Math" panose="02040503050406030204" pitchFamily="18" charset="0"/>
                <a:ea typeface="Cambria Math" panose="02040503050406030204" pitchFamily="18" charset="0"/>
              </a:rPr>
              <a:t>-</a:t>
            </a:r>
            <a:r>
              <a:rPr lang="en-SG" b="1" dirty="0">
                <a:solidFill>
                  <a:srgbClr val="FF0000"/>
                </a:solidFill>
                <a:latin typeface="Cambria Math" panose="02040503050406030204" pitchFamily="18" charset="0"/>
                <a:ea typeface="Cambria Math" panose="02040503050406030204" pitchFamily="18" charset="0"/>
              </a:rPr>
              <a:t>0</a:t>
            </a:r>
            <a:r>
              <a:rPr lang="en-SG" dirty="0">
                <a:latin typeface="Cambria Math" panose="02040503050406030204" pitchFamily="18" charset="0"/>
                <a:ea typeface="Cambria Math" panose="02040503050406030204" pitchFamily="18" charset="0"/>
              </a:rPr>
              <a:t> </a:t>
            </a:r>
            <a:r>
              <a:rPr lang="en-SG" dirty="0">
                <a:latin typeface="Cambria Math" panose="02040503050406030204" pitchFamily="18" charset="0"/>
                <a:ea typeface="Cambria Math" panose="02040503050406030204" pitchFamily="18" charset="0"/>
                <a:sym typeface="Wingdings" panose="05000000000000000000" pitchFamily="2" charset="2"/>
              </a:rPr>
              <a:t> </a:t>
            </a:r>
            <a:r>
              <a:rPr lang="en-SG"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SG" dirty="0">
                <a:latin typeface="Cambria Math" panose="02040503050406030204" pitchFamily="18" charset="0"/>
                <a:ea typeface="Cambria Math" panose="02040503050406030204" pitchFamily="18" charset="0"/>
                <a:sym typeface="Wingdings" panose="05000000000000000000" pitchFamily="2" charset="2"/>
              </a:rPr>
              <a:t>-</a:t>
            </a:r>
            <a:r>
              <a:rPr lang="en-SG" b="1" dirty="0">
                <a:solidFill>
                  <a:schemeClr val="accent6"/>
                </a:solidFill>
                <a:latin typeface="Cambria Math" panose="02040503050406030204" pitchFamily="18" charset="0"/>
                <a:ea typeface="Cambria Math" panose="02040503050406030204" pitchFamily="18" charset="0"/>
                <a:sym typeface="Wingdings" panose="05000000000000000000" pitchFamily="2" charset="2"/>
              </a:rPr>
              <a:t>1</a:t>
            </a:r>
            <a:r>
              <a:rPr lang="en-SG" dirty="0">
                <a:latin typeface="Cambria Math" panose="02040503050406030204" pitchFamily="18" charset="0"/>
                <a:ea typeface="Cambria Math" panose="02040503050406030204" pitchFamily="18" charset="0"/>
                <a:sym typeface="Wingdings" panose="05000000000000000000" pitchFamily="2" charset="2"/>
              </a:rPr>
              <a:t>, or the other way</a:t>
            </a:r>
            <a:endParaRPr lang="en-SG"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7405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7DE-5714-42F9-817E-1980ED7EB0ED}"/>
              </a:ext>
            </a:extLst>
          </p:cNvPr>
          <p:cNvSpPr>
            <a:spLocks noGrp="1"/>
          </p:cNvSpPr>
          <p:nvPr>
            <p:ph type="title"/>
          </p:nvPr>
        </p:nvSpPr>
        <p:spPr>
          <a:xfrm>
            <a:off x="838200" y="112869"/>
            <a:ext cx="10515600" cy="1325563"/>
          </a:xfrm>
        </p:spPr>
        <p:txBody>
          <a:bodyPr/>
          <a:lstStyle/>
          <a:p>
            <a:r>
              <a:rPr lang="en-SG" dirty="0">
                <a:latin typeface="Cambria" panose="02040503050406030204" pitchFamily="18" charset="0"/>
                <a:ea typeface="Cambria" panose="02040503050406030204" pitchFamily="18" charset="0"/>
              </a:rPr>
              <a:t>Multi-way model</a:t>
            </a:r>
          </a:p>
        </p:txBody>
      </p:sp>
      <p:sp>
        <p:nvSpPr>
          <p:cNvPr id="4" name="Rectangle 3">
            <a:extLst>
              <a:ext uri="{FF2B5EF4-FFF2-40B4-BE49-F238E27FC236}">
                <a16:creationId xmlns:a16="http://schemas.microsoft.com/office/drawing/2014/main" id="{E8648294-5170-4268-BB97-66B697DD9501}"/>
              </a:ext>
            </a:extLst>
          </p:cNvPr>
          <p:cNvSpPr/>
          <p:nvPr/>
        </p:nvSpPr>
        <p:spPr>
          <a:xfrm>
            <a:off x="2319555" y="2522989"/>
            <a:ext cx="159391" cy="13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C78159A8-7902-4B76-9711-08D5F851C279}"/>
              </a:ext>
            </a:extLst>
          </p:cNvPr>
          <p:cNvSpPr/>
          <p:nvPr/>
        </p:nvSpPr>
        <p:spPr>
          <a:xfrm>
            <a:off x="6469310" y="2522989"/>
            <a:ext cx="159391" cy="13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6AC5DF3E-53C2-4130-9EC5-F6AD6FE89574}"/>
              </a:ext>
            </a:extLst>
          </p:cNvPr>
          <p:cNvSpPr/>
          <p:nvPr/>
        </p:nvSpPr>
        <p:spPr>
          <a:xfrm>
            <a:off x="2319555" y="5421955"/>
            <a:ext cx="159391" cy="13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DE50C9E4-39BB-40EE-B683-49F4A8139DC3}"/>
              </a:ext>
            </a:extLst>
          </p:cNvPr>
          <p:cNvSpPr/>
          <p:nvPr/>
        </p:nvSpPr>
        <p:spPr>
          <a:xfrm>
            <a:off x="6469310" y="5421955"/>
            <a:ext cx="159391" cy="1342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a:extLst>
              <a:ext uri="{FF2B5EF4-FFF2-40B4-BE49-F238E27FC236}">
                <a16:creationId xmlns:a16="http://schemas.microsoft.com/office/drawing/2014/main" id="{71B7AC8E-0A68-4F66-BB81-FD40B9940CA2}"/>
              </a:ext>
            </a:extLst>
          </p:cNvPr>
          <p:cNvCxnSpPr>
            <a:cxnSpLocks/>
            <a:stCxn id="4" idx="3"/>
            <a:endCxn id="5" idx="1"/>
          </p:cNvCxnSpPr>
          <p:nvPr/>
        </p:nvCxnSpPr>
        <p:spPr>
          <a:xfrm>
            <a:off x="2478946" y="2590101"/>
            <a:ext cx="399036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10D4412-FCF2-4B53-BED4-B955B6891333}"/>
              </a:ext>
            </a:extLst>
          </p:cNvPr>
          <p:cNvCxnSpPr>
            <a:cxnSpLocks/>
            <a:stCxn id="4" idx="2"/>
            <a:endCxn id="6" idx="0"/>
          </p:cNvCxnSpPr>
          <p:nvPr/>
        </p:nvCxnSpPr>
        <p:spPr>
          <a:xfrm>
            <a:off x="2399251" y="2657212"/>
            <a:ext cx="0" cy="276474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B1885B1-BEE6-4522-9E92-0DDD3C5B64B7}"/>
              </a:ext>
            </a:extLst>
          </p:cNvPr>
          <p:cNvCxnSpPr>
            <a:cxnSpLocks/>
            <a:stCxn id="8" idx="1"/>
            <a:endCxn id="6" idx="3"/>
          </p:cNvCxnSpPr>
          <p:nvPr/>
        </p:nvCxnSpPr>
        <p:spPr>
          <a:xfrm flipH="1">
            <a:off x="2478946" y="5489067"/>
            <a:ext cx="3990364"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A6B02E8-1A37-44B1-8979-6A8CE0143C13}"/>
              </a:ext>
            </a:extLst>
          </p:cNvPr>
          <p:cNvCxnSpPr>
            <a:cxnSpLocks/>
            <a:stCxn id="8" idx="0"/>
            <a:endCxn id="5" idx="2"/>
          </p:cNvCxnSpPr>
          <p:nvPr/>
        </p:nvCxnSpPr>
        <p:spPr>
          <a:xfrm flipV="1">
            <a:off x="6549006" y="2657212"/>
            <a:ext cx="0" cy="276474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FCA69E04-D00A-4A7D-A54A-F1D9281B8352}"/>
              </a:ext>
            </a:extLst>
          </p:cNvPr>
          <p:cNvCxnSpPr>
            <a:cxnSpLocks/>
            <a:stCxn id="8" idx="1"/>
            <a:endCxn id="4" idx="3"/>
          </p:cNvCxnSpPr>
          <p:nvPr/>
        </p:nvCxnSpPr>
        <p:spPr>
          <a:xfrm flipH="1" flipV="1">
            <a:off x="2478946" y="2590101"/>
            <a:ext cx="3990364" cy="2898966"/>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425507E-7C67-40B3-A9BD-66945AFAC29A}"/>
              </a:ext>
            </a:extLst>
          </p:cNvPr>
          <p:cNvCxnSpPr>
            <a:cxnSpLocks/>
            <a:stCxn id="5" idx="1"/>
            <a:endCxn id="6" idx="3"/>
          </p:cNvCxnSpPr>
          <p:nvPr/>
        </p:nvCxnSpPr>
        <p:spPr>
          <a:xfrm flipH="1">
            <a:off x="2478946" y="2590101"/>
            <a:ext cx="3990364" cy="2898966"/>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5CA71B21-6416-432E-BD19-70D036AF5C01}"/>
              </a:ext>
            </a:extLst>
          </p:cNvPr>
          <p:cNvSpPr txBox="1"/>
          <p:nvPr/>
        </p:nvSpPr>
        <p:spPr>
          <a:xfrm>
            <a:off x="1938204" y="1349029"/>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A</a:t>
            </a:r>
          </a:p>
        </p:txBody>
      </p:sp>
      <p:sp>
        <p:nvSpPr>
          <p:cNvPr id="55" name="Rectangle 54">
            <a:extLst>
              <a:ext uri="{FF2B5EF4-FFF2-40B4-BE49-F238E27FC236}">
                <a16:creationId xmlns:a16="http://schemas.microsoft.com/office/drawing/2014/main" id="{3A9F53AE-1D69-46E5-A91B-61A44A0F6593}"/>
              </a:ext>
            </a:extLst>
          </p:cNvPr>
          <p:cNvSpPr/>
          <p:nvPr/>
        </p:nvSpPr>
        <p:spPr>
          <a:xfrm>
            <a:off x="1174459" y="1822220"/>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56" name="Rectangle 55">
            <a:extLst>
              <a:ext uri="{FF2B5EF4-FFF2-40B4-BE49-F238E27FC236}">
                <a16:creationId xmlns:a16="http://schemas.microsoft.com/office/drawing/2014/main" id="{E11D43A2-997E-434F-A900-C48B77E6FEF9}"/>
              </a:ext>
            </a:extLst>
          </p:cNvPr>
          <p:cNvSpPr/>
          <p:nvPr/>
        </p:nvSpPr>
        <p:spPr>
          <a:xfrm>
            <a:off x="2042718" y="1822220"/>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0" name="Rectangle 59">
            <a:extLst>
              <a:ext uri="{FF2B5EF4-FFF2-40B4-BE49-F238E27FC236}">
                <a16:creationId xmlns:a16="http://schemas.microsoft.com/office/drawing/2014/main" id="{97D3E624-9982-48D7-A23A-57C19D0C9EDB}"/>
              </a:ext>
            </a:extLst>
          </p:cNvPr>
          <p:cNvSpPr/>
          <p:nvPr/>
        </p:nvSpPr>
        <p:spPr>
          <a:xfrm>
            <a:off x="2910977" y="1822220"/>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1" name="TextBox 60">
            <a:extLst>
              <a:ext uri="{FF2B5EF4-FFF2-40B4-BE49-F238E27FC236}">
                <a16:creationId xmlns:a16="http://schemas.microsoft.com/office/drawing/2014/main" id="{6BA5EE0F-E46A-4DC1-8372-BBEE72C7B95C}"/>
              </a:ext>
            </a:extLst>
          </p:cNvPr>
          <p:cNvSpPr txBox="1"/>
          <p:nvPr/>
        </p:nvSpPr>
        <p:spPr>
          <a:xfrm>
            <a:off x="6027489" y="1344709"/>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B</a:t>
            </a:r>
          </a:p>
        </p:txBody>
      </p:sp>
      <p:sp>
        <p:nvSpPr>
          <p:cNvPr id="62" name="Rectangle 61">
            <a:extLst>
              <a:ext uri="{FF2B5EF4-FFF2-40B4-BE49-F238E27FC236}">
                <a16:creationId xmlns:a16="http://schemas.microsoft.com/office/drawing/2014/main" id="{D287805D-C7DA-4B29-99C6-6BF41672F7C0}"/>
              </a:ext>
            </a:extLst>
          </p:cNvPr>
          <p:cNvSpPr/>
          <p:nvPr/>
        </p:nvSpPr>
        <p:spPr>
          <a:xfrm>
            <a:off x="5263744" y="1817900"/>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3" name="Rectangle 62">
            <a:extLst>
              <a:ext uri="{FF2B5EF4-FFF2-40B4-BE49-F238E27FC236}">
                <a16:creationId xmlns:a16="http://schemas.microsoft.com/office/drawing/2014/main" id="{971248B1-8EF8-4689-B779-0D7025FFF0E4}"/>
              </a:ext>
            </a:extLst>
          </p:cNvPr>
          <p:cNvSpPr/>
          <p:nvPr/>
        </p:nvSpPr>
        <p:spPr>
          <a:xfrm>
            <a:off x="6132003" y="1817900"/>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4" name="Rectangle 63">
            <a:extLst>
              <a:ext uri="{FF2B5EF4-FFF2-40B4-BE49-F238E27FC236}">
                <a16:creationId xmlns:a16="http://schemas.microsoft.com/office/drawing/2014/main" id="{4558D5CA-7150-4CFC-8332-939CD8ED7E6A}"/>
              </a:ext>
            </a:extLst>
          </p:cNvPr>
          <p:cNvSpPr/>
          <p:nvPr/>
        </p:nvSpPr>
        <p:spPr>
          <a:xfrm>
            <a:off x="7000262" y="1817900"/>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5" name="TextBox 64">
            <a:extLst>
              <a:ext uri="{FF2B5EF4-FFF2-40B4-BE49-F238E27FC236}">
                <a16:creationId xmlns:a16="http://schemas.microsoft.com/office/drawing/2014/main" id="{67923A0C-53B3-4AD0-B7B3-215632594D50}"/>
              </a:ext>
            </a:extLst>
          </p:cNvPr>
          <p:cNvSpPr txBox="1"/>
          <p:nvPr/>
        </p:nvSpPr>
        <p:spPr>
          <a:xfrm>
            <a:off x="1780911" y="5808333"/>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C</a:t>
            </a:r>
          </a:p>
        </p:txBody>
      </p:sp>
      <p:sp>
        <p:nvSpPr>
          <p:cNvPr id="66" name="Rectangle 65">
            <a:extLst>
              <a:ext uri="{FF2B5EF4-FFF2-40B4-BE49-F238E27FC236}">
                <a16:creationId xmlns:a16="http://schemas.microsoft.com/office/drawing/2014/main" id="{44A35258-342F-4EBF-BA59-8CEFB7AD7473}"/>
              </a:ext>
            </a:extLst>
          </p:cNvPr>
          <p:cNvSpPr/>
          <p:nvPr/>
        </p:nvSpPr>
        <p:spPr>
          <a:xfrm>
            <a:off x="1017166" y="6281524"/>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7" name="Rectangle 66">
            <a:extLst>
              <a:ext uri="{FF2B5EF4-FFF2-40B4-BE49-F238E27FC236}">
                <a16:creationId xmlns:a16="http://schemas.microsoft.com/office/drawing/2014/main" id="{7CE047D2-0C52-4C13-B52B-A3FB61430C23}"/>
              </a:ext>
            </a:extLst>
          </p:cNvPr>
          <p:cNvSpPr/>
          <p:nvPr/>
        </p:nvSpPr>
        <p:spPr>
          <a:xfrm>
            <a:off x="1885425" y="6281524"/>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8" name="Rectangle 67">
            <a:extLst>
              <a:ext uri="{FF2B5EF4-FFF2-40B4-BE49-F238E27FC236}">
                <a16:creationId xmlns:a16="http://schemas.microsoft.com/office/drawing/2014/main" id="{E062F804-E936-43A5-81FD-2493B771C306}"/>
              </a:ext>
            </a:extLst>
          </p:cNvPr>
          <p:cNvSpPr/>
          <p:nvPr/>
        </p:nvSpPr>
        <p:spPr>
          <a:xfrm>
            <a:off x="2753684" y="6281524"/>
            <a:ext cx="868259" cy="20044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9" name="TextBox 68">
            <a:extLst>
              <a:ext uri="{FF2B5EF4-FFF2-40B4-BE49-F238E27FC236}">
                <a16:creationId xmlns:a16="http://schemas.microsoft.com/office/drawing/2014/main" id="{FC27D0ED-D561-4593-828A-73FC62A887A9}"/>
              </a:ext>
            </a:extLst>
          </p:cNvPr>
          <p:cNvSpPr txBox="1"/>
          <p:nvPr/>
        </p:nvSpPr>
        <p:spPr>
          <a:xfrm>
            <a:off x="6027489" y="5808333"/>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Isoform D</a:t>
            </a:r>
          </a:p>
        </p:txBody>
      </p:sp>
      <p:sp>
        <p:nvSpPr>
          <p:cNvPr id="70" name="Rectangle 69">
            <a:extLst>
              <a:ext uri="{FF2B5EF4-FFF2-40B4-BE49-F238E27FC236}">
                <a16:creationId xmlns:a16="http://schemas.microsoft.com/office/drawing/2014/main" id="{B231DADC-EC32-4F59-A89C-773D6E3C18AE}"/>
              </a:ext>
            </a:extLst>
          </p:cNvPr>
          <p:cNvSpPr/>
          <p:nvPr/>
        </p:nvSpPr>
        <p:spPr>
          <a:xfrm>
            <a:off x="5263744" y="6281524"/>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71" name="Rectangle 70">
            <a:extLst>
              <a:ext uri="{FF2B5EF4-FFF2-40B4-BE49-F238E27FC236}">
                <a16:creationId xmlns:a16="http://schemas.microsoft.com/office/drawing/2014/main" id="{A868D290-C258-43E9-BED3-2567BA2E6D20}"/>
              </a:ext>
            </a:extLst>
          </p:cNvPr>
          <p:cNvSpPr/>
          <p:nvPr/>
        </p:nvSpPr>
        <p:spPr>
          <a:xfrm>
            <a:off x="6132003" y="6281524"/>
            <a:ext cx="868259" cy="200440"/>
          </a:xfrm>
          <a:prstGeom prst="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72" name="Rectangle 71">
            <a:extLst>
              <a:ext uri="{FF2B5EF4-FFF2-40B4-BE49-F238E27FC236}">
                <a16:creationId xmlns:a16="http://schemas.microsoft.com/office/drawing/2014/main" id="{9B77D321-8F19-4A9A-9824-AEE17F77657F}"/>
              </a:ext>
            </a:extLst>
          </p:cNvPr>
          <p:cNvSpPr/>
          <p:nvPr/>
        </p:nvSpPr>
        <p:spPr>
          <a:xfrm>
            <a:off x="7000262" y="6281524"/>
            <a:ext cx="868259" cy="20044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75" name="TextBox 74">
            <a:extLst>
              <a:ext uri="{FF2B5EF4-FFF2-40B4-BE49-F238E27FC236}">
                <a16:creationId xmlns:a16="http://schemas.microsoft.com/office/drawing/2014/main" id="{9CA6DC05-67DA-4E67-AE73-1892A9B61C39}"/>
              </a:ext>
            </a:extLst>
          </p:cNvPr>
          <p:cNvSpPr txBox="1"/>
          <p:nvPr/>
        </p:nvSpPr>
        <p:spPr>
          <a:xfrm>
            <a:off x="3776626" y="2266934"/>
            <a:ext cx="1569814" cy="646331"/>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Co-exclusion/ Co-inclusion</a:t>
            </a:r>
          </a:p>
        </p:txBody>
      </p:sp>
      <p:sp>
        <p:nvSpPr>
          <p:cNvPr id="76" name="TextBox 75">
            <a:extLst>
              <a:ext uri="{FF2B5EF4-FFF2-40B4-BE49-F238E27FC236}">
                <a16:creationId xmlns:a16="http://schemas.microsoft.com/office/drawing/2014/main" id="{3760A56E-FE69-40B7-881D-DBB8AF51A890}"/>
              </a:ext>
            </a:extLst>
          </p:cNvPr>
          <p:cNvSpPr txBox="1"/>
          <p:nvPr/>
        </p:nvSpPr>
        <p:spPr>
          <a:xfrm>
            <a:off x="838200" y="3828926"/>
            <a:ext cx="1600898" cy="646331"/>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Co-exclusion/ Co-inclusion</a:t>
            </a:r>
          </a:p>
        </p:txBody>
      </p:sp>
      <p:sp>
        <p:nvSpPr>
          <p:cNvPr id="77" name="TextBox 76">
            <a:extLst>
              <a:ext uri="{FF2B5EF4-FFF2-40B4-BE49-F238E27FC236}">
                <a16:creationId xmlns:a16="http://schemas.microsoft.com/office/drawing/2014/main" id="{787A8760-192E-4E42-B830-F0F1DA5730B2}"/>
              </a:ext>
            </a:extLst>
          </p:cNvPr>
          <p:cNvSpPr txBox="1"/>
          <p:nvPr/>
        </p:nvSpPr>
        <p:spPr>
          <a:xfrm>
            <a:off x="3917306" y="5515963"/>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Exchange</a:t>
            </a:r>
          </a:p>
        </p:txBody>
      </p:sp>
      <p:sp>
        <p:nvSpPr>
          <p:cNvPr id="78" name="TextBox 77">
            <a:extLst>
              <a:ext uri="{FF2B5EF4-FFF2-40B4-BE49-F238E27FC236}">
                <a16:creationId xmlns:a16="http://schemas.microsoft.com/office/drawing/2014/main" id="{EC357FD4-AFF7-44FF-8C06-4FC241F8946D}"/>
              </a:ext>
            </a:extLst>
          </p:cNvPr>
          <p:cNvSpPr txBox="1"/>
          <p:nvPr/>
        </p:nvSpPr>
        <p:spPr>
          <a:xfrm>
            <a:off x="6566132" y="3967425"/>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Exchange</a:t>
            </a:r>
          </a:p>
        </p:txBody>
      </p:sp>
      <p:sp>
        <p:nvSpPr>
          <p:cNvPr id="79" name="TextBox 78">
            <a:extLst>
              <a:ext uri="{FF2B5EF4-FFF2-40B4-BE49-F238E27FC236}">
                <a16:creationId xmlns:a16="http://schemas.microsoft.com/office/drawing/2014/main" id="{4B1319C5-3CFD-4F8F-A3D3-CF4E6B8E6383}"/>
              </a:ext>
            </a:extLst>
          </p:cNvPr>
          <p:cNvSpPr txBox="1"/>
          <p:nvPr/>
        </p:nvSpPr>
        <p:spPr>
          <a:xfrm rot="2219928">
            <a:off x="4625409" y="4409044"/>
            <a:ext cx="1612884" cy="646331"/>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Co-exclusion/ Co-inclusion</a:t>
            </a:r>
          </a:p>
        </p:txBody>
      </p:sp>
      <p:sp>
        <p:nvSpPr>
          <p:cNvPr id="80" name="TextBox 79">
            <a:extLst>
              <a:ext uri="{FF2B5EF4-FFF2-40B4-BE49-F238E27FC236}">
                <a16:creationId xmlns:a16="http://schemas.microsoft.com/office/drawing/2014/main" id="{5EB6E083-E4B1-40F0-BF2E-A6581866B18E}"/>
              </a:ext>
            </a:extLst>
          </p:cNvPr>
          <p:cNvSpPr txBox="1"/>
          <p:nvPr/>
        </p:nvSpPr>
        <p:spPr>
          <a:xfrm rot="19378678">
            <a:off x="3020732" y="4285520"/>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Exchange</a:t>
            </a:r>
          </a:p>
        </p:txBody>
      </p:sp>
      <p:sp>
        <p:nvSpPr>
          <p:cNvPr id="81" name="Content Placeholder 2">
            <a:extLst>
              <a:ext uri="{FF2B5EF4-FFF2-40B4-BE49-F238E27FC236}">
                <a16:creationId xmlns:a16="http://schemas.microsoft.com/office/drawing/2014/main" id="{615A71E6-E4CA-4A2B-BA32-B4C8E788F918}"/>
              </a:ext>
            </a:extLst>
          </p:cNvPr>
          <p:cNvSpPr>
            <a:spLocks noGrp="1"/>
          </p:cNvSpPr>
          <p:nvPr>
            <p:ph idx="1"/>
          </p:nvPr>
        </p:nvSpPr>
        <p:spPr>
          <a:xfrm>
            <a:off x="8301955" y="2225548"/>
            <a:ext cx="3766646" cy="3827282"/>
          </a:xfrm>
        </p:spPr>
        <p:txBody>
          <a:bodyPr>
            <a:normAutofit/>
          </a:bodyPr>
          <a:lstStyle/>
          <a:p>
            <a:pPr marL="0" indent="0">
              <a:buNone/>
            </a:pPr>
            <a:r>
              <a:rPr lang="en-SG" sz="2000" dirty="0">
                <a:latin typeface="Cambria Math" panose="02040503050406030204" pitchFamily="18" charset="0"/>
                <a:ea typeface="Cambria Math" panose="02040503050406030204" pitchFamily="18" charset="0"/>
              </a:rPr>
              <a:t>Pairwise relations can be built into multi-way model</a:t>
            </a:r>
          </a:p>
          <a:p>
            <a:pPr marL="0" indent="0">
              <a:buNone/>
            </a:pPr>
            <a:endParaRPr lang="en-SG" sz="2000" dirty="0">
              <a:latin typeface="Cambria Math" panose="02040503050406030204" pitchFamily="18" charset="0"/>
              <a:ea typeface="Cambria Math" panose="02040503050406030204" pitchFamily="18" charset="0"/>
            </a:endParaRPr>
          </a:p>
          <a:p>
            <a:pPr marL="0" indent="0">
              <a:buNone/>
            </a:pPr>
            <a:r>
              <a:rPr lang="en-SG" sz="2000" dirty="0">
                <a:latin typeface="Cambria Math" panose="02040503050406030204" pitchFamily="18" charset="0"/>
                <a:ea typeface="Cambria Math" panose="02040503050406030204" pitchFamily="18" charset="0"/>
              </a:rPr>
              <a:t>Grey: Exon present</a:t>
            </a:r>
          </a:p>
          <a:p>
            <a:pPr marL="0" indent="0">
              <a:buNone/>
            </a:pPr>
            <a:r>
              <a:rPr lang="en-SG" sz="2000" dirty="0">
                <a:latin typeface="Cambria Math" panose="02040503050406030204" pitchFamily="18" charset="0"/>
                <a:ea typeface="Cambria Math" panose="02040503050406030204" pitchFamily="18" charset="0"/>
              </a:rPr>
              <a:t>White: Exon absent</a:t>
            </a:r>
          </a:p>
          <a:p>
            <a:pPr marL="0" indent="0">
              <a:buNone/>
            </a:pPr>
            <a:endParaRPr lang="en-SG" sz="2000" dirty="0">
              <a:latin typeface="Cambria Math" panose="02040503050406030204" pitchFamily="18" charset="0"/>
              <a:ea typeface="Cambria Math" panose="02040503050406030204" pitchFamily="18" charset="0"/>
            </a:endParaRPr>
          </a:p>
          <a:p>
            <a:pPr marL="0" indent="0">
              <a:buNone/>
            </a:pPr>
            <a:r>
              <a:rPr lang="en-SG" sz="2000" dirty="0">
                <a:latin typeface="Cambria Math" panose="02040503050406030204" pitchFamily="18" charset="0"/>
                <a:ea typeface="Cambria Math" panose="02040503050406030204" pitchFamily="18" charset="0"/>
              </a:rPr>
              <a:t>‘…’: More exons in the isoform not represented in diagram</a:t>
            </a:r>
          </a:p>
        </p:txBody>
      </p:sp>
      <p:sp>
        <p:nvSpPr>
          <p:cNvPr id="82" name="TextBox 81">
            <a:extLst>
              <a:ext uri="{FF2B5EF4-FFF2-40B4-BE49-F238E27FC236}">
                <a16:creationId xmlns:a16="http://schemas.microsoft.com/office/drawing/2014/main" id="{9F1DA4A4-5FCF-42EE-B0B7-8F6FAF777F3E}"/>
              </a:ext>
            </a:extLst>
          </p:cNvPr>
          <p:cNvSpPr txBox="1"/>
          <p:nvPr/>
        </p:nvSpPr>
        <p:spPr>
          <a:xfrm>
            <a:off x="3731711" y="1718361"/>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83" name="TextBox 82">
            <a:extLst>
              <a:ext uri="{FF2B5EF4-FFF2-40B4-BE49-F238E27FC236}">
                <a16:creationId xmlns:a16="http://schemas.microsoft.com/office/drawing/2014/main" id="{738C2CC6-7964-462B-808A-D80A28180E8E}"/>
              </a:ext>
            </a:extLst>
          </p:cNvPr>
          <p:cNvSpPr txBox="1"/>
          <p:nvPr/>
        </p:nvSpPr>
        <p:spPr>
          <a:xfrm>
            <a:off x="7840914" y="1739809"/>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84" name="TextBox 83">
            <a:extLst>
              <a:ext uri="{FF2B5EF4-FFF2-40B4-BE49-F238E27FC236}">
                <a16:creationId xmlns:a16="http://schemas.microsoft.com/office/drawing/2014/main" id="{103B71D7-749A-41CA-B97F-0B94E799E3FC}"/>
              </a:ext>
            </a:extLst>
          </p:cNvPr>
          <p:cNvSpPr txBox="1"/>
          <p:nvPr/>
        </p:nvSpPr>
        <p:spPr>
          <a:xfrm>
            <a:off x="3611933" y="6192560"/>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
        <p:nvSpPr>
          <p:cNvPr id="85" name="TextBox 84">
            <a:extLst>
              <a:ext uri="{FF2B5EF4-FFF2-40B4-BE49-F238E27FC236}">
                <a16:creationId xmlns:a16="http://schemas.microsoft.com/office/drawing/2014/main" id="{5B90187F-42EA-45B3-8C61-1003F076FC59}"/>
              </a:ext>
            </a:extLst>
          </p:cNvPr>
          <p:cNvSpPr txBox="1"/>
          <p:nvPr/>
        </p:nvSpPr>
        <p:spPr>
          <a:xfrm>
            <a:off x="7840913" y="6169238"/>
            <a:ext cx="1202423" cy="369332"/>
          </a:xfrm>
          <a:prstGeom prst="rect">
            <a:avLst/>
          </a:prstGeom>
          <a:noFill/>
        </p:spPr>
        <p:txBody>
          <a:bodyPr wrap="square">
            <a:spAutoFit/>
          </a:bodyPr>
          <a:lstStyle/>
          <a:p>
            <a:r>
              <a:rPr lang="en-SG" dirty="0">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2727076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2286</Words>
  <Application>Microsoft Office PowerPoint</Application>
  <PresentationFormat>Widescreen</PresentationFormat>
  <Paragraphs>401</Paragraphs>
  <Slides>27</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5" baseType="lpstr">
      <vt:lpstr>Arial</vt:lpstr>
      <vt:lpstr>Calibri</vt:lpstr>
      <vt:lpstr>Calibri Light</vt:lpstr>
      <vt:lpstr>Cambria</vt:lpstr>
      <vt:lpstr>Cambria Math</vt:lpstr>
      <vt:lpstr>Office Theme</vt:lpstr>
      <vt:lpstr>Worksheet</vt:lpstr>
      <vt:lpstr>Microsoft Excel Worksheet</vt:lpstr>
      <vt:lpstr>Co-Splicing Indices</vt:lpstr>
      <vt:lpstr>PowerPoint Presentation</vt:lpstr>
      <vt:lpstr>Endogenous splicing</vt:lpstr>
      <vt:lpstr>SSO-induced exon skipping</vt:lpstr>
      <vt:lpstr>Data</vt:lpstr>
      <vt:lpstr>Hypothesis | SSO induces co-splicing </vt:lpstr>
      <vt:lpstr>PowerPoint Presentation</vt:lpstr>
      <vt:lpstr>Model &amp; Possible co-splicing types</vt:lpstr>
      <vt:lpstr>Multi-way model</vt:lpstr>
      <vt:lpstr>Co-Splicing Indices (CSI): RA difference</vt:lpstr>
      <vt:lpstr>Co-Splicing Indices (CSI): RA difference</vt:lpstr>
      <vt:lpstr>Co-Splicing Indices (CSI): Assumptions</vt:lpstr>
      <vt:lpstr>Co-Splicing Indices (CSI): Confidence score</vt:lpstr>
      <vt:lpstr>Co-Splicing Indices (CSI): Confidence score</vt:lpstr>
      <vt:lpstr>Co-Splicing Indices (CSI): Magnitude</vt:lpstr>
      <vt:lpstr>Co-Splicing Indices (CSI): Magnitude</vt:lpstr>
      <vt:lpstr>Co-Splicing Indices (CSI): Magnitude</vt:lpstr>
      <vt:lpstr>PowerPoint Presentation</vt:lpstr>
      <vt:lpstr>Co-Splicing Indices</vt:lpstr>
      <vt:lpstr>PowerPoint Presentation</vt:lpstr>
      <vt:lpstr>PowerPoint Presentation</vt:lpstr>
      <vt:lpstr>GitHub</vt:lpstr>
      <vt:lpstr>Co-Splicing Indices</vt:lpstr>
      <vt:lpstr>CSI by hand</vt:lpstr>
      <vt:lpstr>CSI by hand</vt:lpstr>
      <vt:lpstr>CSI by hand</vt:lpstr>
      <vt:lpstr>CSI by hand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 Wei Yuan</dc:creator>
  <cp:lastModifiedBy>Cher Wei Yuan</cp:lastModifiedBy>
  <cp:revision>1</cp:revision>
  <dcterms:created xsi:type="dcterms:W3CDTF">2021-11-05T15:14:20Z</dcterms:created>
  <dcterms:modified xsi:type="dcterms:W3CDTF">2022-05-10T02:15:01Z</dcterms:modified>
</cp:coreProperties>
</file>