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9"/>
  </p:notesMasterIdLst>
  <p:sldIdLst>
    <p:sldId id="256" r:id="rId2"/>
    <p:sldId id="264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51F0C-71FD-4E2D-91E8-84E33E41698E}" v="345" dt="2022-04-11T13:41:53.974"/>
    <p1510:client id="{BB199EEE-A631-4159-9CCD-11C8E83E0EA7}" v="3" dt="2022-04-11T11:33:02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b27ee4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b27ee4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b27ee49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b27ee49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73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b27ee49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b27ee49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b27ee49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b27ee49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b27ee49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b27ee49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b27ee49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b27ee49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b27ee49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b27ee49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4222" spc="-89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4267" cap="all" spc="356" baseline="0">
                <a:solidFill>
                  <a:schemeClr val="tx2"/>
                </a:solidFill>
                <a:latin typeface="+mj-lt"/>
              </a:defRPr>
            </a:lvl1pPr>
            <a:lvl2pPr marL="812810" indent="0" algn="ctr">
              <a:buNone/>
              <a:defRPr sz="4267"/>
            </a:lvl2pPr>
            <a:lvl3pPr marL="1625620" indent="0" algn="ctr">
              <a:buNone/>
              <a:defRPr sz="4267"/>
            </a:lvl3pPr>
            <a:lvl4pPr marL="2438430" indent="0" algn="ctr">
              <a:buNone/>
              <a:defRPr sz="3556"/>
            </a:lvl4pPr>
            <a:lvl5pPr marL="3251241" indent="0" algn="ctr">
              <a:buNone/>
              <a:defRPr sz="3556"/>
            </a:lvl5pPr>
            <a:lvl6pPr marL="4064051" indent="0" algn="ctr">
              <a:buNone/>
              <a:defRPr sz="3556"/>
            </a:lvl6pPr>
            <a:lvl7pPr marL="4876861" indent="0" algn="ctr">
              <a:buNone/>
              <a:defRPr sz="3556"/>
            </a:lvl7pPr>
            <a:lvl8pPr marL="5689671" indent="0" algn="ctr">
              <a:buNone/>
              <a:defRPr sz="3556"/>
            </a:lvl8pPr>
            <a:lvl9pPr marL="6502481" indent="0" algn="ctr">
              <a:buNone/>
              <a:defRPr sz="3556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4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93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59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1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4222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4267" cap="all" spc="356" baseline="0">
                <a:solidFill>
                  <a:schemeClr val="tx2"/>
                </a:solidFill>
                <a:latin typeface="+mj-lt"/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8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6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556" b="0" cap="all" baseline="0">
                <a:solidFill>
                  <a:schemeClr val="tx2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556" b="0" cap="all" baseline="0">
                <a:solidFill>
                  <a:schemeClr val="tx2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2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1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6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6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6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6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067"/>
              </a:spcAft>
              <a:buNone/>
              <a:defRPr sz="2667">
                <a:solidFill>
                  <a:srgbClr val="FFFFFF"/>
                </a:solidFill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9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tm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01D4923-BE2C-49B3-6879-402AB27E22BA}"/>
              </a:ext>
            </a:extLst>
          </p:cNvPr>
          <p:cNvSpPr txBox="1"/>
          <p:nvPr/>
        </p:nvSpPr>
        <p:spPr>
          <a:xfrm>
            <a:off x="2620314" y="152014"/>
            <a:ext cx="4068353" cy="307777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Data Bootcamp Final Project </a:t>
            </a:r>
            <a:endParaRPr lang="en-US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6E81AA0C-6CA5-FCB6-8DB3-D95CFC7A4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769" y="1693333"/>
            <a:ext cx="7543800" cy="150482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GB" dirty="0"/>
              <a:t>Project title:</a:t>
            </a:r>
          </a:p>
          <a:p>
            <a:pPr algn="ctr"/>
            <a:r>
              <a:rPr lang="en-GB" dirty="0"/>
              <a:t>Analysis of Attired bank customers </a:t>
            </a:r>
          </a:p>
        </p:txBody>
      </p:sp>
      <p:pic>
        <p:nvPicPr>
          <p:cNvPr id="16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8EC1400-8C4E-0673-E2F7-B0AF1A8DF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085" y="4674775"/>
            <a:ext cx="419905" cy="465421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BE8AC729-5E13-5A81-BB59-84F15D368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970" y="4585520"/>
            <a:ext cx="835518" cy="528358"/>
          </a:xfrm>
          <a:prstGeom prst="rect">
            <a:avLst/>
          </a:prstGeom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5DBE9AF7-32E1-8282-D029-9C3F61B2A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278" y="4688681"/>
            <a:ext cx="641292" cy="458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300956-04FD-284E-F396-E32DE4267287}"/>
              </a:ext>
            </a:extLst>
          </p:cNvPr>
          <p:cNvSpPr txBox="1"/>
          <p:nvPr/>
        </p:nvSpPr>
        <p:spPr>
          <a:xfrm>
            <a:off x="3556001" y="3481756"/>
            <a:ext cx="183726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By </a:t>
            </a:r>
            <a:r>
              <a:rPr lang="en-GB" dirty="0" err="1"/>
              <a:t>Cheraine</a:t>
            </a:r>
            <a:r>
              <a:rPr lang="en-GB" dirty="0"/>
              <a:t> Powell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Me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66324" y="136414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>
              <a:buFont typeface="Wingdings" panose="05000000000000000000" pitchFamily="2" charset="2"/>
              <a:buChar char="v"/>
            </a:pPr>
            <a:r>
              <a:rPr lang="en-GB" sz="2400" dirty="0"/>
              <a:t>I am 28-year-old, Black female from Birmingham, aspiring to break into the technology sector as a Project Manager. </a:t>
            </a:r>
          </a:p>
          <a:p>
            <a:pPr marL="342900">
              <a:buFont typeface="Wingdings" panose="05000000000000000000" pitchFamily="2" charset="2"/>
              <a:buChar char="v"/>
            </a:pPr>
            <a:r>
              <a:rPr lang="en-GB" sz="2400" dirty="0"/>
              <a:t>As a people focused manager with a background in housing and hospitality, both are very demanding and people-centred industries</a:t>
            </a:r>
          </a:p>
          <a:p>
            <a:pPr marL="342900">
              <a:buFont typeface="Wingdings" panose="05000000000000000000" pitchFamily="2" charset="2"/>
              <a:buChar char="v"/>
            </a:pPr>
            <a:r>
              <a:rPr lang="en-GB" sz="2400" dirty="0"/>
              <a:t>I have managed multiple teams whilst delivering business improvement projects in a high profile restaurant in Birmingham.</a:t>
            </a:r>
          </a:p>
          <a:p>
            <a:pPr marL="342900">
              <a:buFont typeface="Wingdings" panose="05000000000000000000" pitchFamily="2" charset="2"/>
              <a:buChar char="v"/>
            </a:pPr>
            <a:r>
              <a:rPr lang="en-GB" sz="2400" dirty="0"/>
              <a:t>As a mother to 5 girls,  I have become well versed in organisational, time management and conflict resolution skills.</a:t>
            </a:r>
          </a:p>
          <a:p>
            <a:pPr marL="342900">
              <a:buFont typeface="Wingdings" panose="05000000000000000000" pitchFamily="2" charset="2"/>
              <a:buChar char="v"/>
            </a:pPr>
            <a:endParaRPr lang="en-GB" dirty="0"/>
          </a:p>
          <a:p>
            <a:pPr marL="342900">
              <a:buFont typeface="Wingdings" panose="05000000000000000000" pitchFamily="2" charset="2"/>
              <a:buChar char="v"/>
            </a:pPr>
            <a:endParaRPr lang="en-GB" dirty="0"/>
          </a:p>
          <a:p>
            <a:pPr marL="342900">
              <a:buFont typeface="Wingdings" panose="05000000000000000000" pitchFamily="2" charset="2"/>
              <a:buChar char="v"/>
            </a:pPr>
            <a:endParaRPr lang="en-GB" dirty="0"/>
          </a:p>
        </p:txBody>
      </p:sp>
      <p:pic>
        <p:nvPicPr>
          <p:cNvPr id="5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EECBFC2-97C6-2718-74DD-79B4E53A6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085" y="4674775"/>
            <a:ext cx="419905" cy="46542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FFB9CB0-4BC1-574B-98AA-AAA617CE8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970" y="4585520"/>
            <a:ext cx="835518" cy="528358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B16EDEF4-EAF2-7196-5869-C64DA082D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278" y="4688681"/>
            <a:ext cx="641292" cy="45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6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74758"/>
            <a:ext cx="8520600" cy="9107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GB" sz="2800">
                <a:ea typeface="+mj-lt"/>
                <a:cs typeface="+mj-lt"/>
              </a:rPr>
              <a:t>Why did you choose to learn Data Analytics, and what role would you like to work in following what you've learned? </a:t>
            </a:r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Embarking on the Black disruptor Bootcamp has been one of the best self-improvement journeys I have embarked on.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Data analytics is a skill that is widely sought after in every sector, as data never lies.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When I came across the course advertised by a member of my church, I knew I would be closing the door on an amazing opportunity if I did not enrol.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I have not regretted once embarking on this journey.</a:t>
            </a:r>
          </a:p>
        </p:txBody>
      </p:sp>
      <p:pic>
        <p:nvPicPr>
          <p:cNvPr id="7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DAC6FBE-34A0-EF87-91E8-D7DC9439F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085" y="4674775"/>
            <a:ext cx="419905" cy="465421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2F4AE11-A0CF-8B91-A6C7-4DC69C092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970" y="4585520"/>
            <a:ext cx="835518" cy="528358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6DFFB4AD-F567-E39F-490C-1B37421A1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278" y="4688681"/>
            <a:ext cx="641292" cy="4582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your project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I chose to analysis data from a credit card company who wanted to investigate the demographic and usage of the customers that had chosen to leave them. Hence the term </a:t>
            </a:r>
            <a:r>
              <a:rPr lang="en-GB" sz="2800" dirty="0">
                <a:solidFill>
                  <a:srgbClr val="FFC000"/>
                </a:solidFill>
              </a:rPr>
              <a:t>‘ attired bank customer ’.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 </a:t>
            </a:r>
            <a:endParaRPr dirty="0">
              <a:cs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18EDFB4-BD3B-2B4E-CE10-C409124C6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085" y="4674775"/>
            <a:ext cx="419905" cy="465421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45F6FF0-7C03-C9EC-B88C-38507C8B4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970" y="4585520"/>
            <a:ext cx="835518" cy="528358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E680EF12-A01B-5AF2-D01D-E5326E5A9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278" y="4688681"/>
            <a:ext cx="641292" cy="4582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3200">
                <a:ea typeface="+mj-lt"/>
                <a:cs typeface="+mj-lt"/>
              </a:rPr>
              <a:t>How did you apply what you have learnt in the Bootcamp? </a:t>
            </a:r>
            <a:endParaRPr lang="en-US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en-GB" dirty="0"/>
          </a:p>
          <a:p>
            <a:pPr marL="0" indent="0">
              <a:spcAft>
                <a:spcPts val="1200"/>
              </a:spcAft>
              <a:buNone/>
            </a:pPr>
            <a:r>
              <a:rPr lang="en-GB" dirty="0"/>
              <a:t>In my analysis, I used a wide range of skills we have learned. Such as:</a:t>
            </a:r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GB" dirty="0"/>
              <a:t>Advanced Excel Skills- To clean the data i.e. VLOOKUP</a:t>
            </a:r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GB" dirty="0"/>
              <a:t>SQL –  To further analyse the data, using CASE WHEN, GROUP BY and ORDER BY</a:t>
            </a:r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GB" dirty="0"/>
              <a:t>Power BI – To create a dashboard in order to show the story of the data in an informative yet appealing manner. </a:t>
            </a:r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GB" dirty="0"/>
          </a:p>
        </p:txBody>
      </p:sp>
      <p:pic>
        <p:nvPicPr>
          <p:cNvPr id="7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97C158F0-556A-F9A5-BAAD-D1210098D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085" y="4674775"/>
            <a:ext cx="419905" cy="465421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720999F-4B5C-2F63-5863-80D1D834D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970" y="4585520"/>
            <a:ext cx="835518" cy="528358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B16CC9CA-8D0F-57C0-77AC-9D4E2351A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278" y="4688681"/>
            <a:ext cx="641292" cy="4582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3FEB9F3-45D0-5A87-396C-5B21527F5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085" y="4674775"/>
            <a:ext cx="419905" cy="465421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6FCFD1B-BE66-FD74-1DAA-A2113E56D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970" y="4585520"/>
            <a:ext cx="835518" cy="528358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ADA805DE-F47F-273F-BC23-0C25CB36A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278" y="4688681"/>
            <a:ext cx="641292" cy="458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B058CE-19FF-1EA0-1661-209CC4ABD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" y="113684"/>
            <a:ext cx="8315960" cy="45749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Top 3 Things you have learnt on the bootcamp</a:t>
            </a:r>
            <a:endParaRPr lang="en-US" sz="3600">
              <a:cs typeface="Calibri Light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Educationally – The importance of analysis tools and how to use them.</a:t>
            </a:r>
            <a:endParaRPr dirty="0">
              <a:cs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Personally - My learning style, that I prefer to practise in real life scenarios.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Career Wise – The vast roles that analysts and project manager play in the development of business’.</a:t>
            </a:r>
            <a:endParaRPr dirty="0"/>
          </a:p>
        </p:txBody>
      </p: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0C11DF3-6596-4C1A-131B-26F5A9D75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085" y="4674775"/>
            <a:ext cx="419905" cy="465421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8ED86C5-5C1B-6126-7CC2-D213E9C12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970" y="4585520"/>
            <a:ext cx="835518" cy="5283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40B5BCA-5446-843E-9983-B66FC74FE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278" y="4688681"/>
            <a:ext cx="641292" cy="4582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PowerPoint Presentation</vt:lpstr>
      <vt:lpstr>About Me</vt:lpstr>
      <vt:lpstr>Why did you choose to learn Data Analytics, and what role would you like to work in following what you've learned? </vt:lpstr>
      <vt:lpstr>About your project </vt:lpstr>
      <vt:lpstr>How did you apply what you have learnt in the Bootcamp? </vt:lpstr>
      <vt:lpstr>PowerPoint Presentation</vt:lpstr>
      <vt:lpstr>Top 3 Things you have learnt on the bootcamp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Bootcamp Final Project Presentation  Template</dc:title>
  <dc:creator>john</dc:creator>
  <cp:lastModifiedBy>e p</cp:lastModifiedBy>
  <cp:revision>5</cp:revision>
  <dcterms:modified xsi:type="dcterms:W3CDTF">2022-05-20T16:06:43Z</dcterms:modified>
</cp:coreProperties>
</file>