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4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490B-D06F-B298-AEFF-D54AF2F5F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62A92-7048-8096-6405-BFE89D0A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82F9C-0D51-851F-D1D9-2482FC63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13-4001-4C29-8980-243E7927D60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E8D72-E150-8241-6BB7-95E87233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A517D-C299-B03B-A985-DE2D9184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C694-6E03-4814-9C13-53DB663D3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1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D0C7-5EA2-9D9C-2314-7FF38AC9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001A3-287F-396A-AD38-268BF47E9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F5090-F72B-94C6-FB75-7B57A01C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13-4001-4C29-8980-243E7927D60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B9243-8DF0-CD5D-E4DA-C4E1855E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1714-02B3-5814-41B8-6E492A99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C694-6E03-4814-9C13-53DB663D3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3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61800-924C-9F5C-FFEC-C1E31880B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97E79-D889-2CE1-65B9-2889DF56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1E35-6C2F-CDB4-8684-87396AF5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13-4001-4C29-8980-243E7927D60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03CD-8A56-01BC-0F2D-194679C7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DB407-CEA4-065E-5A67-3BEF2B7C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C694-6E03-4814-9C13-53DB663D3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04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8221-1F2C-75A5-92DC-3EB9309D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052F-A29F-685A-26A9-13318E6AD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B09F-7267-EC4A-087E-AC211254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13-4001-4C29-8980-243E7927D60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9B45C-EF18-90C3-1125-A4D32A89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6CEE-05C7-FEB8-054A-37E50044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C694-6E03-4814-9C13-53DB663D3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62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5B82-CBE8-E43A-62C0-99E6E639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27CFA-AEDC-0139-4878-D9D9D6A1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BAC2-BCED-09F8-54C0-E49A0A7D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13-4001-4C29-8980-243E7927D60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F6115-56C4-5C5A-5760-1537CA71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8746-F4D9-7C34-2CF9-CCFE1B43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C694-6E03-4814-9C13-53DB663D3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42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94AF-7ABF-7AFA-AE9C-743F09C5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8D507-2314-DF78-CADA-681F18645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D4A08-E854-823F-0B15-1D06048C1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EC331-AA79-F224-528C-6F39E2FE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13-4001-4C29-8980-243E7927D60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77108-A2C4-FA9D-3A10-96AC0631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5BB1F-B292-8A20-BF6A-EB97993E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C694-6E03-4814-9C13-53DB663D3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13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58E5-E7BA-D90E-10D8-0FFC9261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ECDF5-F38D-43B3-3079-C1B74EC8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A9A13-DB40-D3F2-5828-6127830B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1E7C3-8731-B04B-F481-399A3097B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1B60-E5D7-A2D2-01E2-376B9289A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696FA-9DAD-B0D1-7AF4-7748ABFE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13-4001-4C29-8980-243E7927D60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67F75-712E-BDB8-F385-F716558D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F0791-F8E7-D70E-F219-4F585F3B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C694-6E03-4814-9C13-53DB663D3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39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6CF2-9B55-D6A1-11BB-A49F11D9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97E3A-5CDB-811D-E200-491C7817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13-4001-4C29-8980-243E7927D60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ECE1B-7C41-6467-D0D6-42F4C1F8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F8F28-5566-5C1B-59C4-94BA5F01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C694-6E03-4814-9C13-53DB663D3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19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670F1-F7C6-C5E7-12E0-604BF7D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13-4001-4C29-8980-243E7927D60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C410B-33CA-B63B-E43E-07F7C548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BE68B-18E0-472A-E750-453C122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C694-6E03-4814-9C13-53DB663D3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6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32D7-0E12-09EB-E75F-BD8337CA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462B2-C889-E0E0-DAD4-205462EB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F081F-0254-9455-3E2D-EA96F1D9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71607-B7EB-C22E-C913-4702C1CD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13-4001-4C29-8980-243E7927D60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8A341-4B0D-E9B2-018F-A684F3B7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AB320-C576-61EA-825D-8489CA5B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C694-6E03-4814-9C13-53DB663D3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3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16A7-28FD-F434-8E98-F9E35F7A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AF63A-7B92-3A8B-FCBF-976464D98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7ABE8-7572-5B56-1DE5-3EB762557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F7698-AC27-F324-EF8E-5C70E41F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BC13-4001-4C29-8980-243E7927D60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125B7-E056-A59F-73EA-6C27FFC6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2EB9B-4B61-A270-74FE-A4FBC7D8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C694-6E03-4814-9C13-53DB663D3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2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108FC-CD5C-1E3E-628A-6E4BB89F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7F5E2-8261-2127-2D9D-88143BFA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ABB0-227D-16F4-8F21-BEAC8CBA6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BBC13-4001-4C29-8980-243E7927D606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45E93-872E-7E7D-C861-56A224494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42AA-4EC1-E321-4D40-F76EAE9A8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C694-6E03-4814-9C13-53DB663D3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8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C38B1-B70F-3E56-89CF-DF2B3A75272B}"/>
              </a:ext>
            </a:extLst>
          </p:cNvPr>
          <p:cNvCxnSpPr>
            <a:cxnSpLocks/>
          </p:cNvCxnSpPr>
          <p:nvPr/>
        </p:nvCxnSpPr>
        <p:spPr>
          <a:xfrm>
            <a:off x="5734050" y="3248025"/>
            <a:ext cx="645795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B127D9-D879-6834-8486-3A0AF84E3C0C}"/>
              </a:ext>
            </a:extLst>
          </p:cNvPr>
          <p:cNvSpPr/>
          <p:nvPr/>
        </p:nvSpPr>
        <p:spPr>
          <a:xfrm>
            <a:off x="4417314" y="2893591"/>
            <a:ext cx="2633472" cy="708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687F04-3E84-A47C-718C-EAFEA7A42A30}"/>
              </a:ext>
            </a:extLst>
          </p:cNvPr>
          <p:cNvSpPr/>
          <p:nvPr/>
        </p:nvSpPr>
        <p:spPr>
          <a:xfrm>
            <a:off x="4490467" y="2967786"/>
            <a:ext cx="2487167" cy="56047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Impact" panose="020B0806030902050204" pitchFamily="34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913C2-58F3-A487-DF17-A10A01648035}"/>
              </a:ext>
            </a:extLst>
          </p:cNvPr>
          <p:cNvSpPr txBox="1"/>
          <p:nvPr/>
        </p:nvSpPr>
        <p:spPr>
          <a:xfrm>
            <a:off x="597410" y="5132222"/>
            <a:ext cx="7351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Cheralathan.P</a:t>
            </a:r>
            <a:endParaRPr lang="en-IN" sz="40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1F0D3-F47A-74D8-3173-237A86A5D1A3}"/>
              </a:ext>
            </a:extLst>
          </p:cNvPr>
          <p:cNvSpPr txBox="1"/>
          <p:nvPr/>
        </p:nvSpPr>
        <p:spPr>
          <a:xfrm>
            <a:off x="722376" y="5840108"/>
            <a:ext cx="352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Kristen ITC" panose="03050502040202030202" pitchFamily="66" charset="0"/>
              </a:rPr>
              <a:t>09-09-2024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71AF2-A484-B82E-A88D-6D3F6497FB6E}"/>
              </a:ext>
            </a:extLst>
          </p:cNvPr>
          <p:cNvSpPr txBox="1"/>
          <p:nvPr/>
        </p:nvSpPr>
        <p:spPr>
          <a:xfrm>
            <a:off x="3421380" y="1261193"/>
            <a:ext cx="5349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Impact" panose="020B0806030902050204" pitchFamily="34" charset="0"/>
              </a:rPr>
              <a:t>MUSIC PLAYER</a:t>
            </a:r>
          </a:p>
        </p:txBody>
      </p:sp>
    </p:spTree>
    <p:extLst>
      <p:ext uri="{BB962C8B-B14F-4D97-AF65-F5344CB8AC3E}">
        <p14:creationId xmlns:p14="http://schemas.microsoft.com/office/powerpoint/2010/main" val="335982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C38B1-B70F-3E56-89CF-DF2B3A75272B}"/>
              </a:ext>
            </a:extLst>
          </p:cNvPr>
          <p:cNvCxnSpPr>
            <a:cxnSpLocks/>
          </p:cNvCxnSpPr>
          <p:nvPr/>
        </p:nvCxnSpPr>
        <p:spPr>
          <a:xfrm>
            <a:off x="0" y="3248025"/>
            <a:ext cx="645795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2E0EF9-1E36-7494-9DD2-BFC6E1B426D3}"/>
              </a:ext>
            </a:extLst>
          </p:cNvPr>
          <p:cNvCxnSpPr>
            <a:cxnSpLocks/>
          </p:cNvCxnSpPr>
          <p:nvPr/>
        </p:nvCxnSpPr>
        <p:spPr>
          <a:xfrm>
            <a:off x="6490770" y="3540411"/>
            <a:ext cx="0" cy="33175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8B7B8B-9ACE-82F1-7F75-5D4CA7DAAAD5}"/>
              </a:ext>
            </a:extLst>
          </p:cNvPr>
          <p:cNvSpPr/>
          <p:nvPr/>
        </p:nvSpPr>
        <p:spPr>
          <a:xfrm>
            <a:off x="5141213" y="2893591"/>
            <a:ext cx="2633472" cy="708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31318B-0850-9B4F-A60E-B0DFBEBB18F7}"/>
              </a:ext>
            </a:extLst>
          </p:cNvPr>
          <p:cNvSpPr/>
          <p:nvPr/>
        </p:nvSpPr>
        <p:spPr>
          <a:xfrm>
            <a:off x="5214366" y="2967786"/>
            <a:ext cx="2487167" cy="56047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F089-8061-8CD5-A2FB-EADC3342EBB8}"/>
              </a:ext>
            </a:extLst>
          </p:cNvPr>
          <p:cNvSpPr txBox="1"/>
          <p:nvPr/>
        </p:nvSpPr>
        <p:spPr>
          <a:xfrm>
            <a:off x="5338626" y="2967786"/>
            <a:ext cx="2304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Impact" panose="020B0806030902050204" pitchFamily="34" charset="0"/>
              </a:rPr>
              <a:t>Aim of Project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C38DD3-6678-0B71-12AF-0606DE87C295}"/>
              </a:ext>
            </a:extLst>
          </p:cNvPr>
          <p:cNvSpPr/>
          <p:nvPr/>
        </p:nvSpPr>
        <p:spPr>
          <a:xfrm rot="4500000">
            <a:off x="7795237" y="1576632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2B94AD-ADF2-16E1-37F8-FFC41B9CDC2A}"/>
              </a:ext>
            </a:extLst>
          </p:cNvPr>
          <p:cNvSpPr/>
          <p:nvPr/>
        </p:nvSpPr>
        <p:spPr>
          <a:xfrm rot="4500000">
            <a:off x="7795237" y="2338692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534594-EBC0-D881-6A38-A82661E9E650}"/>
              </a:ext>
            </a:extLst>
          </p:cNvPr>
          <p:cNvSpPr txBox="1"/>
          <p:nvPr/>
        </p:nvSpPr>
        <p:spPr>
          <a:xfrm>
            <a:off x="8105728" y="1483405"/>
            <a:ext cx="349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Playback songs/ Audio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231682-B1EC-AE64-A664-039B390A4604}"/>
              </a:ext>
            </a:extLst>
          </p:cNvPr>
          <p:cNvSpPr txBox="1"/>
          <p:nvPr/>
        </p:nvSpPr>
        <p:spPr>
          <a:xfrm>
            <a:off x="8105728" y="2245465"/>
            <a:ext cx="33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Manipulating Audio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98210-D753-0D00-E676-F542862772BE}"/>
              </a:ext>
            </a:extLst>
          </p:cNvPr>
          <p:cNvSpPr txBox="1"/>
          <p:nvPr/>
        </p:nvSpPr>
        <p:spPr>
          <a:xfrm>
            <a:off x="7088886" y="3964410"/>
            <a:ext cx="5465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Simple and intuitive text-based interface</a:t>
            </a:r>
            <a:endParaRPr lang="en-IN" sz="2000" dirty="0">
              <a:solidFill>
                <a:schemeClr val="bg1"/>
              </a:solidFill>
              <a:latin typeface="Bahnschrift SemiBold" panose="020B05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DA6748-D43F-A5AD-3681-FA7422C03D53}"/>
              </a:ext>
            </a:extLst>
          </p:cNvPr>
          <p:cNvSpPr/>
          <p:nvPr/>
        </p:nvSpPr>
        <p:spPr>
          <a:xfrm rot="4500000">
            <a:off x="6746701" y="4073025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9ED5B-8DFC-858B-E45B-898AB0EE2736}"/>
              </a:ext>
            </a:extLst>
          </p:cNvPr>
          <p:cNvSpPr txBox="1"/>
          <p:nvPr/>
        </p:nvSpPr>
        <p:spPr>
          <a:xfrm>
            <a:off x="7088886" y="4829992"/>
            <a:ext cx="5465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User-friendly error messages and prompts</a:t>
            </a:r>
            <a:endParaRPr lang="en-IN" sz="2000" dirty="0">
              <a:solidFill>
                <a:schemeClr val="bg1"/>
              </a:solidFill>
              <a:latin typeface="Bahnschrift SemiBold" panose="020B05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F54F33-188D-8994-A6FD-1B8CBB53457F}"/>
              </a:ext>
            </a:extLst>
          </p:cNvPr>
          <p:cNvSpPr/>
          <p:nvPr/>
        </p:nvSpPr>
        <p:spPr>
          <a:xfrm rot="4500000">
            <a:off x="6746701" y="4938607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182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8" grpId="0"/>
      <p:bldP spid="19" grpId="0"/>
      <p:bldP spid="7" grpId="0"/>
      <p:bldP spid="9" grpId="0" animBg="1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C38B1-B70F-3E56-89CF-DF2B3A75272B}"/>
              </a:ext>
            </a:extLst>
          </p:cNvPr>
          <p:cNvCxnSpPr>
            <a:cxnSpLocks/>
          </p:cNvCxnSpPr>
          <p:nvPr/>
        </p:nvCxnSpPr>
        <p:spPr>
          <a:xfrm>
            <a:off x="6184961" y="3248025"/>
            <a:ext cx="645795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2E0EF9-1E36-7494-9DD2-BFC6E1B426D3}"/>
              </a:ext>
            </a:extLst>
          </p:cNvPr>
          <p:cNvCxnSpPr>
            <a:cxnSpLocks/>
          </p:cNvCxnSpPr>
          <p:nvPr/>
        </p:nvCxnSpPr>
        <p:spPr>
          <a:xfrm>
            <a:off x="6490770" y="-322720"/>
            <a:ext cx="0" cy="33175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9E6CA7-1569-74BD-B4F2-6D1148D2CD00}"/>
              </a:ext>
            </a:extLst>
          </p:cNvPr>
          <p:cNvSpPr/>
          <p:nvPr/>
        </p:nvSpPr>
        <p:spPr>
          <a:xfrm>
            <a:off x="5174033" y="2893591"/>
            <a:ext cx="2633472" cy="708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C15797-C134-24B7-0956-61F844FC20A1}"/>
              </a:ext>
            </a:extLst>
          </p:cNvPr>
          <p:cNvSpPr/>
          <p:nvPr/>
        </p:nvSpPr>
        <p:spPr>
          <a:xfrm>
            <a:off x="5247186" y="2967786"/>
            <a:ext cx="2487167" cy="56047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A9A9F-1074-A09A-21D4-B767A5F4055D}"/>
              </a:ext>
            </a:extLst>
          </p:cNvPr>
          <p:cNvSpPr txBox="1"/>
          <p:nvPr/>
        </p:nvSpPr>
        <p:spPr>
          <a:xfrm>
            <a:off x="5276092" y="2994869"/>
            <a:ext cx="245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Impact" panose="020B0806030902050204" pitchFamily="34" charset="0"/>
              </a:rPr>
              <a:t>Business Problem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7EB059-56E4-7DC6-7595-0D93AF7167B6}"/>
              </a:ext>
            </a:extLst>
          </p:cNvPr>
          <p:cNvSpPr/>
          <p:nvPr/>
        </p:nvSpPr>
        <p:spPr>
          <a:xfrm rot="4500000">
            <a:off x="1189513" y="4014218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2C40E9-F7F8-6678-F9B1-35C73F3D9E7B}"/>
              </a:ext>
            </a:extLst>
          </p:cNvPr>
          <p:cNvSpPr/>
          <p:nvPr/>
        </p:nvSpPr>
        <p:spPr>
          <a:xfrm rot="4500000">
            <a:off x="1189513" y="4872081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6A779E-CF7A-11A5-1F18-BB3E686A5746}"/>
              </a:ext>
            </a:extLst>
          </p:cNvPr>
          <p:cNvSpPr/>
          <p:nvPr/>
        </p:nvSpPr>
        <p:spPr>
          <a:xfrm rot="4500000">
            <a:off x="1189513" y="5729944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2E2CE-7669-C39B-CCE5-24B1E22C3108}"/>
              </a:ext>
            </a:extLst>
          </p:cNvPr>
          <p:cNvSpPr txBox="1"/>
          <p:nvPr/>
        </p:nvSpPr>
        <p:spPr>
          <a:xfrm>
            <a:off x="1500004" y="3920991"/>
            <a:ext cx="33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Premium 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B405A-1549-3D28-EBA0-DABD1BA60B33}"/>
              </a:ext>
            </a:extLst>
          </p:cNvPr>
          <p:cNvSpPr txBox="1"/>
          <p:nvPr/>
        </p:nvSpPr>
        <p:spPr>
          <a:xfrm>
            <a:off x="1500004" y="4778854"/>
            <a:ext cx="33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Contains Ads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6467D-B7D6-D1AE-03C3-A453642DCDBD}"/>
              </a:ext>
            </a:extLst>
          </p:cNvPr>
          <p:cNvSpPr txBox="1"/>
          <p:nvPr/>
        </p:nvSpPr>
        <p:spPr>
          <a:xfrm>
            <a:off x="1500004" y="5636717"/>
            <a:ext cx="33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Monthly Subscriptions</a:t>
            </a:r>
          </a:p>
        </p:txBody>
      </p:sp>
    </p:spTree>
    <p:extLst>
      <p:ext uri="{BB962C8B-B14F-4D97-AF65-F5344CB8AC3E}">
        <p14:creationId xmlns:p14="http://schemas.microsoft.com/office/powerpoint/2010/main" val="1131830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C38B1-B70F-3E56-89CF-DF2B3A75272B}"/>
              </a:ext>
            </a:extLst>
          </p:cNvPr>
          <p:cNvCxnSpPr>
            <a:cxnSpLocks/>
          </p:cNvCxnSpPr>
          <p:nvPr/>
        </p:nvCxnSpPr>
        <p:spPr>
          <a:xfrm>
            <a:off x="0" y="3248025"/>
            <a:ext cx="645795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2E0EF9-1E36-7494-9DD2-BFC6E1B426D3}"/>
              </a:ext>
            </a:extLst>
          </p:cNvPr>
          <p:cNvCxnSpPr>
            <a:cxnSpLocks/>
          </p:cNvCxnSpPr>
          <p:nvPr/>
        </p:nvCxnSpPr>
        <p:spPr>
          <a:xfrm>
            <a:off x="6490770" y="3540411"/>
            <a:ext cx="0" cy="33175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F1AE88-71FD-50BC-1456-97ABE0882BE9}"/>
              </a:ext>
            </a:extLst>
          </p:cNvPr>
          <p:cNvSpPr/>
          <p:nvPr/>
        </p:nvSpPr>
        <p:spPr>
          <a:xfrm>
            <a:off x="5174033" y="2893591"/>
            <a:ext cx="2633472" cy="708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BA4C48-68DC-0713-5EB1-593BD1C746B7}"/>
              </a:ext>
            </a:extLst>
          </p:cNvPr>
          <p:cNvSpPr/>
          <p:nvPr/>
        </p:nvSpPr>
        <p:spPr>
          <a:xfrm>
            <a:off x="5247186" y="2967786"/>
            <a:ext cx="2487167" cy="56047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34D0A-1521-47E7-8660-8BE98C34C559}"/>
              </a:ext>
            </a:extLst>
          </p:cNvPr>
          <p:cNvSpPr txBox="1"/>
          <p:nvPr/>
        </p:nvSpPr>
        <p:spPr>
          <a:xfrm>
            <a:off x="5312664" y="2967786"/>
            <a:ext cx="3491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Impact" panose="020B0806030902050204" pitchFamily="34" charset="0"/>
              </a:rPr>
              <a:t>Functionalities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D3C932-FA58-83AD-4B30-D956D1747228}"/>
              </a:ext>
            </a:extLst>
          </p:cNvPr>
          <p:cNvSpPr/>
          <p:nvPr/>
        </p:nvSpPr>
        <p:spPr>
          <a:xfrm rot="4500000">
            <a:off x="8825161" y="4054584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E46975-B3CF-AA49-3984-3427C384D5FF}"/>
              </a:ext>
            </a:extLst>
          </p:cNvPr>
          <p:cNvSpPr/>
          <p:nvPr/>
        </p:nvSpPr>
        <p:spPr>
          <a:xfrm rot="4500000">
            <a:off x="8825161" y="4850211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74AFDE-18BE-F939-D15A-C1645A1D5FE1}"/>
              </a:ext>
            </a:extLst>
          </p:cNvPr>
          <p:cNvSpPr txBox="1"/>
          <p:nvPr/>
        </p:nvSpPr>
        <p:spPr>
          <a:xfrm>
            <a:off x="9135651" y="3923969"/>
            <a:ext cx="372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SemiBold" panose="020B0502040204020203" pitchFamily="34" charset="0"/>
              </a:rPr>
              <a:t>Set Position</a:t>
            </a:r>
            <a:endParaRPr lang="en-IN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07CF84-77BE-5850-9422-170869E0D833}"/>
              </a:ext>
            </a:extLst>
          </p:cNvPr>
          <p:cNvSpPr txBox="1"/>
          <p:nvPr/>
        </p:nvSpPr>
        <p:spPr>
          <a:xfrm>
            <a:off x="9157029" y="4708938"/>
            <a:ext cx="336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SemiBold" panose="020B0502040204020203" pitchFamily="34" charset="0"/>
              </a:rPr>
              <a:t>Stop song</a:t>
            </a:r>
            <a:endParaRPr lang="en-IN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1769172-10DC-0F3F-D012-923A66CB873D}"/>
              </a:ext>
            </a:extLst>
          </p:cNvPr>
          <p:cNvSpPr/>
          <p:nvPr/>
        </p:nvSpPr>
        <p:spPr>
          <a:xfrm rot="4500000">
            <a:off x="8825161" y="5592382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675707-F3F2-4305-3C70-D1EFC319AF34}"/>
              </a:ext>
            </a:extLst>
          </p:cNvPr>
          <p:cNvSpPr txBox="1"/>
          <p:nvPr/>
        </p:nvSpPr>
        <p:spPr>
          <a:xfrm>
            <a:off x="9135652" y="5493907"/>
            <a:ext cx="336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Bahnschrift SemiBold" panose="020B0502040204020203" pitchFamily="34" charset="0"/>
              </a:rPr>
              <a:t>Set Volume</a:t>
            </a:r>
            <a:endParaRPr lang="en-IN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0C388B-0E7B-03B0-2FD7-CDDFD0ACDB6A}"/>
              </a:ext>
            </a:extLst>
          </p:cNvPr>
          <p:cNvSpPr/>
          <p:nvPr/>
        </p:nvSpPr>
        <p:spPr>
          <a:xfrm rot="4500000">
            <a:off x="8780997" y="2012666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F9A080-62D1-DE9E-02D4-75C165DE20CD}"/>
              </a:ext>
            </a:extLst>
          </p:cNvPr>
          <p:cNvSpPr/>
          <p:nvPr/>
        </p:nvSpPr>
        <p:spPr>
          <a:xfrm rot="4500000">
            <a:off x="8777156" y="2620508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13EF7-3B7C-8A26-7FB4-B5ABB95A16C0}"/>
              </a:ext>
            </a:extLst>
          </p:cNvPr>
          <p:cNvSpPr txBox="1"/>
          <p:nvPr/>
        </p:nvSpPr>
        <p:spPr>
          <a:xfrm>
            <a:off x="9087647" y="1904050"/>
            <a:ext cx="33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Pause song</a:t>
            </a:r>
            <a:endParaRPr lang="en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422799-74ED-3CAE-0D8E-0968CD6A4316}"/>
              </a:ext>
            </a:extLst>
          </p:cNvPr>
          <p:cNvSpPr txBox="1"/>
          <p:nvPr/>
        </p:nvSpPr>
        <p:spPr>
          <a:xfrm>
            <a:off x="9087647" y="2527281"/>
            <a:ext cx="33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Unpause</a:t>
            </a:r>
            <a:r>
              <a:rPr lang="en-GB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song</a:t>
            </a:r>
            <a:endParaRPr lang="en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FC8C23-F28C-286C-0548-791C5753077C}"/>
              </a:ext>
            </a:extLst>
          </p:cNvPr>
          <p:cNvSpPr/>
          <p:nvPr/>
        </p:nvSpPr>
        <p:spPr>
          <a:xfrm rot="4500000">
            <a:off x="8777156" y="3305020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08B88-8983-657D-0D8B-B18F0E241A35}"/>
              </a:ext>
            </a:extLst>
          </p:cNvPr>
          <p:cNvSpPr txBox="1"/>
          <p:nvPr/>
        </p:nvSpPr>
        <p:spPr>
          <a:xfrm>
            <a:off x="9135652" y="3211793"/>
            <a:ext cx="33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Rewind Song</a:t>
            </a:r>
            <a:endParaRPr lang="en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727D26-BD4A-6CEA-48FB-C3519BD2C0C1}"/>
              </a:ext>
            </a:extLst>
          </p:cNvPr>
          <p:cNvSpPr/>
          <p:nvPr/>
        </p:nvSpPr>
        <p:spPr>
          <a:xfrm rot="4500000">
            <a:off x="1327327" y="4402055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1EED35-9199-1769-B1F1-BB37AEF300CB}"/>
              </a:ext>
            </a:extLst>
          </p:cNvPr>
          <p:cNvSpPr/>
          <p:nvPr/>
        </p:nvSpPr>
        <p:spPr>
          <a:xfrm rot="4500000">
            <a:off x="1327327" y="5014703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F2794C-7D62-3004-1BC2-3ABB5EEBD291}"/>
              </a:ext>
            </a:extLst>
          </p:cNvPr>
          <p:cNvSpPr txBox="1"/>
          <p:nvPr/>
        </p:nvSpPr>
        <p:spPr>
          <a:xfrm>
            <a:off x="1637818" y="4308828"/>
            <a:ext cx="33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Pygame</a:t>
            </a:r>
            <a:r>
              <a:rPr lang="en-IN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Library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BF67B0-6FE0-953D-BC3E-E90B1AED1ABF}"/>
              </a:ext>
            </a:extLst>
          </p:cNvPr>
          <p:cNvSpPr txBox="1"/>
          <p:nvPr/>
        </p:nvSpPr>
        <p:spPr>
          <a:xfrm>
            <a:off x="1637818" y="4921476"/>
            <a:ext cx="33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Mixer and Music</a:t>
            </a:r>
          </a:p>
        </p:txBody>
      </p:sp>
    </p:spTree>
    <p:extLst>
      <p:ext uri="{BB962C8B-B14F-4D97-AF65-F5344CB8AC3E}">
        <p14:creationId xmlns:p14="http://schemas.microsoft.com/office/powerpoint/2010/main" val="6865407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0" grpId="0"/>
      <p:bldP spid="31" grpId="0"/>
      <p:bldP spid="32" grpId="0" animBg="1"/>
      <p:bldP spid="34" grpId="0"/>
      <p:bldP spid="7" grpId="0" animBg="1"/>
      <p:bldP spid="8" grpId="0" animBg="1"/>
      <p:bldP spid="10" grpId="0"/>
      <p:bldP spid="11" grpId="0"/>
      <p:bldP spid="16" grpId="0" animBg="1"/>
      <p:bldP spid="17" grpId="0"/>
      <p:bldP spid="19" grpId="0" animBg="1"/>
      <p:bldP spid="20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2E0EF9-1E36-7494-9DD2-BFC6E1B426D3}"/>
              </a:ext>
            </a:extLst>
          </p:cNvPr>
          <p:cNvCxnSpPr>
            <a:cxnSpLocks/>
          </p:cNvCxnSpPr>
          <p:nvPr/>
        </p:nvCxnSpPr>
        <p:spPr>
          <a:xfrm>
            <a:off x="6490770" y="-322720"/>
            <a:ext cx="0" cy="33175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1B258A-F40E-0851-172B-3D249D156652}"/>
              </a:ext>
            </a:extLst>
          </p:cNvPr>
          <p:cNvCxnSpPr>
            <a:cxnSpLocks/>
          </p:cNvCxnSpPr>
          <p:nvPr/>
        </p:nvCxnSpPr>
        <p:spPr>
          <a:xfrm flipH="1">
            <a:off x="0" y="3258471"/>
            <a:ext cx="517403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359771-5A1D-4686-22AA-22176EFF84DE}"/>
              </a:ext>
            </a:extLst>
          </p:cNvPr>
          <p:cNvSpPr/>
          <p:nvPr/>
        </p:nvSpPr>
        <p:spPr>
          <a:xfrm>
            <a:off x="5174033" y="2893591"/>
            <a:ext cx="2633472" cy="708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945A2C-EFF7-B91C-6328-C836A5DB7F21}"/>
              </a:ext>
            </a:extLst>
          </p:cNvPr>
          <p:cNvSpPr/>
          <p:nvPr/>
        </p:nvSpPr>
        <p:spPr>
          <a:xfrm>
            <a:off x="5247186" y="2967786"/>
            <a:ext cx="2487167" cy="56047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50809A-4CBB-0A12-2F39-CFD73A3E722E}"/>
              </a:ext>
            </a:extLst>
          </p:cNvPr>
          <p:cNvSpPr txBox="1"/>
          <p:nvPr/>
        </p:nvSpPr>
        <p:spPr>
          <a:xfrm>
            <a:off x="5385816" y="2967786"/>
            <a:ext cx="256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Impact" panose="020B0806030902050204" pitchFamily="34" charset="0"/>
              </a:rPr>
              <a:t>Error Handling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BC1927-D081-6261-FC53-3FB06143EE25}"/>
              </a:ext>
            </a:extLst>
          </p:cNvPr>
          <p:cNvSpPr/>
          <p:nvPr/>
        </p:nvSpPr>
        <p:spPr>
          <a:xfrm rot="4500000">
            <a:off x="934617" y="2117944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1761D2-F342-B3D3-031F-31CB24C9A473}"/>
              </a:ext>
            </a:extLst>
          </p:cNvPr>
          <p:cNvSpPr/>
          <p:nvPr/>
        </p:nvSpPr>
        <p:spPr>
          <a:xfrm rot="4500000">
            <a:off x="915989" y="2654094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7B361-C903-C797-7472-B99828095B56}"/>
              </a:ext>
            </a:extLst>
          </p:cNvPr>
          <p:cNvSpPr txBox="1"/>
          <p:nvPr/>
        </p:nvSpPr>
        <p:spPr>
          <a:xfrm>
            <a:off x="1269330" y="2014456"/>
            <a:ext cx="33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User Input Validation</a:t>
            </a:r>
            <a:endParaRPr lang="en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5402CF-1D0A-36CE-3E98-A2A3BA82E73E}"/>
              </a:ext>
            </a:extLst>
          </p:cNvPr>
          <p:cNvSpPr txBox="1"/>
          <p:nvPr/>
        </p:nvSpPr>
        <p:spPr>
          <a:xfrm>
            <a:off x="1215597" y="2550606"/>
            <a:ext cx="373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Handling Invalid Inputs</a:t>
            </a:r>
            <a:endParaRPr lang="en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0781EC-BCFC-A006-D293-305C8359D822}"/>
              </a:ext>
            </a:extLst>
          </p:cNvPr>
          <p:cNvSpPr/>
          <p:nvPr/>
        </p:nvSpPr>
        <p:spPr>
          <a:xfrm rot="4500000">
            <a:off x="905106" y="3723991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B881A4-3C67-63BA-AC17-E3325D825767}"/>
              </a:ext>
            </a:extLst>
          </p:cNvPr>
          <p:cNvSpPr txBox="1"/>
          <p:nvPr/>
        </p:nvSpPr>
        <p:spPr>
          <a:xfrm>
            <a:off x="1215597" y="3630764"/>
            <a:ext cx="33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Try</a:t>
            </a:r>
            <a:endParaRPr lang="en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940A3D-BF4E-EE64-E39B-52A516BF15B3}"/>
              </a:ext>
            </a:extLst>
          </p:cNvPr>
          <p:cNvSpPr/>
          <p:nvPr/>
        </p:nvSpPr>
        <p:spPr>
          <a:xfrm rot="4500000">
            <a:off x="905106" y="4363597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5E4AB-B1F8-BF67-FEB4-081A0D6A6FFB}"/>
              </a:ext>
            </a:extLst>
          </p:cNvPr>
          <p:cNvSpPr txBox="1"/>
          <p:nvPr/>
        </p:nvSpPr>
        <p:spPr>
          <a:xfrm>
            <a:off x="1215597" y="4270370"/>
            <a:ext cx="33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Except</a:t>
            </a:r>
            <a:endParaRPr lang="en-IN" sz="2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6D621B-8CBD-F754-0373-6630A30D4FF5}"/>
              </a:ext>
            </a:extLst>
          </p:cNvPr>
          <p:cNvSpPr/>
          <p:nvPr/>
        </p:nvSpPr>
        <p:spPr>
          <a:xfrm rot="4500000">
            <a:off x="905106" y="5008142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6342EA-0F63-80D7-59B7-9CC12C5A7EB7}"/>
              </a:ext>
            </a:extLst>
          </p:cNvPr>
          <p:cNvSpPr txBox="1"/>
          <p:nvPr/>
        </p:nvSpPr>
        <p:spPr>
          <a:xfrm>
            <a:off x="1215597" y="4914915"/>
            <a:ext cx="33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/>
                </a:solidFill>
                <a:latin typeface="Bahnschrift SemiBold" panose="020B0502040204020203" pitchFamily="34" charset="0"/>
                <a:ea typeface="Segoe UI Black" panose="020B0A02040204020203" pitchFamily="34" charset="0"/>
              </a:rPr>
              <a:t>ValueError</a:t>
            </a:r>
            <a:endParaRPr lang="en-IN" sz="2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17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6" grpId="0"/>
      <p:bldP spid="7" grpId="0" animBg="1"/>
      <p:bldP spid="9" grpId="0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E25F75-773E-A58B-E026-5AA097A3E1C2}"/>
              </a:ext>
            </a:extLst>
          </p:cNvPr>
          <p:cNvSpPr/>
          <p:nvPr/>
        </p:nvSpPr>
        <p:spPr>
          <a:xfrm>
            <a:off x="5406255" y="2905739"/>
            <a:ext cx="2103390" cy="7088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77988D-99C4-7CC4-9B56-A732C8FFEC4A}"/>
              </a:ext>
            </a:extLst>
          </p:cNvPr>
          <p:cNvSpPr/>
          <p:nvPr/>
        </p:nvSpPr>
        <p:spPr>
          <a:xfrm>
            <a:off x="5464683" y="2979934"/>
            <a:ext cx="1986534" cy="56047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A42FD-7F71-4B69-145F-0E35072AB6B8}"/>
              </a:ext>
            </a:extLst>
          </p:cNvPr>
          <p:cNvSpPr txBox="1"/>
          <p:nvPr/>
        </p:nvSpPr>
        <p:spPr>
          <a:xfrm>
            <a:off x="5523112" y="2979934"/>
            <a:ext cx="198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Impact" panose="020B0806030902050204" pitchFamily="34" charset="0"/>
              </a:rPr>
              <a:t>Conclusion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32BE73-499B-2FAB-31EF-FA80C9E02FF8}"/>
              </a:ext>
            </a:extLst>
          </p:cNvPr>
          <p:cNvSpPr/>
          <p:nvPr/>
        </p:nvSpPr>
        <p:spPr>
          <a:xfrm rot="4500000">
            <a:off x="813293" y="390857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701789-1C8F-58F9-0003-B014B6FAE4B2}"/>
              </a:ext>
            </a:extLst>
          </p:cNvPr>
          <p:cNvSpPr/>
          <p:nvPr/>
        </p:nvSpPr>
        <p:spPr>
          <a:xfrm rot="4500000">
            <a:off x="813293" y="957785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0D0B3-F0CC-78B4-8A26-18E08403E8ED}"/>
              </a:ext>
            </a:extLst>
          </p:cNvPr>
          <p:cNvSpPr txBox="1"/>
          <p:nvPr/>
        </p:nvSpPr>
        <p:spPr>
          <a:xfrm>
            <a:off x="1123784" y="297630"/>
            <a:ext cx="33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Graphical User Interface</a:t>
            </a:r>
            <a:endParaRPr lang="en-IN" sz="2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FD6D9-F7D7-BFB7-249C-4CDEF37A2BE5}"/>
              </a:ext>
            </a:extLst>
          </p:cNvPr>
          <p:cNvSpPr txBox="1"/>
          <p:nvPr/>
        </p:nvSpPr>
        <p:spPr>
          <a:xfrm>
            <a:off x="1123784" y="864558"/>
            <a:ext cx="33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Playback Timer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A14600-2E8F-9FA8-795C-7B077F6D7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04" y="2456940"/>
            <a:ext cx="2335560" cy="370332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BA489D1-FAEF-1E1B-F27B-879B4F993A62}"/>
              </a:ext>
            </a:extLst>
          </p:cNvPr>
          <p:cNvSpPr/>
          <p:nvPr/>
        </p:nvSpPr>
        <p:spPr>
          <a:xfrm rot="4500000">
            <a:off x="813293" y="1538975"/>
            <a:ext cx="182875" cy="1828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8C355-2601-3D05-1C7A-03B20A52505B}"/>
              </a:ext>
            </a:extLst>
          </p:cNvPr>
          <p:cNvSpPr txBox="1"/>
          <p:nvPr/>
        </p:nvSpPr>
        <p:spPr>
          <a:xfrm>
            <a:off x="1123784" y="1431486"/>
            <a:ext cx="3364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Shuffle Songs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B7CB72-9B78-6B71-841E-D0B79ECC8913}"/>
              </a:ext>
            </a:extLst>
          </p:cNvPr>
          <p:cNvSpPr txBox="1"/>
          <p:nvPr/>
        </p:nvSpPr>
        <p:spPr>
          <a:xfrm>
            <a:off x="8165592" y="4599432"/>
            <a:ext cx="3008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0A509-1FFB-481E-02DB-A37AFE91ED40}"/>
              </a:ext>
            </a:extLst>
          </p:cNvPr>
          <p:cNvCxnSpPr>
            <a:cxnSpLocks/>
          </p:cNvCxnSpPr>
          <p:nvPr/>
        </p:nvCxnSpPr>
        <p:spPr>
          <a:xfrm flipH="1">
            <a:off x="7451217" y="3258471"/>
            <a:ext cx="517403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69138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4" grpId="0" animBg="1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75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Bahnschrift SemiBold</vt:lpstr>
      <vt:lpstr>Calibri</vt:lpstr>
      <vt:lpstr>Calibri Light</vt:lpstr>
      <vt:lpstr>Dubai Medium</vt:lpstr>
      <vt:lpstr>Impact</vt:lpstr>
      <vt:lpstr>Kristen ITC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Cheralathan P</dc:creator>
  <cp:lastModifiedBy>Cheralathan P</cp:lastModifiedBy>
  <cp:revision>40</cp:revision>
  <dcterms:created xsi:type="dcterms:W3CDTF">2024-09-07T16:19:17Z</dcterms:created>
  <dcterms:modified xsi:type="dcterms:W3CDTF">2024-09-12T05:32:35Z</dcterms:modified>
</cp:coreProperties>
</file>