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48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6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5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870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0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8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9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161793"/>
            <a:ext cx="7063740" cy="4041648"/>
          </a:xfrm>
        </p:spPr>
        <p:txBody>
          <a:bodyPr/>
          <a:lstStyle/>
          <a:p>
            <a:r>
              <a:rPr dirty="0"/>
              <a:t>E-commerce Product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963886"/>
            <a:ext cx="7063740" cy="1528354"/>
          </a:xfrm>
        </p:spPr>
        <p:txBody>
          <a:bodyPr/>
          <a:lstStyle/>
          <a:p>
            <a:r>
              <a:rPr lang="en-IN" dirty="0" smtClean="0"/>
              <a:t>Name: </a:t>
            </a:r>
            <a:r>
              <a:rPr dirty="0" err="1" smtClean="0"/>
              <a:t>Cheran</a:t>
            </a:r>
            <a:r>
              <a:rPr dirty="0" smtClean="0"/>
              <a:t> T</a:t>
            </a:r>
            <a:endParaRPr lang="en-IN" dirty="0"/>
          </a:p>
          <a:p>
            <a:r>
              <a:rPr lang="en-IN" dirty="0" smtClean="0"/>
              <a:t>Batch: March-2025</a:t>
            </a:r>
          </a:p>
          <a:p>
            <a:r>
              <a:rPr lang="en-IN" dirty="0" smtClean="0"/>
              <a:t>Course: DADS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Key Insights:</a:t>
            </a:r>
          </a:p>
          <a:p>
            <a:r>
              <a:t>• High discounts and strong ratings drive customer engagement.</a:t>
            </a:r>
          </a:p>
          <a:p>
            <a:r>
              <a:t>• Product clusters reveal clear pricing and quality tiers.</a:t>
            </a:r>
          </a:p>
          <a:p>
            <a:endParaRPr/>
          </a:p>
          <a:p>
            <a:r>
              <a:t>Conclusion:</a:t>
            </a:r>
          </a:p>
          <a:p>
            <a:r>
              <a:t>• Logistic Regression achieved the best predictive performance.</a:t>
            </a:r>
          </a:p>
          <a:p>
            <a:r>
              <a:t>• This analysis supports smarter pricing and marketing strategies.</a:t>
            </a:r>
          </a:p>
          <a:p>
            <a:r>
              <a:t>• Future work: Integrate real-time scraping and recommendation engine.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analyzing e-commerce product data to understand market trends and customer preferences.</a:t>
            </a:r>
          </a:p>
          <a:p>
            <a:endParaRPr/>
          </a:p>
          <a:p>
            <a:r>
              <a:t>Objectives:</a:t>
            </a:r>
          </a:p>
          <a:p>
            <a:r>
              <a:t>- Collect product data through web scraping</a:t>
            </a:r>
          </a:p>
          <a:p>
            <a:r>
              <a:t>- Clean and store the data in a structured database</a:t>
            </a:r>
          </a:p>
          <a:p>
            <a:r>
              <a:t>- Apply unsupervised and supervised learning techniques</a:t>
            </a:r>
          </a:p>
          <a:p>
            <a:r>
              <a:t>- Derive insights to support marketing and product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(Web Scraping)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Flipkart website (Earbuds Wireless category)</a:t>
            </a:r>
          </a:p>
          <a:p>
            <a:r>
              <a:t>• Libraries used: BeautifulSoup, Requests</a:t>
            </a:r>
          </a:p>
          <a:p>
            <a:r>
              <a:t>• Extracted Fields:</a:t>
            </a:r>
          </a:p>
          <a:p>
            <a:r>
              <a:t>  - Product Name</a:t>
            </a:r>
          </a:p>
          <a:p>
            <a:r>
              <a:t>  - Price</a:t>
            </a:r>
          </a:p>
          <a:p>
            <a:r>
              <a:t>  - Ratings</a:t>
            </a:r>
          </a:p>
          <a:p>
            <a:r>
              <a:t>  - Number of Reviews</a:t>
            </a:r>
          </a:p>
          <a:p>
            <a:r>
              <a:t>  - Discount</a:t>
            </a:r>
          </a:p>
          <a:p>
            <a:r>
              <a:t>• Data saved as CSV file for preprocessing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missing values and duplicate records</a:t>
            </a:r>
          </a:p>
          <a:p>
            <a:r>
              <a:t>• Standardized formats (currency, text casing)</a:t>
            </a:r>
          </a:p>
          <a:p>
            <a:r>
              <a:t>• Performed Exploratory Data Analysis (EDA)</a:t>
            </a:r>
          </a:p>
          <a:p>
            <a:r>
              <a:t>• Stored cleaned data in SQLite database using SQLAlchemy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Examined product price distributions and discount patterns</a:t>
            </a:r>
          </a:p>
          <a:p>
            <a:r>
              <a:t>• Identified correlation between ratings, reviews, and pricing</a:t>
            </a:r>
          </a:p>
          <a:p>
            <a:r>
              <a:t>• Observed strong discount influence on customer engagement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 (K-Means Clustering)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K-Means clustering on numerical features (Price, Rating, Review, Discount)</a:t>
            </a:r>
          </a:p>
          <a:p>
            <a:r>
              <a:t>• Determined optimal clusters using the Elbow Method</a:t>
            </a:r>
          </a:p>
          <a:p>
            <a:r>
              <a:t>• Cluster results revealed distinct product segments:</a:t>
            </a:r>
          </a:p>
          <a:p>
            <a:r>
              <a:t>  - High-rated premium products</a:t>
            </a:r>
          </a:p>
          <a:p>
            <a:r>
              <a:t>  - Discount-driven midrange items</a:t>
            </a:r>
          </a:p>
          <a:p>
            <a:r>
              <a:t>  - Budget-friendly low-rated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 (Classification)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models to predict product cluster categories:</a:t>
            </a:r>
          </a:p>
          <a:p>
            <a:r>
              <a:t>• Logistic Regression</a:t>
            </a:r>
          </a:p>
          <a:p>
            <a:r>
              <a:t>• Support Vector Machine (SVM)</a:t>
            </a:r>
          </a:p>
          <a:p>
            <a:r>
              <a:t>• k-Nearest Neighbors (k-NN)</a:t>
            </a:r>
          </a:p>
          <a:p>
            <a:r>
              <a:t>• Random Forest</a:t>
            </a:r>
          </a:p>
          <a:p>
            <a:r>
              <a:t>• XGBoost</a:t>
            </a:r>
          </a:p>
          <a:p>
            <a:endParaRPr/>
          </a:p>
          <a:p>
            <a:r>
              <a:t>Evaluation Metrics: Accuracy and F1 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Performance Summary:</a:t>
            </a:r>
          </a:p>
          <a:p>
            <a:r>
              <a:t>• Logistic Regression – Accuracy: 0.98 | F1: 0.98</a:t>
            </a:r>
          </a:p>
          <a:p>
            <a:r>
              <a:t>• XGBoost – Accuracy: 0.95 | F1: 0.94</a:t>
            </a:r>
          </a:p>
          <a:p>
            <a:r>
              <a:t>• Random Forest – Accuracy: 0.93 | F1: 0.93</a:t>
            </a:r>
          </a:p>
          <a:p>
            <a:r>
              <a:t>• k-NN – Accuracy: 0.78 | F1: 0.75</a:t>
            </a:r>
          </a:p>
          <a:p>
            <a:r>
              <a:t>• SVM – Accuracy: 0.50 | F1: 0.38</a:t>
            </a:r>
          </a:p>
          <a:p>
            <a:endParaRPr/>
          </a:p>
          <a:p>
            <a:r>
              <a:t>→ Best Model: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Grid Search for Logistic Regression</a:t>
            </a:r>
          </a:p>
          <a:p>
            <a:r>
              <a:t>• Best Parameters: {'C': 10, 'penalty': 'l1', 'solver': 'liblinear'}</a:t>
            </a:r>
          </a:p>
          <a:p>
            <a:r>
              <a:t>• Optimized Accuracy: 97.3%</a:t>
            </a:r>
          </a:p>
          <a:p>
            <a:r>
              <a:t>• Optimized F1 Score: 97.2%</a:t>
            </a:r>
          </a:p>
          <a:p>
            <a:r>
              <a:t>• Model saved for deployment using joblib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142</TotalTime>
  <Words>453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E-commerce Product Analysis using Machine Learning</vt:lpstr>
      <vt:lpstr>Project Overview</vt:lpstr>
      <vt:lpstr>Data Collection (Web Scraping)</vt:lpstr>
      <vt:lpstr>Data Cleaning &amp; Storage</vt:lpstr>
      <vt:lpstr>Exploratory Data Analysis (EDA)</vt:lpstr>
      <vt:lpstr>Unsupervised Learning (K-Means Clustering)</vt:lpstr>
      <vt:lpstr>Supervised Learning (Classification)</vt:lpstr>
      <vt:lpstr>Model Results</vt:lpstr>
      <vt:lpstr>Hyperparameter Tuning</vt:lpstr>
      <vt:lpstr>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Product Analysis using Machine Learning</dc:title>
  <dc:subject/>
  <dc:creator/>
  <cp:keywords/>
  <dc:description>generated using python-pptx</dc:description>
  <cp:lastModifiedBy>CHERAN T</cp:lastModifiedBy>
  <cp:revision>3</cp:revision>
  <dcterms:created xsi:type="dcterms:W3CDTF">2013-01-27T09:14:16Z</dcterms:created>
  <dcterms:modified xsi:type="dcterms:W3CDTF">2025-10-27T07:33:42Z</dcterms:modified>
  <cp:category/>
</cp:coreProperties>
</file>