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ody Text Large Bold" charset="1" panose="02000503040000020004"/>
      <p:regular r:id="rId22"/>
    </p:embeddedFont>
    <p:embeddedFont>
      <p:font typeface="Body Grotesque Fit Bold" charset="1" panose="02000503040000020004"/>
      <p:regular r:id="rId23"/>
    </p:embeddedFont>
    <p:embeddedFont>
      <p:font typeface="Body Grotesque Fit Italics" charset="1" panose="02000503040000020004"/>
      <p:regular r:id="rId24"/>
    </p:embeddedFont>
    <p:embeddedFont>
      <p:font typeface="Body Text Fit" charset="1" panose="02000503040000020004"/>
      <p:regular r:id="rId25"/>
    </p:embeddedFont>
    <p:embeddedFont>
      <p:font typeface="Body Text Fit Bold" charset="1" panose="02000503040000020004"/>
      <p:regular r:id="rId26"/>
    </p:embeddedFont>
    <p:embeddedFont>
      <p:font typeface="Body Text Large" charset="1" panose="0200050304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8.png" Type="http://schemas.openxmlformats.org/officeDocument/2006/relationships/image"/><Relationship Id="rId15" Target="../media/image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2850" y="8428286"/>
            <a:ext cx="4819705" cy="1121515"/>
            <a:chOff x="0" y="0"/>
            <a:chExt cx="1269387" cy="295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387" cy="295378"/>
            </a:xfrm>
            <a:custGeom>
              <a:avLst/>
              <a:gdLst/>
              <a:ahLst/>
              <a:cxnLst/>
              <a:rect r="r" b="b" t="t" l="l"/>
              <a:pathLst>
                <a:path h="295378" w="1269387">
                  <a:moveTo>
                    <a:pt x="81922" y="0"/>
                  </a:moveTo>
                  <a:lnTo>
                    <a:pt x="1187466" y="0"/>
                  </a:lnTo>
                  <a:cubicBezTo>
                    <a:pt x="1232710" y="0"/>
                    <a:pt x="1269387" y="36678"/>
                    <a:pt x="1269387" y="81922"/>
                  </a:cubicBezTo>
                  <a:lnTo>
                    <a:pt x="1269387" y="213457"/>
                  </a:lnTo>
                  <a:cubicBezTo>
                    <a:pt x="1269387" y="258701"/>
                    <a:pt x="1232710" y="295378"/>
                    <a:pt x="1187466" y="295378"/>
                  </a:cubicBezTo>
                  <a:lnTo>
                    <a:pt x="81922" y="295378"/>
                  </a:lnTo>
                  <a:cubicBezTo>
                    <a:pt x="36678" y="295378"/>
                    <a:pt x="0" y="258701"/>
                    <a:pt x="0" y="213457"/>
                  </a:cubicBezTo>
                  <a:lnTo>
                    <a:pt x="0" y="81922"/>
                  </a:lnTo>
                  <a:cubicBezTo>
                    <a:pt x="0" y="36678"/>
                    <a:pt x="36678" y="0"/>
                    <a:pt x="81922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387" cy="343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798208">
            <a:off x="16596043" y="-625491"/>
            <a:ext cx="1892706" cy="2248355"/>
          </a:xfrm>
          <a:custGeom>
            <a:avLst/>
            <a:gdLst/>
            <a:ahLst/>
            <a:cxnLst/>
            <a:rect r="r" b="b" t="t" l="l"/>
            <a:pathLst>
              <a:path h="2248355" w="1892706">
                <a:moveTo>
                  <a:pt x="0" y="0"/>
                </a:moveTo>
                <a:lnTo>
                  <a:pt x="1892706" y="0"/>
                </a:lnTo>
                <a:lnTo>
                  <a:pt x="1892706" y="2248356"/>
                </a:lnTo>
                <a:lnTo>
                  <a:pt x="0" y="2248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011964">
            <a:off x="16513021" y="8724724"/>
            <a:ext cx="2058751" cy="2445600"/>
          </a:xfrm>
          <a:custGeom>
            <a:avLst/>
            <a:gdLst/>
            <a:ahLst/>
            <a:cxnLst/>
            <a:rect r="r" b="b" t="t" l="l"/>
            <a:pathLst>
              <a:path h="2445600" w="2058751">
                <a:moveTo>
                  <a:pt x="0" y="0"/>
                </a:moveTo>
                <a:lnTo>
                  <a:pt x="2058750" y="0"/>
                </a:lnTo>
                <a:lnTo>
                  <a:pt x="2058750" y="2445600"/>
                </a:lnTo>
                <a:lnTo>
                  <a:pt x="0" y="244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68480">
            <a:off x="-877662" y="-281642"/>
            <a:ext cx="1656503" cy="1967768"/>
          </a:xfrm>
          <a:custGeom>
            <a:avLst/>
            <a:gdLst/>
            <a:ahLst/>
            <a:cxnLst/>
            <a:rect r="r" b="b" t="t" l="l"/>
            <a:pathLst>
              <a:path h="1967768" w="1656503">
                <a:moveTo>
                  <a:pt x="0" y="0"/>
                </a:moveTo>
                <a:lnTo>
                  <a:pt x="1656502" y="0"/>
                </a:lnTo>
                <a:lnTo>
                  <a:pt x="1656502" y="1967768"/>
                </a:lnTo>
                <a:lnTo>
                  <a:pt x="0" y="196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75366" y="4397457"/>
            <a:ext cx="2828599" cy="28285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262" r="0" b="-2226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63023" y="4497556"/>
            <a:ext cx="2628402" cy="262840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07417" y="4070815"/>
            <a:ext cx="3102814" cy="31028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0671" r="0" b="-2067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24468" y="1266825"/>
            <a:ext cx="8639071" cy="280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Expense</a:t>
            </a:r>
          </a:p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Tracker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45297" y="8427068"/>
            <a:ext cx="42348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Group 7 : Philtech Group 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4468" y="7560706"/>
            <a:ext cx="2866957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Archerd Alconaba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92808" y="7560706"/>
            <a:ext cx="1850569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Allen Diaz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94696" y="7560706"/>
            <a:ext cx="1573372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JV Reyes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789790" y="1776524"/>
            <a:ext cx="6009824" cy="5998897"/>
          </a:xfrm>
          <a:custGeom>
            <a:avLst/>
            <a:gdLst/>
            <a:ahLst/>
            <a:cxnLst/>
            <a:rect r="r" b="b" t="t" l="l"/>
            <a:pathLst>
              <a:path h="5998897" w="6009824">
                <a:moveTo>
                  <a:pt x="0" y="0"/>
                </a:moveTo>
                <a:lnTo>
                  <a:pt x="6009825" y="0"/>
                </a:lnTo>
                <a:lnTo>
                  <a:pt x="6009825" y="5998897"/>
                </a:lnTo>
                <a:lnTo>
                  <a:pt x="0" y="59988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30284" y="1779758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13599" y="3484229"/>
            <a:ext cx="12352512" cy="6093630"/>
          </a:xfrm>
          <a:custGeom>
            <a:avLst/>
            <a:gdLst/>
            <a:ahLst/>
            <a:cxnLst/>
            <a:rect r="r" b="b" t="t" l="l"/>
            <a:pathLst>
              <a:path h="6093630" w="12352512">
                <a:moveTo>
                  <a:pt x="0" y="0"/>
                </a:moveTo>
                <a:lnTo>
                  <a:pt x="12352512" y="0"/>
                </a:lnTo>
                <a:lnTo>
                  <a:pt x="12352512" y="6093630"/>
                </a:lnTo>
                <a:lnTo>
                  <a:pt x="0" y="6093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8418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7526" y="2065508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75594" y="1976830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89805" y="3614626"/>
            <a:ext cx="12606519" cy="6092832"/>
          </a:xfrm>
          <a:custGeom>
            <a:avLst/>
            <a:gdLst/>
            <a:ahLst/>
            <a:cxnLst/>
            <a:rect r="r" b="b" t="t" l="l"/>
            <a:pathLst>
              <a:path h="6092832" w="12606519">
                <a:moveTo>
                  <a:pt x="0" y="0"/>
                </a:moveTo>
                <a:lnTo>
                  <a:pt x="12606519" y="0"/>
                </a:lnTo>
                <a:lnTo>
                  <a:pt x="12606519" y="6092832"/>
                </a:lnTo>
                <a:lnTo>
                  <a:pt x="0" y="609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7651" y="617643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92836" y="225305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9848" y="3004102"/>
            <a:ext cx="4648381" cy="2222646"/>
            <a:chOff x="0" y="0"/>
            <a:chExt cx="1959367" cy="936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9848" y="3821319"/>
            <a:ext cx="4656799" cy="1983415"/>
            <a:chOff x="0" y="0"/>
            <a:chExt cx="1962916" cy="836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53726" y="3188928"/>
            <a:ext cx="3909043" cy="468548"/>
            <a:chOff x="0" y="0"/>
            <a:chExt cx="1647725" cy="19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8627" y="6985834"/>
            <a:ext cx="4648381" cy="2222646"/>
            <a:chOff x="0" y="0"/>
            <a:chExt cx="1959367" cy="936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8627" y="7803051"/>
            <a:ext cx="4656799" cy="1983415"/>
            <a:chOff x="0" y="0"/>
            <a:chExt cx="1962916" cy="836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2505" y="7170661"/>
            <a:ext cx="3909043" cy="468548"/>
            <a:chOff x="0" y="0"/>
            <a:chExt cx="1647725" cy="197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10720" y="3004102"/>
            <a:ext cx="4648381" cy="2222646"/>
            <a:chOff x="0" y="0"/>
            <a:chExt cx="1959367" cy="93688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10720" y="3821319"/>
            <a:ext cx="4656799" cy="1983415"/>
            <a:chOff x="0" y="0"/>
            <a:chExt cx="1962916" cy="83604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84598" y="3188928"/>
            <a:ext cx="3909043" cy="468548"/>
            <a:chOff x="0" y="0"/>
            <a:chExt cx="1647725" cy="1975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7155065" y="4045301"/>
            <a:ext cx="4410492" cy="4594262"/>
          </a:xfrm>
          <a:custGeom>
            <a:avLst/>
            <a:gdLst/>
            <a:ahLst/>
            <a:cxnLst/>
            <a:rect r="r" b="b" t="t" l="l"/>
            <a:pathLst>
              <a:path h="4594262" w="4410492">
                <a:moveTo>
                  <a:pt x="0" y="0"/>
                </a:moveTo>
                <a:lnTo>
                  <a:pt x="4410492" y="0"/>
                </a:lnTo>
                <a:lnTo>
                  <a:pt x="4410492" y="4594262"/>
                </a:lnTo>
                <a:lnTo>
                  <a:pt x="0" y="4594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853726" y="922191"/>
            <a:ext cx="14367026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Tech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5667" y="3934693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PHP for the backend to handle server-side logic, manage databases, and ensure secure and efficient processing of data in the expense tracker application.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68885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5330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PHP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24445" y="7951918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MySQL to manage and optimize database operations, ensuring secure and efficient data storage and retrieval for the expense tracker.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58674" y="7199504"/>
            <a:ext cx="3121928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MySQL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70748" y="3831134"/>
            <a:ext cx="3822893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</a:p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NPM for managing for  backend processing and also managing a frontend packages . easy to update the system. </a:t>
            </a:r>
          </a:p>
          <a:p>
            <a:pPr algn="just">
              <a:lnSpc>
                <a:spcPts val="220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199757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NPM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0105424" y="6922195"/>
            <a:ext cx="1586196" cy="2253324"/>
          </a:xfrm>
          <a:custGeom>
            <a:avLst/>
            <a:gdLst/>
            <a:ahLst/>
            <a:cxnLst/>
            <a:rect r="r" b="b" t="t" l="l"/>
            <a:pathLst>
              <a:path h="2253324" w="1586196">
                <a:moveTo>
                  <a:pt x="0" y="0"/>
                </a:moveTo>
                <a:lnTo>
                  <a:pt x="1586196" y="0"/>
                </a:lnTo>
                <a:lnTo>
                  <a:pt x="1586196" y="2253324"/>
                </a:lnTo>
                <a:lnTo>
                  <a:pt x="0" y="2253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0047" t="0" r="0" b="-184929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6733075" y="3255871"/>
            <a:ext cx="1779828" cy="2384880"/>
          </a:xfrm>
          <a:custGeom>
            <a:avLst/>
            <a:gdLst/>
            <a:ahLst/>
            <a:cxnLst/>
            <a:rect r="r" b="b" t="t" l="l"/>
            <a:pathLst>
              <a:path h="2384880" w="1779828">
                <a:moveTo>
                  <a:pt x="1779827" y="0"/>
                </a:moveTo>
                <a:lnTo>
                  <a:pt x="0" y="0"/>
                </a:lnTo>
                <a:lnTo>
                  <a:pt x="0" y="2384880"/>
                </a:lnTo>
                <a:lnTo>
                  <a:pt x="1779827" y="2384880"/>
                </a:lnTo>
                <a:lnTo>
                  <a:pt x="17798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7613" t="0" r="0" b="-169212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2355145">
            <a:off x="16924287" y="-30710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2355145">
            <a:off x="-631162" y="8809865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2110720" y="7166809"/>
            <a:ext cx="4648381" cy="2222646"/>
            <a:chOff x="0" y="0"/>
            <a:chExt cx="1959367" cy="93688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110720" y="7984026"/>
            <a:ext cx="4656799" cy="1983415"/>
            <a:chOff x="0" y="0"/>
            <a:chExt cx="1962916" cy="83604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484598" y="7351636"/>
            <a:ext cx="3909043" cy="468548"/>
            <a:chOff x="0" y="0"/>
            <a:chExt cx="1647725" cy="1975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2566538" y="8345704"/>
            <a:ext cx="3736744" cy="110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Slim PHP framework for building the system. it is easily manage and update through MVC setup.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509953" y="7385885"/>
            <a:ext cx="3858333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Slim PHP Framework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7525" y="3098906"/>
            <a:ext cx="1188194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Github Repository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1007" y="5086350"/>
            <a:ext cx="1324445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https://github.com/Cherdman07/Expense-Tracker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55145">
            <a:off x="16052973" y="-485289"/>
            <a:ext cx="2412654" cy="2866004"/>
          </a:xfrm>
          <a:custGeom>
            <a:avLst/>
            <a:gdLst/>
            <a:ahLst/>
            <a:cxnLst/>
            <a:rect r="r" b="b" t="t" l="l"/>
            <a:pathLst>
              <a:path h="2866004" w="2412654">
                <a:moveTo>
                  <a:pt x="0" y="0"/>
                </a:moveTo>
                <a:lnTo>
                  <a:pt x="2412654" y="0"/>
                </a:lnTo>
                <a:lnTo>
                  <a:pt x="2412654" y="2866004"/>
                </a:lnTo>
                <a:lnTo>
                  <a:pt x="0" y="286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554052" y="311102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30964">
            <a:off x="16907818" y="7898916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201554">
            <a:off x="-1068448" y="8010462"/>
            <a:ext cx="2136896" cy="2538430"/>
          </a:xfrm>
          <a:custGeom>
            <a:avLst/>
            <a:gdLst/>
            <a:ahLst/>
            <a:cxnLst/>
            <a:rect r="r" b="b" t="t" l="l"/>
            <a:pathLst>
              <a:path h="2538430" w="2136896">
                <a:moveTo>
                  <a:pt x="0" y="0"/>
                </a:moveTo>
                <a:lnTo>
                  <a:pt x="2136896" y="0"/>
                </a:lnTo>
                <a:lnTo>
                  <a:pt x="2136896" y="2538430"/>
                </a:lnTo>
                <a:lnTo>
                  <a:pt x="0" y="253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0092" y="2896465"/>
            <a:ext cx="7804044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0"/>
              </a:lnSpc>
            </a:pPr>
            <a:r>
              <a:rPr lang="en-US" sz="1500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976115">
            <a:off x="17373716" y="8644981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84636">
            <a:off x="-914284" y="50229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623316">
            <a:off x="-1224263" y="3120064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643" y="1389588"/>
            <a:ext cx="7813357" cy="7358762"/>
          </a:xfrm>
          <a:custGeom>
            <a:avLst/>
            <a:gdLst/>
            <a:ahLst/>
            <a:cxnLst/>
            <a:rect r="r" b="b" t="t" l="l"/>
            <a:pathLst>
              <a:path h="7358762" w="7813357">
                <a:moveTo>
                  <a:pt x="0" y="0"/>
                </a:moveTo>
                <a:lnTo>
                  <a:pt x="7813357" y="0"/>
                </a:lnTo>
                <a:lnTo>
                  <a:pt x="7813357" y="7358762"/>
                </a:lnTo>
                <a:lnTo>
                  <a:pt x="0" y="7358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52192" y="1748495"/>
            <a:ext cx="8443366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9"/>
              </a:lnSpc>
            </a:pPr>
            <a:r>
              <a:rPr lang="en-US" sz="7500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Individual contributions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39957" y="4278920"/>
            <a:ext cx="6431988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Archerd Alconaba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               - UI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39957" y="5701149"/>
            <a:ext cx="6027251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Allen Diaz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- UX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39957" y="7444192"/>
            <a:ext cx="5082422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JV Reyes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- Documentation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55145">
            <a:off x="-740119" y="8221490"/>
            <a:ext cx="2114519" cy="2511848"/>
          </a:xfrm>
          <a:custGeom>
            <a:avLst/>
            <a:gdLst/>
            <a:ahLst/>
            <a:cxnLst/>
            <a:rect r="r" b="b" t="t" l="l"/>
            <a:pathLst>
              <a:path h="2511848" w="2114519">
                <a:moveTo>
                  <a:pt x="0" y="0"/>
                </a:moveTo>
                <a:lnTo>
                  <a:pt x="2114520" y="0"/>
                </a:lnTo>
                <a:lnTo>
                  <a:pt x="2114520" y="2511848"/>
                </a:lnTo>
                <a:lnTo>
                  <a:pt x="0" y="2511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3024" y="1232258"/>
            <a:ext cx="7026013" cy="7822484"/>
          </a:xfrm>
          <a:custGeom>
            <a:avLst/>
            <a:gdLst/>
            <a:ahLst/>
            <a:cxnLst/>
            <a:rect r="r" b="b" t="t" l="l"/>
            <a:pathLst>
              <a:path h="7822484" w="7026013">
                <a:moveTo>
                  <a:pt x="0" y="0"/>
                </a:moveTo>
                <a:lnTo>
                  <a:pt x="7026013" y="0"/>
                </a:lnTo>
                <a:lnTo>
                  <a:pt x="7026013" y="7822484"/>
                </a:lnTo>
                <a:lnTo>
                  <a:pt x="0" y="782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4910" y="3295202"/>
            <a:ext cx="9608114" cy="172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5"/>
              </a:lnSpc>
            </a:pPr>
            <a:r>
              <a:rPr lang="en-US" sz="1013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674" y="4945248"/>
            <a:ext cx="9230587" cy="60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546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 Questions and Answer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945641">
            <a:off x="5036562" y="8831411"/>
            <a:ext cx="1953547" cy="2320628"/>
          </a:xfrm>
          <a:custGeom>
            <a:avLst/>
            <a:gdLst/>
            <a:ahLst/>
            <a:cxnLst/>
            <a:rect r="r" b="b" t="t" l="l"/>
            <a:pathLst>
              <a:path h="2320628" w="1953547">
                <a:moveTo>
                  <a:pt x="0" y="0"/>
                </a:moveTo>
                <a:lnTo>
                  <a:pt x="1953546" y="0"/>
                </a:lnTo>
                <a:lnTo>
                  <a:pt x="1953546" y="2320628"/>
                </a:lnTo>
                <a:lnTo>
                  <a:pt x="0" y="2320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5196">
            <a:off x="-452162" y="390692"/>
            <a:ext cx="1642012" cy="1950554"/>
          </a:xfrm>
          <a:custGeom>
            <a:avLst/>
            <a:gdLst/>
            <a:ahLst/>
            <a:cxnLst/>
            <a:rect r="r" b="b" t="t" l="l"/>
            <a:pathLst>
              <a:path h="1950554" w="1642012">
                <a:moveTo>
                  <a:pt x="0" y="0"/>
                </a:moveTo>
                <a:lnTo>
                  <a:pt x="1642012" y="0"/>
                </a:lnTo>
                <a:lnTo>
                  <a:pt x="1642012" y="1950555"/>
                </a:lnTo>
                <a:lnTo>
                  <a:pt x="0" y="1950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6096" y="9005543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78311" y="1436283"/>
            <a:ext cx="7164499" cy="7434858"/>
          </a:xfrm>
          <a:custGeom>
            <a:avLst/>
            <a:gdLst/>
            <a:ahLst/>
            <a:cxnLst/>
            <a:rect r="r" b="b" t="t" l="l"/>
            <a:pathLst>
              <a:path h="7434858" w="7164499">
                <a:moveTo>
                  <a:pt x="0" y="0"/>
                </a:moveTo>
                <a:lnTo>
                  <a:pt x="7164499" y="0"/>
                </a:lnTo>
                <a:lnTo>
                  <a:pt x="7164499" y="7434857"/>
                </a:lnTo>
                <a:lnTo>
                  <a:pt x="0" y="743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694" y="1357529"/>
            <a:ext cx="9818705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Project Idea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2470" y="3981431"/>
            <a:ext cx="8683306" cy="3407389"/>
            <a:chOff x="0" y="0"/>
            <a:chExt cx="1898618" cy="745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8618" cy="745031"/>
            </a:xfrm>
            <a:custGeom>
              <a:avLst/>
              <a:gdLst/>
              <a:ahLst/>
              <a:cxnLst/>
              <a:rect r="r" b="b" t="t" l="l"/>
              <a:pathLst>
                <a:path h="745031" w="1898618">
                  <a:moveTo>
                    <a:pt x="45471" y="0"/>
                  </a:moveTo>
                  <a:lnTo>
                    <a:pt x="1853147" y="0"/>
                  </a:lnTo>
                  <a:cubicBezTo>
                    <a:pt x="1878260" y="0"/>
                    <a:pt x="1898618" y="20358"/>
                    <a:pt x="1898618" y="45471"/>
                  </a:cubicBezTo>
                  <a:lnTo>
                    <a:pt x="1898618" y="699560"/>
                  </a:lnTo>
                  <a:cubicBezTo>
                    <a:pt x="1898618" y="724673"/>
                    <a:pt x="1878260" y="745031"/>
                    <a:pt x="1853147" y="745031"/>
                  </a:cubicBezTo>
                  <a:lnTo>
                    <a:pt x="45471" y="745031"/>
                  </a:lnTo>
                  <a:cubicBezTo>
                    <a:pt x="20358" y="745031"/>
                    <a:pt x="0" y="724673"/>
                    <a:pt x="0" y="699560"/>
                  </a:cubicBezTo>
                  <a:lnTo>
                    <a:pt x="0" y="45471"/>
                  </a:lnTo>
                  <a:cubicBezTo>
                    <a:pt x="0" y="20358"/>
                    <a:pt x="20358" y="0"/>
                    <a:pt x="4547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898618" cy="79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0291" y="4115088"/>
            <a:ext cx="784766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Expense Tracker is designed to help individuals monitor, categorize, and manage their spending to achieve better financial control and awareness.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508526">
            <a:off x="16401826" y="-524693"/>
            <a:ext cx="2535571" cy="3012017"/>
          </a:xfrm>
          <a:custGeom>
            <a:avLst/>
            <a:gdLst/>
            <a:ahLst/>
            <a:cxnLst/>
            <a:rect r="r" b="b" t="t" l="l"/>
            <a:pathLst>
              <a:path h="3012017" w="2535571">
                <a:moveTo>
                  <a:pt x="0" y="0"/>
                </a:moveTo>
                <a:lnTo>
                  <a:pt x="2535570" y="0"/>
                </a:lnTo>
                <a:lnTo>
                  <a:pt x="2535570" y="3012017"/>
                </a:lnTo>
                <a:lnTo>
                  <a:pt x="0" y="3012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42869" y="8583921"/>
            <a:ext cx="1871569" cy="2223246"/>
          </a:xfrm>
          <a:custGeom>
            <a:avLst/>
            <a:gdLst/>
            <a:ahLst/>
            <a:cxnLst/>
            <a:rect r="r" b="b" t="t" l="l"/>
            <a:pathLst>
              <a:path h="2223246" w="1871569">
                <a:moveTo>
                  <a:pt x="0" y="0"/>
                </a:moveTo>
                <a:lnTo>
                  <a:pt x="1871569" y="0"/>
                </a:lnTo>
                <a:lnTo>
                  <a:pt x="1871569" y="2223245"/>
                </a:lnTo>
                <a:lnTo>
                  <a:pt x="0" y="222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460634" y="3008530"/>
            <a:ext cx="9517617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8557" y="7689384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0959">
            <a:off x="4021549" y="4861657"/>
            <a:ext cx="3224472" cy="3147157"/>
            <a:chOff x="0" y="0"/>
            <a:chExt cx="1171842" cy="11437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0959">
            <a:off x="576913" y="5033152"/>
            <a:ext cx="3224472" cy="3147157"/>
            <a:chOff x="0" y="0"/>
            <a:chExt cx="1171842" cy="11437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34179" y="1028700"/>
            <a:ext cx="11019642" cy="2337486"/>
            <a:chOff x="0" y="0"/>
            <a:chExt cx="2385217" cy="5059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5217" cy="505952"/>
            </a:xfrm>
            <a:custGeom>
              <a:avLst/>
              <a:gdLst/>
              <a:ahLst/>
              <a:cxnLst/>
              <a:rect r="r" b="b" t="t" l="l"/>
              <a:pathLst>
                <a:path h="505952" w="2385217">
                  <a:moveTo>
                    <a:pt x="35830" y="0"/>
                  </a:moveTo>
                  <a:lnTo>
                    <a:pt x="2349386" y="0"/>
                  </a:lnTo>
                  <a:cubicBezTo>
                    <a:pt x="2369175" y="0"/>
                    <a:pt x="2385217" y="16042"/>
                    <a:pt x="2385217" y="35830"/>
                  </a:cubicBezTo>
                  <a:lnTo>
                    <a:pt x="2385217" y="470122"/>
                  </a:lnTo>
                  <a:cubicBezTo>
                    <a:pt x="2385217" y="479625"/>
                    <a:pt x="2381442" y="488738"/>
                    <a:pt x="2374722" y="495458"/>
                  </a:cubicBezTo>
                  <a:cubicBezTo>
                    <a:pt x="2368003" y="502177"/>
                    <a:pt x="2358889" y="505952"/>
                    <a:pt x="2349386" y="505952"/>
                  </a:cubicBezTo>
                  <a:lnTo>
                    <a:pt x="35830" y="505952"/>
                  </a:lnTo>
                  <a:cubicBezTo>
                    <a:pt x="16042" y="505952"/>
                    <a:pt x="0" y="489910"/>
                    <a:pt x="0" y="470122"/>
                  </a:cubicBezTo>
                  <a:lnTo>
                    <a:pt x="0" y="35830"/>
                  </a:lnTo>
                  <a:cubicBezTo>
                    <a:pt x="0" y="16042"/>
                    <a:pt x="16042" y="0"/>
                    <a:pt x="3583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85217" cy="553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317751">
            <a:off x="16027506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0" y="0"/>
                </a:moveTo>
                <a:lnTo>
                  <a:pt x="2902154" y="0"/>
                </a:lnTo>
                <a:lnTo>
                  <a:pt x="2902154" y="3447483"/>
                </a:lnTo>
                <a:lnTo>
                  <a:pt x="0" y="3447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086275">
            <a:off x="-422377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2902154" y="3447483"/>
                </a:moveTo>
                <a:lnTo>
                  <a:pt x="0" y="3447483"/>
                </a:lnTo>
                <a:lnTo>
                  <a:pt x="0" y="0"/>
                </a:lnTo>
                <a:lnTo>
                  <a:pt x="2902154" y="0"/>
                </a:lnTo>
                <a:lnTo>
                  <a:pt x="2902154" y="34474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0767230">
            <a:off x="137717" y="5812459"/>
            <a:ext cx="993370" cy="1023233"/>
            <a:chOff x="0" y="0"/>
            <a:chExt cx="305182" cy="3143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10676270">
            <a:off x="459884" y="609462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0" y="0"/>
                </a:moveTo>
                <a:lnTo>
                  <a:pt x="272835" y="0"/>
                </a:lnTo>
                <a:lnTo>
                  <a:pt x="272835" y="458898"/>
                </a:lnTo>
                <a:lnTo>
                  <a:pt x="0" y="45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93850" y="5419256"/>
            <a:ext cx="1390597" cy="1304633"/>
          </a:xfrm>
          <a:custGeom>
            <a:avLst/>
            <a:gdLst/>
            <a:ahLst/>
            <a:cxnLst/>
            <a:rect r="r" b="b" t="t" l="l"/>
            <a:pathLst>
              <a:path h="1304633" w="1390597">
                <a:moveTo>
                  <a:pt x="0" y="0"/>
                </a:moveTo>
                <a:lnTo>
                  <a:pt x="1390597" y="0"/>
                </a:lnTo>
                <a:lnTo>
                  <a:pt x="1390597" y="1304632"/>
                </a:lnTo>
                <a:lnTo>
                  <a:pt x="0" y="1304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542876" y="4996052"/>
            <a:ext cx="2084013" cy="1727836"/>
          </a:xfrm>
          <a:custGeom>
            <a:avLst/>
            <a:gdLst/>
            <a:ahLst/>
            <a:cxnLst/>
            <a:rect r="r" b="b" t="t" l="l"/>
            <a:pathLst>
              <a:path h="1727836" w="2084013">
                <a:moveTo>
                  <a:pt x="0" y="0"/>
                </a:moveTo>
                <a:lnTo>
                  <a:pt x="2084013" y="0"/>
                </a:lnTo>
                <a:lnTo>
                  <a:pt x="2084013" y="1727836"/>
                </a:lnTo>
                <a:lnTo>
                  <a:pt x="0" y="1727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-142650">
            <a:off x="650800" y="6993097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Help people manage their own budget.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870085" y="1429179"/>
            <a:ext cx="10510868" cy="138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4"/>
              </a:lnSpc>
              <a:spcBef>
                <a:spcPct val="0"/>
              </a:spcBef>
            </a:pPr>
            <a:r>
              <a:rPr lang="en-US" b="true" sz="8131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Goals of Project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487113" y="4732896"/>
            <a:ext cx="3376459" cy="3226620"/>
            <a:chOff x="0" y="0"/>
            <a:chExt cx="1227077" cy="11726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27077" cy="1172622"/>
            </a:xfrm>
            <a:custGeom>
              <a:avLst/>
              <a:gdLst/>
              <a:ahLst/>
              <a:cxnLst/>
              <a:rect r="r" b="b" t="t" l="l"/>
              <a:pathLst>
                <a:path h="1172622" w="1227077">
                  <a:moveTo>
                    <a:pt x="167382" y="0"/>
                  </a:moveTo>
                  <a:lnTo>
                    <a:pt x="1059695" y="0"/>
                  </a:lnTo>
                  <a:cubicBezTo>
                    <a:pt x="1152137" y="0"/>
                    <a:pt x="1227077" y="74940"/>
                    <a:pt x="1227077" y="167382"/>
                  </a:cubicBezTo>
                  <a:lnTo>
                    <a:pt x="1227077" y="1005240"/>
                  </a:lnTo>
                  <a:cubicBezTo>
                    <a:pt x="1227077" y="1097682"/>
                    <a:pt x="1152137" y="1172622"/>
                    <a:pt x="1059695" y="1172622"/>
                  </a:cubicBezTo>
                  <a:lnTo>
                    <a:pt x="167382" y="1172622"/>
                  </a:lnTo>
                  <a:cubicBezTo>
                    <a:pt x="74940" y="1172622"/>
                    <a:pt x="0" y="1097682"/>
                    <a:pt x="0" y="1005240"/>
                  </a:cubicBezTo>
                  <a:lnTo>
                    <a:pt x="0" y="167382"/>
                  </a:lnTo>
                  <a:cubicBezTo>
                    <a:pt x="0" y="74940"/>
                    <a:pt x="74940" y="0"/>
                    <a:pt x="16738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227077" cy="1220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303205" y="4909944"/>
            <a:ext cx="1605391" cy="1647323"/>
          </a:xfrm>
          <a:custGeom>
            <a:avLst/>
            <a:gdLst/>
            <a:ahLst/>
            <a:cxnLst/>
            <a:rect r="r" b="b" t="t" l="l"/>
            <a:pathLst>
              <a:path h="1647323" w="1605391">
                <a:moveTo>
                  <a:pt x="0" y="0"/>
                </a:moveTo>
                <a:lnTo>
                  <a:pt x="1605390" y="0"/>
                </a:lnTo>
                <a:lnTo>
                  <a:pt x="1605390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125178">
            <a:off x="11100264" y="4861657"/>
            <a:ext cx="3224472" cy="3147157"/>
            <a:chOff x="0" y="0"/>
            <a:chExt cx="1171842" cy="114374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199802">
            <a:off x="14494497" y="4977702"/>
            <a:ext cx="3224472" cy="3147157"/>
            <a:chOff x="0" y="0"/>
            <a:chExt cx="1171842" cy="114374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90959">
            <a:off x="17256061" y="5744200"/>
            <a:ext cx="993370" cy="1023233"/>
            <a:chOff x="0" y="0"/>
            <a:chExt cx="305182" cy="31435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-10676270">
            <a:off x="17635378" y="602636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272836" y="0"/>
                </a:moveTo>
                <a:lnTo>
                  <a:pt x="0" y="0"/>
                </a:lnTo>
                <a:lnTo>
                  <a:pt x="0" y="458899"/>
                </a:lnTo>
                <a:lnTo>
                  <a:pt x="272836" y="458899"/>
                </a:lnTo>
                <a:lnTo>
                  <a:pt x="2728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289292" y="4971626"/>
            <a:ext cx="1828160" cy="1904334"/>
          </a:xfrm>
          <a:custGeom>
            <a:avLst/>
            <a:gdLst/>
            <a:ahLst/>
            <a:cxnLst/>
            <a:rect r="r" b="b" t="t" l="l"/>
            <a:pathLst>
              <a:path h="1904334" w="1828160">
                <a:moveTo>
                  <a:pt x="0" y="0"/>
                </a:moveTo>
                <a:lnTo>
                  <a:pt x="1828161" y="0"/>
                </a:lnTo>
                <a:lnTo>
                  <a:pt x="1828161" y="1904333"/>
                </a:lnTo>
                <a:lnTo>
                  <a:pt x="0" y="19043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869152" y="5031296"/>
            <a:ext cx="1765652" cy="1832281"/>
          </a:xfrm>
          <a:custGeom>
            <a:avLst/>
            <a:gdLst/>
            <a:ahLst/>
            <a:cxnLst/>
            <a:rect r="r" b="b" t="t" l="l"/>
            <a:pathLst>
              <a:path h="1832281" w="1765652">
                <a:moveTo>
                  <a:pt x="0" y="0"/>
                </a:moveTo>
                <a:lnTo>
                  <a:pt x="1765652" y="0"/>
                </a:lnTo>
                <a:lnTo>
                  <a:pt x="1765652" y="1832280"/>
                </a:lnTo>
                <a:lnTo>
                  <a:pt x="0" y="1832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-90959">
            <a:off x="4032073" y="6892006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Empower users to effectively manage their finances.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7563313" y="6620615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Provide a simple and User-friendly platform for tracking expenses.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115824">
            <a:off x="11136596" y="6922755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Enable users to set and monitor budgets.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194554">
            <a:off x="14428988" y="7017126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Analyze spending habits to promote better financial decisions.</a:t>
            </a:r>
          </a:p>
          <a:p>
            <a:pPr algn="ctr">
              <a:lnSpc>
                <a:spcPts val="251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23316">
            <a:off x="11693593" y="1754076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8725" y="1232795"/>
            <a:ext cx="5727913" cy="237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89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User </a:t>
            </a:r>
          </a:p>
          <a:p>
            <a:pPr algn="just">
              <a:lnSpc>
                <a:spcPts val="9000"/>
              </a:lnSpc>
            </a:pPr>
            <a:r>
              <a:rPr lang="en-US" b="true" sz="989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Stories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42394" y="653242"/>
            <a:ext cx="1631207" cy="2384837"/>
          </a:xfrm>
          <a:custGeom>
            <a:avLst/>
            <a:gdLst/>
            <a:ahLst/>
            <a:cxnLst/>
            <a:rect r="r" b="b" t="t" l="l"/>
            <a:pathLst>
              <a:path h="2384837" w="1631207">
                <a:moveTo>
                  <a:pt x="0" y="0"/>
                </a:moveTo>
                <a:lnTo>
                  <a:pt x="1631208" y="0"/>
                </a:lnTo>
                <a:lnTo>
                  <a:pt x="1631208" y="2384837"/>
                </a:lnTo>
                <a:lnTo>
                  <a:pt x="0" y="2384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94109" t="0" r="0" b="-1797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5774" y="7580439"/>
            <a:ext cx="6658928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View reports and charts to analyze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5774" y="5781655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Categorize expenses for better insights.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85774" y="4079133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Add daily expenses to track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028760" y="3588250"/>
            <a:ext cx="11929238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791" y="1028700"/>
            <a:ext cx="6778198" cy="8229600"/>
          </a:xfrm>
          <a:custGeom>
            <a:avLst/>
            <a:gdLst/>
            <a:ahLst/>
            <a:cxnLst/>
            <a:rect r="r" b="b" t="t" l="l"/>
            <a:pathLst>
              <a:path h="8229600" w="6778198">
                <a:moveTo>
                  <a:pt x="0" y="0"/>
                </a:moveTo>
                <a:lnTo>
                  <a:pt x="6778198" y="0"/>
                </a:lnTo>
                <a:lnTo>
                  <a:pt x="67781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28576" y="547638"/>
            <a:ext cx="764531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66726" y="2978008"/>
            <a:ext cx="8732914" cy="217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7"/>
              </a:lnSpc>
            </a:pPr>
            <a:r>
              <a:rPr lang="en-US" sz="2469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expense tracker visually outline its layout and functionality, showcasing features like transaction page, home page, overview page, categories page and Registration page for intuitive financial management.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66726" y="7097084"/>
            <a:ext cx="3952184" cy="1285371"/>
            <a:chOff x="0" y="0"/>
            <a:chExt cx="864151" cy="2810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66726" y="5439406"/>
            <a:ext cx="3834942" cy="1285371"/>
            <a:chOff x="0" y="0"/>
            <a:chExt cx="838516" cy="2810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66726" y="8696780"/>
            <a:ext cx="4897666" cy="1285371"/>
            <a:chOff x="0" y="0"/>
            <a:chExt cx="1070882" cy="2810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050605" y="5676062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66726" y="8942961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82160" y="735279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736847" y="5449763"/>
            <a:ext cx="3834942" cy="1285371"/>
            <a:chOff x="0" y="0"/>
            <a:chExt cx="838516" cy="2810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793997" y="570546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736847" y="7125659"/>
            <a:ext cx="3834942" cy="1285371"/>
            <a:chOff x="0" y="0"/>
            <a:chExt cx="838516" cy="2810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854090" y="741140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610726" y="8696780"/>
            <a:ext cx="3834942" cy="1285371"/>
            <a:chOff x="0" y="0"/>
            <a:chExt cx="838516" cy="2810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727968" y="897300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47447" y="1763045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616308" y="3453077"/>
            <a:ext cx="6414550" cy="5805223"/>
          </a:xfrm>
          <a:custGeom>
            <a:avLst/>
            <a:gdLst/>
            <a:ahLst/>
            <a:cxnLst/>
            <a:rect r="r" b="b" t="t" l="l"/>
            <a:pathLst>
              <a:path h="5805223" w="6414550">
                <a:moveTo>
                  <a:pt x="0" y="0"/>
                </a:moveTo>
                <a:lnTo>
                  <a:pt x="6414550" y="0"/>
                </a:lnTo>
                <a:lnTo>
                  <a:pt x="6414550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35581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1326" y="1999701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74400" y="1833115"/>
            <a:ext cx="4897666" cy="1285371"/>
            <a:chOff x="0" y="0"/>
            <a:chExt cx="1070882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11064" y="3547111"/>
            <a:ext cx="5370673" cy="6091693"/>
          </a:xfrm>
          <a:custGeom>
            <a:avLst/>
            <a:gdLst/>
            <a:ahLst/>
            <a:cxnLst/>
            <a:rect r="r" b="b" t="t" l="l"/>
            <a:pathLst>
              <a:path h="6091693" w="5370673">
                <a:moveTo>
                  <a:pt x="0" y="0"/>
                </a:moveTo>
                <a:lnTo>
                  <a:pt x="5370673" y="0"/>
                </a:lnTo>
                <a:lnTo>
                  <a:pt x="537067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3896" y="212906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4400" y="2079296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41025" y="1821804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974671" y="3450075"/>
            <a:ext cx="8338659" cy="6452037"/>
          </a:xfrm>
          <a:custGeom>
            <a:avLst/>
            <a:gdLst/>
            <a:ahLst/>
            <a:cxnLst/>
            <a:rect r="r" b="b" t="t" l="l"/>
            <a:pathLst>
              <a:path h="6452037" w="8338659">
                <a:moveTo>
                  <a:pt x="0" y="0"/>
                </a:moveTo>
                <a:lnTo>
                  <a:pt x="8338658" y="0"/>
                </a:lnTo>
                <a:lnTo>
                  <a:pt x="8338658" y="6452037"/>
                </a:lnTo>
                <a:lnTo>
                  <a:pt x="0" y="6452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4663" y="458691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98175" y="207751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22768" y="1751183"/>
            <a:ext cx="3952184" cy="1285371"/>
            <a:chOff x="0" y="0"/>
            <a:chExt cx="864151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58869" y="3152803"/>
            <a:ext cx="10970261" cy="6829348"/>
          </a:xfrm>
          <a:custGeom>
            <a:avLst/>
            <a:gdLst/>
            <a:ahLst/>
            <a:cxnLst/>
            <a:rect r="r" b="b" t="t" l="l"/>
            <a:pathLst>
              <a:path h="6829348" w="10970261">
                <a:moveTo>
                  <a:pt x="0" y="0"/>
                </a:moveTo>
                <a:lnTo>
                  <a:pt x="10970262" y="0"/>
                </a:lnTo>
                <a:lnTo>
                  <a:pt x="10970262" y="6829348"/>
                </a:lnTo>
                <a:lnTo>
                  <a:pt x="0" y="6829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9523" y="178720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8203" y="200688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DAGWzW6Q4Fs</dc:identifier>
  <dcterms:modified xsi:type="dcterms:W3CDTF">2011-08-01T06:04:30Z</dcterms:modified>
  <cp:revision>1</cp:revision>
  <dc:title>Expense Tracker</dc:title>
</cp:coreProperties>
</file>