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ody Text Large Bold" charset="1" panose="02000503040000020004"/>
      <p:regular r:id="rId22"/>
    </p:embeddedFont>
    <p:embeddedFont>
      <p:font typeface="Body Grotesque Fit Bold" charset="1" panose="02000503040000020004"/>
      <p:regular r:id="rId23"/>
    </p:embeddedFont>
    <p:embeddedFont>
      <p:font typeface="Body Grotesque Fit Italics" charset="1" panose="02000503040000020004"/>
      <p:regular r:id="rId24"/>
    </p:embeddedFont>
    <p:embeddedFont>
      <p:font typeface="Body Text Fit" charset="1" panose="02000503040000020004"/>
      <p:regular r:id="rId25"/>
    </p:embeddedFont>
    <p:embeddedFont>
      <p:font typeface="Body Text Fit Bold" charset="1" panose="02000503040000020004"/>
      <p:regular r:id="rId26"/>
    </p:embeddedFont>
    <p:embeddedFont>
      <p:font typeface="Body Text Large" charset="1" panose="020005030400000200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77787" y="1459454"/>
            <a:ext cx="7381513" cy="7368092"/>
          </a:xfrm>
          <a:custGeom>
            <a:avLst/>
            <a:gdLst/>
            <a:ahLst/>
            <a:cxnLst/>
            <a:rect r="r" b="b" t="t" l="l"/>
            <a:pathLst>
              <a:path h="7368092" w="7381513">
                <a:moveTo>
                  <a:pt x="0" y="0"/>
                </a:moveTo>
                <a:lnTo>
                  <a:pt x="7381513" y="0"/>
                </a:lnTo>
                <a:lnTo>
                  <a:pt x="7381513" y="7368092"/>
                </a:lnTo>
                <a:lnTo>
                  <a:pt x="0" y="736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2869" y="5901658"/>
            <a:ext cx="4819705" cy="1121515"/>
            <a:chOff x="0" y="0"/>
            <a:chExt cx="1269387" cy="2953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9387" cy="295378"/>
            </a:xfrm>
            <a:custGeom>
              <a:avLst/>
              <a:gdLst/>
              <a:ahLst/>
              <a:cxnLst/>
              <a:rect r="r" b="b" t="t" l="l"/>
              <a:pathLst>
                <a:path h="295378" w="1269387">
                  <a:moveTo>
                    <a:pt x="81922" y="0"/>
                  </a:moveTo>
                  <a:lnTo>
                    <a:pt x="1187466" y="0"/>
                  </a:lnTo>
                  <a:cubicBezTo>
                    <a:pt x="1232710" y="0"/>
                    <a:pt x="1269387" y="36678"/>
                    <a:pt x="1269387" y="81922"/>
                  </a:cubicBezTo>
                  <a:lnTo>
                    <a:pt x="1269387" y="213457"/>
                  </a:lnTo>
                  <a:cubicBezTo>
                    <a:pt x="1269387" y="258701"/>
                    <a:pt x="1232710" y="295378"/>
                    <a:pt x="1187466" y="295378"/>
                  </a:cubicBezTo>
                  <a:lnTo>
                    <a:pt x="81922" y="295378"/>
                  </a:lnTo>
                  <a:cubicBezTo>
                    <a:pt x="36678" y="295378"/>
                    <a:pt x="0" y="258701"/>
                    <a:pt x="0" y="213457"/>
                  </a:cubicBezTo>
                  <a:lnTo>
                    <a:pt x="0" y="81922"/>
                  </a:lnTo>
                  <a:cubicBezTo>
                    <a:pt x="0" y="36678"/>
                    <a:pt x="36678" y="0"/>
                    <a:pt x="81922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269387" cy="343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798208">
            <a:off x="16596043" y="-625491"/>
            <a:ext cx="1892706" cy="2248355"/>
          </a:xfrm>
          <a:custGeom>
            <a:avLst/>
            <a:gdLst/>
            <a:ahLst/>
            <a:cxnLst/>
            <a:rect r="r" b="b" t="t" l="l"/>
            <a:pathLst>
              <a:path h="2248355" w="1892706">
                <a:moveTo>
                  <a:pt x="0" y="0"/>
                </a:moveTo>
                <a:lnTo>
                  <a:pt x="1892706" y="0"/>
                </a:lnTo>
                <a:lnTo>
                  <a:pt x="1892706" y="2248356"/>
                </a:lnTo>
                <a:lnTo>
                  <a:pt x="0" y="22483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06213" y="2339510"/>
            <a:ext cx="8639071" cy="280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19"/>
              </a:lnSpc>
            </a:pPr>
            <a:r>
              <a:rPr lang="en-US" sz="11051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Expense</a:t>
            </a:r>
          </a:p>
          <a:p>
            <a:pPr algn="l">
              <a:lnSpc>
                <a:spcPts val="10719"/>
              </a:lnSpc>
            </a:pPr>
            <a:r>
              <a:rPr lang="en-US" sz="11051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Tracker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5316" y="5900440"/>
            <a:ext cx="423481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Group 7 : Philtech Group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6213" y="8249988"/>
            <a:ext cx="7240504" cy="1628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8"/>
              </a:lnSpc>
            </a:pPr>
            <a:r>
              <a:rPr lang="en-US" sz="2334" i="true">
                <a:solidFill>
                  <a:srgbClr val="5330FF"/>
                </a:solidFill>
                <a:latin typeface="Body Grotesque Fit Italics"/>
                <a:ea typeface="Body Grotesque Fit Italics"/>
                <a:cs typeface="Body Grotesque Fit Italics"/>
                <a:sym typeface="Body Grotesque Fit Italics"/>
              </a:rPr>
              <a:t>Group Members | Archerd Alconaba</a:t>
            </a:r>
          </a:p>
          <a:p>
            <a:pPr algn="just">
              <a:lnSpc>
                <a:spcPts val="3268"/>
              </a:lnSpc>
            </a:pPr>
            <a:r>
              <a:rPr lang="en-US" sz="2334" i="true">
                <a:solidFill>
                  <a:srgbClr val="5330FF"/>
                </a:solidFill>
                <a:latin typeface="Body Grotesque Fit Italics"/>
                <a:ea typeface="Body Grotesque Fit Italics"/>
                <a:cs typeface="Body Grotesque Fit Italics"/>
                <a:sym typeface="Body Grotesque Fit Italics"/>
              </a:rPr>
              <a:t>                               Allen Diaz</a:t>
            </a:r>
          </a:p>
          <a:p>
            <a:pPr algn="just">
              <a:lnSpc>
                <a:spcPts val="3268"/>
              </a:lnSpc>
            </a:pPr>
            <a:r>
              <a:rPr lang="en-US" sz="2334" i="true">
                <a:solidFill>
                  <a:srgbClr val="5330FF"/>
                </a:solidFill>
                <a:latin typeface="Body Grotesque Fit Italics"/>
                <a:ea typeface="Body Grotesque Fit Italics"/>
                <a:cs typeface="Body Grotesque Fit Italics"/>
                <a:sym typeface="Body Grotesque Fit Italics"/>
              </a:rPr>
              <a:t>                               JV Reyes</a:t>
            </a:r>
          </a:p>
          <a:p>
            <a:pPr algn="just">
              <a:lnSpc>
                <a:spcPts val="3268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6011964">
            <a:off x="9276847" y="8401328"/>
            <a:ext cx="2058751" cy="2445600"/>
          </a:xfrm>
          <a:custGeom>
            <a:avLst/>
            <a:gdLst/>
            <a:ahLst/>
            <a:cxnLst/>
            <a:rect r="r" b="b" t="t" l="l"/>
            <a:pathLst>
              <a:path h="2445600" w="2058751">
                <a:moveTo>
                  <a:pt x="0" y="0"/>
                </a:moveTo>
                <a:lnTo>
                  <a:pt x="2058751" y="0"/>
                </a:lnTo>
                <a:lnTo>
                  <a:pt x="2058751" y="2445600"/>
                </a:lnTo>
                <a:lnTo>
                  <a:pt x="0" y="2445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068480">
            <a:off x="-877662" y="-281642"/>
            <a:ext cx="1656503" cy="1967768"/>
          </a:xfrm>
          <a:custGeom>
            <a:avLst/>
            <a:gdLst/>
            <a:ahLst/>
            <a:cxnLst/>
            <a:rect r="r" b="b" t="t" l="l"/>
            <a:pathLst>
              <a:path h="1967768" w="1656503">
                <a:moveTo>
                  <a:pt x="0" y="0"/>
                </a:moveTo>
                <a:lnTo>
                  <a:pt x="1656502" y="0"/>
                </a:lnTo>
                <a:lnTo>
                  <a:pt x="1656502" y="1967768"/>
                </a:lnTo>
                <a:lnTo>
                  <a:pt x="0" y="1967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30284" y="1779758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613599" y="3484229"/>
            <a:ext cx="12352512" cy="6093630"/>
          </a:xfrm>
          <a:custGeom>
            <a:avLst/>
            <a:gdLst/>
            <a:ahLst/>
            <a:cxnLst/>
            <a:rect r="r" b="b" t="t" l="l"/>
            <a:pathLst>
              <a:path h="6093630" w="12352512">
                <a:moveTo>
                  <a:pt x="0" y="0"/>
                </a:moveTo>
                <a:lnTo>
                  <a:pt x="12352512" y="0"/>
                </a:lnTo>
                <a:lnTo>
                  <a:pt x="12352512" y="6093630"/>
                </a:lnTo>
                <a:lnTo>
                  <a:pt x="0" y="60936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18418" y="365125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47526" y="2065508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Categories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75594" y="1976830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689805" y="3614626"/>
            <a:ext cx="12606519" cy="6092832"/>
          </a:xfrm>
          <a:custGeom>
            <a:avLst/>
            <a:gdLst/>
            <a:ahLst/>
            <a:cxnLst/>
            <a:rect r="r" b="b" t="t" l="l"/>
            <a:pathLst>
              <a:path h="6092832" w="12606519">
                <a:moveTo>
                  <a:pt x="0" y="0"/>
                </a:moveTo>
                <a:lnTo>
                  <a:pt x="12606519" y="0"/>
                </a:lnTo>
                <a:lnTo>
                  <a:pt x="12606519" y="6092832"/>
                </a:lnTo>
                <a:lnTo>
                  <a:pt x="0" y="60928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7651" y="617643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92836" y="2253055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Profile 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9848" y="3004102"/>
            <a:ext cx="4648381" cy="2222646"/>
            <a:chOff x="0" y="0"/>
            <a:chExt cx="1959367" cy="9368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9848" y="3821319"/>
            <a:ext cx="4656799" cy="1983415"/>
            <a:chOff x="0" y="0"/>
            <a:chExt cx="1962916" cy="8360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53726" y="3188928"/>
            <a:ext cx="3909043" cy="468548"/>
            <a:chOff x="0" y="0"/>
            <a:chExt cx="1647725" cy="19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9848" y="6765031"/>
            <a:ext cx="4648381" cy="2222646"/>
            <a:chOff x="0" y="0"/>
            <a:chExt cx="1959367" cy="9368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9848" y="7582249"/>
            <a:ext cx="4656799" cy="1983415"/>
            <a:chOff x="0" y="0"/>
            <a:chExt cx="1962916" cy="8360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53726" y="6949858"/>
            <a:ext cx="3909043" cy="468548"/>
            <a:chOff x="0" y="0"/>
            <a:chExt cx="1647725" cy="197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10720" y="3004102"/>
            <a:ext cx="4648381" cy="2222646"/>
            <a:chOff x="0" y="0"/>
            <a:chExt cx="1959367" cy="93688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110720" y="3821319"/>
            <a:ext cx="4656799" cy="1983415"/>
            <a:chOff x="0" y="0"/>
            <a:chExt cx="1962916" cy="83604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484598" y="3188928"/>
            <a:ext cx="3909043" cy="468548"/>
            <a:chOff x="0" y="0"/>
            <a:chExt cx="1647725" cy="1975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6935767" y="3646376"/>
            <a:ext cx="4734108" cy="4931362"/>
          </a:xfrm>
          <a:custGeom>
            <a:avLst/>
            <a:gdLst/>
            <a:ahLst/>
            <a:cxnLst/>
            <a:rect r="r" b="b" t="t" l="l"/>
            <a:pathLst>
              <a:path h="4931362" w="4734108">
                <a:moveTo>
                  <a:pt x="0" y="0"/>
                </a:moveTo>
                <a:lnTo>
                  <a:pt x="4734108" y="0"/>
                </a:lnTo>
                <a:lnTo>
                  <a:pt x="4734108" y="4931362"/>
                </a:lnTo>
                <a:lnTo>
                  <a:pt x="0" y="4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853726" y="922191"/>
            <a:ext cx="14367026" cy="138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Tech Stack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35667" y="3934693"/>
            <a:ext cx="3736744" cy="165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FFFF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PHP for the backend to handle server-side logic, manage databases, and ensure secure and efficient processing of data in the expense tracker application.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568885" y="3217771"/>
            <a:ext cx="2478725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5330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PHP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35667" y="7731115"/>
            <a:ext cx="3736744" cy="165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FFFF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PL/SQL to manage and optimize database operations, ensuring secure and efficient data storage and retrieval for the expense tracker.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69896" y="6978701"/>
            <a:ext cx="3121928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PL/SQL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70748" y="3831134"/>
            <a:ext cx="3822893" cy="193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</a:p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5330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Slim PHP with MVC for efficient backend processing and a responsive frontend in the expense tracker. easy to update the system.</a:t>
            </a:r>
          </a:p>
          <a:p>
            <a:pPr algn="just">
              <a:lnSpc>
                <a:spcPts val="2209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3199757" y="3217771"/>
            <a:ext cx="2478725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Slim PHP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10102605" y="6734359"/>
            <a:ext cx="1702582" cy="2418659"/>
          </a:xfrm>
          <a:custGeom>
            <a:avLst/>
            <a:gdLst/>
            <a:ahLst/>
            <a:cxnLst/>
            <a:rect r="r" b="b" t="t" l="l"/>
            <a:pathLst>
              <a:path h="2418659" w="1702582">
                <a:moveTo>
                  <a:pt x="0" y="0"/>
                </a:moveTo>
                <a:lnTo>
                  <a:pt x="1702582" y="0"/>
                </a:lnTo>
                <a:lnTo>
                  <a:pt x="1702582" y="2418659"/>
                </a:lnTo>
                <a:lnTo>
                  <a:pt x="0" y="2418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90047" t="0" r="0" b="-184929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false" rot="0">
            <a:off x="6482813" y="2799022"/>
            <a:ext cx="1910421" cy="2559869"/>
          </a:xfrm>
          <a:custGeom>
            <a:avLst/>
            <a:gdLst/>
            <a:ahLst/>
            <a:cxnLst/>
            <a:rect r="r" b="b" t="t" l="l"/>
            <a:pathLst>
              <a:path h="2559869" w="1910421">
                <a:moveTo>
                  <a:pt x="1910421" y="0"/>
                </a:moveTo>
                <a:lnTo>
                  <a:pt x="0" y="0"/>
                </a:lnTo>
                <a:lnTo>
                  <a:pt x="0" y="2559868"/>
                </a:lnTo>
                <a:lnTo>
                  <a:pt x="1910421" y="2559868"/>
                </a:lnTo>
                <a:lnTo>
                  <a:pt x="191042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7613" t="0" r="0" b="-169212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2355145">
            <a:off x="16924287" y="-307101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2355145">
            <a:off x="-631162" y="8809865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9946383">
            <a:off x="17451307" y="6976211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535196">
            <a:off x="-569487" y="-533099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2102301" y="6765031"/>
            <a:ext cx="4648381" cy="2222646"/>
            <a:chOff x="0" y="0"/>
            <a:chExt cx="1959367" cy="93688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2102301" y="7582249"/>
            <a:ext cx="4656799" cy="1983415"/>
            <a:chOff x="0" y="0"/>
            <a:chExt cx="1962916" cy="83604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476179" y="6949858"/>
            <a:ext cx="3909043" cy="468548"/>
            <a:chOff x="0" y="0"/>
            <a:chExt cx="1647725" cy="1975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2213932" y="7915114"/>
            <a:ext cx="4478762" cy="137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FFFF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ChartJS for our AI analytics and  JavaScript library for creating responsive, customizable charts, perfect for visualizing data in expense trackers and cloud applications.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892349" y="6978701"/>
            <a:ext cx="3121928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ChartJS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7525" y="3098906"/>
            <a:ext cx="1188194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Github Repository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41007" y="5086350"/>
            <a:ext cx="13244451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ody Text Fit"/>
                <a:ea typeface="Body Text Fit"/>
                <a:cs typeface="Body Text Fit"/>
                <a:sym typeface="Body Text Fit"/>
              </a:rPr>
              <a:t>https://github.com/Cherdman07/Expense-Tracker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55145">
            <a:off x="16052973" y="-485289"/>
            <a:ext cx="2412654" cy="2866004"/>
          </a:xfrm>
          <a:custGeom>
            <a:avLst/>
            <a:gdLst/>
            <a:ahLst/>
            <a:cxnLst/>
            <a:rect r="r" b="b" t="t" l="l"/>
            <a:pathLst>
              <a:path h="2866004" w="2412654">
                <a:moveTo>
                  <a:pt x="0" y="0"/>
                </a:moveTo>
                <a:lnTo>
                  <a:pt x="2412654" y="0"/>
                </a:lnTo>
                <a:lnTo>
                  <a:pt x="2412654" y="2866004"/>
                </a:lnTo>
                <a:lnTo>
                  <a:pt x="0" y="2866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73928">
            <a:off x="-554052" y="311102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930964">
            <a:off x="16907818" y="7898916"/>
            <a:ext cx="2227624" cy="2646206"/>
          </a:xfrm>
          <a:custGeom>
            <a:avLst/>
            <a:gdLst/>
            <a:ahLst/>
            <a:cxnLst/>
            <a:rect r="r" b="b" t="t" l="l"/>
            <a:pathLst>
              <a:path h="2646206" w="2227624">
                <a:moveTo>
                  <a:pt x="0" y="0"/>
                </a:moveTo>
                <a:lnTo>
                  <a:pt x="2227624" y="0"/>
                </a:lnTo>
                <a:lnTo>
                  <a:pt x="2227624" y="2646205"/>
                </a:lnTo>
                <a:lnTo>
                  <a:pt x="0" y="2646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201554">
            <a:off x="-1068448" y="8010462"/>
            <a:ext cx="2136896" cy="2538430"/>
          </a:xfrm>
          <a:custGeom>
            <a:avLst/>
            <a:gdLst/>
            <a:ahLst/>
            <a:cxnLst/>
            <a:rect r="r" b="b" t="t" l="l"/>
            <a:pathLst>
              <a:path h="2538430" w="2136896">
                <a:moveTo>
                  <a:pt x="0" y="0"/>
                </a:moveTo>
                <a:lnTo>
                  <a:pt x="2136896" y="0"/>
                </a:lnTo>
                <a:lnTo>
                  <a:pt x="2136896" y="2538430"/>
                </a:lnTo>
                <a:lnTo>
                  <a:pt x="0" y="2538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3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0092" y="2896465"/>
            <a:ext cx="7804044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0"/>
              </a:lnSpc>
            </a:pPr>
            <a:r>
              <a:rPr lang="en-US" sz="1500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976115">
            <a:off x="17373716" y="8644981"/>
            <a:ext cx="1828567" cy="2172164"/>
          </a:xfrm>
          <a:custGeom>
            <a:avLst/>
            <a:gdLst/>
            <a:ahLst/>
            <a:cxnLst/>
            <a:rect r="r" b="b" t="t" l="l"/>
            <a:pathLst>
              <a:path h="2172164" w="1828567">
                <a:moveTo>
                  <a:pt x="0" y="0"/>
                </a:moveTo>
                <a:lnTo>
                  <a:pt x="1828568" y="0"/>
                </a:lnTo>
                <a:lnTo>
                  <a:pt x="1828568" y="2172164"/>
                </a:lnTo>
                <a:lnTo>
                  <a:pt x="0" y="2172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184636">
            <a:off x="-914284" y="50229"/>
            <a:ext cx="1828567" cy="2172164"/>
          </a:xfrm>
          <a:custGeom>
            <a:avLst/>
            <a:gdLst/>
            <a:ahLst/>
            <a:cxnLst/>
            <a:rect r="r" b="b" t="t" l="l"/>
            <a:pathLst>
              <a:path h="2172164" w="1828567">
                <a:moveTo>
                  <a:pt x="0" y="0"/>
                </a:moveTo>
                <a:lnTo>
                  <a:pt x="1828568" y="0"/>
                </a:lnTo>
                <a:lnTo>
                  <a:pt x="1828568" y="2172164"/>
                </a:lnTo>
                <a:lnTo>
                  <a:pt x="0" y="2172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623316">
            <a:off x="-1224263" y="3120064"/>
            <a:ext cx="7830717" cy="9105485"/>
          </a:xfrm>
          <a:custGeom>
            <a:avLst/>
            <a:gdLst/>
            <a:ahLst/>
            <a:cxnLst/>
            <a:rect r="r" b="b" t="t" l="l"/>
            <a:pathLst>
              <a:path h="9105485" w="7830717">
                <a:moveTo>
                  <a:pt x="0" y="0"/>
                </a:moveTo>
                <a:lnTo>
                  <a:pt x="7830717" y="0"/>
                </a:lnTo>
                <a:lnTo>
                  <a:pt x="7830717" y="9105485"/>
                </a:lnTo>
                <a:lnTo>
                  <a:pt x="0" y="9105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773928">
            <a:off x="16517675" y="-452099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3" y="0"/>
                </a:lnTo>
                <a:lnTo>
                  <a:pt x="2339613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0643" y="1389588"/>
            <a:ext cx="7813357" cy="7358762"/>
          </a:xfrm>
          <a:custGeom>
            <a:avLst/>
            <a:gdLst/>
            <a:ahLst/>
            <a:cxnLst/>
            <a:rect r="r" b="b" t="t" l="l"/>
            <a:pathLst>
              <a:path h="7358762" w="7813357">
                <a:moveTo>
                  <a:pt x="0" y="0"/>
                </a:moveTo>
                <a:lnTo>
                  <a:pt x="7813357" y="0"/>
                </a:lnTo>
                <a:lnTo>
                  <a:pt x="7813357" y="7358762"/>
                </a:lnTo>
                <a:lnTo>
                  <a:pt x="0" y="7358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52192" y="1748495"/>
            <a:ext cx="8443366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9"/>
              </a:lnSpc>
            </a:pPr>
            <a:r>
              <a:rPr lang="en-US" sz="7500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Individual contributions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39957" y="4278920"/>
            <a:ext cx="6431988" cy="74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Archerd Alconaba - Frontend and Backend</a:t>
            </a:r>
          </a:p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                                   - UI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39957" y="5701149"/>
            <a:ext cx="6027251" cy="74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Allen Diaz - Frontend and Backend</a:t>
            </a:r>
          </a:p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                    - UX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39957" y="7444192"/>
            <a:ext cx="5082422" cy="74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JV Reyes - Frontend and Backend</a:t>
            </a:r>
          </a:p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                  - Documentation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7930964">
            <a:off x="16981746" y="-81055"/>
            <a:ext cx="2227624" cy="2646206"/>
          </a:xfrm>
          <a:custGeom>
            <a:avLst/>
            <a:gdLst/>
            <a:ahLst/>
            <a:cxnLst/>
            <a:rect r="r" b="b" t="t" l="l"/>
            <a:pathLst>
              <a:path h="2646206" w="2227624">
                <a:moveTo>
                  <a:pt x="0" y="0"/>
                </a:moveTo>
                <a:lnTo>
                  <a:pt x="2227624" y="0"/>
                </a:lnTo>
                <a:lnTo>
                  <a:pt x="2227624" y="2646205"/>
                </a:lnTo>
                <a:lnTo>
                  <a:pt x="0" y="2646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355145">
            <a:off x="-740119" y="8221490"/>
            <a:ext cx="2114519" cy="2511848"/>
          </a:xfrm>
          <a:custGeom>
            <a:avLst/>
            <a:gdLst/>
            <a:ahLst/>
            <a:cxnLst/>
            <a:rect r="r" b="b" t="t" l="l"/>
            <a:pathLst>
              <a:path h="2511848" w="2114519">
                <a:moveTo>
                  <a:pt x="0" y="0"/>
                </a:moveTo>
                <a:lnTo>
                  <a:pt x="2114520" y="0"/>
                </a:lnTo>
                <a:lnTo>
                  <a:pt x="2114520" y="2511848"/>
                </a:lnTo>
                <a:lnTo>
                  <a:pt x="0" y="2511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5196">
            <a:off x="-569487" y="-533099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946383">
            <a:off x="17451307" y="6976211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13024" y="1232258"/>
            <a:ext cx="7026013" cy="7822484"/>
          </a:xfrm>
          <a:custGeom>
            <a:avLst/>
            <a:gdLst/>
            <a:ahLst/>
            <a:cxnLst/>
            <a:rect r="r" b="b" t="t" l="l"/>
            <a:pathLst>
              <a:path h="7822484" w="7026013">
                <a:moveTo>
                  <a:pt x="0" y="0"/>
                </a:moveTo>
                <a:lnTo>
                  <a:pt x="7026013" y="0"/>
                </a:lnTo>
                <a:lnTo>
                  <a:pt x="7026013" y="7822484"/>
                </a:lnTo>
                <a:lnTo>
                  <a:pt x="0" y="7822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4910" y="3295202"/>
            <a:ext cx="9608114" cy="172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5"/>
              </a:lnSpc>
            </a:pPr>
            <a:r>
              <a:rPr lang="en-US" sz="1013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Thank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674" y="4945248"/>
            <a:ext cx="9230587" cy="608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5"/>
              </a:lnSpc>
            </a:pPr>
            <a:r>
              <a:rPr lang="en-US" sz="3546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 Questions and Answer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930964">
            <a:off x="16981746" y="-81055"/>
            <a:ext cx="2227624" cy="2646206"/>
          </a:xfrm>
          <a:custGeom>
            <a:avLst/>
            <a:gdLst/>
            <a:ahLst/>
            <a:cxnLst/>
            <a:rect r="r" b="b" t="t" l="l"/>
            <a:pathLst>
              <a:path h="2646206" w="2227624">
                <a:moveTo>
                  <a:pt x="0" y="0"/>
                </a:moveTo>
                <a:lnTo>
                  <a:pt x="2227624" y="0"/>
                </a:lnTo>
                <a:lnTo>
                  <a:pt x="2227624" y="2646205"/>
                </a:lnTo>
                <a:lnTo>
                  <a:pt x="0" y="2646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945641">
            <a:off x="5036562" y="8831411"/>
            <a:ext cx="1953547" cy="2320628"/>
          </a:xfrm>
          <a:custGeom>
            <a:avLst/>
            <a:gdLst/>
            <a:ahLst/>
            <a:cxnLst/>
            <a:rect r="r" b="b" t="t" l="l"/>
            <a:pathLst>
              <a:path h="2320628" w="1953547">
                <a:moveTo>
                  <a:pt x="0" y="0"/>
                </a:moveTo>
                <a:lnTo>
                  <a:pt x="1953546" y="0"/>
                </a:lnTo>
                <a:lnTo>
                  <a:pt x="1953546" y="2320628"/>
                </a:lnTo>
                <a:lnTo>
                  <a:pt x="0" y="2320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35196">
            <a:off x="-452162" y="390692"/>
            <a:ext cx="1642012" cy="1950554"/>
          </a:xfrm>
          <a:custGeom>
            <a:avLst/>
            <a:gdLst/>
            <a:ahLst/>
            <a:cxnLst/>
            <a:rect r="r" b="b" t="t" l="l"/>
            <a:pathLst>
              <a:path h="1950554" w="1642012">
                <a:moveTo>
                  <a:pt x="0" y="0"/>
                </a:moveTo>
                <a:lnTo>
                  <a:pt x="1642012" y="0"/>
                </a:lnTo>
                <a:lnTo>
                  <a:pt x="1642012" y="1950555"/>
                </a:lnTo>
                <a:lnTo>
                  <a:pt x="0" y="1950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6096" y="9005543"/>
            <a:ext cx="16530025" cy="3603247"/>
            <a:chOff x="0" y="0"/>
            <a:chExt cx="5078330" cy="1106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78330" cy="1106984"/>
            </a:xfrm>
            <a:custGeom>
              <a:avLst/>
              <a:gdLst/>
              <a:ahLst/>
              <a:cxnLst/>
              <a:rect r="r" b="b" t="t" l="l"/>
              <a:pathLst>
                <a:path h="1106984" w="5078330">
                  <a:moveTo>
                    <a:pt x="34190" y="0"/>
                  </a:moveTo>
                  <a:lnTo>
                    <a:pt x="5044141" y="0"/>
                  </a:lnTo>
                  <a:cubicBezTo>
                    <a:pt x="5063023" y="0"/>
                    <a:pt x="5078330" y="15307"/>
                    <a:pt x="5078330" y="34190"/>
                  </a:cubicBezTo>
                  <a:lnTo>
                    <a:pt x="5078330" y="1072794"/>
                  </a:lnTo>
                  <a:cubicBezTo>
                    <a:pt x="5078330" y="1081862"/>
                    <a:pt x="5074728" y="1090559"/>
                    <a:pt x="5068316" y="1096970"/>
                  </a:cubicBezTo>
                  <a:cubicBezTo>
                    <a:pt x="5061905" y="1103382"/>
                    <a:pt x="5053208" y="1106984"/>
                    <a:pt x="5044141" y="1106984"/>
                  </a:cubicBezTo>
                  <a:lnTo>
                    <a:pt x="34190" y="1106984"/>
                  </a:lnTo>
                  <a:cubicBezTo>
                    <a:pt x="25122" y="1106984"/>
                    <a:pt x="16426" y="1103382"/>
                    <a:pt x="10014" y="1096970"/>
                  </a:cubicBezTo>
                  <a:cubicBezTo>
                    <a:pt x="3602" y="1090559"/>
                    <a:pt x="0" y="1081862"/>
                    <a:pt x="0" y="1072794"/>
                  </a:cubicBezTo>
                  <a:lnTo>
                    <a:pt x="0" y="34190"/>
                  </a:lnTo>
                  <a:cubicBezTo>
                    <a:pt x="0" y="25122"/>
                    <a:pt x="3602" y="16426"/>
                    <a:pt x="10014" y="10014"/>
                  </a:cubicBezTo>
                  <a:cubicBezTo>
                    <a:pt x="16426" y="3602"/>
                    <a:pt x="25122" y="0"/>
                    <a:pt x="34190" y="0"/>
                  </a:cubicBezTo>
                  <a:close/>
                </a:path>
              </a:pathLst>
            </a:custGeom>
            <a:solidFill>
              <a:srgbClr val="01B6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78330" cy="1154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78311" y="1436283"/>
            <a:ext cx="7164499" cy="7434858"/>
          </a:xfrm>
          <a:custGeom>
            <a:avLst/>
            <a:gdLst/>
            <a:ahLst/>
            <a:cxnLst/>
            <a:rect r="r" b="b" t="t" l="l"/>
            <a:pathLst>
              <a:path h="7434858" w="7164499">
                <a:moveTo>
                  <a:pt x="0" y="0"/>
                </a:moveTo>
                <a:lnTo>
                  <a:pt x="7164499" y="0"/>
                </a:lnTo>
                <a:lnTo>
                  <a:pt x="7164499" y="7434857"/>
                </a:lnTo>
                <a:lnTo>
                  <a:pt x="0" y="7434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0694" y="1357529"/>
            <a:ext cx="9818705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Project Idea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12470" y="3981431"/>
            <a:ext cx="8683306" cy="3407389"/>
            <a:chOff x="0" y="0"/>
            <a:chExt cx="1898618" cy="7450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8618" cy="745031"/>
            </a:xfrm>
            <a:custGeom>
              <a:avLst/>
              <a:gdLst/>
              <a:ahLst/>
              <a:cxnLst/>
              <a:rect r="r" b="b" t="t" l="l"/>
              <a:pathLst>
                <a:path h="745031" w="1898618">
                  <a:moveTo>
                    <a:pt x="45471" y="0"/>
                  </a:moveTo>
                  <a:lnTo>
                    <a:pt x="1853147" y="0"/>
                  </a:lnTo>
                  <a:cubicBezTo>
                    <a:pt x="1878260" y="0"/>
                    <a:pt x="1898618" y="20358"/>
                    <a:pt x="1898618" y="45471"/>
                  </a:cubicBezTo>
                  <a:lnTo>
                    <a:pt x="1898618" y="699560"/>
                  </a:lnTo>
                  <a:cubicBezTo>
                    <a:pt x="1898618" y="724673"/>
                    <a:pt x="1878260" y="745031"/>
                    <a:pt x="1853147" y="745031"/>
                  </a:cubicBezTo>
                  <a:lnTo>
                    <a:pt x="45471" y="745031"/>
                  </a:lnTo>
                  <a:cubicBezTo>
                    <a:pt x="20358" y="745031"/>
                    <a:pt x="0" y="724673"/>
                    <a:pt x="0" y="699560"/>
                  </a:cubicBezTo>
                  <a:lnTo>
                    <a:pt x="0" y="45471"/>
                  </a:lnTo>
                  <a:cubicBezTo>
                    <a:pt x="0" y="20358"/>
                    <a:pt x="20358" y="0"/>
                    <a:pt x="45471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898618" cy="792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30291" y="4115088"/>
            <a:ext cx="7847665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Expense Tracker is designed to help individuals monitor, categorize, and manage their spending to achieve better financial control and awareness.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7508526">
            <a:off x="16401826" y="-524693"/>
            <a:ext cx="2535571" cy="3012017"/>
          </a:xfrm>
          <a:custGeom>
            <a:avLst/>
            <a:gdLst/>
            <a:ahLst/>
            <a:cxnLst/>
            <a:rect r="r" b="b" t="t" l="l"/>
            <a:pathLst>
              <a:path h="3012017" w="2535571">
                <a:moveTo>
                  <a:pt x="0" y="0"/>
                </a:moveTo>
                <a:lnTo>
                  <a:pt x="2535570" y="0"/>
                </a:lnTo>
                <a:lnTo>
                  <a:pt x="2535570" y="3012017"/>
                </a:lnTo>
                <a:lnTo>
                  <a:pt x="0" y="3012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842869" y="8583921"/>
            <a:ext cx="1871569" cy="2223246"/>
          </a:xfrm>
          <a:custGeom>
            <a:avLst/>
            <a:gdLst/>
            <a:ahLst/>
            <a:cxnLst/>
            <a:rect r="r" b="b" t="t" l="l"/>
            <a:pathLst>
              <a:path h="2223246" w="1871569">
                <a:moveTo>
                  <a:pt x="0" y="0"/>
                </a:moveTo>
                <a:lnTo>
                  <a:pt x="1871569" y="0"/>
                </a:lnTo>
                <a:lnTo>
                  <a:pt x="1871569" y="2223245"/>
                </a:lnTo>
                <a:lnTo>
                  <a:pt x="0" y="2223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460634" y="3008530"/>
            <a:ext cx="9517617" cy="2381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8557" y="7689384"/>
            <a:ext cx="16530025" cy="3603247"/>
            <a:chOff x="0" y="0"/>
            <a:chExt cx="5078330" cy="1106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78330" cy="1106984"/>
            </a:xfrm>
            <a:custGeom>
              <a:avLst/>
              <a:gdLst/>
              <a:ahLst/>
              <a:cxnLst/>
              <a:rect r="r" b="b" t="t" l="l"/>
              <a:pathLst>
                <a:path h="1106984" w="5078330">
                  <a:moveTo>
                    <a:pt x="34190" y="0"/>
                  </a:moveTo>
                  <a:lnTo>
                    <a:pt x="5044141" y="0"/>
                  </a:lnTo>
                  <a:cubicBezTo>
                    <a:pt x="5063023" y="0"/>
                    <a:pt x="5078330" y="15307"/>
                    <a:pt x="5078330" y="34190"/>
                  </a:cubicBezTo>
                  <a:lnTo>
                    <a:pt x="5078330" y="1072794"/>
                  </a:lnTo>
                  <a:cubicBezTo>
                    <a:pt x="5078330" y="1081862"/>
                    <a:pt x="5074728" y="1090559"/>
                    <a:pt x="5068316" y="1096970"/>
                  </a:cubicBezTo>
                  <a:cubicBezTo>
                    <a:pt x="5061905" y="1103382"/>
                    <a:pt x="5053208" y="1106984"/>
                    <a:pt x="5044141" y="1106984"/>
                  </a:cubicBezTo>
                  <a:lnTo>
                    <a:pt x="34190" y="1106984"/>
                  </a:lnTo>
                  <a:cubicBezTo>
                    <a:pt x="25122" y="1106984"/>
                    <a:pt x="16426" y="1103382"/>
                    <a:pt x="10014" y="1096970"/>
                  </a:cubicBezTo>
                  <a:cubicBezTo>
                    <a:pt x="3602" y="1090559"/>
                    <a:pt x="0" y="1081862"/>
                    <a:pt x="0" y="1072794"/>
                  </a:cubicBezTo>
                  <a:lnTo>
                    <a:pt x="0" y="34190"/>
                  </a:lnTo>
                  <a:cubicBezTo>
                    <a:pt x="0" y="25122"/>
                    <a:pt x="3602" y="16426"/>
                    <a:pt x="10014" y="10014"/>
                  </a:cubicBezTo>
                  <a:cubicBezTo>
                    <a:pt x="16426" y="3602"/>
                    <a:pt x="25122" y="0"/>
                    <a:pt x="34190" y="0"/>
                  </a:cubicBezTo>
                  <a:close/>
                </a:path>
              </a:pathLst>
            </a:custGeom>
            <a:solidFill>
              <a:srgbClr val="01B6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78330" cy="1154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0959">
            <a:off x="4021549" y="4861657"/>
            <a:ext cx="3224472" cy="3147157"/>
            <a:chOff x="0" y="0"/>
            <a:chExt cx="1171842" cy="11437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90959">
            <a:off x="576913" y="5033152"/>
            <a:ext cx="3224472" cy="3147157"/>
            <a:chOff x="0" y="0"/>
            <a:chExt cx="1171842" cy="11437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634179" y="1028700"/>
            <a:ext cx="11019642" cy="2337486"/>
            <a:chOff x="0" y="0"/>
            <a:chExt cx="2385217" cy="5059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5217" cy="505952"/>
            </a:xfrm>
            <a:custGeom>
              <a:avLst/>
              <a:gdLst/>
              <a:ahLst/>
              <a:cxnLst/>
              <a:rect r="r" b="b" t="t" l="l"/>
              <a:pathLst>
                <a:path h="505952" w="2385217">
                  <a:moveTo>
                    <a:pt x="35830" y="0"/>
                  </a:moveTo>
                  <a:lnTo>
                    <a:pt x="2349386" y="0"/>
                  </a:lnTo>
                  <a:cubicBezTo>
                    <a:pt x="2369175" y="0"/>
                    <a:pt x="2385217" y="16042"/>
                    <a:pt x="2385217" y="35830"/>
                  </a:cubicBezTo>
                  <a:lnTo>
                    <a:pt x="2385217" y="470122"/>
                  </a:lnTo>
                  <a:cubicBezTo>
                    <a:pt x="2385217" y="479625"/>
                    <a:pt x="2381442" y="488738"/>
                    <a:pt x="2374722" y="495458"/>
                  </a:cubicBezTo>
                  <a:cubicBezTo>
                    <a:pt x="2368003" y="502177"/>
                    <a:pt x="2358889" y="505952"/>
                    <a:pt x="2349386" y="505952"/>
                  </a:cubicBezTo>
                  <a:lnTo>
                    <a:pt x="35830" y="505952"/>
                  </a:lnTo>
                  <a:cubicBezTo>
                    <a:pt x="16042" y="505952"/>
                    <a:pt x="0" y="489910"/>
                    <a:pt x="0" y="470122"/>
                  </a:cubicBezTo>
                  <a:lnTo>
                    <a:pt x="0" y="35830"/>
                  </a:lnTo>
                  <a:cubicBezTo>
                    <a:pt x="0" y="16042"/>
                    <a:pt x="16042" y="0"/>
                    <a:pt x="3583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385217" cy="553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5317751">
            <a:off x="16027506" y="-343384"/>
            <a:ext cx="2902154" cy="3447483"/>
          </a:xfrm>
          <a:custGeom>
            <a:avLst/>
            <a:gdLst/>
            <a:ahLst/>
            <a:cxnLst/>
            <a:rect r="r" b="b" t="t" l="l"/>
            <a:pathLst>
              <a:path h="3447483" w="2902154">
                <a:moveTo>
                  <a:pt x="0" y="0"/>
                </a:moveTo>
                <a:lnTo>
                  <a:pt x="2902154" y="0"/>
                </a:lnTo>
                <a:lnTo>
                  <a:pt x="2902154" y="3447483"/>
                </a:lnTo>
                <a:lnTo>
                  <a:pt x="0" y="3447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0086275">
            <a:off x="-422377" y="-343384"/>
            <a:ext cx="2902154" cy="3447483"/>
          </a:xfrm>
          <a:custGeom>
            <a:avLst/>
            <a:gdLst/>
            <a:ahLst/>
            <a:cxnLst/>
            <a:rect r="r" b="b" t="t" l="l"/>
            <a:pathLst>
              <a:path h="3447483" w="2902154">
                <a:moveTo>
                  <a:pt x="2902154" y="3447483"/>
                </a:moveTo>
                <a:lnTo>
                  <a:pt x="0" y="3447483"/>
                </a:lnTo>
                <a:lnTo>
                  <a:pt x="0" y="0"/>
                </a:lnTo>
                <a:lnTo>
                  <a:pt x="2902154" y="0"/>
                </a:lnTo>
                <a:lnTo>
                  <a:pt x="2902154" y="34474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-10767230">
            <a:off x="137717" y="5812459"/>
            <a:ext cx="993370" cy="1023233"/>
            <a:chOff x="0" y="0"/>
            <a:chExt cx="305182" cy="31435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5182" cy="314356"/>
            </a:xfrm>
            <a:custGeom>
              <a:avLst/>
              <a:gdLst/>
              <a:ahLst/>
              <a:cxnLst/>
              <a:rect r="r" b="b" t="t" l="l"/>
              <a:pathLst>
                <a:path h="314356" w="305182">
                  <a:moveTo>
                    <a:pt x="152591" y="0"/>
                  </a:moveTo>
                  <a:lnTo>
                    <a:pt x="152591" y="0"/>
                  </a:lnTo>
                  <a:cubicBezTo>
                    <a:pt x="193060" y="0"/>
                    <a:pt x="231872" y="16076"/>
                    <a:pt x="260489" y="44693"/>
                  </a:cubicBezTo>
                  <a:cubicBezTo>
                    <a:pt x="289105" y="73309"/>
                    <a:pt x="305182" y="112121"/>
                    <a:pt x="305182" y="152591"/>
                  </a:cubicBezTo>
                  <a:lnTo>
                    <a:pt x="305182" y="161765"/>
                  </a:lnTo>
                  <a:cubicBezTo>
                    <a:pt x="305182" y="202235"/>
                    <a:pt x="289105" y="241047"/>
                    <a:pt x="260489" y="269663"/>
                  </a:cubicBezTo>
                  <a:cubicBezTo>
                    <a:pt x="231872" y="298280"/>
                    <a:pt x="193060" y="314356"/>
                    <a:pt x="152591" y="314356"/>
                  </a:cubicBezTo>
                  <a:lnTo>
                    <a:pt x="152591" y="314356"/>
                  </a:lnTo>
                  <a:cubicBezTo>
                    <a:pt x="68317" y="314356"/>
                    <a:pt x="0" y="246039"/>
                    <a:pt x="0" y="161765"/>
                  </a:cubicBezTo>
                  <a:lnTo>
                    <a:pt x="0" y="152591"/>
                  </a:lnTo>
                  <a:cubicBezTo>
                    <a:pt x="0" y="68317"/>
                    <a:pt x="68317" y="0"/>
                    <a:pt x="152591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05182" cy="361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10676270">
            <a:off x="459884" y="6094627"/>
            <a:ext cx="272836" cy="458898"/>
          </a:xfrm>
          <a:custGeom>
            <a:avLst/>
            <a:gdLst/>
            <a:ahLst/>
            <a:cxnLst/>
            <a:rect r="r" b="b" t="t" l="l"/>
            <a:pathLst>
              <a:path h="458898" w="272836">
                <a:moveTo>
                  <a:pt x="0" y="0"/>
                </a:moveTo>
                <a:lnTo>
                  <a:pt x="272835" y="0"/>
                </a:lnTo>
                <a:lnTo>
                  <a:pt x="272835" y="458898"/>
                </a:lnTo>
                <a:lnTo>
                  <a:pt x="0" y="458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93850" y="5419256"/>
            <a:ext cx="1390597" cy="1304633"/>
          </a:xfrm>
          <a:custGeom>
            <a:avLst/>
            <a:gdLst/>
            <a:ahLst/>
            <a:cxnLst/>
            <a:rect r="r" b="b" t="t" l="l"/>
            <a:pathLst>
              <a:path h="1304633" w="1390597">
                <a:moveTo>
                  <a:pt x="0" y="0"/>
                </a:moveTo>
                <a:lnTo>
                  <a:pt x="1390597" y="0"/>
                </a:lnTo>
                <a:lnTo>
                  <a:pt x="1390597" y="1304632"/>
                </a:lnTo>
                <a:lnTo>
                  <a:pt x="0" y="1304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542876" y="4996052"/>
            <a:ext cx="2084013" cy="1727836"/>
          </a:xfrm>
          <a:custGeom>
            <a:avLst/>
            <a:gdLst/>
            <a:ahLst/>
            <a:cxnLst/>
            <a:rect r="r" b="b" t="t" l="l"/>
            <a:pathLst>
              <a:path h="1727836" w="2084013">
                <a:moveTo>
                  <a:pt x="0" y="0"/>
                </a:moveTo>
                <a:lnTo>
                  <a:pt x="2084013" y="0"/>
                </a:lnTo>
                <a:lnTo>
                  <a:pt x="2084013" y="1727836"/>
                </a:lnTo>
                <a:lnTo>
                  <a:pt x="0" y="1727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-142650">
            <a:off x="650800" y="6993097"/>
            <a:ext cx="3262274" cy="93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Help people manage their own budget.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870085" y="1429179"/>
            <a:ext cx="10510868" cy="138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84"/>
              </a:lnSpc>
              <a:spcBef>
                <a:spcPct val="0"/>
              </a:spcBef>
            </a:pPr>
            <a:r>
              <a:rPr lang="en-US" b="true" sz="8131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Goals of Project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487113" y="4732896"/>
            <a:ext cx="3376459" cy="3226620"/>
            <a:chOff x="0" y="0"/>
            <a:chExt cx="1227077" cy="11726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27077" cy="1172622"/>
            </a:xfrm>
            <a:custGeom>
              <a:avLst/>
              <a:gdLst/>
              <a:ahLst/>
              <a:cxnLst/>
              <a:rect r="r" b="b" t="t" l="l"/>
              <a:pathLst>
                <a:path h="1172622" w="1227077">
                  <a:moveTo>
                    <a:pt x="167382" y="0"/>
                  </a:moveTo>
                  <a:lnTo>
                    <a:pt x="1059695" y="0"/>
                  </a:lnTo>
                  <a:cubicBezTo>
                    <a:pt x="1152137" y="0"/>
                    <a:pt x="1227077" y="74940"/>
                    <a:pt x="1227077" y="167382"/>
                  </a:cubicBezTo>
                  <a:lnTo>
                    <a:pt x="1227077" y="1005240"/>
                  </a:lnTo>
                  <a:cubicBezTo>
                    <a:pt x="1227077" y="1097682"/>
                    <a:pt x="1152137" y="1172622"/>
                    <a:pt x="1059695" y="1172622"/>
                  </a:cubicBezTo>
                  <a:lnTo>
                    <a:pt x="167382" y="1172622"/>
                  </a:lnTo>
                  <a:cubicBezTo>
                    <a:pt x="74940" y="1172622"/>
                    <a:pt x="0" y="1097682"/>
                    <a:pt x="0" y="1005240"/>
                  </a:cubicBezTo>
                  <a:lnTo>
                    <a:pt x="0" y="167382"/>
                  </a:lnTo>
                  <a:cubicBezTo>
                    <a:pt x="0" y="74940"/>
                    <a:pt x="74940" y="0"/>
                    <a:pt x="16738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227077" cy="1220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8303205" y="4909944"/>
            <a:ext cx="1605391" cy="1647323"/>
          </a:xfrm>
          <a:custGeom>
            <a:avLst/>
            <a:gdLst/>
            <a:ahLst/>
            <a:cxnLst/>
            <a:rect r="r" b="b" t="t" l="l"/>
            <a:pathLst>
              <a:path h="1647323" w="1605391">
                <a:moveTo>
                  <a:pt x="0" y="0"/>
                </a:moveTo>
                <a:lnTo>
                  <a:pt x="1605390" y="0"/>
                </a:lnTo>
                <a:lnTo>
                  <a:pt x="1605390" y="1647322"/>
                </a:lnTo>
                <a:lnTo>
                  <a:pt x="0" y="16473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125178">
            <a:off x="11100264" y="4861657"/>
            <a:ext cx="3224472" cy="3147157"/>
            <a:chOff x="0" y="0"/>
            <a:chExt cx="1171842" cy="114374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199802">
            <a:off x="14494497" y="4977702"/>
            <a:ext cx="3224472" cy="3147157"/>
            <a:chOff x="0" y="0"/>
            <a:chExt cx="1171842" cy="114374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90959">
            <a:off x="17256061" y="5744200"/>
            <a:ext cx="993370" cy="1023233"/>
            <a:chOff x="0" y="0"/>
            <a:chExt cx="305182" cy="31435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05182" cy="314356"/>
            </a:xfrm>
            <a:custGeom>
              <a:avLst/>
              <a:gdLst/>
              <a:ahLst/>
              <a:cxnLst/>
              <a:rect r="r" b="b" t="t" l="l"/>
              <a:pathLst>
                <a:path h="314356" w="305182">
                  <a:moveTo>
                    <a:pt x="152591" y="0"/>
                  </a:moveTo>
                  <a:lnTo>
                    <a:pt x="152591" y="0"/>
                  </a:lnTo>
                  <a:cubicBezTo>
                    <a:pt x="193060" y="0"/>
                    <a:pt x="231872" y="16076"/>
                    <a:pt x="260489" y="44693"/>
                  </a:cubicBezTo>
                  <a:cubicBezTo>
                    <a:pt x="289105" y="73309"/>
                    <a:pt x="305182" y="112121"/>
                    <a:pt x="305182" y="152591"/>
                  </a:cubicBezTo>
                  <a:lnTo>
                    <a:pt x="305182" y="161765"/>
                  </a:lnTo>
                  <a:cubicBezTo>
                    <a:pt x="305182" y="202235"/>
                    <a:pt x="289105" y="241047"/>
                    <a:pt x="260489" y="269663"/>
                  </a:cubicBezTo>
                  <a:cubicBezTo>
                    <a:pt x="231872" y="298280"/>
                    <a:pt x="193060" y="314356"/>
                    <a:pt x="152591" y="314356"/>
                  </a:cubicBezTo>
                  <a:lnTo>
                    <a:pt x="152591" y="314356"/>
                  </a:lnTo>
                  <a:cubicBezTo>
                    <a:pt x="68317" y="314356"/>
                    <a:pt x="0" y="246039"/>
                    <a:pt x="0" y="161765"/>
                  </a:cubicBezTo>
                  <a:lnTo>
                    <a:pt x="0" y="152591"/>
                  </a:lnTo>
                  <a:cubicBezTo>
                    <a:pt x="0" y="68317"/>
                    <a:pt x="68317" y="0"/>
                    <a:pt x="152591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305182" cy="361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true" flipV="false" rot="-10676270">
            <a:off x="17635378" y="6026367"/>
            <a:ext cx="272836" cy="458898"/>
          </a:xfrm>
          <a:custGeom>
            <a:avLst/>
            <a:gdLst/>
            <a:ahLst/>
            <a:cxnLst/>
            <a:rect r="r" b="b" t="t" l="l"/>
            <a:pathLst>
              <a:path h="458898" w="272836">
                <a:moveTo>
                  <a:pt x="272836" y="0"/>
                </a:moveTo>
                <a:lnTo>
                  <a:pt x="0" y="0"/>
                </a:lnTo>
                <a:lnTo>
                  <a:pt x="0" y="458899"/>
                </a:lnTo>
                <a:lnTo>
                  <a:pt x="272836" y="458899"/>
                </a:lnTo>
                <a:lnTo>
                  <a:pt x="2728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289292" y="4971626"/>
            <a:ext cx="1828160" cy="1904334"/>
          </a:xfrm>
          <a:custGeom>
            <a:avLst/>
            <a:gdLst/>
            <a:ahLst/>
            <a:cxnLst/>
            <a:rect r="r" b="b" t="t" l="l"/>
            <a:pathLst>
              <a:path h="1904334" w="1828160">
                <a:moveTo>
                  <a:pt x="0" y="0"/>
                </a:moveTo>
                <a:lnTo>
                  <a:pt x="1828161" y="0"/>
                </a:lnTo>
                <a:lnTo>
                  <a:pt x="1828161" y="1904333"/>
                </a:lnTo>
                <a:lnTo>
                  <a:pt x="0" y="19043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1869152" y="5031296"/>
            <a:ext cx="1765652" cy="1832281"/>
          </a:xfrm>
          <a:custGeom>
            <a:avLst/>
            <a:gdLst/>
            <a:ahLst/>
            <a:cxnLst/>
            <a:rect r="r" b="b" t="t" l="l"/>
            <a:pathLst>
              <a:path h="1832281" w="1765652">
                <a:moveTo>
                  <a:pt x="0" y="0"/>
                </a:moveTo>
                <a:lnTo>
                  <a:pt x="1765652" y="0"/>
                </a:lnTo>
                <a:lnTo>
                  <a:pt x="1765652" y="1832280"/>
                </a:lnTo>
                <a:lnTo>
                  <a:pt x="0" y="1832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-90959">
            <a:off x="4032073" y="6892006"/>
            <a:ext cx="3262274" cy="93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Empower users to effectively manage their finances.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7563313" y="6620615"/>
            <a:ext cx="3262274" cy="124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Provide a simple and User-friendly platform for tracking expenses.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115824">
            <a:off x="11136596" y="6922755"/>
            <a:ext cx="3262274" cy="93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Enable users to set and monitor budgets.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194554">
            <a:off x="14428988" y="7017126"/>
            <a:ext cx="3262274" cy="124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Analyze spending habits to promote better financial decisions.</a:t>
            </a:r>
          </a:p>
          <a:p>
            <a:pPr algn="ctr">
              <a:lnSpc>
                <a:spcPts val="251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3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623316">
            <a:off x="11693593" y="1754076"/>
            <a:ext cx="7830717" cy="9105485"/>
          </a:xfrm>
          <a:custGeom>
            <a:avLst/>
            <a:gdLst/>
            <a:ahLst/>
            <a:cxnLst/>
            <a:rect r="r" b="b" t="t" l="l"/>
            <a:pathLst>
              <a:path h="9105485" w="7830717">
                <a:moveTo>
                  <a:pt x="0" y="0"/>
                </a:moveTo>
                <a:lnTo>
                  <a:pt x="7830717" y="0"/>
                </a:lnTo>
                <a:lnTo>
                  <a:pt x="7830717" y="9105485"/>
                </a:lnTo>
                <a:lnTo>
                  <a:pt x="0" y="9105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8725" y="1232795"/>
            <a:ext cx="5727913" cy="237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989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User </a:t>
            </a:r>
          </a:p>
          <a:p>
            <a:pPr algn="just">
              <a:lnSpc>
                <a:spcPts val="9000"/>
              </a:lnSpc>
            </a:pPr>
            <a:r>
              <a:rPr lang="en-US" b="true" sz="989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Stories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7773928">
            <a:off x="16517675" y="-452099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3" y="0"/>
                </a:lnTo>
                <a:lnTo>
                  <a:pt x="2339613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42394" y="653242"/>
            <a:ext cx="1631207" cy="2384837"/>
          </a:xfrm>
          <a:custGeom>
            <a:avLst/>
            <a:gdLst/>
            <a:ahLst/>
            <a:cxnLst/>
            <a:rect r="r" b="b" t="t" l="l"/>
            <a:pathLst>
              <a:path h="2384837" w="1631207">
                <a:moveTo>
                  <a:pt x="0" y="0"/>
                </a:moveTo>
                <a:lnTo>
                  <a:pt x="1631208" y="0"/>
                </a:lnTo>
                <a:lnTo>
                  <a:pt x="1631208" y="2384837"/>
                </a:lnTo>
                <a:lnTo>
                  <a:pt x="0" y="2384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94109" t="0" r="0" b="-17974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5774" y="7580439"/>
            <a:ext cx="6658928" cy="160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As a user, we to View reports and charts to analyze spending.</a:t>
            </a:r>
          </a:p>
          <a:p>
            <a:pPr algn="l">
              <a:lnSpc>
                <a:spcPts val="4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85774" y="5781655"/>
            <a:ext cx="6027251" cy="160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As a user, we to Categorize expenses for better insights.</a:t>
            </a:r>
          </a:p>
          <a:p>
            <a:pPr algn="l">
              <a:lnSpc>
                <a:spcPts val="4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85774" y="4079133"/>
            <a:ext cx="6027251" cy="160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As a user, we to Add daily expenses to track spending.</a:t>
            </a:r>
          </a:p>
          <a:p>
            <a:pPr algn="l">
              <a:lnSpc>
                <a:spcPts val="427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1028760" y="3588250"/>
            <a:ext cx="11929238" cy="2381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0791" y="1028700"/>
            <a:ext cx="6778198" cy="8229600"/>
          </a:xfrm>
          <a:custGeom>
            <a:avLst/>
            <a:gdLst/>
            <a:ahLst/>
            <a:cxnLst/>
            <a:rect r="r" b="b" t="t" l="l"/>
            <a:pathLst>
              <a:path h="8229600" w="6778198">
                <a:moveTo>
                  <a:pt x="0" y="0"/>
                </a:moveTo>
                <a:lnTo>
                  <a:pt x="6778198" y="0"/>
                </a:lnTo>
                <a:lnTo>
                  <a:pt x="67781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28576" y="547638"/>
            <a:ext cx="764531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66726" y="2978008"/>
            <a:ext cx="8732914" cy="217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7"/>
              </a:lnSpc>
            </a:pPr>
            <a:r>
              <a:rPr lang="en-US" sz="2469">
                <a:solidFill>
                  <a:srgbClr val="5330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expense tracker visually outline its layout and functionality, showcasing features like transaction page, home page, overview page, categories page and Registration page for intuitive financial management.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566726" y="7097084"/>
            <a:ext cx="3952184" cy="1285371"/>
            <a:chOff x="0" y="0"/>
            <a:chExt cx="864151" cy="2810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4151" cy="281048"/>
            </a:xfrm>
            <a:custGeom>
              <a:avLst/>
              <a:gdLst/>
              <a:ahLst/>
              <a:cxnLst/>
              <a:rect r="r" b="b" t="t" l="l"/>
              <a:pathLst>
                <a:path h="281048" w="864151">
                  <a:moveTo>
                    <a:pt x="99904" y="0"/>
                  </a:moveTo>
                  <a:lnTo>
                    <a:pt x="764247" y="0"/>
                  </a:lnTo>
                  <a:cubicBezTo>
                    <a:pt x="790743" y="0"/>
                    <a:pt x="816154" y="10526"/>
                    <a:pt x="834890" y="29261"/>
                  </a:cubicBezTo>
                  <a:cubicBezTo>
                    <a:pt x="853626" y="47997"/>
                    <a:pt x="864151" y="73408"/>
                    <a:pt x="864151" y="99904"/>
                  </a:cubicBezTo>
                  <a:lnTo>
                    <a:pt x="864151" y="181145"/>
                  </a:lnTo>
                  <a:cubicBezTo>
                    <a:pt x="864151" y="236320"/>
                    <a:pt x="819423" y="281048"/>
                    <a:pt x="764247" y="281048"/>
                  </a:cubicBezTo>
                  <a:lnTo>
                    <a:pt x="99904" y="281048"/>
                  </a:lnTo>
                  <a:cubicBezTo>
                    <a:pt x="44728" y="281048"/>
                    <a:pt x="0" y="236320"/>
                    <a:pt x="0" y="181145"/>
                  </a:cubicBezTo>
                  <a:lnTo>
                    <a:pt x="0" y="99904"/>
                  </a:lnTo>
                  <a:cubicBezTo>
                    <a:pt x="0" y="44728"/>
                    <a:pt x="44728" y="0"/>
                    <a:pt x="99904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64151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66726" y="5439406"/>
            <a:ext cx="3834942" cy="1285371"/>
            <a:chOff x="0" y="0"/>
            <a:chExt cx="838516" cy="2810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566726" y="8696780"/>
            <a:ext cx="4897666" cy="1285371"/>
            <a:chOff x="0" y="0"/>
            <a:chExt cx="1070882" cy="2810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0882" cy="281048"/>
            </a:xfrm>
            <a:custGeom>
              <a:avLst/>
              <a:gdLst/>
              <a:ahLst/>
              <a:cxnLst/>
              <a:rect r="r" b="b" t="t" l="l"/>
              <a:pathLst>
                <a:path h="281048" w="1070882">
                  <a:moveTo>
                    <a:pt x="80618" y="0"/>
                  </a:moveTo>
                  <a:lnTo>
                    <a:pt x="990265" y="0"/>
                  </a:lnTo>
                  <a:cubicBezTo>
                    <a:pt x="1034788" y="0"/>
                    <a:pt x="1070882" y="36094"/>
                    <a:pt x="1070882" y="80618"/>
                  </a:cubicBezTo>
                  <a:lnTo>
                    <a:pt x="1070882" y="200431"/>
                  </a:lnTo>
                  <a:cubicBezTo>
                    <a:pt x="1070882" y="221812"/>
                    <a:pt x="1062389" y="242317"/>
                    <a:pt x="1047270" y="257436"/>
                  </a:cubicBezTo>
                  <a:cubicBezTo>
                    <a:pt x="1032151" y="272555"/>
                    <a:pt x="1011646" y="281048"/>
                    <a:pt x="990265" y="281048"/>
                  </a:cubicBezTo>
                  <a:lnTo>
                    <a:pt x="80618" y="281048"/>
                  </a:lnTo>
                  <a:cubicBezTo>
                    <a:pt x="36094" y="281048"/>
                    <a:pt x="0" y="244955"/>
                    <a:pt x="0" y="200431"/>
                  </a:cubicBezTo>
                  <a:lnTo>
                    <a:pt x="0" y="80618"/>
                  </a:lnTo>
                  <a:cubicBezTo>
                    <a:pt x="0" y="36094"/>
                    <a:pt x="36094" y="0"/>
                    <a:pt x="8061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70882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050605" y="5676062"/>
            <a:ext cx="2790983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Login Page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66726" y="8942961"/>
            <a:ext cx="5044000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Registration 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82160" y="7352790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Transaction Page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736847" y="5449763"/>
            <a:ext cx="3834942" cy="1285371"/>
            <a:chOff x="0" y="0"/>
            <a:chExt cx="838516" cy="2810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793997" y="5705469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Overview Page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736847" y="7125659"/>
            <a:ext cx="3834942" cy="1285371"/>
            <a:chOff x="0" y="0"/>
            <a:chExt cx="838516" cy="2810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854090" y="7411409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Categories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610726" y="8696780"/>
            <a:ext cx="3834942" cy="1285371"/>
            <a:chOff x="0" y="0"/>
            <a:chExt cx="838516" cy="2810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727968" y="8973005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Profile 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47447" y="1763045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616308" y="3453077"/>
            <a:ext cx="6414550" cy="5805223"/>
          </a:xfrm>
          <a:custGeom>
            <a:avLst/>
            <a:gdLst/>
            <a:ahLst/>
            <a:cxnLst/>
            <a:rect r="r" b="b" t="t" l="l"/>
            <a:pathLst>
              <a:path h="5805223" w="6414550">
                <a:moveTo>
                  <a:pt x="0" y="0"/>
                </a:moveTo>
                <a:lnTo>
                  <a:pt x="6414550" y="0"/>
                </a:lnTo>
                <a:lnTo>
                  <a:pt x="6414550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35581" y="365125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31326" y="1999701"/>
            <a:ext cx="2790983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Login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74400" y="1833115"/>
            <a:ext cx="4897666" cy="1285371"/>
            <a:chOff x="0" y="0"/>
            <a:chExt cx="1070882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0882" cy="281048"/>
            </a:xfrm>
            <a:custGeom>
              <a:avLst/>
              <a:gdLst/>
              <a:ahLst/>
              <a:cxnLst/>
              <a:rect r="r" b="b" t="t" l="l"/>
              <a:pathLst>
                <a:path h="281048" w="1070882">
                  <a:moveTo>
                    <a:pt x="80618" y="0"/>
                  </a:moveTo>
                  <a:lnTo>
                    <a:pt x="990265" y="0"/>
                  </a:lnTo>
                  <a:cubicBezTo>
                    <a:pt x="1034788" y="0"/>
                    <a:pt x="1070882" y="36094"/>
                    <a:pt x="1070882" y="80618"/>
                  </a:cubicBezTo>
                  <a:lnTo>
                    <a:pt x="1070882" y="200431"/>
                  </a:lnTo>
                  <a:cubicBezTo>
                    <a:pt x="1070882" y="221812"/>
                    <a:pt x="1062389" y="242317"/>
                    <a:pt x="1047270" y="257436"/>
                  </a:cubicBezTo>
                  <a:cubicBezTo>
                    <a:pt x="1032151" y="272555"/>
                    <a:pt x="1011646" y="281048"/>
                    <a:pt x="990265" y="281048"/>
                  </a:cubicBezTo>
                  <a:lnTo>
                    <a:pt x="80618" y="281048"/>
                  </a:lnTo>
                  <a:cubicBezTo>
                    <a:pt x="36094" y="281048"/>
                    <a:pt x="0" y="244955"/>
                    <a:pt x="0" y="200431"/>
                  </a:cubicBezTo>
                  <a:lnTo>
                    <a:pt x="0" y="80618"/>
                  </a:lnTo>
                  <a:cubicBezTo>
                    <a:pt x="0" y="36094"/>
                    <a:pt x="36094" y="0"/>
                    <a:pt x="8061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70882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211064" y="3547111"/>
            <a:ext cx="5370673" cy="6091693"/>
          </a:xfrm>
          <a:custGeom>
            <a:avLst/>
            <a:gdLst/>
            <a:ahLst/>
            <a:cxnLst/>
            <a:rect r="r" b="b" t="t" l="l"/>
            <a:pathLst>
              <a:path h="6091693" w="5370673">
                <a:moveTo>
                  <a:pt x="0" y="0"/>
                </a:moveTo>
                <a:lnTo>
                  <a:pt x="5370673" y="0"/>
                </a:lnTo>
                <a:lnTo>
                  <a:pt x="5370673" y="6091693"/>
                </a:lnTo>
                <a:lnTo>
                  <a:pt x="0" y="6091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93896" y="212906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74400" y="2079296"/>
            <a:ext cx="5044000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Registration Page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41025" y="1821804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974671" y="3450075"/>
            <a:ext cx="8338659" cy="6452037"/>
          </a:xfrm>
          <a:custGeom>
            <a:avLst/>
            <a:gdLst/>
            <a:ahLst/>
            <a:cxnLst/>
            <a:rect r="r" b="b" t="t" l="l"/>
            <a:pathLst>
              <a:path h="6452037" w="8338659">
                <a:moveTo>
                  <a:pt x="0" y="0"/>
                </a:moveTo>
                <a:lnTo>
                  <a:pt x="8338658" y="0"/>
                </a:lnTo>
                <a:lnTo>
                  <a:pt x="8338658" y="6452037"/>
                </a:lnTo>
                <a:lnTo>
                  <a:pt x="0" y="6452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4663" y="458691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98175" y="2077510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Overview Page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22768" y="1751183"/>
            <a:ext cx="3952184" cy="1285371"/>
            <a:chOff x="0" y="0"/>
            <a:chExt cx="864151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4151" cy="281048"/>
            </a:xfrm>
            <a:custGeom>
              <a:avLst/>
              <a:gdLst/>
              <a:ahLst/>
              <a:cxnLst/>
              <a:rect r="r" b="b" t="t" l="l"/>
              <a:pathLst>
                <a:path h="281048" w="864151">
                  <a:moveTo>
                    <a:pt x="99904" y="0"/>
                  </a:moveTo>
                  <a:lnTo>
                    <a:pt x="764247" y="0"/>
                  </a:lnTo>
                  <a:cubicBezTo>
                    <a:pt x="790743" y="0"/>
                    <a:pt x="816154" y="10526"/>
                    <a:pt x="834890" y="29261"/>
                  </a:cubicBezTo>
                  <a:cubicBezTo>
                    <a:pt x="853626" y="47997"/>
                    <a:pt x="864151" y="73408"/>
                    <a:pt x="864151" y="99904"/>
                  </a:cubicBezTo>
                  <a:lnTo>
                    <a:pt x="864151" y="181145"/>
                  </a:lnTo>
                  <a:cubicBezTo>
                    <a:pt x="864151" y="236320"/>
                    <a:pt x="819423" y="281048"/>
                    <a:pt x="764247" y="281048"/>
                  </a:cubicBezTo>
                  <a:lnTo>
                    <a:pt x="99904" y="281048"/>
                  </a:lnTo>
                  <a:cubicBezTo>
                    <a:pt x="44728" y="281048"/>
                    <a:pt x="0" y="236320"/>
                    <a:pt x="0" y="181145"/>
                  </a:cubicBezTo>
                  <a:lnTo>
                    <a:pt x="0" y="99904"/>
                  </a:lnTo>
                  <a:cubicBezTo>
                    <a:pt x="0" y="44728"/>
                    <a:pt x="44728" y="0"/>
                    <a:pt x="99904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64151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658869" y="3152803"/>
            <a:ext cx="10970261" cy="6829348"/>
          </a:xfrm>
          <a:custGeom>
            <a:avLst/>
            <a:gdLst/>
            <a:ahLst/>
            <a:cxnLst/>
            <a:rect r="r" b="b" t="t" l="l"/>
            <a:pathLst>
              <a:path h="6829348" w="10970261">
                <a:moveTo>
                  <a:pt x="0" y="0"/>
                </a:moveTo>
                <a:lnTo>
                  <a:pt x="10970262" y="0"/>
                </a:lnTo>
                <a:lnTo>
                  <a:pt x="10970262" y="6829348"/>
                </a:lnTo>
                <a:lnTo>
                  <a:pt x="0" y="68293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69523" y="178720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38203" y="2006889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Transaction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DAGWzW6Q4Fs</dc:identifier>
  <dcterms:modified xsi:type="dcterms:W3CDTF">2011-08-01T06:04:30Z</dcterms:modified>
  <cp:revision>1</cp:revision>
  <dc:title>Expense Tracker</dc:title>
</cp:coreProperties>
</file>