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Body Text Large Bold" charset="1" panose="02000503040000020004"/>
      <p:regular r:id="rId22"/>
    </p:embeddedFont>
    <p:embeddedFont>
      <p:font typeface="Body Grotesque Fit Bold" charset="1" panose="02000503040000020004"/>
      <p:regular r:id="rId23"/>
    </p:embeddedFont>
    <p:embeddedFont>
      <p:font typeface="Body Grotesque Fit Italics" charset="1" panose="02000503040000020004"/>
      <p:regular r:id="rId24"/>
    </p:embeddedFont>
    <p:embeddedFont>
      <p:font typeface="Body Text Fit" charset="1" panose="02000503040000020004"/>
      <p:regular r:id="rId25"/>
    </p:embeddedFont>
    <p:embeddedFont>
      <p:font typeface="Body Text Fit Bold" charset="1" panose="02000503040000020004"/>
      <p:regular r:id="rId26"/>
    </p:embeddedFont>
    <p:embeddedFont>
      <p:font typeface="Body Text Large" charset="1" panose="02000503040000020004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jpeg" Type="http://schemas.openxmlformats.org/officeDocument/2006/relationships/image"/><Relationship Id="rId6" Target="../media/image5.jpe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11" Target="../media/image29.svg" Type="http://schemas.openxmlformats.org/officeDocument/2006/relationships/image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12" Target="../media/image20.png" Type="http://schemas.openxmlformats.org/officeDocument/2006/relationships/image"/><Relationship Id="rId13" Target="../media/image21.svg" Type="http://schemas.openxmlformats.org/officeDocument/2006/relationships/image"/><Relationship Id="rId14" Target="../media/image8.png" Type="http://schemas.openxmlformats.org/officeDocument/2006/relationships/image"/><Relationship Id="rId15" Target="../media/image9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24.png" Type="http://schemas.openxmlformats.org/officeDocument/2006/relationships/image"/><Relationship Id="rId9" Target="../media/image2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52850" y="8428286"/>
            <a:ext cx="4819705" cy="1121515"/>
            <a:chOff x="0" y="0"/>
            <a:chExt cx="1269387" cy="2953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69387" cy="295378"/>
            </a:xfrm>
            <a:custGeom>
              <a:avLst/>
              <a:gdLst/>
              <a:ahLst/>
              <a:cxnLst/>
              <a:rect r="r" b="b" t="t" l="l"/>
              <a:pathLst>
                <a:path h="295378" w="1269387">
                  <a:moveTo>
                    <a:pt x="81922" y="0"/>
                  </a:moveTo>
                  <a:lnTo>
                    <a:pt x="1187466" y="0"/>
                  </a:lnTo>
                  <a:cubicBezTo>
                    <a:pt x="1232710" y="0"/>
                    <a:pt x="1269387" y="36678"/>
                    <a:pt x="1269387" y="81922"/>
                  </a:cubicBezTo>
                  <a:lnTo>
                    <a:pt x="1269387" y="213457"/>
                  </a:lnTo>
                  <a:cubicBezTo>
                    <a:pt x="1269387" y="258701"/>
                    <a:pt x="1232710" y="295378"/>
                    <a:pt x="1187466" y="295378"/>
                  </a:cubicBezTo>
                  <a:lnTo>
                    <a:pt x="81922" y="295378"/>
                  </a:lnTo>
                  <a:cubicBezTo>
                    <a:pt x="36678" y="295378"/>
                    <a:pt x="0" y="258701"/>
                    <a:pt x="0" y="213457"/>
                  </a:cubicBezTo>
                  <a:lnTo>
                    <a:pt x="0" y="81922"/>
                  </a:lnTo>
                  <a:cubicBezTo>
                    <a:pt x="0" y="36678"/>
                    <a:pt x="36678" y="0"/>
                    <a:pt x="81922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69387" cy="3430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2798208">
            <a:off x="16596043" y="-625491"/>
            <a:ext cx="1892706" cy="2248355"/>
          </a:xfrm>
          <a:custGeom>
            <a:avLst/>
            <a:gdLst/>
            <a:ahLst/>
            <a:cxnLst/>
            <a:rect r="r" b="b" t="t" l="l"/>
            <a:pathLst>
              <a:path h="2248355" w="1892706">
                <a:moveTo>
                  <a:pt x="0" y="0"/>
                </a:moveTo>
                <a:lnTo>
                  <a:pt x="1892706" y="0"/>
                </a:lnTo>
                <a:lnTo>
                  <a:pt x="1892706" y="2248356"/>
                </a:lnTo>
                <a:lnTo>
                  <a:pt x="0" y="22483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6011964">
            <a:off x="16513021" y="8724724"/>
            <a:ext cx="2058751" cy="2445600"/>
          </a:xfrm>
          <a:custGeom>
            <a:avLst/>
            <a:gdLst/>
            <a:ahLst/>
            <a:cxnLst/>
            <a:rect r="r" b="b" t="t" l="l"/>
            <a:pathLst>
              <a:path h="2445600" w="2058751">
                <a:moveTo>
                  <a:pt x="0" y="0"/>
                </a:moveTo>
                <a:lnTo>
                  <a:pt x="2058750" y="0"/>
                </a:lnTo>
                <a:lnTo>
                  <a:pt x="2058750" y="2445600"/>
                </a:lnTo>
                <a:lnTo>
                  <a:pt x="0" y="2445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068480">
            <a:off x="-877662" y="-281642"/>
            <a:ext cx="1656503" cy="1967768"/>
          </a:xfrm>
          <a:custGeom>
            <a:avLst/>
            <a:gdLst/>
            <a:ahLst/>
            <a:cxnLst/>
            <a:rect r="r" b="b" t="t" l="l"/>
            <a:pathLst>
              <a:path h="1967768" w="1656503">
                <a:moveTo>
                  <a:pt x="0" y="0"/>
                </a:moveTo>
                <a:lnTo>
                  <a:pt x="1656502" y="0"/>
                </a:lnTo>
                <a:lnTo>
                  <a:pt x="1656502" y="1967768"/>
                </a:lnTo>
                <a:lnTo>
                  <a:pt x="0" y="19677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8075366" y="4397457"/>
            <a:ext cx="2828599" cy="282859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22262" r="0" b="-22262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563023" y="4497556"/>
            <a:ext cx="2628402" cy="2628402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4807417" y="4070815"/>
            <a:ext cx="3102814" cy="3102814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0" t="-20671" r="0" b="-20671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324468" y="1266825"/>
            <a:ext cx="8639071" cy="2803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19"/>
              </a:lnSpc>
            </a:pPr>
            <a:r>
              <a:rPr lang="en-US" sz="11051" b="true">
                <a:solidFill>
                  <a:srgbClr val="5330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Expense</a:t>
            </a:r>
          </a:p>
          <a:p>
            <a:pPr algn="l">
              <a:lnSpc>
                <a:spcPts val="10719"/>
              </a:lnSpc>
            </a:pPr>
            <a:r>
              <a:rPr lang="en-US" sz="11051" b="true">
                <a:solidFill>
                  <a:srgbClr val="5330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Tracker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045297" y="8427068"/>
            <a:ext cx="4234811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>
                <a:solidFill>
                  <a:srgbClr val="FFFFFF"/>
                </a:solidFill>
                <a:latin typeface="Body Grotesque Fit Bold"/>
                <a:ea typeface="Body Grotesque Fit Bold"/>
                <a:cs typeface="Body Grotesque Fit Bold"/>
                <a:sym typeface="Body Grotesque Fit Bold"/>
              </a:rPr>
              <a:t>Group 7 : Philtech Group 7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24468" y="7560706"/>
            <a:ext cx="2866957" cy="39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68"/>
              </a:lnSpc>
            </a:pPr>
            <a:r>
              <a:rPr lang="en-US" sz="2334" i="true">
                <a:solidFill>
                  <a:srgbClr val="5330FF"/>
                </a:solidFill>
                <a:latin typeface="Body Grotesque Fit Italics"/>
                <a:ea typeface="Body Grotesque Fit Italics"/>
                <a:cs typeface="Body Grotesque Fit Italics"/>
                <a:sym typeface="Body Grotesque Fit Italics"/>
              </a:rPr>
              <a:t>Archerd Alconaba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592808" y="7560706"/>
            <a:ext cx="1850569" cy="39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68"/>
              </a:lnSpc>
            </a:pPr>
            <a:r>
              <a:rPr lang="en-US" sz="2334" i="true">
                <a:solidFill>
                  <a:srgbClr val="5330FF"/>
                </a:solidFill>
                <a:latin typeface="Body Grotesque Fit Italics"/>
                <a:ea typeface="Body Grotesque Fit Italics"/>
                <a:cs typeface="Body Grotesque Fit Italics"/>
                <a:sym typeface="Body Grotesque Fit Italics"/>
              </a:rPr>
              <a:t>Allen Diaz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794696" y="7560706"/>
            <a:ext cx="1573372" cy="39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68"/>
              </a:lnSpc>
            </a:pPr>
            <a:r>
              <a:rPr lang="en-US" sz="2334" i="true">
                <a:solidFill>
                  <a:srgbClr val="5330FF"/>
                </a:solidFill>
                <a:latin typeface="Body Grotesque Fit Italics"/>
                <a:ea typeface="Body Grotesque Fit Italics"/>
                <a:cs typeface="Body Grotesque Fit Italics"/>
                <a:sym typeface="Body Grotesque Fit Italics"/>
              </a:rPr>
              <a:t>JV Reyes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1789790" y="1776524"/>
            <a:ext cx="6009824" cy="5998897"/>
          </a:xfrm>
          <a:custGeom>
            <a:avLst/>
            <a:gdLst/>
            <a:ahLst/>
            <a:cxnLst/>
            <a:rect r="r" b="b" t="t" l="l"/>
            <a:pathLst>
              <a:path h="5998897" w="6009824">
                <a:moveTo>
                  <a:pt x="0" y="0"/>
                </a:moveTo>
                <a:lnTo>
                  <a:pt x="6009825" y="0"/>
                </a:lnTo>
                <a:lnTo>
                  <a:pt x="6009825" y="5998897"/>
                </a:lnTo>
                <a:lnTo>
                  <a:pt x="0" y="59988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773928">
            <a:off x="-1169806" y="8592533"/>
            <a:ext cx="2339612" cy="2779237"/>
          </a:xfrm>
          <a:custGeom>
            <a:avLst/>
            <a:gdLst/>
            <a:ahLst/>
            <a:cxnLst/>
            <a:rect r="r" b="b" t="t" l="l"/>
            <a:pathLst>
              <a:path h="2779237" w="2339612">
                <a:moveTo>
                  <a:pt x="0" y="0"/>
                </a:moveTo>
                <a:lnTo>
                  <a:pt x="2339612" y="0"/>
                </a:lnTo>
                <a:lnTo>
                  <a:pt x="2339612" y="2779237"/>
                </a:lnTo>
                <a:lnTo>
                  <a:pt x="0" y="2779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355145">
            <a:off x="16790828" y="-467463"/>
            <a:ext cx="1783819" cy="2119008"/>
          </a:xfrm>
          <a:custGeom>
            <a:avLst/>
            <a:gdLst/>
            <a:ahLst/>
            <a:cxnLst/>
            <a:rect r="r" b="b" t="t" l="l"/>
            <a:pathLst>
              <a:path h="2119008" w="1783819">
                <a:moveTo>
                  <a:pt x="0" y="0"/>
                </a:moveTo>
                <a:lnTo>
                  <a:pt x="1783819" y="0"/>
                </a:lnTo>
                <a:lnTo>
                  <a:pt x="1783819" y="2119008"/>
                </a:lnTo>
                <a:lnTo>
                  <a:pt x="0" y="2119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630284" y="1779758"/>
            <a:ext cx="3834942" cy="1285371"/>
            <a:chOff x="0" y="0"/>
            <a:chExt cx="838516" cy="2810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38516" cy="281048"/>
            </a:xfrm>
            <a:custGeom>
              <a:avLst/>
              <a:gdLst/>
              <a:ahLst/>
              <a:cxnLst/>
              <a:rect r="r" b="b" t="t" l="l"/>
              <a:pathLst>
                <a:path h="281048" w="838516">
                  <a:moveTo>
                    <a:pt x="102958" y="0"/>
                  </a:moveTo>
                  <a:lnTo>
                    <a:pt x="735558" y="0"/>
                  </a:lnTo>
                  <a:cubicBezTo>
                    <a:pt x="762864" y="0"/>
                    <a:pt x="789052" y="10847"/>
                    <a:pt x="808360" y="30156"/>
                  </a:cubicBezTo>
                  <a:cubicBezTo>
                    <a:pt x="827669" y="49464"/>
                    <a:pt x="838516" y="75652"/>
                    <a:pt x="838516" y="102958"/>
                  </a:cubicBezTo>
                  <a:lnTo>
                    <a:pt x="838516" y="178090"/>
                  </a:lnTo>
                  <a:cubicBezTo>
                    <a:pt x="838516" y="234952"/>
                    <a:pt x="792420" y="281048"/>
                    <a:pt x="735558" y="281048"/>
                  </a:cubicBezTo>
                  <a:lnTo>
                    <a:pt x="102958" y="281048"/>
                  </a:lnTo>
                  <a:cubicBezTo>
                    <a:pt x="46096" y="281048"/>
                    <a:pt x="0" y="234952"/>
                    <a:pt x="0" y="178090"/>
                  </a:cubicBezTo>
                  <a:lnTo>
                    <a:pt x="0" y="102958"/>
                  </a:lnTo>
                  <a:cubicBezTo>
                    <a:pt x="0" y="46096"/>
                    <a:pt x="46096" y="0"/>
                    <a:pt x="102958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38516" cy="328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613599" y="3484229"/>
            <a:ext cx="12352512" cy="6093630"/>
          </a:xfrm>
          <a:custGeom>
            <a:avLst/>
            <a:gdLst/>
            <a:ahLst/>
            <a:cxnLst/>
            <a:rect r="r" b="b" t="t" l="l"/>
            <a:pathLst>
              <a:path h="6093630" w="12352512">
                <a:moveTo>
                  <a:pt x="0" y="0"/>
                </a:moveTo>
                <a:lnTo>
                  <a:pt x="12352512" y="0"/>
                </a:lnTo>
                <a:lnTo>
                  <a:pt x="12352512" y="6093630"/>
                </a:lnTo>
                <a:lnTo>
                  <a:pt x="0" y="60936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18418" y="365125"/>
            <a:ext cx="13058674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b="true">
                <a:solidFill>
                  <a:srgbClr val="5330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Wireframes / Mockup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47526" y="2065508"/>
            <a:ext cx="3600457" cy="91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3670" b="true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Categories</a:t>
            </a:r>
          </a:p>
          <a:p>
            <a:pPr algn="ctr">
              <a:lnSpc>
                <a:spcPts val="3560"/>
              </a:lnSpc>
            </a:pPr>
            <a:r>
              <a:rPr lang="en-US" b="true" sz="3670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Page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773928">
            <a:off x="-1169806" y="8592533"/>
            <a:ext cx="2339612" cy="2779237"/>
          </a:xfrm>
          <a:custGeom>
            <a:avLst/>
            <a:gdLst/>
            <a:ahLst/>
            <a:cxnLst/>
            <a:rect r="r" b="b" t="t" l="l"/>
            <a:pathLst>
              <a:path h="2779237" w="2339612">
                <a:moveTo>
                  <a:pt x="0" y="0"/>
                </a:moveTo>
                <a:lnTo>
                  <a:pt x="2339612" y="0"/>
                </a:lnTo>
                <a:lnTo>
                  <a:pt x="2339612" y="2779237"/>
                </a:lnTo>
                <a:lnTo>
                  <a:pt x="0" y="2779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355145">
            <a:off x="16790828" y="-467463"/>
            <a:ext cx="1783819" cy="2119008"/>
          </a:xfrm>
          <a:custGeom>
            <a:avLst/>
            <a:gdLst/>
            <a:ahLst/>
            <a:cxnLst/>
            <a:rect r="r" b="b" t="t" l="l"/>
            <a:pathLst>
              <a:path h="2119008" w="1783819">
                <a:moveTo>
                  <a:pt x="0" y="0"/>
                </a:moveTo>
                <a:lnTo>
                  <a:pt x="1783819" y="0"/>
                </a:lnTo>
                <a:lnTo>
                  <a:pt x="1783819" y="2119008"/>
                </a:lnTo>
                <a:lnTo>
                  <a:pt x="0" y="2119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075594" y="1976830"/>
            <a:ext cx="3834942" cy="1285371"/>
            <a:chOff x="0" y="0"/>
            <a:chExt cx="838516" cy="2810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38516" cy="281048"/>
            </a:xfrm>
            <a:custGeom>
              <a:avLst/>
              <a:gdLst/>
              <a:ahLst/>
              <a:cxnLst/>
              <a:rect r="r" b="b" t="t" l="l"/>
              <a:pathLst>
                <a:path h="281048" w="838516">
                  <a:moveTo>
                    <a:pt x="102958" y="0"/>
                  </a:moveTo>
                  <a:lnTo>
                    <a:pt x="735558" y="0"/>
                  </a:lnTo>
                  <a:cubicBezTo>
                    <a:pt x="762864" y="0"/>
                    <a:pt x="789052" y="10847"/>
                    <a:pt x="808360" y="30156"/>
                  </a:cubicBezTo>
                  <a:cubicBezTo>
                    <a:pt x="827669" y="49464"/>
                    <a:pt x="838516" y="75652"/>
                    <a:pt x="838516" y="102958"/>
                  </a:cubicBezTo>
                  <a:lnTo>
                    <a:pt x="838516" y="178090"/>
                  </a:lnTo>
                  <a:cubicBezTo>
                    <a:pt x="838516" y="234952"/>
                    <a:pt x="792420" y="281048"/>
                    <a:pt x="735558" y="281048"/>
                  </a:cubicBezTo>
                  <a:lnTo>
                    <a:pt x="102958" y="281048"/>
                  </a:lnTo>
                  <a:cubicBezTo>
                    <a:pt x="46096" y="281048"/>
                    <a:pt x="0" y="234952"/>
                    <a:pt x="0" y="178090"/>
                  </a:cubicBezTo>
                  <a:lnTo>
                    <a:pt x="0" y="102958"/>
                  </a:lnTo>
                  <a:cubicBezTo>
                    <a:pt x="0" y="46096"/>
                    <a:pt x="46096" y="0"/>
                    <a:pt x="102958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38516" cy="328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689805" y="3614626"/>
            <a:ext cx="12606519" cy="6092832"/>
          </a:xfrm>
          <a:custGeom>
            <a:avLst/>
            <a:gdLst/>
            <a:ahLst/>
            <a:cxnLst/>
            <a:rect r="r" b="b" t="t" l="l"/>
            <a:pathLst>
              <a:path h="6092832" w="12606519">
                <a:moveTo>
                  <a:pt x="0" y="0"/>
                </a:moveTo>
                <a:lnTo>
                  <a:pt x="12606519" y="0"/>
                </a:lnTo>
                <a:lnTo>
                  <a:pt x="12606519" y="6092832"/>
                </a:lnTo>
                <a:lnTo>
                  <a:pt x="0" y="609283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37651" y="617643"/>
            <a:ext cx="13058674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b="true">
                <a:solidFill>
                  <a:srgbClr val="5330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Wireframes / Mockup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92836" y="2253055"/>
            <a:ext cx="3600457" cy="91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3670" b="true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Profile </a:t>
            </a:r>
          </a:p>
          <a:p>
            <a:pPr algn="ctr">
              <a:lnSpc>
                <a:spcPts val="3560"/>
              </a:lnSpc>
            </a:pPr>
            <a:r>
              <a:rPr lang="en-US" b="true" sz="3670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Page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79848" y="3004102"/>
            <a:ext cx="4648381" cy="2222646"/>
            <a:chOff x="0" y="0"/>
            <a:chExt cx="1959367" cy="9368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59367" cy="936881"/>
            </a:xfrm>
            <a:custGeom>
              <a:avLst/>
              <a:gdLst/>
              <a:ahLst/>
              <a:cxnLst/>
              <a:rect r="r" b="b" t="t" l="l"/>
              <a:pathLst>
                <a:path h="936881" w="1959367">
                  <a:moveTo>
                    <a:pt x="84941" y="0"/>
                  </a:moveTo>
                  <a:lnTo>
                    <a:pt x="1874426" y="0"/>
                  </a:lnTo>
                  <a:cubicBezTo>
                    <a:pt x="1921338" y="0"/>
                    <a:pt x="1959367" y="38029"/>
                    <a:pt x="1959367" y="84941"/>
                  </a:cubicBezTo>
                  <a:lnTo>
                    <a:pt x="1959367" y="851940"/>
                  </a:lnTo>
                  <a:cubicBezTo>
                    <a:pt x="1959367" y="898852"/>
                    <a:pt x="1921338" y="936881"/>
                    <a:pt x="1874426" y="936881"/>
                  </a:cubicBezTo>
                  <a:lnTo>
                    <a:pt x="84941" y="936881"/>
                  </a:lnTo>
                  <a:cubicBezTo>
                    <a:pt x="38029" y="936881"/>
                    <a:pt x="0" y="898852"/>
                    <a:pt x="0" y="851940"/>
                  </a:cubicBezTo>
                  <a:lnTo>
                    <a:pt x="0" y="84941"/>
                  </a:lnTo>
                  <a:cubicBezTo>
                    <a:pt x="0" y="38029"/>
                    <a:pt x="38029" y="0"/>
                    <a:pt x="84941" y="0"/>
                  </a:cubicBezTo>
                  <a:close/>
                </a:path>
              </a:pathLst>
            </a:custGeom>
            <a:solidFill>
              <a:srgbClr val="5330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959367" cy="9845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79848" y="3821319"/>
            <a:ext cx="4656799" cy="1983415"/>
            <a:chOff x="0" y="0"/>
            <a:chExt cx="1962916" cy="83604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62916" cy="836042"/>
            </a:xfrm>
            <a:custGeom>
              <a:avLst/>
              <a:gdLst/>
              <a:ahLst/>
              <a:cxnLst/>
              <a:rect r="r" b="b" t="t" l="l"/>
              <a:pathLst>
                <a:path h="836042" w="1962916">
                  <a:moveTo>
                    <a:pt x="84787" y="0"/>
                  </a:moveTo>
                  <a:lnTo>
                    <a:pt x="1878129" y="0"/>
                  </a:lnTo>
                  <a:cubicBezTo>
                    <a:pt x="1924956" y="0"/>
                    <a:pt x="1962916" y="37961"/>
                    <a:pt x="1962916" y="84787"/>
                  </a:cubicBezTo>
                  <a:lnTo>
                    <a:pt x="1962916" y="751254"/>
                  </a:lnTo>
                  <a:cubicBezTo>
                    <a:pt x="1962916" y="773741"/>
                    <a:pt x="1953983" y="795307"/>
                    <a:pt x="1938083" y="811208"/>
                  </a:cubicBezTo>
                  <a:cubicBezTo>
                    <a:pt x="1922182" y="827109"/>
                    <a:pt x="1900616" y="836042"/>
                    <a:pt x="1878129" y="836042"/>
                  </a:cubicBezTo>
                  <a:lnTo>
                    <a:pt x="84787" y="836042"/>
                  </a:lnTo>
                  <a:cubicBezTo>
                    <a:pt x="37961" y="836042"/>
                    <a:pt x="0" y="798081"/>
                    <a:pt x="0" y="751254"/>
                  </a:cubicBezTo>
                  <a:lnTo>
                    <a:pt x="0" y="84787"/>
                  </a:lnTo>
                  <a:cubicBezTo>
                    <a:pt x="0" y="37961"/>
                    <a:pt x="37961" y="0"/>
                    <a:pt x="84787" y="0"/>
                  </a:cubicBezTo>
                  <a:close/>
                </a:path>
              </a:pathLst>
            </a:custGeom>
            <a:solidFill>
              <a:srgbClr val="FF66C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962916" cy="883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53726" y="3188928"/>
            <a:ext cx="3909043" cy="468548"/>
            <a:chOff x="0" y="0"/>
            <a:chExt cx="1647725" cy="197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47725" cy="197500"/>
            </a:xfrm>
            <a:custGeom>
              <a:avLst/>
              <a:gdLst/>
              <a:ahLst/>
              <a:cxnLst/>
              <a:rect r="r" b="b" t="t" l="l"/>
              <a:pathLst>
                <a:path h="197500" w="1647725">
                  <a:moveTo>
                    <a:pt x="39610" y="0"/>
                  </a:moveTo>
                  <a:lnTo>
                    <a:pt x="1608115" y="0"/>
                  </a:lnTo>
                  <a:cubicBezTo>
                    <a:pt x="1618620" y="0"/>
                    <a:pt x="1628695" y="4173"/>
                    <a:pt x="1636123" y="11602"/>
                  </a:cubicBezTo>
                  <a:cubicBezTo>
                    <a:pt x="1643552" y="19030"/>
                    <a:pt x="1647725" y="29105"/>
                    <a:pt x="1647725" y="39610"/>
                  </a:cubicBezTo>
                  <a:lnTo>
                    <a:pt x="1647725" y="157890"/>
                  </a:lnTo>
                  <a:cubicBezTo>
                    <a:pt x="1647725" y="168395"/>
                    <a:pt x="1643552" y="178470"/>
                    <a:pt x="1636123" y="185899"/>
                  </a:cubicBezTo>
                  <a:cubicBezTo>
                    <a:pt x="1628695" y="193327"/>
                    <a:pt x="1618620" y="197500"/>
                    <a:pt x="1608115" y="197500"/>
                  </a:cubicBezTo>
                  <a:lnTo>
                    <a:pt x="39610" y="197500"/>
                  </a:lnTo>
                  <a:cubicBezTo>
                    <a:pt x="29105" y="197500"/>
                    <a:pt x="19030" y="193327"/>
                    <a:pt x="11602" y="185899"/>
                  </a:cubicBezTo>
                  <a:cubicBezTo>
                    <a:pt x="4173" y="178470"/>
                    <a:pt x="0" y="168395"/>
                    <a:pt x="0" y="157890"/>
                  </a:cubicBezTo>
                  <a:lnTo>
                    <a:pt x="0" y="39610"/>
                  </a:lnTo>
                  <a:cubicBezTo>
                    <a:pt x="0" y="29105"/>
                    <a:pt x="4173" y="19030"/>
                    <a:pt x="11602" y="11602"/>
                  </a:cubicBezTo>
                  <a:cubicBezTo>
                    <a:pt x="19030" y="4173"/>
                    <a:pt x="29105" y="0"/>
                    <a:pt x="39610" y="0"/>
                  </a:cubicBezTo>
                  <a:close/>
                </a:path>
              </a:pathLst>
            </a:custGeom>
            <a:solidFill>
              <a:srgbClr val="FFF24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647725" cy="245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479848" y="6765031"/>
            <a:ext cx="4648381" cy="2222646"/>
            <a:chOff x="0" y="0"/>
            <a:chExt cx="1959367" cy="93688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59367" cy="936881"/>
            </a:xfrm>
            <a:custGeom>
              <a:avLst/>
              <a:gdLst/>
              <a:ahLst/>
              <a:cxnLst/>
              <a:rect r="r" b="b" t="t" l="l"/>
              <a:pathLst>
                <a:path h="936881" w="1959367">
                  <a:moveTo>
                    <a:pt x="84941" y="0"/>
                  </a:moveTo>
                  <a:lnTo>
                    <a:pt x="1874426" y="0"/>
                  </a:lnTo>
                  <a:cubicBezTo>
                    <a:pt x="1921338" y="0"/>
                    <a:pt x="1959367" y="38029"/>
                    <a:pt x="1959367" y="84941"/>
                  </a:cubicBezTo>
                  <a:lnTo>
                    <a:pt x="1959367" y="851940"/>
                  </a:lnTo>
                  <a:cubicBezTo>
                    <a:pt x="1959367" y="898852"/>
                    <a:pt x="1921338" y="936881"/>
                    <a:pt x="1874426" y="936881"/>
                  </a:cubicBezTo>
                  <a:lnTo>
                    <a:pt x="84941" y="936881"/>
                  </a:lnTo>
                  <a:cubicBezTo>
                    <a:pt x="38029" y="936881"/>
                    <a:pt x="0" y="898852"/>
                    <a:pt x="0" y="851940"/>
                  </a:cubicBezTo>
                  <a:lnTo>
                    <a:pt x="0" y="84941"/>
                  </a:lnTo>
                  <a:cubicBezTo>
                    <a:pt x="0" y="38029"/>
                    <a:pt x="38029" y="0"/>
                    <a:pt x="84941" y="0"/>
                  </a:cubicBezTo>
                  <a:close/>
                </a:path>
              </a:pathLst>
            </a:custGeom>
            <a:solidFill>
              <a:srgbClr val="FFF24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959367" cy="9845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479848" y="7582249"/>
            <a:ext cx="4656799" cy="1983415"/>
            <a:chOff x="0" y="0"/>
            <a:chExt cx="1962916" cy="83604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62916" cy="836042"/>
            </a:xfrm>
            <a:custGeom>
              <a:avLst/>
              <a:gdLst/>
              <a:ahLst/>
              <a:cxnLst/>
              <a:rect r="r" b="b" t="t" l="l"/>
              <a:pathLst>
                <a:path h="836042" w="1962916">
                  <a:moveTo>
                    <a:pt x="84787" y="0"/>
                  </a:moveTo>
                  <a:lnTo>
                    <a:pt x="1878129" y="0"/>
                  </a:lnTo>
                  <a:cubicBezTo>
                    <a:pt x="1924956" y="0"/>
                    <a:pt x="1962916" y="37961"/>
                    <a:pt x="1962916" y="84787"/>
                  </a:cubicBezTo>
                  <a:lnTo>
                    <a:pt x="1962916" y="751254"/>
                  </a:lnTo>
                  <a:cubicBezTo>
                    <a:pt x="1962916" y="773741"/>
                    <a:pt x="1953983" y="795307"/>
                    <a:pt x="1938083" y="811208"/>
                  </a:cubicBezTo>
                  <a:cubicBezTo>
                    <a:pt x="1922182" y="827109"/>
                    <a:pt x="1900616" y="836042"/>
                    <a:pt x="1878129" y="836042"/>
                  </a:cubicBezTo>
                  <a:lnTo>
                    <a:pt x="84787" y="836042"/>
                  </a:lnTo>
                  <a:cubicBezTo>
                    <a:pt x="37961" y="836042"/>
                    <a:pt x="0" y="798081"/>
                    <a:pt x="0" y="751254"/>
                  </a:cubicBezTo>
                  <a:lnTo>
                    <a:pt x="0" y="84787"/>
                  </a:lnTo>
                  <a:cubicBezTo>
                    <a:pt x="0" y="37961"/>
                    <a:pt x="37961" y="0"/>
                    <a:pt x="84787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962916" cy="883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853726" y="6949858"/>
            <a:ext cx="3909043" cy="468548"/>
            <a:chOff x="0" y="0"/>
            <a:chExt cx="1647725" cy="1975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647725" cy="197500"/>
            </a:xfrm>
            <a:custGeom>
              <a:avLst/>
              <a:gdLst/>
              <a:ahLst/>
              <a:cxnLst/>
              <a:rect r="r" b="b" t="t" l="l"/>
              <a:pathLst>
                <a:path h="197500" w="1647725">
                  <a:moveTo>
                    <a:pt x="39610" y="0"/>
                  </a:moveTo>
                  <a:lnTo>
                    <a:pt x="1608115" y="0"/>
                  </a:lnTo>
                  <a:cubicBezTo>
                    <a:pt x="1618620" y="0"/>
                    <a:pt x="1628695" y="4173"/>
                    <a:pt x="1636123" y="11602"/>
                  </a:cubicBezTo>
                  <a:cubicBezTo>
                    <a:pt x="1643552" y="19030"/>
                    <a:pt x="1647725" y="29105"/>
                    <a:pt x="1647725" y="39610"/>
                  </a:cubicBezTo>
                  <a:lnTo>
                    <a:pt x="1647725" y="157890"/>
                  </a:lnTo>
                  <a:cubicBezTo>
                    <a:pt x="1647725" y="168395"/>
                    <a:pt x="1643552" y="178470"/>
                    <a:pt x="1636123" y="185899"/>
                  </a:cubicBezTo>
                  <a:cubicBezTo>
                    <a:pt x="1628695" y="193327"/>
                    <a:pt x="1618620" y="197500"/>
                    <a:pt x="1608115" y="197500"/>
                  </a:cubicBezTo>
                  <a:lnTo>
                    <a:pt x="39610" y="197500"/>
                  </a:lnTo>
                  <a:cubicBezTo>
                    <a:pt x="29105" y="197500"/>
                    <a:pt x="19030" y="193327"/>
                    <a:pt x="11602" y="185899"/>
                  </a:cubicBezTo>
                  <a:cubicBezTo>
                    <a:pt x="4173" y="178470"/>
                    <a:pt x="0" y="168395"/>
                    <a:pt x="0" y="157890"/>
                  </a:cubicBezTo>
                  <a:lnTo>
                    <a:pt x="0" y="39610"/>
                  </a:lnTo>
                  <a:cubicBezTo>
                    <a:pt x="0" y="29105"/>
                    <a:pt x="4173" y="19030"/>
                    <a:pt x="11602" y="11602"/>
                  </a:cubicBezTo>
                  <a:cubicBezTo>
                    <a:pt x="19030" y="4173"/>
                    <a:pt x="29105" y="0"/>
                    <a:pt x="39610" y="0"/>
                  </a:cubicBezTo>
                  <a:close/>
                </a:path>
              </a:pathLst>
            </a:custGeom>
            <a:solidFill>
              <a:srgbClr val="5330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1647725" cy="245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110720" y="3004102"/>
            <a:ext cx="4648381" cy="2222646"/>
            <a:chOff x="0" y="0"/>
            <a:chExt cx="1959367" cy="93688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959367" cy="936881"/>
            </a:xfrm>
            <a:custGeom>
              <a:avLst/>
              <a:gdLst/>
              <a:ahLst/>
              <a:cxnLst/>
              <a:rect r="r" b="b" t="t" l="l"/>
              <a:pathLst>
                <a:path h="936881" w="1959367">
                  <a:moveTo>
                    <a:pt x="84941" y="0"/>
                  </a:moveTo>
                  <a:lnTo>
                    <a:pt x="1874426" y="0"/>
                  </a:lnTo>
                  <a:cubicBezTo>
                    <a:pt x="1921338" y="0"/>
                    <a:pt x="1959367" y="38029"/>
                    <a:pt x="1959367" y="84941"/>
                  </a:cubicBezTo>
                  <a:lnTo>
                    <a:pt x="1959367" y="851940"/>
                  </a:lnTo>
                  <a:cubicBezTo>
                    <a:pt x="1959367" y="898852"/>
                    <a:pt x="1921338" y="936881"/>
                    <a:pt x="1874426" y="936881"/>
                  </a:cubicBezTo>
                  <a:lnTo>
                    <a:pt x="84941" y="936881"/>
                  </a:lnTo>
                  <a:cubicBezTo>
                    <a:pt x="38029" y="936881"/>
                    <a:pt x="0" y="898852"/>
                    <a:pt x="0" y="851940"/>
                  </a:cubicBezTo>
                  <a:lnTo>
                    <a:pt x="0" y="84941"/>
                  </a:lnTo>
                  <a:cubicBezTo>
                    <a:pt x="0" y="38029"/>
                    <a:pt x="38029" y="0"/>
                    <a:pt x="84941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1959367" cy="9845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2110720" y="3821319"/>
            <a:ext cx="4656799" cy="1983415"/>
            <a:chOff x="0" y="0"/>
            <a:chExt cx="1962916" cy="83604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962916" cy="836042"/>
            </a:xfrm>
            <a:custGeom>
              <a:avLst/>
              <a:gdLst/>
              <a:ahLst/>
              <a:cxnLst/>
              <a:rect r="r" b="b" t="t" l="l"/>
              <a:pathLst>
                <a:path h="836042" w="1962916">
                  <a:moveTo>
                    <a:pt x="84787" y="0"/>
                  </a:moveTo>
                  <a:lnTo>
                    <a:pt x="1878129" y="0"/>
                  </a:lnTo>
                  <a:cubicBezTo>
                    <a:pt x="1924956" y="0"/>
                    <a:pt x="1962916" y="37961"/>
                    <a:pt x="1962916" y="84787"/>
                  </a:cubicBezTo>
                  <a:lnTo>
                    <a:pt x="1962916" y="751254"/>
                  </a:lnTo>
                  <a:cubicBezTo>
                    <a:pt x="1962916" y="773741"/>
                    <a:pt x="1953983" y="795307"/>
                    <a:pt x="1938083" y="811208"/>
                  </a:cubicBezTo>
                  <a:cubicBezTo>
                    <a:pt x="1922182" y="827109"/>
                    <a:pt x="1900616" y="836042"/>
                    <a:pt x="1878129" y="836042"/>
                  </a:cubicBezTo>
                  <a:lnTo>
                    <a:pt x="84787" y="836042"/>
                  </a:lnTo>
                  <a:cubicBezTo>
                    <a:pt x="37961" y="836042"/>
                    <a:pt x="0" y="798081"/>
                    <a:pt x="0" y="751254"/>
                  </a:cubicBezTo>
                  <a:lnTo>
                    <a:pt x="0" y="84787"/>
                  </a:lnTo>
                  <a:cubicBezTo>
                    <a:pt x="0" y="37961"/>
                    <a:pt x="37961" y="0"/>
                    <a:pt x="84787" y="0"/>
                  </a:cubicBezTo>
                  <a:close/>
                </a:path>
              </a:pathLst>
            </a:custGeom>
            <a:solidFill>
              <a:srgbClr val="FFF245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1962916" cy="883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2484598" y="3188928"/>
            <a:ext cx="3909043" cy="468548"/>
            <a:chOff x="0" y="0"/>
            <a:chExt cx="1647725" cy="1975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647725" cy="197500"/>
            </a:xfrm>
            <a:custGeom>
              <a:avLst/>
              <a:gdLst/>
              <a:ahLst/>
              <a:cxnLst/>
              <a:rect r="r" b="b" t="t" l="l"/>
              <a:pathLst>
                <a:path h="197500" w="1647725">
                  <a:moveTo>
                    <a:pt x="39610" y="0"/>
                  </a:moveTo>
                  <a:lnTo>
                    <a:pt x="1608115" y="0"/>
                  </a:lnTo>
                  <a:cubicBezTo>
                    <a:pt x="1618620" y="0"/>
                    <a:pt x="1628695" y="4173"/>
                    <a:pt x="1636123" y="11602"/>
                  </a:cubicBezTo>
                  <a:cubicBezTo>
                    <a:pt x="1643552" y="19030"/>
                    <a:pt x="1647725" y="29105"/>
                    <a:pt x="1647725" y="39610"/>
                  </a:cubicBezTo>
                  <a:lnTo>
                    <a:pt x="1647725" y="157890"/>
                  </a:lnTo>
                  <a:cubicBezTo>
                    <a:pt x="1647725" y="168395"/>
                    <a:pt x="1643552" y="178470"/>
                    <a:pt x="1636123" y="185899"/>
                  </a:cubicBezTo>
                  <a:cubicBezTo>
                    <a:pt x="1628695" y="193327"/>
                    <a:pt x="1618620" y="197500"/>
                    <a:pt x="1608115" y="197500"/>
                  </a:cubicBezTo>
                  <a:lnTo>
                    <a:pt x="39610" y="197500"/>
                  </a:lnTo>
                  <a:cubicBezTo>
                    <a:pt x="29105" y="197500"/>
                    <a:pt x="19030" y="193327"/>
                    <a:pt x="11602" y="185899"/>
                  </a:cubicBezTo>
                  <a:cubicBezTo>
                    <a:pt x="4173" y="178470"/>
                    <a:pt x="0" y="168395"/>
                    <a:pt x="0" y="157890"/>
                  </a:cubicBezTo>
                  <a:lnTo>
                    <a:pt x="0" y="39610"/>
                  </a:lnTo>
                  <a:cubicBezTo>
                    <a:pt x="0" y="29105"/>
                    <a:pt x="4173" y="19030"/>
                    <a:pt x="11602" y="11602"/>
                  </a:cubicBezTo>
                  <a:cubicBezTo>
                    <a:pt x="19030" y="4173"/>
                    <a:pt x="29105" y="0"/>
                    <a:pt x="39610" y="0"/>
                  </a:cubicBezTo>
                  <a:close/>
                </a:path>
              </a:pathLst>
            </a:custGeom>
            <a:solidFill>
              <a:srgbClr val="5330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1647725" cy="245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6935767" y="3646376"/>
            <a:ext cx="4734108" cy="4931362"/>
          </a:xfrm>
          <a:custGeom>
            <a:avLst/>
            <a:gdLst/>
            <a:ahLst/>
            <a:cxnLst/>
            <a:rect r="r" b="b" t="t" l="l"/>
            <a:pathLst>
              <a:path h="4931362" w="4734108">
                <a:moveTo>
                  <a:pt x="0" y="0"/>
                </a:moveTo>
                <a:lnTo>
                  <a:pt x="4734108" y="0"/>
                </a:lnTo>
                <a:lnTo>
                  <a:pt x="4734108" y="4931362"/>
                </a:lnTo>
                <a:lnTo>
                  <a:pt x="0" y="4931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853726" y="922191"/>
            <a:ext cx="14367026" cy="1384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40"/>
              </a:lnSpc>
            </a:pPr>
            <a:r>
              <a:rPr lang="en-US" b="true" sz="8100">
                <a:solidFill>
                  <a:srgbClr val="5330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Tech Stack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935667" y="3934693"/>
            <a:ext cx="3736744" cy="1657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09"/>
              </a:lnSpc>
            </a:pPr>
            <a:r>
              <a:rPr lang="en-US" sz="1578">
                <a:solidFill>
                  <a:srgbClr val="FFFFFF"/>
                </a:solidFill>
                <a:latin typeface="Body Text Large"/>
                <a:ea typeface="Body Text Large"/>
                <a:cs typeface="Body Text Large"/>
                <a:sym typeface="Body Text Large"/>
              </a:rPr>
              <a:t>We used PHP for the backend to handle server-side logic, manage databases, and ensure secure and efficient processing of data in the expense tracker application.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568885" y="3217771"/>
            <a:ext cx="2478725" cy="410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2"/>
              </a:lnSpc>
            </a:pPr>
            <a:r>
              <a:rPr lang="en-US" b="true" sz="2487">
                <a:solidFill>
                  <a:srgbClr val="5330FF"/>
                </a:solidFill>
                <a:latin typeface="Body Grotesque Fit Bold"/>
                <a:ea typeface="Body Grotesque Fit Bold"/>
                <a:cs typeface="Body Grotesque Fit Bold"/>
                <a:sym typeface="Body Grotesque Fit Bold"/>
              </a:rPr>
              <a:t>PHP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935667" y="7731115"/>
            <a:ext cx="3736744" cy="1657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09"/>
              </a:lnSpc>
            </a:pPr>
            <a:r>
              <a:rPr lang="en-US" sz="1578">
                <a:solidFill>
                  <a:srgbClr val="FFFFFF"/>
                </a:solidFill>
                <a:latin typeface="Body Text Large"/>
                <a:ea typeface="Body Text Large"/>
                <a:cs typeface="Body Text Large"/>
                <a:sym typeface="Body Text Large"/>
              </a:rPr>
              <a:t>We used PL/SQL to manage and optimize database operations, ensuring secure and efficient data storage and retrieval for the expense tracker.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269896" y="6978701"/>
            <a:ext cx="3121928" cy="410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2"/>
              </a:lnSpc>
            </a:pPr>
            <a:r>
              <a:rPr lang="en-US" b="true" sz="2487">
                <a:solidFill>
                  <a:srgbClr val="FFFFFF"/>
                </a:solidFill>
                <a:latin typeface="Body Grotesque Fit Bold"/>
                <a:ea typeface="Body Grotesque Fit Bold"/>
                <a:cs typeface="Body Grotesque Fit Bold"/>
                <a:sym typeface="Body Grotesque Fit Bold"/>
              </a:rPr>
              <a:t>PL/SQL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570748" y="3831134"/>
            <a:ext cx="3822893" cy="1935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09"/>
              </a:lnSpc>
            </a:pPr>
          </a:p>
          <a:p>
            <a:pPr algn="just">
              <a:lnSpc>
                <a:spcPts val="2209"/>
              </a:lnSpc>
            </a:pPr>
            <a:r>
              <a:rPr lang="en-US" sz="1578">
                <a:solidFill>
                  <a:srgbClr val="5330FF"/>
                </a:solidFill>
                <a:latin typeface="Body Text Large"/>
                <a:ea typeface="Body Text Large"/>
                <a:cs typeface="Body Text Large"/>
                <a:sym typeface="Body Text Large"/>
              </a:rPr>
              <a:t>We used Slim PHP with MVC for efficient backend processing and a responsive frontend in the expense tracker. easy to update the system.</a:t>
            </a:r>
          </a:p>
          <a:p>
            <a:pPr algn="just">
              <a:lnSpc>
                <a:spcPts val="2209"/>
              </a:lnSpc>
            </a:pPr>
          </a:p>
        </p:txBody>
      </p:sp>
      <p:sp>
        <p:nvSpPr>
          <p:cNvPr name="TextBox 36" id="36"/>
          <p:cNvSpPr txBox="true"/>
          <p:nvPr/>
        </p:nvSpPr>
        <p:spPr>
          <a:xfrm rot="0">
            <a:off x="13199757" y="3217771"/>
            <a:ext cx="2478725" cy="410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2"/>
              </a:lnSpc>
            </a:pPr>
            <a:r>
              <a:rPr lang="en-US" b="true" sz="2487">
                <a:solidFill>
                  <a:srgbClr val="FFFFFF"/>
                </a:solidFill>
                <a:latin typeface="Body Grotesque Fit Bold"/>
                <a:ea typeface="Body Grotesque Fit Bold"/>
                <a:cs typeface="Body Grotesque Fit Bold"/>
                <a:sym typeface="Body Grotesque Fit Bold"/>
              </a:rPr>
              <a:t>Slim PHP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0">
            <a:off x="10102605" y="6734359"/>
            <a:ext cx="1702582" cy="2418659"/>
          </a:xfrm>
          <a:custGeom>
            <a:avLst/>
            <a:gdLst/>
            <a:ahLst/>
            <a:cxnLst/>
            <a:rect r="r" b="b" t="t" l="l"/>
            <a:pathLst>
              <a:path h="2418659" w="1702582">
                <a:moveTo>
                  <a:pt x="0" y="0"/>
                </a:moveTo>
                <a:lnTo>
                  <a:pt x="1702582" y="0"/>
                </a:lnTo>
                <a:lnTo>
                  <a:pt x="1702582" y="2418659"/>
                </a:lnTo>
                <a:lnTo>
                  <a:pt x="0" y="24186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90047" t="0" r="0" b="-184929"/>
            </a:stretch>
          </a:blipFill>
        </p:spPr>
      </p:sp>
      <p:sp>
        <p:nvSpPr>
          <p:cNvPr name="Freeform 38" id="38"/>
          <p:cNvSpPr/>
          <p:nvPr/>
        </p:nvSpPr>
        <p:spPr>
          <a:xfrm flipH="true" flipV="false" rot="0">
            <a:off x="6482813" y="2799022"/>
            <a:ext cx="1910421" cy="2559869"/>
          </a:xfrm>
          <a:custGeom>
            <a:avLst/>
            <a:gdLst/>
            <a:ahLst/>
            <a:cxnLst/>
            <a:rect r="r" b="b" t="t" l="l"/>
            <a:pathLst>
              <a:path h="2559869" w="1910421">
                <a:moveTo>
                  <a:pt x="1910421" y="0"/>
                </a:moveTo>
                <a:lnTo>
                  <a:pt x="0" y="0"/>
                </a:lnTo>
                <a:lnTo>
                  <a:pt x="0" y="2559868"/>
                </a:lnTo>
                <a:lnTo>
                  <a:pt x="1910421" y="2559868"/>
                </a:lnTo>
                <a:lnTo>
                  <a:pt x="191042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47613" t="0" r="0" b="-169212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2355145">
            <a:off x="16924287" y="-307101"/>
            <a:ext cx="2017671" cy="2396801"/>
          </a:xfrm>
          <a:custGeom>
            <a:avLst/>
            <a:gdLst/>
            <a:ahLst/>
            <a:cxnLst/>
            <a:rect r="r" b="b" t="t" l="l"/>
            <a:pathLst>
              <a:path h="2396801" w="2017671">
                <a:moveTo>
                  <a:pt x="0" y="0"/>
                </a:moveTo>
                <a:lnTo>
                  <a:pt x="2017671" y="0"/>
                </a:lnTo>
                <a:lnTo>
                  <a:pt x="2017671" y="2396801"/>
                </a:lnTo>
                <a:lnTo>
                  <a:pt x="0" y="23968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2355145">
            <a:off x="-631162" y="8809865"/>
            <a:ext cx="1783819" cy="2119008"/>
          </a:xfrm>
          <a:custGeom>
            <a:avLst/>
            <a:gdLst/>
            <a:ahLst/>
            <a:cxnLst/>
            <a:rect r="r" b="b" t="t" l="l"/>
            <a:pathLst>
              <a:path h="2119008" w="1783819">
                <a:moveTo>
                  <a:pt x="0" y="0"/>
                </a:moveTo>
                <a:lnTo>
                  <a:pt x="1783819" y="0"/>
                </a:lnTo>
                <a:lnTo>
                  <a:pt x="1783819" y="2119008"/>
                </a:lnTo>
                <a:lnTo>
                  <a:pt x="0" y="21190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9946383">
            <a:off x="17451307" y="6976211"/>
            <a:ext cx="2017671" cy="2396801"/>
          </a:xfrm>
          <a:custGeom>
            <a:avLst/>
            <a:gdLst/>
            <a:ahLst/>
            <a:cxnLst/>
            <a:rect r="r" b="b" t="t" l="l"/>
            <a:pathLst>
              <a:path h="2396801" w="2017671">
                <a:moveTo>
                  <a:pt x="0" y="0"/>
                </a:moveTo>
                <a:lnTo>
                  <a:pt x="2017671" y="0"/>
                </a:lnTo>
                <a:lnTo>
                  <a:pt x="2017671" y="2396801"/>
                </a:lnTo>
                <a:lnTo>
                  <a:pt x="0" y="23968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535196">
            <a:off x="-569487" y="-533099"/>
            <a:ext cx="2017671" cy="2396801"/>
          </a:xfrm>
          <a:custGeom>
            <a:avLst/>
            <a:gdLst/>
            <a:ahLst/>
            <a:cxnLst/>
            <a:rect r="r" b="b" t="t" l="l"/>
            <a:pathLst>
              <a:path h="2396801" w="2017671">
                <a:moveTo>
                  <a:pt x="0" y="0"/>
                </a:moveTo>
                <a:lnTo>
                  <a:pt x="2017671" y="0"/>
                </a:lnTo>
                <a:lnTo>
                  <a:pt x="2017671" y="2396801"/>
                </a:lnTo>
                <a:lnTo>
                  <a:pt x="0" y="23968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3" id="43"/>
          <p:cNvGrpSpPr/>
          <p:nvPr/>
        </p:nvGrpSpPr>
        <p:grpSpPr>
          <a:xfrm rot="0">
            <a:off x="12102301" y="6765031"/>
            <a:ext cx="4648381" cy="2222646"/>
            <a:chOff x="0" y="0"/>
            <a:chExt cx="1959367" cy="936881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959367" cy="936881"/>
            </a:xfrm>
            <a:custGeom>
              <a:avLst/>
              <a:gdLst/>
              <a:ahLst/>
              <a:cxnLst/>
              <a:rect r="r" b="b" t="t" l="l"/>
              <a:pathLst>
                <a:path h="936881" w="1959367">
                  <a:moveTo>
                    <a:pt x="84941" y="0"/>
                  </a:moveTo>
                  <a:lnTo>
                    <a:pt x="1874426" y="0"/>
                  </a:lnTo>
                  <a:cubicBezTo>
                    <a:pt x="1921338" y="0"/>
                    <a:pt x="1959367" y="38029"/>
                    <a:pt x="1959367" y="84941"/>
                  </a:cubicBezTo>
                  <a:lnTo>
                    <a:pt x="1959367" y="851940"/>
                  </a:lnTo>
                  <a:cubicBezTo>
                    <a:pt x="1959367" y="898852"/>
                    <a:pt x="1921338" y="936881"/>
                    <a:pt x="1874426" y="936881"/>
                  </a:cubicBezTo>
                  <a:lnTo>
                    <a:pt x="84941" y="936881"/>
                  </a:lnTo>
                  <a:cubicBezTo>
                    <a:pt x="38029" y="936881"/>
                    <a:pt x="0" y="898852"/>
                    <a:pt x="0" y="851940"/>
                  </a:cubicBezTo>
                  <a:lnTo>
                    <a:pt x="0" y="84941"/>
                  </a:lnTo>
                  <a:cubicBezTo>
                    <a:pt x="0" y="38029"/>
                    <a:pt x="38029" y="0"/>
                    <a:pt x="84941" y="0"/>
                  </a:cubicBezTo>
                  <a:close/>
                </a:path>
              </a:pathLst>
            </a:custGeom>
            <a:solidFill>
              <a:srgbClr val="FFF245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47625"/>
              <a:ext cx="1959367" cy="9845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2102301" y="7582249"/>
            <a:ext cx="4656799" cy="1983415"/>
            <a:chOff x="0" y="0"/>
            <a:chExt cx="1962916" cy="836042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1962916" cy="836042"/>
            </a:xfrm>
            <a:custGeom>
              <a:avLst/>
              <a:gdLst/>
              <a:ahLst/>
              <a:cxnLst/>
              <a:rect r="r" b="b" t="t" l="l"/>
              <a:pathLst>
                <a:path h="836042" w="1962916">
                  <a:moveTo>
                    <a:pt x="84787" y="0"/>
                  </a:moveTo>
                  <a:lnTo>
                    <a:pt x="1878129" y="0"/>
                  </a:lnTo>
                  <a:cubicBezTo>
                    <a:pt x="1924956" y="0"/>
                    <a:pt x="1962916" y="37961"/>
                    <a:pt x="1962916" y="84787"/>
                  </a:cubicBezTo>
                  <a:lnTo>
                    <a:pt x="1962916" y="751254"/>
                  </a:lnTo>
                  <a:cubicBezTo>
                    <a:pt x="1962916" y="773741"/>
                    <a:pt x="1953983" y="795307"/>
                    <a:pt x="1938083" y="811208"/>
                  </a:cubicBezTo>
                  <a:cubicBezTo>
                    <a:pt x="1922182" y="827109"/>
                    <a:pt x="1900616" y="836042"/>
                    <a:pt x="1878129" y="836042"/>
                  </a:cubicBezTo>
                  <a:lnTo>
                    <a:pt x="84787" y="836042"/>
                  </a:lnTo>
                  <a:cubicBezTo>
                    <a:pt x="37961" y="836042"/>
                    <a:pt x="0" y="798081"/>
                    <a:pt x="0" y="751254"/>
                  </a:cubicBezTo>
                  <a:lnTo>
                    <a:pt x="0" y="84787"/>
                  </a:lnTo>
                  <a:cubicBezTo>
                    <a:pt x="0" y="37961"/>
                    <a:pt x="37961" y="0"/>
                    <a:pt x="84787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47625"/>
              <a:ext cx="1962916" cy="883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2476179" y="6949858"/>
            <a:ext cx="3909043" cy="468548"/>
            <a:chOff x="0" y="0"/>
            <a:chExt cx="1647725" cy="1975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1647725" cy="197500"/>
            </a:xfrm>
            <a:custGeom>
              <a:avLst/>
              <a:gdLst/>
              <a:ahLst/>
              <a:cxnLst/>
              <a:rect r="r" b="b" t="t" l="l"/>
              <a:pathLst>
                <a:path h="197500" w="1647725">
                  <a:moveTo>
                    <a:pt x="39610" y="0"/>
                  </a:moveTo>
                  <a:lnTo>
                    <a:pt x="1608115" y="0"/>
                  </a:lnTo>
                  <a:cubicBezTo>
                    <a:pt x="1618620" y="0"/>
                    <a:pt x="1628695" y="4173"/>
                    <a:pt x="1636123" y="11602"/>
                  </a:cubicBezTo>
                  <a:cubicBezTo>
                    <a:pt x="1643552" y="19030"/>
                    <a:pt x="1647725" y="29105"/>
                    <a:pt x="1647725" y="39610"/>
                  </a:cubicBezTo>
                  <a:lnTo>
                    <a:pt x="1647725" y="157890"/>
                  </a:lnTo>
                  <a:cubicBezTo>
                    <a:pt x="1647725" y="168395"/>
                    <a:pt x="1643552" y="178470"/>
                    <a:pt x="1636123" y="185899"/>
                  </a:cubicBezTo>
                  <a:cubicBezTo>
                    <a:pt x="1628695" y="193327"/>
                    <a:pt x="1618620" y="197500"/>
                    <a:pt x="1608115" y="197500"/>
                  </a:cubicBezTo>
                  <a:lnTo>
                    <a:pt x="39610" y="197500"/>
                  </a:lnTo>
                  <a:cubicBezTo>
                    <a:pt x="29105" y="197500"/>
                    <a:pt x="19030" y="193327"/>
                    <a:pt x="11602" y="185899"/>
                  </a:cubicBezTo>
                  <a:cubicBezTo>
                    <a:pt x="4173" y="178470"/>
                    <a:pt x="0" y="168395"/>
                    <a:pt x="0" y="157890"/>
                  </a:cubicBezTo>
                  <a:lnTo>
                    <a:pt x="0" y="39610"/>
                  </a:lnTo>
                  <a:cubicBezTo>
                    <a:pt x="0" y="29105"/>
                    <a:pt x="4173" y="19030"/>
                    <a:pt x="11602" y="11602"/>
                  </a:cubicBezTo>
                  <a:cubicBezTo>
                    <a:pt x="19030" y="4173"/>
                    <a:pt x="29105" y="0"/>
                    <a:pt x="39610" y="0"/>
                  </a:cubicBezTo>
                  <a:close/>
                </a:path>
              </a:pathLst>
            </a:custGeom>
            <a:solidFill>
              <a:srgbClr val="5330FF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47625"/>
              <a:ext cx="1647725" cy="245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2" id="52"/>
          <p:cNvSpPr txBox="true"/>
          <p:nvPr/>
        </p:nvSpPr>
        <p:spPr>
          <a:xfrm rot="0">
            <a:off x="12213932" y="7915114"/>
            <a:ext cx="4478762" cy="1379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09"/>
              </a:lnSpc>
            </a:pPr>
            <a:r>
              <a:rPr lang="en-US" sz="1578">
                <a:solidFill>
                  <a:srgbClr val="FFFFFF"/>
                </a:solidFill>
                <a:latin typeface="Body Text Large"/>
                <a:ea typeface="Body Text Large"/>
                <a:cs typeface="Body Text Large"/>
                <a:sym typeface="Body Text Large"/>
              </a:rPr>
              <a:t>We used ChartJS for our AI analytics and  JavaScript library for creating responsive, customizable charts, perfect for visualizing data in expense trackers and cloud applications.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2892349" y="6978701"/>
            <a:ext cx="3121928" cy="410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2"/>
              </a:lnSpc>
            </a:pPr>
            <a:r>
              <a:rPr lang="en-US" b="true" sz="2487">
                <a:solidFill>
                  <a:srgbClr val="FFFFFF"/>
                </a:solidFill>
                <a:latin typeface="Body Grotesque Fit Bold"/>
                <a:ea typeface="Body Grotesque Fit Bold"/>
                <a:cs typeface="Body Grotesque Fit Bold"/>
                <a:sym typeface="Body Grotesque Fit Bold"/>
              </a:rPr>
              <a:t>ChartJS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A8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17525" y="3098906"/>
            <a:ext cx="11881941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b="true" sz="8000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Github Repository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41007" y="5086350"/>
            <a:ext cx="13244451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FFFFFF"/>
                </a:solidFill>
                <a:latin typeface="Body Text Fit"/>
                <a:ea typeface="Body Text Fit"/>
                <a:cs typeface="Body Text Fit"/>
                <a:sym typeface="Body Text Fit"/>
              </a:rPr>
              <a:t>https://github.com/Cherdman07/Expense-Tracker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2355145">
            <a:off x="16052973" y="-485289"/>
            <a:ext cx="2412654" cy="2866004"/>
          </a:xfrm>
          <a:custGeom>
            <a:avLst/>
            <a:gdLst/>
            <a:ahLst/>
            <a:cxnLst/>
            <a:rect r="r" b="b" t="t" l="l"/>
            <a:pathLst>
              <a:path h="2866004" w="2412654">
                <a:moveTo>
                  <a:pt x="0" y="0"/>
                </a:moveTo>
                <a:lnTo>
                  <a:pt x="2412654" y="0"/>
                </a:lnTo>
                <a:lnTo>
                  <a:pt x="2412654" y="2866004"/>
                </a:lnTo>
                <a:lnTo>
                  <a:pt x="0" y="28660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773928">
            <a:off x="-554052" y="311102"/>
            <a:ext cx="2339612" cy="2779237"/>
          </a:xfrm>
          <a:custGeom>
            <a:avLst/>
            <a:gdLst/>
            <a:ahLst/>
            <a:cxnLst/>
            <a:rect r="r" b="b" t="t" l="l"/>
            <a:pathLst>
              <a:path h="2779237" w="2339612">
                <a:moveTo>
                  <a:pt x="0" y="0"/>
                </a:moveTo>
                <a:lnTo>
                  <a:pt x="2339612" y="0"/>
                </a:lnTo>
                <a:lnTo>
                  <a:pt x="2339612" y="2779237"/>
                </a:lnTo>
                <a:lnTo>
                  <a:pt x="0" y="2779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930964">
            <a:off x="16907818" y="7898916"/>
            <a:ext cx="2227624" cy="2646206"/>
          </a:xfrm>
          <a:custGeom>
            <a:avLst/>
            <a:gdLst/>
            <a:ahLst/>
            <a:cxnLst/>
            <a:rect r="r" b="b" t="t" l="l"/>
            <a:pathLst>
              <a:path h="2646206" w="2227624">
                <a:moveTo>
                  <a:pt x="0" y="0"/>
                </a:moveTo>
                <a:lnTo>
                  <a:pt x="2227624" y="0"/>
                </a:lnTo>
                <a:lnTo>
                  <a:pt x="2227624" y="2646205"/>
                </a:lnTo>
                <a:lnTo>
                  <a:pt x="0" y="26462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201554">
            <a:off x="-1068448" y="8010462"/>
            <a:ext cx="2136896" cy="2538430"/>
          </a:xfrm>
          <a:custGeom>
            <a:avLst/>
            <a:gdLst/>
            <a:ahLst/>
            <a:cxnLst/>
            <a:rect r="r" b="b" t="t" l="l"/>
            <a:pathLst>
              <a:path h="2538430" w="2136896">
                <a:moveTo>
                  <a:pt x="0" y="0"/>
                </a:moveTo>
                <a:lnTo>
                  <a:pt x="2136896" y="0"/>
                </a:lnTo>
                <a:lnTo>
                  <a:pt x="2136896" y="2538430"/>
                </a:lnTo>
                <a:lnTo>
                  <a:pt x="0" y="2538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33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0092" y="2896465"/>
            <a:ext cx="7804044" cy="257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0"/>
              </a:lnSpc>
            </a:pPr>
            <a:r>
              <a:rPr lang="en-US" sz="15000" b="true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Demo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4976115">
            <a:off x="17373716" y="8644981"/>
            <a:ext cx="1828567" cy="2172164"/>
          </a:xfrm>
          <a:custGeom>
            <a:avLst/>
            <a:gdLst/>
            <a:ahLst/>
            <a:cxnLst/>
            <a:rect r="r" b="b" t="t" l="l"/>
            <a:pathLst>
              <a:path h="2172164" w="1828567">
                <a:moveTo>
                  <a:pt x="0" y="0"/>
                </a:moveTo>
                <a:lnTo>
                  <a:pt x="1828568" y="0"/>
                </a:lnTo>
                <a:lnTo>
                  <a:pt x="1828568" y="2172164"/>
                </a:lnTo>
                <a:lnTo>
                  <a:pt x="0" y="21721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184636">
            <a:off x="-914284" y="50229"/>
            <a:ext cx="1828567" cy="2172164"/>
          </a:xfrm>
          <a:custGeom>
            <a:avLst/>
            <a:gdLst/>
            <a:ahLst/>
            <a:cxnLst/>
            <a:rect r="r" b="b" t="t" l="l"/>
            <a:pathLst>
              <a:path h="2172164" w="1828567">
                <a:moveTo>
                  <a:pt x="0" y="0"/>
                </a:moveTo>
                <a:lnTo>
                  <a:pt x="1828568" y="0"/>
                </a:lnTo>
                <a:lnTo>
                  <a:pt x="1828568" y="2172164"/>
                </a:lnTo>
                <a:lnTo>
                  <a:pt x="0" y="21721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623316">
            <a:off x="-1224263" y="3120064"/>
            <a:ext cx="7830717" cy="9105485"/>
          </a:xfrm>
          <a:custGeom>
            <a:avLst/>
            <a:gdLst/>
            <a:ahLst/>
            <a:cxnLst/>
            <a:rect r="r" b="b" t="t" l="l"/>
            <a:pathLst>
              <a:path h="9105485" w="7830717">
                <a:moveTo>
                  <a:pt x="0" y="0"/>
                </a:moveTo>
                <a:lnTo>
                  <a:pt x="7830717" y="0"/>
                </a:lnTo>
                <a:lnTo>
                  <a:pt x="7830717" y="9105485"/>
                </a:lnTo>
                <a:lnTo>
                  <a:pt x="0" y="91054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773928">
            <a:off x="16517675" y="-452099"/>
            <a:ext cx="2339612" cy="2779237"/>
          </a:xfrm>
          <a:custGeom>
            <a:avLst/>
            <a:gdLst/>
            <a:ahLst/>
            <a:cxnLst/>
            <a:rect r="r" b="b" t="t" l="l"/>
            <a:pathLst>
              <a:path h="2779237" w="2339612">
                <a:moveTo>
                  <a:pt x="0" y="0"/>
                </a:moveTo>
                <a:lnTo>
                  <a:pt x="2339613" y="0"/>
                </a:lnTo>
                <a:lnTo>
                  <a:pt x="2339613" y="2779237"/>
                </a:lnTo>
                <a:lnTo>
                  <a:pt x="0" y="2779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0643" y="1389588"/>
            <a:ext cx="7813357" cy="7358762"/>
          </a:xfrm>
          <a:custGeom>
            <a:avLst/>
            <a:gdLst/>
            <a:ahLst/>
            <a:cxnLst/>
            <a:rect r="r" b="b" t="t" l="l"/>
            <a:pathLst>
              <a:path h="7358762" w="7813357">
                <a:moveTo>
                  <a:pt x="0" y="0"/>
                </a:moveTo>
                <a:lnTo>
                  <a:pt x="7813357" y="0"/>
                </a:lnTo>
                <a:lnTo>
                  <a:pt x="7813357" y="7358762"/>
                </a:lnTo>
                <a:lnTo>
                  <a:pt x="0" y="73587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652192" y="1748495"/>
            <a:ext cx="8443366" cy="216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49"/>
              </a:lnSpc>
            </a:pPr>
            <a:r>
              <a:rPr lang="en-US" sz="7500" b="true">
                <a:solidFill>
                  <a:srgbClr val="5330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Individual contributions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339957" y="4278920"/>
            <a:ext cx="6431988" cy="745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19"/>
              </a:lnSpc>
            </a:pPr>
            <a:r>
              <a:rPr lang="en-US" sz="2156" b="true">
                <a:solidFill>
                  <a:srgbClr val="FFFFFF"/>
                </a:solidFill>
                <a:latin typeface="Body Text Fit Bold"/>
                <a:ea typeface="Body Text Fit Bold"/>
                <a:cs typeface="Body Text Fit Bold"/>
                <a:sym typeface="Body Text Fit Bold"/>
              </a:rPr>
              <a:t>Archerd Alconaba - Frontend and Backend</a:t>
            </a:r>
          </a:p>
          <a:p>
            <a:pPr algn="l">
              <a:lnSpc>
                <a:spcPts val="3019"/>
              </a:lnSpc>
            </a:pPr>
            <a:r>
              <a:rPr lang="en-US" sz="2156" b="true">
                <a:solidFill>
                  <a:srgbClr val="FFFFFF"/>
                </a:solidFill>
                <a:latin typeface="Body Text Fit Bold"/>
                <a:ea typeface="Body Text Fit Bold"/>
                <a:cs typeface="Body Text Fit Bold"/>
                <a:sym typeface="Body Text Fit Bold"/>
              </a:rPr>
              <a:t>                                   - UI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339957" y="5701149"/>
            <a:ext cx="6027251" cy="745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19"/>
              </a:lnSpc>
            </a:pPr>
            <a:r>
              <a:rPr lang="en-US" sz="2156" b="true">
                <a:solidFill>
                  <a:srgbClr val="FFFFFF"/>
                </a:solidFill>
                <a:latin typeface="Body Text Fit Bold"/>
                <a:ea typeface="Body Text Fit Bold"/>
                <a:cs typeface="Body Text Fit Bold"/>
                <a:sym typeface="Body Text Fit Bold"/>
              </a:rPr>
              <a:t>Allen Diaz - Frontend and Backend</a:t>
            </a:r>
          </a:p>
          <a:p>
            <a:pPr algn="l">
              <a:lnSpc>
                <a:spcPts val="3019"/>
              </a:lnSpc>
            </a:pPr>
            <a:r>
              <a:rPr lang="en-US" sz="2156" b="true">
                <a:solidFill>
                  <a:srgbClr val="FFFFFF"/>
                </a:solidFill>
                <a:latin typeface="Body Text Fit Bold"/>
                <a:ea typeface="Body Text Fit Bold"/>
                <a:cs typeface="Body Text Fit Bold"/>
                <a:sym typeface="Body Text Fit Bold"/>
              </a:rPr>
              <a:t>                    - UX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339957" y="7444192"/>
            <a:ext cx="5082422" cy="745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19"/>
              </a:lnSpc>
            </a:pPr>
            <a:r>
              <a:rPr lang="en-US" sz="2156" b="true">
                <a:solidFill>
                  <a:srgbClr val="FFFFFF"/>
                </a:solidFill>
                <a:latin typeface="Body Text Fit Bold"/>
                <a:ea typeface="Body Text Fit Bold"/>
                <a:cs typeface="Body Text Fit Bold"/>
                <a:sym typeface="Body Text Fit Bold"/>
              </a:rPr>
              <a:t>JV Reyes - Frontend and Backend</a:t>
            </a:r>
          </a:p>
          <a:p>
            <a:pPr algn="l">
              <a:lnSpc>
                <a:spcPts val="3019"/>
              </a:lnSpc>
            </a:pPr>
            <a:r>
              <a:rPr lang="en-US" sz="2156" b="true">
                <a:solidFill>
                  <a:srgbClr val="FFFFFF"/>
                </a:solidFill>
                <a:latin typeface="Body Text Fit Bold"/>
                <a:ea typeface="Body Text Fit Bold"/>
                <a:cs typeface="Body Text Fit Bold"/>
                <a:sym typeface="Body Text Fit Bold"/>
              </a:rPr>
              <a:t>                  - Documentation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7930964">
            <a:off x="16981746" y="-81055"/>
            <a:ext cx="2227624" cy="2646206"/>
          </a:xfrm>
          <a:custGeom>
            <a:avLst/>
            <a:gdLst/>
            <a:ahLst/>
            <a:cxnLst/>
            <a:rect r="r" b="b" t="t" l="l"/>
            <a:pathLst>
              <a:path h="2646206" w="2227624">
                <a:moveTo>
                  <a:pt x="0" y="0"/>
                </a:moveTo>
                <a:lnTo>
                  <a:pt x="2227624" y="0"/>
                </a:lnTo>
                <a:lnTo>
                  <a:pt x="2227624" y="2646205"/>
                </a:lnTo>
                <a:lnTo>
                  <a:pt x="0" y="26462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355145">
            <a:off x="-740119" y="8221490"/>
            <a:ext cx="2114519" cy="2511848"/>
          </a:xfrm>
          <a:custGeom>
            <a:avLst/>
            <a:gdLst/>
            <a:ahLst/>
            <a:cxnLst/>
            <a:rect r="r" b="b" t="t" l="l"/>
            <a:pathLst>
              <a:path h="2511848" w="2114519">
                <a:moveTo>
                  <a:pt x="0" y="0"/>
                </a:moveTo>
                <a:lnTo>
                  <a:pt x="2114520" y="0"/>
                </a:lnTo>
                <a:lnTo>
                  <a:pt x="2114520" y="2511848"/>
                </a:lnTo>
                <a:lnTo>
                  <a:pt x="0" y="25118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35196">
            <a:off x="-569487" y="-533099"/>
            <a:ext cx="2017671" cy="2396801"/>
          </a:xfrm>
          <a:custGeom>
            <a:avLst/>
            <a:gdLst/>
            <a:ahLst/>
            <a:cxnLst/>
            <a:rect r="r" b="b" t="t" l="l"/>
            <a:pathLst>
              <a:path h="2396801" w="2017671">
                <a:moveTo>
                  <a:pt x="0" y="0"/>
                </a:moveTo>
                <a:lnTo>
                  <a:pt x="2017671" y="0"/>
                </a:lnTo>
                <a:lnTo>
                  <a:pt x="2017671" y="2396801"/>
                </a:lnTo>
                <a:lnTo>
                  <a:pt x="0" y="23968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9946383">
            <a:off x="17451307" y="6976211"/>
            <a:ext cx="2017671" cy="2396801"/>
          </a:xfrm>
          <a:custGeom>
            <a:avLst/>
            <a:gdLst/>
            <a:ahLst/>
            <a:cxnLst/>
            <a:rect r="r" b="b" t="t" l="l"/>
            <a:pathLst>
              <a:path h="2396801" w="2017671">
                <a:moveTo>
                  <a:pt x="0" y="0"/>
                </a:moveTo>
                <a:lnTo>
                  <a:pt x="2017671" y="0"/>
                </a:lnTo>
                <a:lnTo>
                  <a:pt x="2017671" y="2396801"/>
                </a:lnTo>
                <a:lnTo>
                  <a:pt x="0" y="23968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13024" y="1232258"/>
            <a:ext cx="7026013" cy="7822484"/>
          </a:xfrm>
          <a:custGeom>
            <a:avLst/>
            <a:gdLst/>
            <a:ahLst/>
            <a:cxnLst/>
            <a:rect r="r" b="b" t="t" l="l"/>
            <a:pathLst>
              <a:path h="7822484" w="7026013">
                <a:moveTo>
                  <a:pt x="0" y="0"/>
                </a:moveTo>
                <a:lnTo>
                  <a:pt x="7026013" y="0"/>
                </a:lnTo>
                <a:lnTo>
                  <a:pt x="7026013" y="7822484"/>
                </a:lnTo>
                <a:lnTo>
                  <a:pt x="0" y="78224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4910" y="3295202"/>
            <a:ext cx="9608114" cy="1726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95"/>
              </a:lnSpc>
            </a:pPr>
            <a:r>
              <a:rPr lang="en-US" sz="10139" b="true">
                <a:solidFill>
                  <a:srgbClr val="5330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Thank You!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93674" y="4945248"/>
            <a:ext cx="9230587" cy="608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5"/>
              </a:lnSpc>
            </a:pPr>
            <a:r>
              <a:rPr lang="en-US" sz="3546">
                <a:solidFill>
                  <a:srgbClr val="5330FF"/>
                </a:solidFill>
                <a:latin typeface="Body Text Fit"/>
                <a:ea typeface="Body Text Fit"/>
                <a:cs typeface="Body Text Fit"/>
                <a:sym typeface="Body Text Fit"/>
              </a:rPr>
              <a:t> Questions and Answer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7930964">
            <a:off x="16981746" y="-81055"/>
            <a:ext cx="2227624" cy="2646206"/>
          </a:xfrm>
          <a:custGeom>
            <a:avLst/>
            <a:gdLst/>
            <a:ahLst/>
            <a:cxnLst/>
            <a:rect r="r" b="b" t="t" l="l"/>
            <a:pathLst>
              <a:path h="2646206" w="2227624">
                <a:moveTo>
                  <a:pt x="0" y="0"/>
                </a:moveTo>
                <a:lnTo>
                  <a:pt x="2227624" y="0"/>
                </a:lnTo>
                <a:lnTo>
                  <a:pt x="2227624" y="2646205"/>
                </a:lnTo>
                <a:lnTo>
                  <a:pt x="0" y="26462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6945641">
            <a:off x="5036562" y="8831411"/>
            <a:ext cx="1953547" cy="2320628"/>
          </a:xfrm>
          <a:custGeom>
            <a:avLst/>
            <a:gdLst/>
            <a:ahLst/>
            <a:cxnLst/>
            <a:rect r="r" b="b" t="t" l="l"/>
            <a:pathLst>
              <a:path h="2320628" w="1953547">
                <a:moveTo>
                  <a:pt x="0" y="0"/>
                </a:moveTo>
                <a:lnTo>
                  <a:pt x="1953546" y="0"/>
                </a:lnTo>
                <a:lnTo>
                  <a:pt x="1953546" y="2320628"/>
                </a:lnTo>
                <a:lnTo>
                  <a:pt x="0" y="2320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35196">
            <a:off x="-452162" y="390692"/>
            <a:ext cx="1642012" cy="1950554"/>
          </a:xfrm>
          <a:custGeom>
            <a:avLst/>
            <a:gdLst/>
            <a:ahLst/>
            <a:cxnLst/>
            <a:rect r="r" b="b" t="t" l="l"/>
            <a:pathLst>
              <a:path h="1950554" w="1642012">
                <a:moveTo>
                  <a:pt x="0" y="0"/>
                </a:moveTo>
                <a:lnTo>
                  <a:pt x="1642012" y="0"/>
                </a:lnTo>
                <a:lnTo>
                  <a:pt x="1642012" y="1950555"/>
                </a:lnTo>
                <a:lnTo>
                  <a:pt x="0" y="19505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06096" y="9005543"/>
            <a:ext cx="16530025" cy="3603247"/>
            <a:chOff x="0" y="0"/>
            <a:chExt cx="5078330" cy="11069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78330" cy="1106984"/>
            </a:xfrm>
            <a:custGeom>
              <a:avLst/>
              <a:gdLst/>
              <a:ahLst/>
              <a:cxnLst/>
              <a:rect r="r" b="b" t="t" l="l"/>
              <a:pathLst>
                <a:path h="1106984" w="5078330">
                  <a:moveTo>
                    <a:pt x="34190" y="0"/>
                  </a:moveTo>
                  <a:lnTo>
                    <a:pt x="5044141" y="0"/>
                  </a:lnTo>
                  <a:cubicBezTo>
                    <a:pt x="5063023" y="0"/>
                    <a:pt x="5078330" y="15307"/>
                    <a:pt x="5078330" y="34190"/>
                  </a:cubicBezTo>
                  <a:lnTo>
                    <a:pt x="5078330" y="1072794"/>
                  </a:lnTo>
                  <a:cubicBezTo>
                    <a:pt x="5078330" y="1081862"/>
                    <a:pt x="5074728" y="1090559"/>
                    <a:pt x="5068316" y="1096970"/>
                  </a:cubicBezTo>
                  <a:cubicBezTo>
                    <a:pt x="5061905" y="1103382"/>
                    <a:pt x="5053208" y="1106984"/>
                    <a:pt x="5044141" y="1106984"/>
                  </a:cubicBezTo>
                  <a:lnTo>
                    <a:pt x="34190" y="1106984"/>
                  </a:lnTo>
                  <a:cubicBezTo>
                    <a:pt x="25122" y="1106984"/>
                    <a:pt x="16426" y="1103382"/>
                    <a:pt x="10014" y="1096970"/>
                  </a:cubicBezTo>
                  <a:cubicBezTo>
                    <a:pt x="3602" y="1090559"/>
                    <a:pt x="0" y="1081862"/>
                    <a:pt x="0" y="1072794"/>
                  </a:cubicBezTo>
                  <a:lnTo>
                    <a:pt x="0" y="34190"/>
                  </a:lnTo>
                  <a:cubicBezTo>
                    <a:pt x="0" y="25122"/>
                    <a:pt x="3602" y="16426"/>
                    <a:pt x="10014" y="10014"/>
                  </a:cubicBezTo>
                  <a:cubicBezTo>
                    <a:pt x="16426" y="3602"/>
                    <a:pt x="25122" y="0"/>
                    <a:pt x="34190" y="0"/>
                  </a:cubicBezTo>
                  <a:close/>
                </a:path>
              </a:pathLst>
            </a:custGeom>
            <a:solidFill>
              <a:srgbClr val="01B69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078330" cy="1154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978311" y="1436283"/>
            <a:ext cx="7164499" cy="7434858"/>
          </a:xfrm>
          <a:custGeom>
            <a:avLst/>
            <a:gdLst/>
            <a:ahLst/>
            <a:cxnLst/>
            <a:rect r="r" b="b" t="t" l="l"/>
            <a:pathLst>
              <a:path h="7434858" w="7164499">
                <a:moveTo>
                  <a:pt x="0" y="0"/>
                </a:moveTo>
                <a:lnTo>
                  <a:pt x="7164499" y="0"/>
                </a:lnTo>
                <a:lnTo>
                  <a:pt x="7164499" y="7434857"/>
                </a:lnTo>
                <a:lnTo>
                  <a:pt x="0" y="74348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60694" y="1357529"/>
            <a:ext cx="9818705" cy="1698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 b="true">
                <a:solidFill>
                  <a:srgbClr val="5330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Project Idea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612470" y="3981431"/>
            <a:ext cx="8683306" cy="3407389"/>
            <a:chOff x="0" y="0"/>
            <a:chExt cx="1898618" cy="7450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98618" cy="745031"/>
            </a:xfrm>
            <a:custGeom>
              <a:avLst/>
              <a:gdLst/>
              <a:ahLst/>
              <a:cxnLst/>
              <a:rect r="r" b="b" t="t" l="l"/>
              <a:pathLst>
                <a:path h="745031" w="1898618">
                  <a:moveTo>
                    <a:pt x="45471" y="0"/>
                  </a:moveTo>
                  <a:lnTo>
                    <a:pt x="1853147" y="0"/>
                  </a:lnTo>
                  <a:cubicBezTo>
                    <a:pt x="1878260" y="0"/>
                    <a:pt x="1898618" y="20358"/>
                    <a:pt x="1898618" y="45471"/>
                  </a:cubicBezTo>
                  <a:lnTo>
                    <a:pt x="1898618" y="699560"/>
                  </a:lnTo>
                  <a:cubicBezTo>
                    <a:pt x="1898618" y="724673"/>
                    <a:pt x="1878260" y="745031"/>
                    <a:pt x="1853147" y="745031"/>
                  </a:cubicBezTo>
                  <a:lnTo>
                    <a:pt x="45471" y="745031"/>
                  </a:lnTo>
                  <a:cubicBezTo>
                    <a:pt x="20358" y="745031"/>
                    <a:pt x="0" y="724673"/>
                    <a:pt x="0" y="699560"/>
                  </a:cubicBezTo>
                  <a:lnTo>
                    <a:pt x="0" y="45471"/>
                  </a:lnTo>
                  <a:cubicBezTo>
                    <a:pt x="0" y="20358"/>
                    <a:pt x="20358" y="0"/>
                    <a:pt x="45471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898618" cy="7926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30291" y="4115088"/>
            <a:ext cx="7847665" cy="307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b="true" sz="3499">
                <a:solidFill>
                  <a:srgbClr val="FFFFFF"/>
                </a:solidFill>
                <a:latin typeface="Body Grotesque Fit Bold"/>
                <a:ea typeface="Body Grotesque Fit Bold"/>
                <a:cs typeface="Body Grotesque Fit Bold"/>
                <a:sym typeface="Body Grotesque Fit Bold"/>
              </a:rPr>
              <a:t>Expense Tracker is designed to help individuals monitor, categorize, and manage their spending to achieve better financial control and awareness.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7508526">
            <a:off x="16401826" y="-524693"/>
            <a:ext cx="2535571" cy="3012017"/>
          </a:xfrm>
          <a:custGeom>
            <a:avLst/>
            <a:gdLst/>
            <a:ahLst/>
            <a:cxnLst/>
            <a:rect r="r" b="b" t="t" l="l"/>
            <a:pathLst>
              <a:path h="3012017" w="2535571">
                <a:moveTo>
                  <a:pt x="0" y="0"/>
                </a:moveTo>
                <a:lnTo>
                  <a:pt x="2535570" y="0"/>
                </a:lnTo>
                <a:lnTo>
                  <a:pt x="2535570" y="3012017"/>
                </a:lnTo>
                <a:lnTo>
                  <a:pt x="0" y="30120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842869" y="8583921"/>
            <a:ext cx="1871569" cy="2223246"/>
          </a:xfrm>
          <a:custGeom>
            <a:avLst/>
            <a:gdLst/>
            <a:ahLst/>
            <a:cxnLst/>
            <a:rect r="r" b="b" t="t" l="l"/>
            <a:pathLst>
              <a:path h="2223246" w="1871569">
                <a:moveTo>
                  <a:pt x="0" y="0"/>
                </a:moveTo>
                <a:lnTo>
                  <a:pt x="1871569" y="0"/>
                </a:lnTo>
                <a:lnTo>
                  <a:pt x="1871569" y="2223245"/>
                </a:lnTo>
                <a:lnTo>
                  <a:pt x="0" y="2223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3" id="13"/>
          <p:cNvSpPr/>
          <p:nvPr/>
        </p:nvSpPr>
        <p:spPr>
          <a:xfrm flipV="true">
            <a:off x="460634" y="3008530"/>
            <a:ext cx="9517617" cy="23812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A8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48557" y="7689384"/>
            <a:ext cx="16530025" cy="3603247"/>
            <a:chOff x="0" y="0"/>
            <a:chExt cx="5078330" cy="11069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78330" cy="1106984"/>
            </a:xfrm>
            <a:custGeom>
              <a:avLst/>
              <a:gdLst/>
              <a:ahLst/>
              <a:cxnLst/>
              <a:rect r="r" b="b" t="t" l="l"/>
              <a:pathLst>
                <a:path h="1106984" w="5078330">
                  <a:moveTo>
                    <a:pt x="34190" y="0"/>
                  </a:moveTo>
                  <a:lnTo>
                    <a:pt x="5044141" y="0"/>
                  </a:lnTo>
                  <a:cubicBezTo>
                    <a:pt x="5063023" y="0"/>
                    <a:pt x="5078330" y="15307"/>
                    <a:pt x="5078330" y="34190"/>
                  </a:cubicBezTo>
                  <a:lnTo>
                    <a:pt x="5078330" y="1072794"/>
                  </a:lnTo>
                  <a:cubicBezTo>
                    <a:pt x="5078330" y="1081862"/>
                    <a:pt x="5074728" y="1090559"/>
                    <a:pt x="5068316" y="1096970"/>
                  </a:cubicBezTo>
                  <a:cubicBezTo>
                    <a:pt x="5061905" y="1103382"/>
                    <a:pt x="5053208" y="1106984"/>
                    <a:pt x="5044141" y="1106984"/>
                  </a:cubicBezTo>
                  <a:lnTo>
                    <a:pt x="34190" y="1106984"/>
                  </a:lnTo>
                  <a:cubicBezTo>
                    <a:pt x="25122" y="1106984"/>
                    <a:pt x="16426" y="1103382"/>
                    <a:pt x="10014" y="1096970"/>
                  </a:cubicBezTo>
                  <a:cubicBezTo>
                    <a:pt x="3602" y="1090559"/>
                    <a:pt x="0" y="1081862"/>
                    <a:pt x="0" y="1072794"/>
                  </a:cubicBezTo>
                  <a:lnTo>
                    <a:pt x="0" y="34190"/>
                  </a:lnTo>
                  <a:cubicBezTo>
                    <a:pt x="0" y="25122"/>
                    <a:pt x="3602" y="16426"/>
                    <a:pt x="10014" y="10014"/>
                  </a:cubicBezTo>
                  <a:cubicBezTo>
                    <a:pt x="16426" y="3602"/>
                    <a:pt x="25122" y="0"/>
                    <a:pt x="34190" y="0"/>
                  </a:cubicBezTo>
                  <a:close/>
                </a:path>
              </a:pathLst>
            </a:custGeom>
            <a:solidFill>
              <a:srgbClr val="01B69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078330" cy="1154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90959">
            <a:off x="4021549" y="4861657"/>
            <a:ext cx="3224472" cy="3147157"/>
            <a:chOff x="0" y="0"/>
            <a:chExt cx="1171842" cy="11437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1842" cy="1143744"/>
            </a:xfrm>
            <a:custGeom>
              <a:avLst/>
              <a:gdLst/>
              <a:ahLst/>
              <a:cxnLst/>
              <a:rect r="r" b="b" t="t" l="l"/>
              <a:pathLst>
                <a:path h="1143744" w="1171842">
                  <a:moveTo>
                    <a:pt x="175272" y="0"/>
                  </a:moveTo>
                  <a:lnTo>
                    <a:pt x="996570" y="0"/>
                  </a:lnTo>
                  <a:cubicBezTo>
                    <a:pt x="1093370" y="0"/>
                    <a:pt x="1171842" y="78472"/>
                    <a:pt x="1171842" y="175272"/>
                  </a:cubicBezTo>
                  <a:lnTo>
                    <a:pt x="1171842" y="968472"/>
                  </a:lnTo>
                  <a:cubicBezTo>
                    <a:pt x="1171842" y="1065272"/>
                    <a:pt x="1093370" y="1143744"/>
                    <a:pt x="996570" y="1143744"/>
                  </a:cubicBezTo>
                  <a:lnTo>
                    <a:pt x="175272" y="1143744"/>
                  </a:lnTo>
                  <a:cubicBezTo>
                    <a:pt x="128787" y="1143744"/>
                    <a:pt x="84206" y="1125278"/>
                    <a:pt x="51336" y="1092408"/>
                  </a:cubicBezTo>
                  <a:cubicBezTo>
                    <a:pt x="18466" y="1059538"/>
                    <a:pt x="0" y="1014957"/>
                    <a:pt x="0" y="968472"/>
                  </a:cubicBezTo>
                  <a:lnTo>
                    <a:pt x="0" y="175272"/>
                  </a:lnTo>
                  <a:cubicBezTo>
                    <a:pt x="0" y="78472"/>
                    <a:pt x="78472" y="0"/>
                    <a:pt x="175272" y="0"/>
                  </a:cubicBezTo>
                  <a:close/>
                </a:path>
              </a:pathLst>
            </a:custGeom>
            <a:solidFill>
              <a:srgbClr val="FFF24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171842" cy="11913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90959">
            <a:off x="576913" y="5033152"/>
            <a:ext cx="3224472" cy="3147157"/>
            <a:chOff x="0" y="0"/>
            <a:chExt cx="1171842" cy="114374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1842" cy="1143744"/>
            </a:xfrm>
            <a:custGeom>
              <a:avLst/>
              <a:gdLst/>
              <a:ahLst/>
              <a:cxnLst/>
              <a:rect r="r" b="b" t="t" l="l"/>
              <a:pathLst>
                <a:path h="1143744" w="1171842">
                  <a:moveTo>
                    <a:pt x="175272" y="0"/>
                  </a:moveTo>
                  <a:lnTo>
                    <a:pt x="996570" y="0"/>
                  </a:lnTo>
                  <a:cubicBezTo>
                    <a:pt x="1093370" y="0"/>
                    <a:pt x="1171842" y="78472"/>
                    <a:pt x="1171842" y="175272"/>
                  </a:cubicBezTo>
                  <a:lnTo>
                    <a:pt x="1171842" y="968472"/>
                  </a:lnTo>
                  <a:cubicBezTo>
                    <a:pt x="1171842" y="1065272"/>
                    <a:pt x="1093370" y="1143744"/>
                    <a:pt x="996570" y="1143744"/>
                  </a:cubicBezTo>
                  <a:lnTo>
                    <a:pt x="175272" y="1143744"/>
                  </a:lnTo>
                  <a:cubicBezTo>
                    <a:pt x="128787" y="1143744"/>
                    <a:pt x="84206" y="1125278"/>
                    <a:pt x="51336" y="1092408"/>
                  </a:cubicBezTo>
                  <a:cubicBezTo>
                    <a:pt x="18466" y="1059538"/>
                    <a:pt x="0" y="1014957"/>
                    <a:pt x="0" y="968472"/>
                  </a:cubicBezTo>
                  <a:lnTo>
                    <a:pt x="0" y="175272"/>
                  </a:lnTo>
                  <a:cubicBezTo>
                    <a:pt x="0" y="78472"/>
                    <a:pt x="78472" y="0"/>
                    <a:pt x="175272" y="0"/>
                  </a:cubicBezTo>
                  <a:close/>
                </a:path>
              </a:pathLst>
            </a:custGeom>
            <a:solidFill>
              <a:srgbClr val="FFF24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171842" cy="11913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634179" y="1028700"/>
            <a:ext cx="11019642" cy="2337486"/>
            <a:chOff x="0" y="0"/>
            <a:chExt cx="2385217" cy="50595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85217" cy="505952"/>
            </a:xfrm>
            <a:custGeom>
              <a:avLst/>
              <a:gdLst/>
              <a:ahLst/>
              <a:cxnLst/>
              <a:rect r="r" b="b" t="t" l="l"/>
              <a:pathLst>
                <a:path h="505952" w="2385217">
                  <a:moveTo>
                    <a:pt x="35830" y="0"/>
                  </a:moveTo>
                  <a:lnTo>
                    <a:pt x="2349386" y="0"/>
                  </a:lnTo>
                  <a:cubicBezTo>
                    <a:pt x="2369175" y="0"/>
                    <a:pt x="2385217" y="16042"/>
                    <a:pt x="2385217" y="35830"/>
                  </a:cubicBezTo>
                  <a:lnTo>
                    <a:pt x="2385217" y="470122"/>
                  </a:lnTo>
                  <a:cubicBezTo>
                    <a:pt x="2385217" y="479625"/>
                    <a:pt x="2381442" y="488738"/>
                    <a:pt x="2374722" y="495458"/>
                  </a:cubicBezTo>
                  <a:cubicBezTo>
                    <a:pt x="2368003" y="502177"/>
                    <a:pt x="2358889" y="505952"/>
                    <a:pt x="2349386" y="505952"/>
                  </a:cubicBezTo>
                  <a:lnTo>
                    <a:pt x="35830" y="505952"/>
                  </a:lnTo>
                  <a:cubicBezTo>
                    <a:pt x="16042" y="505952"/>
                    <a:pt x="0" y="489910"/>
                    <a:pt x="0" y="470122"/>
                  </a:cubicBezTo>
                  <a:lnTo>
                    <a:pt x="0" y="35830"/>
                  </a:lnTo>
                  <a:cubicBezTo>
                    <a:pt x="0" y="16042"/>
                    <a:pt x="16042" y="0"/>
                    <a:pt x="35830" y="0"/>
                  </a:cubicBezTo>
                  <a:close/>
                </a:path>
              </a:pathLst>
            </a:custGeom>
            <a:solidFill>
              <a:srgbClr val="5330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2385217" cy="5535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5317751">
            <a:off x="16027506" y="-343384"/>
            <a:ext cx="2902154" cy="3447483"/>
          </a:xfrm>
          <a:custGeom>
            <a:avLst/>
            <a:gdLst/>
            <a:ahLst/>
            <a:cxnLst/>
            <a:rect r="r" b="b" t="t" l="l"/>
            <a:pathLst>
              <a:path h="3447483" w="2902154">
                <a:moveTo>
                  <a:pt x="0" y="0"/>
                </a:moveTo>
                <a:lnTo>
                  <a:pt x="2902154" y="0"/>
                </a:lnTo>
                <a:lnTo>
                  <a:pt x="2902154" y="3447483"/>
                </a:lnTo>
                <a:lnTo>
                  <a:pt x="0" y="34474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true" rot="-10086275">
            <a:off x="-422377" y="-343384"/>
            <a:ext cx="2902154" cy="3447483"/>
          </a:xfrm>
          <a:custGeom>
            <a:avLst/>
            <a:gdLst/>
            <a:ahLst/>
            <a:cxnLst/>
            <a:rect r="r" b="b" t="t" l="l"/>
            <a:pathLst>
              <a:path h="3447483" w="2902154">
                <a:moveTo>
                  <a:pt x="2902154" y="3447483"/>
                </a:moveTo>
                <a:lnTo>
                  <a:pt x="0" y="3447483"/>
                </a:lnTo>
                <a:lnTo>
                  <a:pt x="0" y="0"/>
                </a:lnTo>
                <a:lnTo>
                  <a:pt x="2902154" y="0"/>
                </a:lnTo>
                <a:lnTo>
                  <a:pt x="2902154" y="344748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-10767230">
            <a:off x="137717" y="5812459"/>
            <a:ext cx="993370" cy="1023233"/>
            <a:chOff x="0" y="0"/>
            <a:chExt cx="305182" cy="31435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05182" cy="314356"/>
            </a:xfrm>
            <a:custGeom>
              <a:avLst/>
              <a:gdLst/>
              <a:ahLst/>
              <a:cxnLst/>
              <a:rect r="r" b="b" t="t" l="l"/>
              <a:pathLst>
                <a:path h="314356" w="305182">
                  <a:moveTo>
                    <a:pt x="152591" y="0"/>
                  </a:moveTo>
                  <a:lnTo>
                    <a:pt x="152591" y="0"/>
                  </a:lnTo>
                  <a:cubicBezTo>
                    <a:pt x="193060" y="0"/>
                    <a:pt x="231872" y="16076"/>
                    <a:pt x="260489" y="44693"/>
                  </a:cubicBezTo>
                  <a:cubicBezTo>
                    <a:pt x="289105" y="73309"/>
                    <a:pt x="305182" y="112121"/>
                    <a:pt x="305182" y="152591"/>
                  </a:cubicBezTo>
                  <a:lnTo>
                    <a:pt x="305182" y="161765"/>
                  </a:lnTo>
                  <a:cubicBezTo>
                    <a:pt x="305182" y="202235"/>
                    <a:pt x="289105" y="241047"/>
                    <a:pt x="260489" y="269663"/>
                  </a:cubicBezTo>
                  <a:cubicBezTo>
                    <a:pt x="231872" y="298280"/>
                    <a:pt x="193060" y="314356"/>
                    <a:pt x="152591" y="314356"/>
                  </a:cubicBezTo>
                  <a:lnTo>
                    <a:pt x="152591" y="314356"/>
                  </a:lnTo>
                  <a:cubicBezTo>
                    <a:pt x="68317" y="314356"/>
                    <a:pt x="0" y="246039"/>
                    <a:pt x="0" y="161765"/>
                  </a:cubicBezTo>
                  <a:lnTo>
                    <a:pt x="0" y="152591"/>
                  </a:lnTo>
                  <a:cubicBezTo>
                    <a:pt x="0" y="68317"/>
                    <a:pt x="68317" y="0"/>
                    <a:pt x="152591" y="0"/>
                  </a:cubicBezTo>
                  <a:close/>
                </a:path>
              </a:pathLst>
            </a:custGeom>
            <a:solidFill>
              <a:srgbClr val="5330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305182" cy="3619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-10676270">
            <a:off x="459884" y="6094627"/>
            <a:ext cx="272836" cy="458898"/>
          </a:xfrm>
          <a:custGeom>
            <a:avLst/>
            <a:gdLst/>
            <a:ahLst/>
            <a:cxnLst/>
            <a:rect r="r" b="b" t="t" l="l"/>
            <a:pathLst>
              <a:path h="458898" w="272836">
                <a:moveTo>
                  <a:pt x="0" y="0"/>
                </a:moveTo>
                <a:lnTo>
                  <a:pt x="272835" y="0"/>
                </a:lnTo>
                <a:lnTo>
                  <a:pt x="272835" y="458898"/>
                </a:lnTo>
                <a:lnTo>
                  <a:pt x="0" y="4588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93850" y="5419256"/>
            <a:ext cx="1390597" cy="1304633"/>
          </a:xfrm>
          <a:custGeom>
            <a:avLst/>
            <a:gdLst/>
            <a:ahLst/>
            <a:cxnLst/>
            <a:rect r="r" b="b" t="t" l="l"/>
            <a:pathLst>
              <a:path h="1304633" w="1390597">
                <a:moveTo>
                  <a:pt x="0" y="0"/>
                </a:moveTo>
                <a:lnTo>
                  <a:pt x="1390597" y="0"/>
                </a:lnTo>
                <a:lnTo>
                  <a:pt x="1390597" y="1304632"/>
                </a:lnTo>
                <a:lnTo>
                  <a:pt x="0" y="1304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4542876" y="4996052"/>
            <a:ext cx="2084013" cy="1727836"/>
          </a:xfrm>
          <a:custGeom>
            <a:avLst/>
            <a:gdLst/>
            <a:ahLst/>
            <a:cxnLst/>
            <a:rect r="r" b="b" t="t" l="l"/>
            <a:pathLst>
              <a:path h="1727836" w="2084013">
                <a:moveTo>
                  <a:pt x="0" y="0"/>
                </a:moveTo>
                <a:lnTo>
                  <a:pt x="2084013" y="0"/>
                </a:lnTo>
                <a:lnTo>
                  <a:pt x="2084013" y="1727836"/>
                </a:lnTo>
                <a:lnTo>
                  <a:pt x="0" y="17278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-142650">
            <a:off x="650800" y="6993097"/>
            <a:ext cx="3262274" cy="934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8"/>
              </a:lnSpc>
            </a:pPr>
            <a:r>
              <a:rPr lang="en-US" sz="1799">
                <a:solidFill>
                  <a:srgbClr val="5330FF"/>
                </a:solidFill>
                <a:latin typeface="Body Text Fit"/>
                <a:ea typeface="Body Text Fit"/>
                <a:cs typeface="Body Text Fit"/>
                <a:sym typeface="Body Text Fit"/>
              </a:rPr>
              <a:t>Help people manage their own budget.</a:t>
            </a:r>
          </a:p>
          <a:p>
            <a:pPr algn="ctr">
              <a:lnSpc>
                <a:spcPts val="2518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3870085" y="1429179"/>
            <a:ext cx="10510868" cy="1384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84"/>
              </a:lnSpc>
              <a:spcBef>
                <a:spcPct val="0"/>
              </a:spcBef>
            </a:pPr>
            <a:r>
              <a:rPr lang="en-US" b="true" sz="8131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Goals of Project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7487113" y="4732896"/>
            <a:ext cx="3376459" cy="3226620"/>
            <a:chOff x="0" y="0"/>
            <a:chExt cx="1227077" cy="117262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227077" cy="1172622"/>
            </a:xfrm>
            <a:custGeom>
              <a:avLst/>
              <a:gdLst/>
              <a:ahLst/>
              <a:cxnLst/>
              <a:rect r="r" b="b" t="t" l="l"/>
              <a:pathLst>
                <a:path h="1172622" w="1227077">
                  <a:moveTo>
                    <a:pt x="167382" y="0"/>
                  </a:moveTo>
                  <a:lnTo>
                    <a:pt x="1059695" y="0"/>
                  </a:lnTo>
                  <a:cubicBezTo>
                    <a:pt x="1152137" y="0"/>
                    <a:pt x="1227077" y="74940"/>
                    <a:pt x="1227077" y="167382"/>
                  </a:cubicBezTo>
                  <a:lnTo>
                    <a:pt x="1227077" y="1005240"/>
                  </a:lnTo>
                  <a:cubicBezTo>
                    <a:pt x="1227077" y="1097682"/>
                    <a:pt x="1152137" y="1172622"/>
                    <a:pt x="1059695" y="1172622"/>
                  </a:cubicBezTo>
                  <a:lnTo>
                    <a:pt x="167382" y="1172622"/>
                  </a:lnTo>
                  <a:cubicBezTo>
                    <a:pt x="74940" y="1172622"/>
                    <a:pt x="0" y="1097682"/>
                    <a:pt x="0" y="1005240"/>
                  </a:cubicBezTo>
                  <a:lnTo>
                    <a:pt x="0" y="167382"/>
                  </a:lnTo>
                  <a:cubicBezTo>
                    <a:pt x="0" y="74940"/>
                    <a:pt x="74940" y="0"/>
                    <a:pt x="167382" y="0"/>
                  </a:cubicBezTo>
                  <a:close/>
                </a:path>
              </a:pathLst>
            </a:custGeom>
            <a:solidFill>
              <a:srgbClr val="FFF245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1227077" cy="1220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8303205" y="4909944"/>
            <a:ext cx="1605391" cy="1647323"/>
          </a:xfrm>
          <a:custGeom>
            <a:avLst/>
            <a:gdLst/>
            <a:ahLst/>
            <a:cxnLst/>
            <a:rect r="r" b="b" t="t" l="l"/>
            <a:pathLst>
              <a:path h="1647323" w="1605391">
                <a:moveTo>
                  <a:pt x="0" y="0"/>
                </a:moveTo>
                <a:lnTo>
                  <a:pt x="1605390" y="0"/>
                </a:lnTo>
                <a:lnTo>
                  <a:pt x="1605390" y="1647322"/>
                </a:lnTo>
                <a:lnTo>
                  <a:pt x="0" y="16473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125178">
            <a:off x="11100264" y="4861657"/>
            <a:ext cx="3224472" cy="3147157"/>
            <a:chOff x="0" y="0"/>
            <a:chExt cx="1171842" cy="114374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171842" cy="1143744"/>
            </a:xfrm>
            <a:custGeom>
              <a:avLst/>
              <a:gdLst/>
              <a:ahLst/>
              <a:cxnLst/>
              <a:rect r="r" b="b" t="t" l="l"/>
              <a:pathLst>
                <a:path h="1143744" w="1171842">
                  <a:moveTo>
                    <a:pt x="175272" y="0"/>
                  </a:moveTo>
                  <a:lnTo>
                    <a:pt x="996570" y="0"/>
                  </a:lnTo>
                  <a:cubicBezTo>
                    <a:pt x="1093370" y="0"/>
                    <a:pt x="1171842" y="78472"/>
                    <a:pt x="1171842" y="175272"/>
                  </a:cubicBezTo>
                  <a:lnTo>
                    <a:pt x="1171842" y="968472"/>
                  </a:lnTo>
                  <a:cubicBezTo>
                    <a:pt x="1171842" y="1065272"/>
                    <a:pt x="1093370" y="1143744"/>
                    <a:pt x="996570" y="1143744"/>
                  </a:cubicBezTo>
                  <a:lnTo>
                    <a:pt x="175272" y="1143744"/>
                  </a:lnTo>
                  <a:cubicBezTo>
                    <a:pt x="128787" y="1143744"/>
                    <a:pt x="84206" y="1125278"/>
                    <a:pt x="51336" y="1092408"/>
                  </a:cubicBezTo>
                  <a:cubicBezTo>
                    <a:pt x="18466" y="1059538"/>
                    <a:pt x="0" y="1014957"/>
                    <a:pt x="0" y="968472"/>
                  </a:cubicBezTo>
                  <a:lnTo>
                    <a:pt x="0" y="175272"/>
                  </a:lnTo>
                  <a:cubicBezTo>
                    <a:pt x="0" y="78472"/>
                    <a:pt x="78472" y="0"/>
                    <a:pt x="175272" y="0"/>
                  </a:cubicBezTo>
                  <a:close/>
                </a:path>
              </a:pathLst>
            </a:custGeom>
            <a:solidFill>
              <a:srgbClr val="FFF245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1171842" cy="11913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199802">
            <a:off x="14494497" y="4977702"/>
            <a:ext cx="3224472" cy="3147157"/>
            <a:chOff x="0" y="0"/>
            <a:chExt cx="1171842" cy="1143744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171842" cy="1143744"/>
            </a:xfrm>
            <a:custGeom>
              <a:avLst/>
              <a:gdLst/>
              <a:ahLst/>
              <a:cxnLst/>
              <a:rect r="r" b="b" t="t" l="l"/>
              <a:pathLst>
                <a:path h="1143744" w="1171842">
                  <a:moveTo>
                    <a:pt x="175272" y="0"/>
                  </a:moveTo>
                  <a:lnTo>
                    <a:pt x="996570" y="0"/>
                  </a:lnTo>
                  <a:cubicBezTo>
                    <a:pt x="1093370" y="0"/>
                    <a:pt x="1171842" y="78472"/>
                    <a:pt x="1171842" y="175272"/>
                  </a:cubicBezTo>
                  <a:lnTo>
                    <a:pt x="1171842" y="968472"/>
                  </a:lnTo>
                  <a:cubicBezTo>
                    <a:pt x="1171842" y="1065272"/>
                    <a:pt x="1093370" y="1143744"/>
                    <a:pt x="996570" y="1143744"/>
                  </a:cubicBezTo>
                  <a:lnTo>
                    <a:pt x="175272" y="1143744"/>
                  </a:lnTo>
                  <a:cubicBezTo>
                    <a:pt x="128787" y="1143744"/>
                    <a:pt x="84206" y="1125278"/>
                    <a:pt x="51336" y="1092408"/>
                  </a:cubicBezTo>
                  <a:cubicBezTo>
                    <a:pt x="18466" y="1059538"/>
                    <a:pt x="0" y="1014957"/>
                    <a:pt x="0" y="968472"/>
                  </a:cubicBezTo>
                  <a:lnTo>
                    <a:pt x="0" y="175272"/>
                  </a:lnTo>
                  <a:cubicBezTo>
                    <a:pt x="0" y="78472"/>
                    <a:pt x="78472" y="0"/>
                    <a:pt x="175272" y="0"/>
                  </a:cubicBezTo>
                  <a:close/>
                </a:path>
              </a:pathLst>
            </a:custGeom>
            <a:solidFill>
              <a:srgbClr val="FFF245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1171842" cy="11913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-90959">
            <a:off x="17256061" y="5744200"/>
            <a:ext cx="993370" cy="1023233"/>
            <a:chOff x="0" y="0"/>
            <a:chExt cx="305182" cy="314356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305182" cy="314356"/>
            </a:xfrm>
            <a:custGeom>
              <a:avLst/>
              <a:gdLst/>
              <a:ahLst/>
              <a:cxnLst/>
              <a:rect r="r" b="b" t="t" l="l"/>
              <a:pathLst>
                <a:path h="314356" w="305182">
                  <a:moveTo>
                    <a:pt x="152591" y="0"/>
                  </a:moveTo>
                  <a:lnTo>
                    <a:pt x="152591" y="0"/>
                  </a:lnTo>
                  <a:cubicBezTo>
                    <a:pt x="193060" y="0"/>
                    <a:pt x="231872" y="16076"/>
                    <a:pt x="260489" y="44693"/>
                  </a:cubicBezTo>
                  <a:cubicBezTo>
                    <a:pt x="289105" y="73309"/>
                    <a:pt x="305182" y="112121"/>
                    <a:pt x="305182" y="152591"/>
                  </a:cubicBezTo>
                  <a:lnTo>
                    <a:pt x="305182" y="161765"/>
                  </a:lnTo>
                  <a:cubicBezTo>
                    <a:pt x="305182" y="202235"/>
                    <a:pt x="289105" y="241047"/>
                    <a:pt x="260489" y="269663"/>
                  </a:cubicBezTo>
                  <a:cubicBezTo>
                    <a:pt x="231872" y="298280"/>
                    <a:pt x="193060" y="314356"/>
                    <a:pt x="152591" y="314356"/>
                  </a:cubicBezTo>
                  <a:lnTo>
                    <a:pt x="152591" y="314356"/>
                  </a:lnTo>
                  <a:cubicBezTo>
                    <a:pt x="68317" y="314356"/>
                    <a:pt x="0" y="246039"/>
                    <a:pt x="0" y="161765"/>
                  </a:cubicBezTo>
                  <a:lnTo>
                    <a:pt x="0" y="152591"/>
                  </a:lnTo>
                  <a:cubicBezTo>
                    <a:pt x="0" y="68317"/>
                    <a:pt x="68317" y="0"/>
                    <a:pt x="152591" y="0"/>
                  </a:cubicBezTo>
                  <a:close/>
                </a:path>
              </a:pathLst>
            </a:custGeom>
            <a:solidFill>
              <a:srgbClr val="5330FF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305182" cy="3619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7" id="37"/>
          <p:cNvSpPr/>
          <p:nvPr/>
        </p:nvSpPr>
        <p:spPr>
          <a:xfrm flipH="true" flipV="false" rot="-10676270">
            <a:off x="17635378" y="6026367"/>
            <a:ext cx="272836" cy="458898"/>
          </a:xfrm>
          <a:custGeom>
            <a:avLst/>
            <a:gdLst/>
            <a:ahLst/>
            <a:cxnLst/>
            <a:rect r="r" b="b" t="t" l="l"/>
            <a:pathLst>
              <a:path h="458898" w="272836">
                <a:moveTo>
                  <a:pt x="272836" y="0"/>
                </a:moveTo>
                <a:lnTo>
                  <a:pt x="0" y="0"/>
                </a:lnTo>
                <a:lnTo>
                  <a:pt x="0" y="458899"/>
                </a:lnTo>
                <a:lnTo>
                  <a:pt x="272836" y="458899"/>
                </a:lnTo>
                <a:lnTo>
                  <a:pt x="27283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15289292" y="4971626"/>
            <a:ext cx="1828160" cy="1904334"/>
          </a:xfrm>
          <a:custGeom>
            <a:avLst/>
            <a:gdLst/>
            <a:ahLst/>
            <a:cxnLst/>
            <a:rect r="r" b="b" t="t" l="l"/>
            <a:pathLst>
              <a:path h="1904334" w="1828160">
                <a:moveTo>
                  <a:pt x="0" y="0"/>
                </a:moveTo>
                <a:lnTo>
                  <a:pt x="1828161" y="0"/>
                </a:lnTo>
                <a:lnTo>
                  <a:pt x="1828161" y="1904333"/>
                </a:lnTo>
                <a:lnTo>
                  <a:pt x="0" y="19043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1869152" y="5031296"/>
            <a:ext cx="1765652" cy="1832281"/>
          </a:xfrm>
          <a:custGeom>
            <a:avLst/>
            <a:gdLst/>
            <a:ahLst/>
            <a:cxnLst/>
            <a:rect r="r" b="b" t="t" l="l"/>
            <a:pathLst>
              <a:path h="1832281" w="1765652">
                <a:moveTo>
                  <a:pt x="0" y="0"/>
                </a:moveTo>
                <a:lnTo>
                  <a:pt x="1765652" y="0"/>
                </a:lnTo>
                <a:lnTo>
                  <a:pt x="1765652" y="1832280"/>
                </a:lnTo>
                <a:lnTo>
                  <a:pt x="0" y="183228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-90959">
            <a:off x="4032073" y="6892006"/>
            <a:ext cx="3262274" cy="934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8"/>
              </a:lnSpc>
            </a:pPr>
            <a:r>
              <a:rPr lang="en-US" sz="1799">
                <a:solidFill>
                  <a:srgbClr val="5330FF"/>
                </a:solidFill>
                <a:latin typeface="Body Text Fit"/>
                <a:ea typeface="Body Text Fit"/>
                <a:cs typeface="Body Text Fit"/>
                <a:sym typeface="Body Text Fit"/>
              </a:rPr>
              <a:t>Empower users to effectively manage their finances.</a:t>
            </a:r>
          </a:p>
          <a:p>
            <a:pPr algn="ctr">
              <a:lnSpc>
                <a:spcPts val="2518"/>
              </a:lnSpc>
            </a:pPr>
          </a:p>
        </p:txBody>
      </p:sp>
      <p:sp>
        <p:nvSpPr>
          <p:cNvPr name="TextBox 41" id="41"/>
          <p:cNvSpPr txBox="true"/>
          <p:nvPr/>
        </p:nvSpPr>
        <p:spPr>
          <a:xfrm rot="0">
            <a:off x="7563313" y="6620615"/>
            <a:ext cx="3262274" cy="1248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8"/>
              </a:lnSpc>
            </a:pPr>
            <a:r>
              <a:rPr lang="en-US" sz="1799">
                <a:solidFill>
                  <a:srgbClr val="5330FF"/>
                </a:solidFill>
                <a:latin typeface="Body Text Fit"/>
                <a:ea typeface="Body Text Fit"/>
                <a:cs typeface="Body Text Fit"/>
                <a:sym typeface="Body Text Fit"/>
              </a:rPr>
              <a:t>Provide a simple and User-friendly platform for tracking expenses.</a:t>
            </a:r>
          </a:p>
          <a:p>
            <a:pPr algn="ctr">
              <a:lnSpc>
                <a:spcPts val="2518"/>
              </a:lnSpc>
            </a:pPr>
          </a:p>
        </p:txBody>
      </p:sp>
      <p:sp>
        <p:nvSpPr>
          <p:cNvPr name="TextBox 42" id="42"/>
          <p:cNvSpPr txBox="true"/>
          <p:nvPr/>
        </p:nvSpPr>
        <p:spPr>
          <a:xfrm rot="115824">
            <a:off x="11136596" y="6922755"/>
            <a:ext cx="3262274" cy="934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8"/>
              </a:lnSpc>
            </a:pPr>
            <a:r>
              <a:rPr lang="en-US" sz="1799">
                <a:solidFill>
                  <a:srgbClr val="5330FF"/>
                </a:solidFill>
                <a:latin typeface="Body Text Fit"/>
                <a:ea typeface="Body Text Fit"/>
                <a:cs typeface="Body Text Fit"/>
                <a:sym typeface="Body Text Fit"/>
              </a:rPr>
              <a:t>Enable users to set and monitor budgets.</a:t>
            </a:r>
          </a:p>
          <a:p>
            <a:pPr algn="ctr">
              <a:lnSpc>
                <a:spcPts val="2518"/>
              </a:lnSpc>
            </a:pPr>
          </a:p>
        </p:txBody>
      </p:sp>
      <p:sp>
        <p:nvSpPr>
          <p:cNvPr name="TextBox 43" id="43"/>
          <p:cNvSpPr txBox="true"/>
          <p:nvPr/>
        </p:nvSpPr>
        <p:spPr>
          <a:xfrm rot="194554">
            <a:off x="14428988" y="7017126"/>
            <a:ext cx="3262274" cy="1248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8"/>
              </a:lnSpc>
            </a:pPr>
            <a:r>
              <a:rPr lang="en-US" sz="1799">
                <a:solidFill>
                  <a:srgbClr val="5330FF"/>
                </a:solidFill>
                <a:latin typeface="Body Text Fit"/>
                <a:ea typeface="Body Text Fit"/>
                <a:cs typeface="Body Text Fit"/>
                <a:sym typeface="Body Text Fit"/>
              </a:rPr>
              <a:t>Analyze spending habits to promote better financial decisions.</a:t>
            </a:r>
          </a:p>
          <a:p>
            <a:pPr algn="ctr">
              <a:lnSpc>
                <a:spcPts val="2518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33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623316">
            <a:off x="11693593" y="1754076"/>
            <a:ext cx="7830717" cy="9105485"/>
          </a:xfrm>
          <a:custGeom>
            <a:avLst/>
            <a:gdLst/>
            <a:ahLst/>
            <a:cxnLst/>
            <a:rect r="r" b="b" t="t" l="l"/>
            <a:pathLst>
              <a:path h="9105485" w="7830717">
                <a:moveTo>
                  <a:pt x="0" y="0"/>
                </a:moveTo>
                <a:lnTo>
                  <a:pt x="7830717" y="0"/>
                </a:lnTo>
                <a:lnTo>
                  <a:pt x="7830717" y="9105485"/>
                </a:lnTo>
                <a:lnTo>
                  <a:pt x="0" y="91054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28725" y="1232795"/>
            <a:ext cx="5727913" cy="2379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000"/>
              </a:lnSpc>
            </a:pPr>
            <a:r>
              <a:rPr lang="en-US" sz="9890" b="true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User </a:t>
            </a:r>
          </a:p>
          <a:p>
            <a:pPr algn="just">
              <a:lnSpc>
                <a:spcPts val="9000"/>
              </a:lnSpc>
            </a:pPr>
            <a:r>
              <a:rPr lang="en-US" b="true" sz="9890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Stories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7773928">
            <a:off x="16517675" y="-452099"/>
            <a:ext cx="2339612" cy="2779237"/>
          </a:xfrm>
          <a:custGeom>
            <a:avLst/>
            <a:gdLst/>
            <a:ahLst/>
            <a:cxnLst/>
            <a:rect r="r" b="b" t="t" l="l"/>
            <a:pathLst>
              <a:path h="2779237" w="2339612">
                <a:moveTo>
                  <a:pt x="0" y="0"/>
                </a:moveTo>
                <a:lnTo>
                  <a:pt x="2339613" y="0"/>
                </a:lnTo>
                <a:lnTo>
                  <a:pt x="2339613" y="2779237"/>
                </a:lnTo>
                <a:lnTo>
                  <a:pt x="0" y="2779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773928">
            <a:off x="-1169806" y="8592533"/>
            <a:ext cx="2339612" cy="2779237"/>
          </a:xfrm>
          <a:custGeom>
            <a:avLst/>
            <a:gdLst/>
            <a:ahLst/>
            <a:cxnLst/>
            <a:rect r="r" b="b" t="t" l="l"/>
            <a:pathLst>
              <a:path h="2779237" w="2339612">
                <a:moveTo>
                  <a:pt x="0" y="0"/>
                </a:moveTo>
                <a:lnTo>
                  <a:pt x="2339612" y="0"/>
                </a:lnTo>
                <a:lnTo>
                  <a:pt x="2339612" y="2779237"/>
                </a:lnTo>
                <a:lnTo>
                  <a:pt x="0" y="27792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142394" y="653242"/>
            <a:ext cx="1631207" cy="2384837"/>
          </a:xfrm>
          <a:custGeom>
            <a:avLst/>
            <a:gdLst/>
            <a:ahLst/>
            <a:cxnLst/>
            <a:rect r="r" b="b" t="t" l="l"/>
            <a:pathLst>
              <a:path h="2384837" w="1631207">
                <a:moveTo>
                  <a:pt x="0" y="0"/>
                </a:moveTo>
                <a:lnTo>
                  <a:pt x="1631208" y="0"/>
                </a:lnTo>
                <a:lnTo>
                  <a:pt x="1631208" y="2384837"/>
                </a:lnTo>
                <a:lnTo>
                  <a:pt x="0" y="238483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294109" t="0" r="0" b="-17974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85774" y="7580439"/>
            <a:ext cx="6658928" cy="1608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9"/>
              </a:lnSpc>
            </a:pPr>
            <a:r>
              <a:rPr lang="en-US" sz="3056" b="true">
                <a:solidFill>
                  <a:srgbClr val="FFFFFF"/>
                </a:solidFill>
                <a:latin typeface="Body Text Fit Bold"/>
                <a:ea typeface="Body Text Fit Bold"/>
                <a:cs typeface="Body Text Fit Bold"/>
                <a:sym typeface="Body Text Fit Bold"/>
              </a:rPr>
              <a:t>As a user, we to View reports and charts to analyze spending.</a:t>
            </a:r>
          </a:p>
          <a:p>
            <a:pPr algn="l">
              <a:lnSpc>
                <a:spcPts val="427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385774" y="5781655"/>
            <a:ext cx="6027251" cy="1608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9"/>
              </a:lnSpc>
            </a:pPr>
            <a:r>
              <a:rPr lang="en-US" sz="3056" b="true">
                <a:solidFill>
                  <a:srgbClr val="FFFFFF"/>
                </a:solidFill>
                <a:latin typeface="Body Text Fit Bold"/>
                <a:ea typeface="Body Text Fit Bold"/>
                <a:cs typeface="Body Text Fit Bold"/>
                <a:sym typeface="Body Text Fit Bold"/>
              </a:rPr>
              <a:t>As a user, we to Categorize expenses for better insights.</a:t>
            </a:r>
          </a:p>
          <a:p>
            <a:pPr algn="l">
              <a:lnSpc>
                <a:spcPts val="427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385774" y="4079133"/>
            <a:ext cx="6027251" cy="1608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9"/>
              </a:lnSpc>
            </a:pPr>
            <a:r>
              <a:rPr lang="en-US" sz="3056" b="true">
                <a:solidFill>
                  <a:srgbClr val="FFFFFF"/>
                </a:solidFill>
                <a:latin typeface="Body Text Fit Bold"/>
                <a:ea typeface="Body Text Fit Bold"/>
                <a:cs typeface="Body Text Fit Bold"/>
                <a:sym typeface="Body Text Fit Bold"/>
              </a:rPr>
              <a:t>As a user, we to Add daily expenses to track spending.</a:t>
            </a:r>
          </a:p>
          <a:p>
            <a:pPr algn="l">
              <a:lnSpc>
                <a:spcPts val="4279"/>
              </a:lnSpc>
            </a:pPr>
          </a:p>
        </p:txBody>
      </p:sp>
      <p:sp>
        <p:nvSpPr>
          <p:cNvPr name="AutoShape 10" id="10"/>
          <p:cNvSpPr/>
          <p:nvPr/>
        </p:nvSpPr>
        <p:spPr>
          <a:xfrm>
            <a:off x="1028760" y="3588250"/>
            <a:ext cx="11929238" cy="23812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0791" y="1028700"/>
            <a:ext cx="6778198" cy="8229600"/>
          </a:xfrm>
          <a:custGeom>
            <a:avLst/>
            <a:gdLst/>
            <a:ahLst/>
            <a:cxnLst/>
            <a:rect r="r" b="b" t="t" l="l"/>
            <a:pathLst>
              <a:path h="8229600" w="6778198">
                <a:moveTo>
                  <a:pt x="0" y="0"/>
                </a:moveTo>
                <a:lnTo>
                  <a:pt x="6778198" y="0"/>
                </a:lnTo>
                <a:lnTo>
                  <a:pt x="677819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528576" y="547638"/>
            <a:ext cx="7645316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b="true">
                <a:solidFill>
                  <a:srgbClr val="5330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Wireframes / Mockup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566726" y="2978008"/>
            <a:ext cx="8732914" cy="2175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57"/>
              </a:lnSpc>
            </a:pPr>
            <a:r>
              <a:rPr lang="en-US" sz="2469">
                <a:solidFill>
                  <a:srgbClr val="5330FF"/>
                </a:solidFill>
                <a:latin typeface="Body Text Large"/>
                <a:ea typeface="Body Text Large"/>
                <a:cs typeface="Body Text Large"/>
                <a:sym typeface="Body Text Large"/>
              </a:rPr>
              <a:t>expense tracker visually outline its layout and functionality, showcasing features like transaction page, home page, overview page, categories page and Registration page for intuitive financial management.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7773928">
            <a:off x="-1169806" y="8592533"/>
            <a:ext cx="2339612" cy="2779237"/>
          </a:xfrm>
          <a:custGeom>
            <a:avLst/>
            <a:gdLst/>
            <a:ahLst/>
            <a:cxnLst/>
            <a:rect r="r" b="b" t="t" l="l"/>
            <a:pathLst>
              <a:path h="2779237" w="2339612">
                <a:moveTo>
                  <a:pt x="0" y="0"/>
                </a:moveTo>
                <a:lnTo>
                  <a:pt x="2339612" y="0"/>
                </a:lnTo>
                <a:lnTo>
                  <a:pt x="2339612" y="2779237"/>
                </a:lnTo>
                <a:lnTo>
                  <a:pt x="0" y="2779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355145">
            <a:off x="16790828" y="-467463"/>
            <a:ext cx="1783819" cy="2119008"/>
          </a:xfrm>
          <a:custGeom>
            <a:avLst/>
            <a:gdLst/>
            <a:ahLst/>
            <a:cxnLst/>
            <a:rect r="r" b="b" t="t" l="l"/>
            <a:pathLst>
              <a:path h="2119008" w="1783819">
                <a:moveTo>
                  <a:pt x="0" y="0"/>
                </a:moveTo>
                <a:lnTo>
                  <a:pt x="1783819" y="0"/>
                </a:lnTo>
                <a:lnTo>
                  <a:pt x="1783819" y="2119008"/>
                </a:lnTo>
                <a:lnTo>
                  <a:pt x="0" y="21190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566726" y="7097084"/>
            <a:ext cx="3952184" cy="1285371"/>
            <a:chOff x="0" y="0"/>
            <a:chExt cx="864151" cy="28104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64151" cy="281048"/>
            </a:xfrm>
            <a:custGeom>
              <a:avLst/>
              <a:gdLst/>
              <a:ahLst/>
              <a:cxnLst/>
              <a:rect r="r" b="b" t="t" l="l"/>
              <a:pathLst>
                <a:path h="281048" w="864151">
                  <a:moveTo>
                    <a:pt x="99904" y="0"/>
                  </a:moveTo>
                  <a:lnTo>
                    <a:pt x="764247" y="0"/>
                  </a:lnTo>
                  <a:cubicBezTo>
                    <a:pt x="790743" y="0"/>
                    <a:pt x="816154" y="10526"/>
                    <a:pt x="834890" y="29261"/>
                  </a:cubicBezTo>
                  <a:cubicBezTo>
                    <a:pt x="853626" y="47997"/>
                    <a:pt x="864151" y="73408"/>
                    <a:pt x="864151" y="99904"/>
                  </a:cubicBezTo>
                  <a:lnTo>
                    <a:pt x="864151" y="181145"/>
                  </a:lnTo>
                  <a:cubicBezTo>
                    <a:pt x="864151" y="236320"/>
                    <a:pt x="819423" y="281048"/>
                    <a:pt x="764247" y="281048"/>
                  </a:cubicBezTo>
                  <a:lnTo>
                    <a:pt x="99904" y="281048"/>
                  </a:lnTo>
                  <a:cubicBezTo>
                    <a:pt x="44728" y="281048"/>
                    <a:pt x="0" y="236320"/>
                    <a:pt x="0" y="181145"/>
                  </a:cubicBezTo>
                  <a:lnTo>
                    <a:pt x="0" y="99904"/>
                  </a:lnTo>
                  <a:cubicBezTo>
                    <a:pt x="0" y="44728"/>
                    <a:pt x="44728" y="0"/>
                    <a:pt x="99904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64151" cy="328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566726" y="5439406"/>
            <a:ext cx="3834942" cy="1285371"/>
            <a:chOff x="0" y="0"/>
            <a:chExt cx="838516" cy="28104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38516" cy="281048"/>
            </a:xfrm>
            <a:custGeom>
              <a:avLst/>
              <a:gdLst/>
              <a:ahLst/>
              <a:cxnLst/>
              <a:rect r="r" b="b" t="t" l="l"/>
              <a:pathLst>
                <a:path h="281048" w="838516">
                  <a:moveTo>
                    <a:pt x="102958" y="0"/>
                  </a:moveTo>
                  <a:lnTo>
                    <a:pt x="735558" y="0"/>
                  </a:lnTo>
                  <a:cubicBezTo>
                    <a:pt x="762864" y="0"/>
                    <a:pt x="789052" y="10847"/>
                    <a:pt x="808360" y="30156"/>
                  </a:cubicBezTo>
                  <a:cubicBezTo>
                    <a:pt x="827669" y="49464"/>
                    <a:pt x="838516" y="75652"/>
                    <a:pt x="838516" y="102958"/>
                  </a:cubicBezTo>
                  <a:lnTo>
                    <a:pt x="838516" y="178090"/>
                  </a:lnTo>
                  <a:cubicBezTo>
                    <a:pt x="838516" y="234952"/>
                    <a:pt x="792420" y="281048"/>
                    <a:pt x="735558" y="281048"/>
                  </a:cubicBezTo>
                  <a:lnTo>
                    <a:pt x="102958" y="281048"/>
                  </a:lnTo>
                  <a:cubicBezTo>
                    <a:pt x="46096" y="281048"/>
                    <a:pt x="0" y="234952"/>
                    <a:pt x="0" y="178090"/>
                  </a:cubicBezTo>
                  <a:lnTo>
                    <a:pt x="0" y="102958"/>
                  </a:lnTo>
                  <a:cubicBezTo>
                    <a:pt x="0" y="46096"/>
                    <a:pt x="46096" y="0"/>
                    <a:pt x="102958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38516" cy="328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566726" y="8696780"/>
            <a:ext cx="4897666" cy="1285371"/>
            <a:chOff x="0" y="0"/>
            <a:chExt cx="1070882" cy="28104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70882" cy="281048"/>
            </a:xfrm>
            <a:custGeom>
              <a:avLst/>
              <a:gdLst/>
              <a:ahLst/>
              <a:cxnLst/>
              <a:rect r="r" b="b" t="t" l="l"/>
              <a:pathLst>
                <a:path h="281048" w="1070882">
                  <a:moveTo>
                    <a:pt x="80618" y="0"/>
                  </a:moveTo>
                  <a:lnTo>
                    <a:pt x="990265" y="0"/>
                  </a:lnTo>
                  <a:cubicBezTo>
                    <a:pt x="1034788" y="0"/>
                    <a:pt x="1070882" y="36094"/>
                    <a:pt x="1070882" y="80618"/>
                  </a:cubicBezTo>
                  <a:lnTo>
                    <a:pt x="1070882" y="200431"/>
                  </a:lnTo>
                  <a:cubicBezTo>
                    <a:pt x="1070882" y="221812"/>
                    <a:pt x="1062389" y="242317"/>
                    <a:pt x="1047270" y="257436"/>
                  </a:cubicBezTo>
                  <a:cubicBezTo>
                    <a:pt x="1032151" y="272555"/>
                    <a:pt x="1011646" y="281048"/>
                    <a:pt x="990265" y="281048"/>
                  </a:cubicBezTo>
                  <a:lnTo>
                    <a:pt x="80618" y="281048"/>
                  </a:lnTo>
                  <a:cubicBezTo>
                    <a:pt x="36094" y="281048"/>
                    <a:pt x="0" y="244955"/>
                    <a:pt x="0" y="200431"/>
                  </a:cubicBezTo>
                  <a:lnTo>
                    <a:pt x="0" y="80618"/>
                  </a:lnTo>
                  <a:cubicBezTo>
                    <a:pt x="0" y="36094"/>
                    <a:pt x="36094" y="0"/>
                    <a:pt x="80618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070882" cy="328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9050605" y="5676062"/>
            <a:ext cx="2790983" cy="91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b="true" sz="3670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Login Page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566726" y="8942961"/>
            <a:ext cx="5044000" cy="91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b="true" sz="3670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Registration Page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782160" y="7352790"/>
            <a:ext cx="3600457" cy="91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b="true" sz="3670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Transaction Page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2736847" y="5449763"/>
            <a:ext cx="3834942" cy="1285371"/>
            <a:chOff x="0" y="0"/>
            <a:chExt cx="838516" cy="28104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38516" cy="281048"/>
            </a:xfrm>
            <a:custGeom>
              <a:avLst/>
              <a:gdLst/>
              <a:ahLst/>
              <a:cxnLst/>
              <a:rect r="r" b="b" t="t" l="l"/>
              <a:pathLst>
                <a:path h="281048" w="838516">
                  <a:moveTo>
                    <a:pt x="102958" y="0"/>
                  </a:moveTo>
                  <a:lnTo>
                    <a:pt x="735558" y="0"/>
                  </a:lnTo>
                  <a:cubicBezTo>
                    <a:pt x="762864" y="0"/>
                    <a:pt x="789052" y="10847"/>
                    <a:pt x="808360" y="30156"/>
                  </a:cubicBezTo>
                  <a:cubicBezTo>
                    <a:pt x="827669" y="49464"/>
                    <a:pt x="838516" y="75652"/>
                    <a:pt x="838516" y="102958"/>
                  </a:cubicBezTo>
                  <a:lnTo>
                    <a:pt x="838516" y="178090"/>
                  </a:lnTo>
                  <a:cubicBezTo>
                    <a:pt x="838516" y="234952"/>
                    <a:pt x="792420" y="281048"/>
                    <a:pt x="735558" y="281048"/>
                  </a:cubicBezTo>
                  <a:lnTo>
                    <a:pt x="102958" y="281048"/>
                  </a:lnTo>
                  <a:cubicBezTo>
                    <a:pt x="46096" y="281048"/>
                    <a:pt x="0" y="234952"/>
                    <a:pt x="0" y="178090"/>
                  </a:cubicBezTo>
                  <a:lnTo>
                    <a:pt x="0" y="102958"/>
                  </a:lnTo>
                  <a:cubicBezTo>
                    <a:pt x="0" y="46096"/>
                    <a:pt x="46096" y="0"/>
                    <a:pt x="102958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838516" cy="328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2793997" y="5705469"/>
            <a:ext cx="3600457" cy="91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b="true" sz="3670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Overview Page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2736847" y="7125659"/>
            <a:ext cx="3834942" cy="1285371"/>
            <a:chOff x="0" y="0"/>
            <a:chExt cx="838516" cy="28104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38516" cy="281048"/>
            </a:xfrm>
            <a:custGeom>
              <a:avLst/>
              <a:gdLst/>
              <a:ahLst/>
              <a:cxnLst/>
              <a:rect r="r" b="b" t="t" l="l"/>
              <a:pathLst>
                <a:path h="281048" w="838516">
                  <a:moveTo>
                    <a:pt x="102958" y="0"/>
                  </a:moveTo>
                  <a:lnTo>
                    <a:pt x="735558" y="0"/>
                  </a:lnTo>
                  <a:cubicBezTo>
                    <a:pt x="762864" y="0"/>
                    <a:pt x="789052" y="10847"/>
                    <a:pt x="808360" y="30156"/>
                  </a:cubicBezTo>
                  <a:cubicBezTo>
                    <a:pt x="827669" y="49464"/>
                    <a:pt x="838516" y="75652"/>
                    <a:pt x="838516" y="102958"/>
                  </a:cubicBezTo>
                  <a:lnTo>
                    <a:pt x="838516" y="178090"/>
                  </a:lnTo>
                  <a:cubicBezTo>
                    <a:pt x="838516" y="234952"/>
                    <a:pt x="792420" y="281048"/>
                    <a:pt x="735558" y="281048"/>
                  </a:cubicBezTo>
                  <a:lnTo>
                    <a:pt x="102958" y="281048"/>
                  </a:lnTo>
                  <a:cubicBezTo>
                    <a:pt x="46096" y="281048"/>
                    <a:pt x="0" y="234952"/>
                    <a:pt x="0" y="178090"/>
                  </a:cubicBezTo>
                  <a:lnTo>
                    <a:pt x="0" y="102958"/>
                  </a:lnTo>
                  <a:cubicBezTo>
                    <a:pt x="0" y="46096"/>
                    <a:pt x="46096" y="0"/>
                    <a:pt x="102958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838516" cy="328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2854090" y="7411409"/>
            <a:ext cx="3600457" cy="91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3670" b="true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Categories</a:t>
            </a:r>
          </a:p>
          <a:p>
            <a:pPr algn="ctr">
              <a:lnSpc>
                <a:spcPts val="3560"/>
              </a:lnSpc>
            </a:pPr>
            <a:r>
              <a:rPr lang="en-US" b="true" sz="3670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Page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3610726" y="8696780"/>
            <a:ext cx="3834942" cy="1285371"/>
            <a:chOff x="0" y="0"/>
            <a:chExt cx="838516" cy="28104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38516" cy="281048"/>
            </a:xfrm>
            <a:custGeom>
              <a:avLst/>
              <a:gdLst/>
              <a:ahLst/>
              <a:cxnLst/>
              <a:rect r="r" b="b" t="t" l="l"/>
              <a:pathLst>
                <a:path h="281048" w="838516">
                  <a:moveTo>
                    <a:pt x="102958" y="0"/>
                  </a:moveTo>
                  <a:lnTo>
                    <a:pt x="735558" y="0"/>
                  </a:lnTo>
                  <a:cubicBezTo>
                    <a:pt x="762864" y="0"/>
                    <a:pt x="789052" y="10847"/>
                    <a:pt x="808360" y="30156"/>
                  </a:cubicBezTo>
                  <a:cubicBezTo>
                    <a:pt x="827669" y="49464"/>
                    <a:pt x="838516" y="75652"/>
                    <a:pt x="838516" y="102958"/>
                  </a:cubicBezTo>
                  <a:lnTo>
                    <a:pt x="838516" y="178090"/>
                  </a:lnTo>
                  <a:cubicBezTo>
                    <a:pt x="838516" y="234952"/>
                    <a:pt x="792420" y="281048"/>
                    <a:pt x="735558" y="281048"/>
                  </a:cubicBezTo>
                  <a:lnTo>
                    <a:pt x="102958" y="281048"/>
                  </a:lnTo>
                  <a:cubicBezTo>
                    <a:pt x="46096" y="281048"/>
                    <a:pt x="0" y="234952"/>
                    <a:pt x="0" y="178090"/>
                  </a:cubicBezTo>
                  <a:lnTo>
                    <a:pt x="0" y="102958"/>
                  </a:lnTo>
                  <a:cubicBezTo>
                    <a:pt x="0" y="46096"/>
                    <a:pt x="46096" y="0"/>
                    <a:pt x="102958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838516" cy="328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3727968" y="8973005"/>
            <a:ext cx="3600457" cy="91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3670" b="true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Profile </a:t>
            </a:r>
          </a:p>
          <a:p>
            <a:pPr algn="ctr">
              <a:lnSpc>
                <a:spcPts val="3560"/>
              </a:lnSpc>
            </a:pPr>
            <a:r>
              <a:rPr lang="en-US" b="true" sz="3670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Page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773928">
            <a:off x="-1169806" y="8592533"/>
            <a:ext cx="2339612" cy="2779237"/>
          </a:xfrm>
          <a:custGeom>
            <a:avLst/>
            <a:gdLst/>
            <a:ahLst/>
            <a:cxnLst/>
            <a:rect r="r" b="b" t="t" l="l"/>
            <a:pathLst>
              <a:path h="2779237" w="2339612">
                <a:moveTo>
                  <a:pt x="0" y="0"/>
                </a:moveTo>
                <a:lnTo>
                  <a:pt x="2339612" y="0"/>
                </a:lnTo>
                <a:lnTo>
                  <a:pt x="2339612" y="2779237"/>
                </a:lnTo>
                <a:lnTo>
                  <a:pt x="0" y="2779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355145">
            <a:off x="16790828" y="-467463"/>
            <a:ext cx="1783819" cy="2119008"/>
          </a:xfrm>
          <a:custGeom>
            <a:avLst/>
            <a:gdLst/>
            <a:ahLst/>
            <a:cxnLst/>
            <a:rect r="r" b="b" t="t" l="l"/>
            <a:pathLst>
              <a:path h="2119008" w="1783819">
                <a:moveTo>
                  <a:pt x="0" y="0"/>
                </a:moveTo>
                <a:lnTo>
                  <a:pt x="1783819" y="0"/>
                </a:lnTo>
                <a:lnTo>
                  <a:pt x="1783819" y="2119008"/>
                </a:lnTo>
                <a:lnTo>
                  <a:pt x="0" y="2119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747447" y="1763045"/>
            <a:ext cx="3834942" cy="1285371"/>
            <a:chOff x="0" y="0"/>
            <a:chExt cx="838516" cy="2810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38516" cy="281048"/>
            </a:xfrm>
            <a:custGeom>
              <a:avLst/>
              <a:gdLst/>
              <a:ahLst/>
              <a:cxnLst/>
              <a:rect r="r" b="b" t="t" l="l"/>
              <a:pathLst>
                <a:path h="281048" w="838516">
                  <a:moveTo>
                    <a:pt x="102958" y="0"/>
                  </a:moveTo>
                  <a:lnTo>
                    <a:pt x="735558" y="0"/>
                  </a:lnTo>
                  <a:cubicBezTo>
                    <a:pt x="762864" y="0"/>
                    <a:pt x="789052" y="10847"/>
                    <a:pt x="808360" y="30156"/>
                  </a:cubicBezTo>
                  <a:cubicBezTo>
                    <a:pt x="827669" y="49464"/>
                    <a:pt x="838516" y="75652"/>
                    <a:pt x="838516" y="102958"/>
                  </a:cubicBezTo>
                  <a:lnTo>
                    <a:pt x="838516" y="178090"/>
                  </a:lnTo>
                  <a:cubicBezTo>
                    <a:pt x="838516" y="234952"/>
                    <a:pt x="792420" y="281048"/>
                    <a:pt x="735558" y="281048"/>
                  </a:cubicBezTo>
                  <a:lnTo>
                    <a:pt x="102958" y="281048"/>
                  </a:lnTo>
                  <a:cubicBezTo>
                    <a:pt x="46096" y="281048"/>
                    <a:pt x="0" y="234952"/>
                    <a:pt x="0" y="178090"/>
                  </a:cubicBezTo>
                  <a:lnTo>
                    <a:pt x="0" y="102958"/>
                  </a:lnTo>
                  <a:cubicBezTo>
                    <a:pt x="0" y="46096"/>
                    <a:pt x="46096" y="0"/>
                    <a:pt x="102958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38516" cy="328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616308" y="3453077"/>
            <a:ext cx="6414550" cy="5805223"/>
          </a:xfrm>
          <a:custGeom>
            <a:avLst/>
            <a:gdLst/>
            <a:ahLst/>
            <a:cxnLst/>
            <a:rect r="r" b="b" t="t" l="l"/>
            <a:pathLst>
              <a:path h="5805223" w="6414550">
                <a:moveTo>
                  <a:pt x="0" y="0"/>
                </a:moveTo>
                <a:lnTo>
                  <a:pt x="6414550" y="0"/>
                </a:lnTo>
                <a:lnTo>
                  <a:pt x="6414550" y="5805223"/>
                </a:lnTo>
                <a:lnTo>
                  <a:pt x="0" y="58052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135581" y="365125"/>
            <a:ext cx="13058674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b="true">
                <a:solidFill>
                  <a:srgbClr val="5330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Wireframes / Mockup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31326" y="1999701"/>
            <a:ext cx="2790983" cy="91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b="true" sz="3670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Login Page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773928">
            <a:off x="-1169806" y="8592533"/>
            <a:ext cx="2339612" cy="2779237"/>
          </a:xfrm>
          <a:custGeom>
            <a:avLst/>
            <a:gdLst/>
            <a:ahLst/>
            <a:cxnLst/>
            <a:rect r="r" b="b" t="t" l="l"/>
            <a:pathLst>
              <a:path h="2779237" w="2339612">
                <a:moveTo>
                  <a:pt x="0" y="0"/>
                </a:moveTo>
                <a:lnTo>
                  <a:pt x="2339612" y="0"/>
                </a:lnTo>
                <a:lnTo>
                  <a:pt x="2339612" y="2779237"/>
                </a:lnTo>
                <a:lnTo>
                  <a:pt x="0" y="2779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355145">
            <a:off x="16790828" y="-467463"/>
            <a:ext cx="1783819" cy="2119008"/>
          </a:xfrm>
          <a:custGeom>
            <a:avLst/>
            <a:gdLst/>
            <a:ahLst/>
            <a:cxnLst/>
            <a:rect r="r" b="b" t="t" l="l"/>
            <a:pathLst>
              <a:path h="2119008" w="1783819">
                <a:moveTo>
                  <a:pt x="0" y="0"/>
                </a:moveTo>
                <a:lnTo>
                  <a:pt x="1783819" y="0"/>
                </a:lnTo>
                <a:lnTo>
                  <a:pt x="1783819" y="2119008"/>
                </a:lnTo>
                <a:lnTo>
                  <a:pt x="0" y="2119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374400" y="1833115"/>
            <a:ext cx="4897666" cy="1285371"/>
            <a:chOff x="0" y="0"/>
            <a:chExt cx="1070882" cy="2810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70882" cy="281048"/>
            </a:xfrm>
            <a:custGeom>
              <a:avLst/>
              <a:gdLst/>
              <a:ahLst/>
              <a:cxnLst/>
              <a:rect r="r" b="b" t="t" l="l"/>
              <a:pathLst>
                <a:path h="281048" w="1070882">
                  <a:moveTo>
                    <a:pt x="80618" y="0"/>
                  </a:moveTo>
                  <a:lnTo>
                    <a:pt x="990265" y="0"/>
                  </a:lnTo>
                  <a:cubicBezTo>
                    <a:pt x="1034788" y="0"/>
                    <a:pt x="1070882" y="36094"/>
                    <a:pt x="1070882" y="80618"/>
                  </a:cubicBezTo>
                  <a:lnTo>
                    <a:pt x="1070882" y="200431"/>
                  </a:lnTo>
                  <a:cubicBezTo>
                    <a:pt x="1070882" y="221812"/>
                    <a:pt x="1062389" y="242317"/>
                    <a:pt x="1047270" y="257436"/>
                  </a:cubicBezTo>
                  <a:cubicBezTo>
                    <a:pt x="1032151" y="272555"/>
                    <a:pt x="1011646" y="281048"/>
                    <a:pt x="990265" y="281048"/>
                  </a:cubicBezTo>
                  <a:lnTo>
                    <a:pt x="80618" y="281048"/>
                  </a:lnTo>
                  <a:cubicBezTo>
                    <a:pt x="36094" y="281048"/>
                    <a:pt x="0" y="244955"/>
                    <a:pt x="0" y="200431"/>
                  </a:cubicBezTo>
                  <a:lnTo>
                    <a:pt x="0" y="80618"/>
                  </a:lnTo>
                  <a:cubicBezTo>
                    <a:pt x="0" y="36094"/>
                    <a:pt x="36094" y="0"/>
                    <a:pt x="80618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070882" cy="328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6211064" y="3547111"/>
            <a:ext cx="5370673" cy="6091693"/>
          </a:xfrm>
          <a:custGeom>
            <a:avLst/>
            <a:gdLst/>
            <a:ahLst/>
            <a:cxnLst/>
            <a:rect r="r" b="b" t="t" l="l"/>
            <a:pathLst>
              <a:path h="6091693" w="5370673">
                <a:moveTo>
                  <a:pt x="0" y="0"/>
                </a:moveTo>
                <a:lnTo>
                  <a:pt x="5370673" y="0"/>
                </a:lnTo>
                <a:lnTo>
                  <a:pt x="5370673" y="6091693"/>
                </a:lnTo>
                <a:lnTo>
                  <a:pt x="0" y="60916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93896" y="212906"/>
            <a:ext cx="13058674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b="true">
                <a:solidFill>
                  <a:srgbClr val="5330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Wireframes / Mockup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374400" y="2079296"/>
            <a:ext cx="5044000" cy="91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b="true" sz="3670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Registration Page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773928">
            <a:off x="-1169806" y="8592533"/>
            <a:ext cx="2339612" cy="2779237"/>
          </a:xfrm>
          <a:custGeom>
            <a:avLst/>
            <a:gdLst/>
            <a:ahLst/>
            <a:cxnLst/>
            <a:rect r="r" b="b" t="t" l="l"/>
            <a:pathLst>
              <a:path h="2779237" w="2339612">
                <a:moveTo>
                  <a:pt x="0" y="0"/>
                </a:moveTo>
                <a:lnTo>
                  <a:pt x="2339612" y="0"/>
                </a:lnTo>
                <a:lnTo>
                  <a:pt x="2339612" y="2779237"/>
                </a:lnTo>
                <a:lnTo>
                  <a:pt x="0" y="2779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355145">
            <a:off x="16790828" y="-467463"/>
            <a:ext cx="1783819" cy="2119008"/>
          </a:xfrm>
          <a:custGeom>
            <a:avLst/>
            <a:gdLst/>
            <a:ahLst/>
            <a:cxnLst/>
            <a:rect r="r" b="b" t="t" l="l"/>
            <a:pathLst>
              <a:path h="2119008" w="1783819">
                <a:moveTo>
                  <a:pt x="0" y="0"/>
                </a:moveTo>
                <a:lnTo>
                  <a:pt x="1783819" y="0"/>
                </a:lnTo>
                <a:lnTo>
                  <a:pt x="1783819" y="2119008"/>
                </a:lnTo>
                <a:lnTo>
                  <a:pt x="0" y="2119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041025" y="1821804"/>
            <a:ext cx="3834942" cy="1285371"/>
            <a:chOff x="0" y="0"/>
            <a:chExt cx="838516" cy="2810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38516" cy="281048"/>
            </a:xfrm>
            <a:custGeom>
              <a:avLst/>
              <a:gdLst/>
              <a:ahLst/>
              <a:cxnLst/>
              <a:rect r="r" b="b" t="t" l="l"/>
              <a:pathLst>
                <a:path h="281048" w="838516">
                  <a:moveTo>
                    <a:pt x="102958" y="0"/>
                  </a:moveTo>
                  <a:lnTo>
                    <a:pt x="735558" y="0"/>
                  </a:lnTo>
                  <a:cubicBezTo>
                    <a:pt x="762864" y="0"/>
                    <a:pt x="789052" y="10847"/>
                    <a:pt x="808360" y="30156"/>
                  </a:cubicBezTo>
                  <a:cubicBezTo>
                    <a:pt x="827669" y="49464"/>
                    <a:pt x="838516" y="75652"/>
                    <a:pt x="838516" y="102958"/>
                  </a:cubicBezTo>
                  <a:lnTo>
                    <a:pt x="838516" y="178090"/>
                  </a:lnTo>
                  <a:cubicBezTo>
                    <a:pt x="838516" y="234952"/>
                    <a:pt x="792420" y="281048"/>
                    <a:pt x="735558" y="281048"/>
                  </a:cubicBezTo>
                  <a:lnTo>
                    <a:pt x="102958" y="281048"/>
                  </a:lnTo>
                  <a:cubicBezTo>
                    <a:pt x="46096" y="281048"/>
                    <a:pt x="0" y="234952"/>
                    <a:pt x="0" y="178090"/>
                  </a:cubicBezTo>
                  <a:lnTo>
                    <a:pt x="0" y="102958"/>
                  </a:lnTo>
                  <a:cubicBezTo>
                    <a:pt x="0" y="46096"/>
                    <a:pt x="46096" y="0"/>
                    <a:pt x="102958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38516" cy="328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4974671" y="3450075"/>
            <a:ext cx="8338659" cy="6452037"/>
          </a:xfrm>
          <a:custGeom>
            <a:avLst/>
            <a:gdLst/>
            <a:ahLst/>
            <a:cxnLst/>
            <a:rect r="r" b="b" t="t" l="l"/>
            <a:pathLst>
              <a:path h="6452037" w="8338659">
                <a:moveTo>
                  <a:pt x="0" y="0"/>
                </a:moveTo>
                <a:lnTo>
                  <a:pt x="8338658" y="0"/>
                </a:lnTo>
                <a:lnTo>
                  <a:pt x="8338658" y="6452037"/>
                </a:lnTo>
                <a:lnTo>
                  <a:pt x="0" y="64520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14663" y="458691"/>
            <a:ext cx="13058674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b="true">
                <a:solidFill>
                  <a:srgbClr val="5330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Wireframes / Mockup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098175" y="2077510"/>
            <a:ext cx="3600457" cy="91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b="true" sz="3670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Overview Page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773928">
            <a:off x="-1169806" y="8592533"/>
            <a:ext cx="2339612" cy="2779237"/>
          </a:xfrm>
          <a:custGeom>
            <a:avLst/>
            <a:gdLst/>
            <a:ahLst/>
            <a:cxnLst/>
            <a:rect r="r" b="b" t="t" l="l"/>
            <a:pathLst>
              <a:path h="2779237" w="2339612">
                <a:moveTo>
                  <a:pt x="0" y="0"/>
                </a:moveTo>
                <a:lnTo>
                  <a:pt x="2339612" y="0"/>
                </a:lnTo>
                <a:lnTo>
                  <a:pt x="2339612" y="2779237"/>
                </a:lnTo>
                <a:lnTo>
                  <a:pt x="0" y="27792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355145">
            <a:off x="16790828" y="-467463"/>
            <a:ext cx="1783819" cy="2119008"/>
          </a:xfrm>
          <a:custGeom>
            <a:avLst/>
            <a:gdLst/>
            <a:ahLst/>
            <a:cxnLst/>
            <a:rect r="r" b="b" t="t" l="l"/>
            <a:pathLst>
              <a:path h="2119008" w="1783819">
                <a:moveTo>
                  <a:pt x="0" y="0"/>
                </a:moveTo>
                <a:lnTo>
                  <a:pt x="1783819" y="0"/>
                </a:lnTo>
                <a:lnTo>
                  <a:pt x="1783819" y="2119008"/>
                </a:lnTo>
                <a:lnTo>
                  <a:pt x="0" y="2119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022768" y="1751183"/>
            <a:ext cx="3952184" cy="1285371"/>
            <a:chOff x="0" y="0"/>
            <a:chExt cx="864151" cy="2810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64151" cy="281048"/>
            </a:xfrm>
            <a:custGeom>
              <a:avLst/>
              <a:gdLst/>
              <a:ahLst/>
              <a:cxnLst/>
              <a:rect r="r" b="b" t="t" l="l"/>
              <a:pathLst>
                <a:path h="281048" w="864151">
                  <a:moveTo>
                    <a:pt x="99904" y="0"/>
                  </a:moveTo>
                  <a:lnTo>
                    <a:pt x="764247" y="0"/>
                  </a:lnTo>
                  <a:cubicBezTo>
                    <a:pt x="790743" y="0"/>
                    <a:pt x="816154" y="10526"/>
                    <a:pt x="834890" y="29261"/>
                  </a:cubicBezTo>
                  <a:cubicBezTo>
                    <a:pt x="853626" y="47997"/>
                    <a:pt x="864151" y="73408"/>
                    <a:pt x="864151" y="99904"/>
                  </a:cubicBezTo>
                  <a:lnTo>
                    <a:pt x="864151" y="181145"/>
                  </a:lnTo>
                  <a:cubicBezTo>
                    <a:pt x="864151" y="236320"/>
                    <a:pt x="819423" y="281048"/>
                    <a:pt x="764247" y="281048"/>
                  </a:cubicBezTo>
                  <a:lnTo>
                    <a:pt x="99904" y="281048"/>
                  </a:lnTo>
                  <a:cubicBezTo>
                    <a:pt x="44728" y="281048"/>
                    <a:pt x="0" y="236320"/>
                    <a:pt x="0" y="181145"/>
                  </a:cubicBezTo>
                  <a:lnTo>
                    <a:pt x="0" y="99904"/>
                  </a:lnTo>
                  <a:cubicBezTo>
                    <a:pt x="0" y="44728"/>
                    <a:pt x="44728" y="0"/>
                    <a:pt x="99904" y="0"/>
                  </a:cubicBezTo>
                  <a:close/>
                </a:path>
              </a:pathLst>
            </a:custGeom>
            <a:solidFill>
              <a:srgbClr val="FF64C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64151" cy="328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658869" y="3152803"/>
            <a:ext cx="10970261" cy="6829348"/>
          </a:xfrm>
          <a:custGeom>
            <a:avLst/>
            <a:gdLst/>
            <a:ahLst/>
            <a:cxnLst/>
            <a:rect r="r" b="b" t="t" l="l"/>
            <a:pathLst>
              <a:path h="6829348" w="10970261">
                <a:moveTo>
                  <a:pt x="0" y="0"/>
                </a:moveTo>
                <a:lnTo>
                  <a:pt x="10970262" y="0"/>
                </a:lnTo>
                <a:lnTo>
                  <a:pt x="10970262" y="6829348"/>
                </a:lnTo>
                <a:lnTo>
                  <a:pt x="0" y="68293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469523" y="178720"/>
            <a:ext cx="13058674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b="true">
                <a:solidFill>
                  <a:srgbClr val="5330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Wireframes / Mockup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38203" y="2006889"/>
            <a:ext cx="3600457" cy="91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b="true" sz="3670">
                <a:solidFill>
                  <a:srgbClr val="FFFFFF"/>
                </a:solidFill>
                <a:latin typeface="Body Text Large Bold"/>
                <a:ea typeface="Body Text Large Bold"/>
                <a:cs typeface="Body Text Large Bold"/>
                <a:sym typeface="Body Text Large Bold"/>
              </a:rPr>
              <a:t>Transaction Page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DAGWzW6Q4Fs</dc:identifier>
  <dcterms:modified xsi:type="dcterms:W3CDTF">2011-08-01T06:04:30Z</dcterms:modified>
  <cp:revision>1</cp:revision>
  <dc:title>Expense Tracker</dc:title>
</cp:coreProperties>
</file>