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546" y="1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CD3E-6AB4-4305-8B15-52930CEEB31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0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4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8" y="0"/>
            <a:ext cx="980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A4 Paper (210x297 mm)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Soybean Oil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Soybean Oil</dc:title>
  <dc:creator/>
  <cp:lastModifiedBy>armornavy@gmail.com</cp:lastModifiedBy>
  <cp:revision>10</cp:revision>
  <dcterms:created xsi:type="dcterms:W3CDTF">2020-03-02T14:34:11Z</dcterms:created>
  <dcterms:modified xsi:type="dcterms:W3CDTF">2020-03-04T14:20:20Z</dcterms:modified>
</cp:coreProperties>
</file>