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0" r:id="rId6"/>
    <p:sldId id="267" r:id="rId7"/>
    <p:sldId id="269" r:id="rId8"/>
    <p:sldId id="263" r:id="rId9"/>
    <p:sldId id="262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a  Moilanen" userId="fd30e161-fcd5-4ceb-8fa8-033cd1c8c385" providerId="ADAL" clId="{5FACDDB8-2EC2-4D4C-ADB7-92494DD4BAD0}"/>
    <pc:docChg chg="modSld">
      <pc:chgData name="Jonna  Moilanen" userId="fd30e161-fcd5-4ceb-8fa8-033cd1c8c385" providerId="ADAL" clId="{5FACDDB8-2EC2-4D4C-ADB7-92494DD4BAD0}" dt="2023-03-16T12:03:18.612" v="0"/>
      <pc:docMkLst>
        <pc:docMk/>
      </pc:docMkLst>
      <pc:sldChg chg="modTransition">
        <pc:chgData name="Jonna  Moilanen" userId="fd30e161-fcd5-4ceb-8fa8-033cd1c8c385" providerId="ADAL" clId="{5FACDDB8-2EC2-4D4C-ADB7-92494DD4BAD0}" dt="2023-03-16T12:03:18.612" v="0"/>
        <pc:sldMkLst>
          <pc:docMk/>
          <pc:sldMk cId="56685722" sldId="258"/>
        </pc:sldMkLst>
      </pc:sldChg>
    </pc:docChg>
  </pc:docChgLst>
  <pc:docChgLst>
    <pc:chgData name="Iikka Kuivas" userId="fa66c07f-1967-4cd9-b432-da7a3902eacc" providerId="ADAL" clId="{1E489CAC-F789-4750-8ED3-33007BD7C322}"/>
    <pc:docChg chg="modSld">
      <pc:chgData name="Iikka Kuivas" userId="fa66c07f-1967-4cd9-b432-da7a3902eacc" providerId="ADAL" clId="{1E489CAC-F789-4750-8ED3-33007BD7C322}" dt="2023-04-12T06:05:34.868" v="3" actId="1037"/>
      <pc:docMkLst>
        <pc:docMk/>
      </pc:docMkLst>
      <pc:sldChg chg="modSp mod">
        <pc:chgData name="Iikka Kuivas" userId="fa66c07f-1967-4cd9-b432-da7a3902eacc" providerId="ADAL" clId="{1E489CAC-F789-4750-8ED3-33007BD7C322}" dt="2023-04-12T06:05:34.868" v="3" actId="1037"/>
        <pc:sldMkLst>
          <pc:docMk/>
          <pc:sldMk cId="2208719931" sldId="270"/>
        </pc:sldMkLst>
        <pc:spChg chg="mod">
          <ac:chgData name="Iikka Kuivas" userId="fa66c07f-1967-4cd9-b432-da7a3902eacc" providerId="ADAL" clId="{1E489CAC-F789-4750-8ED3-33007BD7C322}" dt="2023-04-12T06:05:34.868" v="3" actId="1037"/>
          <ac:spMkLst>
            <pc:docMk/>
            <pc:sldMk cId="2208719931" sldId="270"/>
            <ac:spMk id="3" creationId="{AB1F481E-7E32-284F-95DE-6B97ACE892C3}"/>
          </ac:spMkLst>
        </pc:spChg>
      </pc:sldChg>
    </pc:docChg>
  </pc:docChgLst>
  <pc:docChgLst>
    <pc:chgData name="Aleksi Sillantaka" userId="ad860935-54cc-45d3-91a1-e00a28c6b4a1" providerId="ADAL" clId="{4911BC96-E371-4DA6-8603-BCAF4611B5BC}"/>
    <pc:docChg chg="undo custSel addSld delSld modSld sldOrd modShowInfo">
      <pc:chgData name="Aleksi Sillantaka" userId="ad860935-54cc-45d3-91a1-e00a28c6b4a1" providerId="ADAL" clId="{4911BC96-E371-4DA6-8603-BCAF4611B5BC}" dt="2023-03-17T13:22:05.234" v="1450" actId="2744"/>
      <pc:docMkLst>
        <pc:docMk/>
      </pc:docMkLst>
      <pc:sldChg chg="delSp modSp mod">
        <pc:chgData name="Aleksi Sillantaka" userId="ad860935-54cc-45d3-91a1-e00a28c6b4a1" providerId="ADAL" clId="{4911BC96-E371-4DA6-8603-BCAF4611B5BC}" dt="2023-03-16T14:04:15.563" v="1437" actId="790"/>
        <pc:sldMkLst>
          <pc:docMk/>
          <pc:sldMk cId="1990881570" sldId="257"/>
        </pc:sldMkLst>
        <pc:spChg chg="mod">
          <ac:chgData name="Aleksi Sillantaka" userId="ad860935-54cc-45d3-91a1-e00a28c6b4a1" providerId="ADAL" clId="{4911BC96-E371-4DA6-8603-BCAF4611B5BC}" dt="2023-03-16T12:51:33.838" v="1347" actId="1076"/>
          <ac:spMkLst>
            <pc:docMk/>
            <pc:sldMk cId="1990881570" sldId="257"/>
            <ac:spMk id="2" creationId="{00000000-0000-0000-0000-000000000000}"/>
          </ac:spMkLst>
        </pc:spChg>
        <pc:spChg chg="mod">
          <ac:chgData name="Aleksi Sillantaka" userId="ad860935-54cc-45d3-91a1-e00a28c6b4a1" providerId="ADAL" clId="{4911BC96-E371-4DA6-8603-BCAF4611B5BC}" dt="2023-03-16T14:04:15.563" v="1437" actId="790"/>
          <ac:spMkLst>
            <pc:docMk/>
            <pc:sldMk cId="1990881570" sldId="257"/>
            <ac:spMk id="3" creationId="{00000000-0000-0000-0000-000000000000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1990881570" sldId="257"/>
            <ac:spMk id="4" creationId="{F44992B9-1624-B98A-6D9D-0F3E162B2969}"/>
          </ac:spMkLst>
        </pc:spChg>
      </pc:sldChg>
      <pc:sldChg chg="addSp delSp modSp mod ord modClrScheme chgLayout">
        <pc:chgData name="Aleksi Sillantaka" userId="ad860935-54cc-45d3-91a1-e00a28c6b4a1" providerId="ADAL" clId="{4911BC96-E371-4DA6-8603-BCAF4611B5BC}" dt="2023-03-17T12:19:43.861" v="1445" actId="1076"/>
        <pc:sldMkLst>
          <pc:docMk/>
          <pc:sldMk cId="56685722" sldId="258"/>
        </pc:sldMkLst>
        <pc:spChg chg="add mod ord">
          <ac:chgData name="Aleksi Sillantaka" userId="ad860935-54cc-45d3-91a1-e00a28c6b4a1" providerId="ADAL" clId="{4911BC96-E371-4DA6-8603-BCAF4611B5BC}" dt="2023-03-17T12:19:41.777" v="1444" actId="14100"/>
          <ac:spMkLst>
            <pc:docMk/>
            <pc:sldMk cId="56685722" sldId="258"/>
            <ac:spMk id="4" creationId="{8821A2C8-0A92-6CB5-69BC-E9A1DB21D394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56685722" sldId="258"/>
            <ac:spMk id="5" creationId="{1A589918-EC3F-9F7B-FE6D-5607DC0134CA}"/>
          </ac:spMkLst>
        </pc:spChg>
        <pc:spChg chg="del mod ord">
          <ac:chgData name="Aleksi Sillantaka" userId="ad860935-54cc-45d3-91a1-e00a28c6b4a1" providerId="ADAL" clId="{4911BC96-E371-4DA6-8603-BCAF4611B5BC}" dt="2023-03-16T12:17:10.141" v="1078" actId="700"/>
          <ac:spMkLst>
            <pc:docMk/>
            <pc:sldMk cId="56685722" sldId="258"/>
            <ac:spMk id="13" creationId="{00000000-0000-0000-0000-000000000000}"/>
          </ac:spMkLst>
        </pc:spChg>
        <pc:spChg chg="mod ord">
          <ac:chgData name="Aleksi Sillantaka" userId="ad860935-54cc-45d3-91a1-e00a28c6b4a1" providerId="ADAL" clId="{4911BC96-E371-4DA6-8603-BCAF4611B5BC}" dt="2023-03-16T12:17:10.141" v="1078" actId="700"/>
          <ac:spMkLst>
            <pc:docMk/>
            <pc:sldMk cId="56685722" sldId="258"/>
            <ac:spMk id="14" creationId="{00000000-0000-0000-0000-000000000000}"/>
          </ac:spMkLst>
        </pc:spChg>
        <pc:picChg chg="add mod ord">
          <ac:chgData name="Aleksi Sillantaka" userId="ad860935-54cc-45d3-91a1-e00a28c6b4a1" providerId="ADAL" clId="{4911BC96-E371-4DA6-8603-BCAF4611B5BC}" dt="2023-03-17T12:19:43.861" v="1445" actId="1076"/>
          <ac:picMkLst>
            <pc:docMk/>
            <pc:sldMk cId="56685722" sldId="258"/>
            <ac:picMk id="3" creationId="{443F9136-FE5E-233E-7F5C-F8CE3A505703}"/>
          </ac:picMkLst>
        </pc:picChg>
      </pc:sldChg>
      <pc:sldChg chg="addSp delSp modSp mod modClrScheme chgLayout">
        <pc:chgData name="Aleksi Sillantaka" userId="ad860935-54cc-45d3-91a1-e00a28c6b4a1" providerId="ADAL" clId="{4911BC96-E371-4DA6-8603-BCAF4611B5BC}" dt="2023-03-16T12:51:03.049" v="1343"/>
        <pc:sldMkLst>
          <pc:docMk/>
          <pc:sldMk cId="2354372587" sldId="259"/>
        </pc:sldMkLst>
        <pc:spChg chg="mod ord">
          <ac:chgData name="Aleksi Sillantaka" userId="ad860935-54cc-45d3-91a1-e00a28c6b4a1" providerId="ADAL" clId="{4911BC96-E371-4DA6-8603-BCAF4611B5BC}" dt="2023-03-16T11:35:23.803" v="720" actId="700"/>
          <ac:spMkLst>
            <pc:docMk/>
            <pc:sldMk cId="2354372587" sldId="259"/>
            <ac:spMk id="2" creationId="{00000000-0000-0000-0000-000000000000}"/>
          </ac:spMkLst>
        </pc:spChg>
        <pc:spChg chg="add mod ord">
          <ac:chgData name="Aleksi Sillantaka" userId="ad860935-54cc-45d3-91a1-e00a28c6b4a1" providerId="ADAL" clId="{4911BC96-E371-4DA6-8603-BCAF4611B5BC}" dt="2023-03-16T11:35:31.425" v="722" actId="27636"/>
          <ac:spMkLst>
            <pc:docMk/>
            <pc:sldMk cId="2354372587" sldId="259"/>
            <ac:spMk id="3" creationId="{F6BB1FAD-E70B-B686-30CC-A6CF3C24B6C5}"/>
          </ac:spMkLst>
        </pc:spChg>
        <pc:spChg chg="del mod ord">
          <ac:chgData name="Aleksi Sillantaka" userId="ad860935-54cc-45d3-91a1-e00a28c6b4a1" providerId="ADAL" clId="{4911BC96-E371-4DA6-8603-BCAF4611B5BC}" dt="2023-03-16T11:35:23.803" v="720" actId="700"/>
          <ac:spMkLst>
            <pc:docMk/>
            <pc:sldMk cId="2354372587" sldId="259"/>
            <ac:spMk id="4" creationId="{BE1D0B27-7D8E-C5BC-C556-12C141A47D98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2354372587" sldId="259"/>
            <ac:spMk id="6" creationId="{3F9B3DE9-423C-9769-E605-341F386B4C5F}"/>
          </ac:spMkLst>
        </pc:spChg>
      </pc:sldChg>
      <pc:sldChg chg="addSp delSp modSp del mod">
        <pc:chgData name="Aleksi Sillantaka" userId="ad860935-54cc-45d3-91a1-e00a28c6b4a1" providerId="ADAL" clId="{4911BC96-E371-4DA6-8603-BCAF4611B5BC}" dt="2023-03-16T08:49:38.580" v="330" actId="47"/>
        <pc:sldMkLst>
          <pc:docMk/>
          <pc:sldMk cId="3290065901" sldId="260"/>
        </pc:sldMkLst>
        <pc:spChg chg="mod">
          <ac:chgData name="Aleksi Sillantaka" userId="ad860935-54cc-45d3-91a1-e00a28c6b4a1" providerId="ADAL" clId="{4911BC96-E371-4DA6-8603-BCAF4611B5BC}" dt="2023-03-14T08:10:41.385" v="87"/>
          <ac:spMkLst>
            <pc:docMk/>
            <pc:sldMk cId="3290065901" sldId="260"/>
            <ac:spMk id="2" creationId="{00000000-0000-0000-0000-000000000000}"/>
          </ac:spMkLst>
        </pc:spChg>
        <pc:spChg chg="add mod">
          <ac:chgData name="Aleksi Sillantaka" userId="ad860935-54cc-45d3-91a1-e00a28c6b4a1" providerId="ADAL" clId="{4911BC96-E371-4DA6-8603-BCAF4611B5BC}" dt="2023-03-14T07:55:33.404" v="1" actId="478"/>
          <ac:spMkLst>
            <pc:docMk/>
            <pc:sldMk cId="3290065901" sldId="260"/>
            <ac:spMk id="4" creationId="{A3B7A9D7-EEC6-E891-3B2D-12205BE68D4C}"/>
          </ac:spMkLst>
        </pc:spChg>
        <pc:spChg chg="mod">
          <ac:chgData name="Aleksi Sillantaka" userId="ad860935-54cc-45d3-91a1-e00a28c6b4a1" providerId="ADAL" clId="{4911BC96-E371-4DA6-8603-BCAF4611B5BC}" dt="2023-03-14T08:11:28.165" v="120" actId="20577"/>
          <ac:spMkLst>
            <pc:docMk/>
            <pc:sldMk cId="3290065901" sldId="260"/>
            <ac:spMk id="5" creationId="{00000000-0000-0000-0000-000000000000}"/>
          </ac:spMkLst>
        </pc:spChg>
        <pc:graphicFrameChg chg="del modGraphic">
          <ac:chgData name="Aleksi Sillantaka" userId="ad860935-54cc-45d3-91a1-e00a28c6b4a1" providerId="ADAL" clId="{4911BC96-E371-4DA6-8603-BCAF4611B5BC}" dt="2023-03-14T07:55:33.404" v="1" actId="478"/>
          <ac:graphicFrameMkLst>
            <pc:docMk/>
            <pc:sldMk cId="3290065901" sldId="260"/>
            <ac:graphicFrameMk id="9" creationId="{00000000-0000-0000-0000-000000000000}"/>
          </ac:graphicFrameMkLst>
        </pc:graphicFrameChg>
      </pc:sldChg>
      <pc:sldChg chg="modSp del mod modClrScheme chgLayout">
        <pc:chgData name="Aleksi Sillantaka" userId="ad860935-54cc-45d3-91a1-e00a28c6b4a1" providerId="ADAL" clId="{4911BC96-E371-4DA6-8603-BCAF4611B5BC}" dt="2023-03-14T08:10:46.499" v="88" actId="2696"/>
        <pc:sldMkLst>
          <pc:docMk/>
          <pc:sldMk cId="2638068855" sldId="261"/>
        </pc:sldMkLst>
        <pc:spChg chg="mod ord">
          <ac:chgData name="Aleksi Sillantaka" userId="ad860935-54cc-45d3-91a1-e00a28c6b4a1" providerId="ADAL" clId="{4911BC96-E371-4DA6-8603-BCAF4611B5BC}" dt="2023-03-14T08:07:41.368" v="79" actId="700"/>
          <ac:spMkLst>
            <pc:docMk/>
            <pc:sldMk cId="2638068855" sldId="261"/>
            <ac:spMk id="2" creationId="{00000000-0000-0000-0000-000000000000}"/>
          </ac:spMkLst>
        </pc:spChg>
        <pc:spChg chg="mod ord">
          <ac:chgData name="Aleksi Sillantaka" userId="ad860935-54cc-45d3-91a1-e00a28c6b4a1" providerId="ADAL" clId="{4911BC96-E371-4DA6-8603-BCAF4611B5BC}" dt="2023-03-14T08:07:41.368" v="79" actId="700"/>
          <ac:spMkLst>
            <pc:docMk/>
            <pc:sldMk cId="2638068855" sldId="261"/>
            <ac:spMk id="6" creationId="{00000000-0000-0000-0000-000000000000}"/>
          </ac:spMkLst>
        </pc:spChg>
        <pc:graphicFrameChg chg="mod ord">
          <ac:chgData name="Aleksi Sillantaka" userId="ad860935-54cc-45d3-91a1-e00a28c6b4a1" providerId="ADAL" clId="{4911BC96-E371-4DA6-8603-BCAF4611B5BC}" dt="2023-03-14T08:07:41.368" v="79" actId="700"/>
          <ac:graphicFrameMkLst>
            <pc:docMk/>
            <pc:sldMk cId="2638068855" sldId="261"/>
            <ac:graphicFrameMk id="8" creationId="{00000000-0000-0000-0000-000000000000}"/>
          </ac:graphicFrameMkLst>
        </pc:graphicFrameChg>
      </pc:sldChg>
      <pc:sldChg chg="addSp delSp modSp mod ord modClrScheme chgLayout">
        <pc:chgData name="Aleksi Sillantaka" userId="ad860935-54cc-45d3-91a1-e00a28c6b4a1" providerId="ADAL" clId="{4911BC96-E371-4DA6-8603-BCAF4611B5BC}" dt="2023-03-16T13:06:27.219" v="1436" actId="11530"/>
        <pc:sldMkLst>
          <pc:docMk/>
          <pc:sldMk cId="3593622333" sldId="262"/>
        </pc:sldMkLst>
        <pc:spChg chg="mod ord">
          <ac:chgData name="Aleksi Sillantaka" userId="ad860935-54cc-45d3-91a1-e00a28c6b4a1" providerId="ADAL" clId="{4911BC96-E371-4DA6-8603-BCAF4611B5BC}" dt="2023-03-16T11:29:28.045" v="714" actId="1076"/>
          <ac:spMkLst>
            <pc:docMk/>
            <pc:sldMk cId="3593622333" sldId="262"/>
            <ac:spMk id="2" creationId="{00000000-0000-0000-0000-000000000000}"/>
          </ac:spMkLst>
        </pc:spChg>
        <pc:spChg chg="add del mod ord">
          <ac:chgData name="Aleksi Sillantaka" userId="ad860935-54cc-45d3-91a1-e00a28c6b4a1" providerId="ADAL" clId="{4911BC96-E371-4DA6-8603-BCAF4611B5BC}" dt="2023-03-16T11:27:38.450" v="695" actId="700"/>
          <ac:spMkLst>
            <pc:docMk/>
            <pc:sldMk cId="3593622333" sldId="262"/>
            <ac:spMk id="4" creationId="{75B576CE-7474-DEF5-74F1-D39BB4FDC6C3}"/>
          </ac:spMkLst>
        </pc:spChg>
        <pc:spChg chg="add del mod ord">
          <ac:chgData name="Aleksi Sillantaka" userId="ad860935-54cc-45d3-91a1-e00a28c6b4a1" providerId="ADAL" clId="{4911BC96-E371-4DA6-8603-BCAF4611B5BC}" dt="2023-03-16T11:27:53.278" v="696" actId="931"/>
          <ac:spMkLst>
            <pc:docMk/>
            <pc:sldMk cId="3593622333" sldId="262"/>
            <ac:spMk id="5" creationId="{460D4F63-FE2B-A84D-E073-07B76ED20408}"/>
          </ac:spMkLst>
        </pc:spChg>
        <pc:spChg chg="add del mod ord">
          <ac:chgData name="Aleksi Sillantaka" userId="ad860935-54cc-45d3-91a1-e00a28c6b4a1" providerId="ADAL" clId="{4911BC96-E371-4DA6-8603-BCAF4611B5BC}" dt="2023-03-16T11:27:53.278" v="696" actId="931"/>
          <ac:spMkLst>
            <pc:docMk/>
            <pc:sldMk cId="3593622333" sldId="262"/>
            <ac:spMk id="6" creationId="{8AB1B5CC-E280-1B20-7A13-E5860296DFCD}"/>
          </ac:spMkLst>
        </pc:spChg>
        <pc:spChg chg="del">
          <ac:chgData name="Aleksi Sillantaka" userId="ad860935-54cc-45d3-91a1-e00a28c6b4a1" providerId="ADAL" clId="{4911BC96-E371-4DA6-8603-BCAF4611B5BC}" dt="2023-03-14T07:59:59.606" v="2" actId="931"/>
          <ac:spMkLst>
            <pc:docMk/>
            <pc:sldMk cId="3593622333" sldId="262"/>
            <ac:spMk id="9" creationId="{FEB4BD94-1371-875D-04E1-D8637A0517ED}"/>
          </ac:spMkLst>
        </pc:spChg>
        <pc:spChg chg="add del mod">
          <ac:chgData name="Aleksi Sillantaka" userId="ad860935-54cc-45d3-91a1-e00a28c6b4a1" providerId="ADAL" clId="{4911BC96-E371-4DA6-8603-BCAF4611B5BC}" dt="2023-03-16T11:28:53.379" v="713" actId="478"/>
          <ac:spMkLst>
            <pc:docMk/>
            <pc:sldMk cId="3593622333" sldId="262"/>
            <ac:spMk id="12" creationId="{A2836F23-1E57-271A-DFB0-D4A814854D2B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3593622333" sldId="262"/>
            <ac:spMk id="17" creationId="{C2DC7727-C7A7-84E5-FAC2-DD0D625D5EFD}"/>
          </ac:spMkLst>
        </pc:spChg>
        <pc:picChg chg="add mod">
          <ac:chgData name="Aleksi Sillantaka" userId="ad860935-54cc-45d3-91a1-e00a28c6b4a1" providerId="ADAL" clId="{4911BC96-E371-4DA6-8603-BCAF4611B5BC}" dt="2023-03-16T13:06:22.330" v="1435" actId="11530"/>
          <ac:picMkLst>
            <pc:docMk/>
            <pc:sldMk cId="3593622333" sldId="262"/>
            <ac:picMk id="8" creationId="{474CA99A-7F04-7B36-8F6D-37CD7855B940}"/>
          </ac:picMkLst>
        </pc:picChg>
        <pc:picChg chg="add mod">
          <ac:chgData name="Aleksi Sillantaka" userId="ad860935-54cc-45d3-91a1-e00a28c6b4a1" providerId="ADAL" clId="{4911BC96-E371-4DA6-8603-BCAF4611B5BC}" dt="2023-03-16T13:06:27.219" v="1436" actId="11530"/>
          <ac:picMkLst>
            <pc:docMk/>
            <pc:sldMk cId="3593622333" sldId="262"/>
            <ac:picMk id="10" creationId="{EA634156-4B14-C16B-6D53-BF074DC8CA07}"/>
          </ac:picMkLst>
        </pc:picChg>
        <pc:picChg chg="add del mod">
          <ac:chgData name="Aleksi Sillantaka" userId="ad860935-54cc-45d3-91a1-e00a28c6b4a1" providerId="ADAL" clId="{4911BC96-E371-4DA6-8603-BCAF4611B5BC}" dt="2023-03-16T11:27:26.356" v="691" actId="478"/>
          <ac:picMkLst>
            <pc:docMk/>
            <pc:sldMk cId="3593622333" sldId="262"/>
            <ac:picMk id="11" creationId="{3E3D5AB1-F8FD-2499-27BD-778D7A76A8E2}"/>
          </ac:picMkLst>
        </pc:picChg>
        <pc:picChg chg="add del mod">
          <ac:chgData name="Aleksi Sillantaka" userId="ad860935-54cc-45d3-91a1-e00a28c6b4a1" providerId="ADAL" clId="{4911BC96-E371-4DA6-8603-BCAF4611B5BC}" dt="2023-03-16T11:27:25.626" v="690" actId="478"/>
          <ac:picMkLst>
            <pc:docMk/>
            <pc:sldMk cId="3593622333" sldId="262"/>
            <ac:picMk id="13" creationId="{34DCB087-B3C5-5749-DD8E-C1C97B5C3D20}"/>
          </ac:picMkLst>
        </pc:picChg>
        <pc:picChg chg="add del mod">
          <ac:chgData name="Aleksi Sillantaka" userId="ad860935-54cc-45d3-91a1-e00a28c6b4a1" providerId="ADAL" clId="{4911BC96-E371-4DA6-8603-BCAF4611B5BC}" dt="2023-03-16T12:32:47.071" v="1179" actId="478"/>
          <ac:picMkLst>
            <pc:docMk/>
            <pc:sldMk cId="3593622333" sldId="262"/>
            <ac:picMk id="14" creationId="{E9F148C4-CE5A-310C-B29C-0116A5E5187F}"/>
          </ac:picMkLst>
        </pc:picChg>
        <pc:picChg chg="add mod">
          <ac:chgData name="Aleksi Sillantaka" userId="ad860935-54cc-45d3-91a1-e00a28c6b4a1" providerId="ADAL" clId="{4911BC96-E371-4DA6-8603-BCAF4611B5BC}" dt="2023-03-16T12:43:23.929" v="1313" actId="14100"/>
          <ac:picMkLst>
            <pc:docMk/>
            <pc:sldMk cId="3593622333" sldId="262"/>
            <ac:picMk id="16" creationId="{9CE9E66E-34C0-BDDA-D542-7E6339E54986}"/>
          </ac:picMkLst>
        </pc:picChg>
      </pc:sldChg>
      <pc:sldChg chg="addSp delSp modSp add mod modClrScheme chgLayout">
        <pc:chgData name="Aleksi Sillantaka" userId="ad860935-54cc-45d3-91a1-e00a28c6b4a1" providerId="ADAL" clId="{4911BC96-E371-4DA6-8603-BCAF4611B5BC}" dt="2023-03-17T12:51:27.650" v="1449" actId="14100"/>
        <pc:sldMkLst>
          <pc:docMk/>
          <pc:sldMk cId="1001445559" sldId="263"/>
        </pc:sldMkLst>
        <pc:spChg chg="add mod ord">
          <ac:chgData name="Aleksi Sillantaka" userId="ad860935-54cc-45d3-91a1-e00a28c6b4a1" providerId="ADAL" clId="{4911BC96-E371-4DA6-8603-BCAF4611B5BC}" dt="2023-03-17T12:51:20.091" v="1447" actId="1076"/>
          <ac:spMkLst>
            <pc:docMk/>
            <pc:sldMk cId="1001445559" sldId="263"/>
            <ac:spMk id="2" creationId="{21B7BC6B-40EC-DD74-A943-382A005DC177}"/>
          </ac:spMkLst>
        </pc:spChg>
        <pc:spChg chg="add del mod">
          <ac:chgData name="Aleksi Sillantaka" userId="ad860935-54cc-45d3-91a1-e00a28c6b4a1" providerId="ADAL" clId="{4911BC96-E371-4DA6-8603-BCAF4611B5BC}" dt="2023-03-16T12:36:35.240" v="1204" actId="478"/>
          <ac:spMkLst>
            <pc:docMk/>
            <pc:sldMk cId="1001445559" sldId="263"/>
            <ac:spMk id="6" creationId="{420BA226-0A7D-5994-CA51-889997419B03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1001445559" sldId="263"/>
            <ac:spMk id="7" creationId="{9370F7DA-705B-7DF5-3DF6-CE5B644BF8EC}"/>
          </ac:spMkLst>
        </pc:spChg>
        <pc:spChg chg="del mod ord">
          <ac:chgData name="Aleksi Sillantaka" userId="ad860935-54cc-45d3-91a1-e00a28c6b4a1" providerId="ADAL" clId="{4911BC96-E371-4DA6-8603-BCAF4611B5BC}" dt="2023-03-16T12:36:32.010" v="1203" actId="478"/>
          <ac:spMkLst>
            <pc:docMk/>
            <pc:sldMk cId="1001445559" sldId="263"/>
            <ac:spMk id="13" creationId="{00000000-0000-0000-0000-000000000000}"/>
          </ac:spMkLst>
        </pc:spChg>
        <pc:spChg chg="del mod ord">
          <ac:chgData name="Aleksi Sillantaka" userId="ad860935-54cc-45d3-91a1-e00a28c6b4a1" providerId="ADAL" clId="{4911BC96-E371-4DA6-8603-BCAF4611B5BC}" dt="2023-03-16T11:33:18.398" v="715" actId="931"/>
          <ac:spMkLst>
            <pc:docMk/>
            <pc:sldMk cId="1001445559" sldId="263"/>
            <ac:spMk id="14" creationId="{00000000-0000-0000-0000-000000000000}"/>
          </ac:spMkLst>
        </pc:spChg>
        <pc:picChg chg="add mod ord">
          <ac:chgData name="Aleksi Sillantaka" userId="ad860935-54cc-45d3-91a1-e00a28c6b4a1" providerId="ADAL" clId="{4911BC96-E371-4DA6-8603-BCAF4611B5BC}" dt="2023-03-17T12:51:27.650" v="1449" actId="14100"/>
          <ac:picMkLst>
            <pc:docMk/>
            <pc:sldMk cId="1001445559" sldId="263"/>
            <ac:picMk id="4" creationId="{B4C8BB94-96F3-5378-5B12-FC9006BA2749}"/>
          </ac:picMkLst>
        </pc:picChg>
      </pc:sldChg>
      <pc:sldChg chg="modSp add del mod">
        <pc:chgData name="Aleksi Sillantaka" userId="ad860935-54cc-45d3-91a1-e00a28c6b4a1" providerId="ADAL" clId="{4911BC96-E371-4DA6-8603-BCAF4611B5BC}" dt="2023-03-16T11:52:26.732" v="839" actId="2696"/>
        <pc:sldMkLst>
          <pc:docMk/>
          <pc:sldMk cId="3928334591" sldId="264"/>
        </pc:sldMkLst>
        <pc:spChg chg="mod">
          <ac:chgData name="Aleksi Sillantaka" userId="ad860935-54cc-45d3-91a1-e00a28c6b4a1" providerId="ADAL" clId="{4911BC96-E371-4DA6-8603-BCAF4611B5BC}" dt="2023-03-16T09:29:28.439" v="397" actId="20577"/>
          <ac:spMkLst>
            <pc:docMk/>
            <pc:sldMk cId="3928334591" sldId="264"/>
            <ac:spMk id="13" creationId="{00000000-0000-0000-0000-000000000000}"/>
          </ac:spMkLst>
        </pc:spChg>
        <pc:spChg chg="mod">
          <ac:chgData name="Aleksi Sillantaka" userId="ad860935-54cc-45d3-91a1-e00a28c6b4a1" providerId="ADAL" clId="{4911BC96-E371-4DA6-8603-BCAF4611B5BC}" dt="2023-03-16T11:52:23.408" v="838" actId="20577"/>
          <ac:spMkLst>
            <pc:docMk/>
            <pc:sldMk cId="3928334591" sldId="264"/>
            <ac:spMk id="14" creationId="{00000000-0000-0000-0000-000000000000}"/>
          </ac:spMkLst>
        </pc:spChg>
      </pc:sldChg>
      <pc:sldChg chg="modSp new del mod">
        <pc:chgData name="Aleksi Sillantaka" userId="ad860935-54cc-45d3-91a1-e00a28c6b4a1" providerId="ADAL" clId="{4911BC96-E371-4DA6-8603-BCAF4611B5BC}" dt="2023-03-16T09:04:56.815" v="378" actId="2696"/>
        <pc:sldMkLst>
          <pc:docMk/>
          <pc:sldMk cId="1331826497" sldId="265"/>
        </pc:sldMkLst>
        <pc:spChg chg="mod">
          <ac:chgData name="Aleksi Sillantaka" userId="ad860935-54cc-45d3-91a1-e00a28c6b4a1" providerId="ADAL" clId="{4911BC96-E371-4DA6-8603-BCAF4611B5BC}" dt="2023-03-14T08:11:21.936" v="119" actId="20577"/>
          <ac:spMkLst>
            <pc:docMk/>
            <pc:sldMk cId="1331826497" sldId="265"/>
            <ac:spMk id="2" creationId="{7C8EBFB5-8780-575C-F2CF-9ACC7D166FDF}"/>
          </ac:spMkLst>
        </pc:spChg>
      </pc:sldChg>
      <pc:sldChg chg="modSp add del mod ord">
        <pc:chgData name="Aleksi Sillantaka" userId="ad860935-54cc-45d3-91a1-e00a28c6b4a1" providerId="ADAL" clId="{4911BC96-E371-4DA6-8603-BCAF4611B5BC}" dt="2023-03-16T09:05:04.289" v="379" actId="2696"/>
        <pc:sldMkLst>
          <pc:docMk/>
          <pc:sldMk cId="3490927822" sldId="266"/>
        </pc:sldMkLst>
        <pc:spChg chg="mod">
          <ac:chgData name="Aleksi Sillantaka" userId="ad860935-54cc-45d3-91a1-e00a28c6b4a1" providerId="ADAL" clId="{4911BC96-E371-4DA6-8603-BCAF4611B5BC}" dt="2023-03-14T08:17:00.788" v="138" actId="20577"/>
          <ac:spMkLst>
            <pc:docMk/>
            <pc:sldMk cId="3490927822" sldId="266"/>
            <ac:spMk id="2" creationId="{00000000-0000-0000-0000-000000000000}"/>
          </ac:spMkLst>
        </pc:spChg>
      </pc:sldChg>
      <pc:sldChg chg="addSp delSp modSp add mod ord modTransition addAnim delAnim modAnim">
        <pc:chgData name="Aleksi Sillantaka" userId="ad860935-54cc-45d3-91a1-e00a28c6b4a1" providerId="ADAL" clId="{4911BC96-E371-4DA6-8603-BCAF4611B5BC}" dt="2023-03-16T13:01:02.807" v="1415" actId="167"/>
        <pc:sldMkLst>
          <pc:docMk/>
          <pc:sldMk cId="3659195313" sldId="267"/>
        </pc:sldMkLst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3659195313" sldId="267"/>
            <ac:spMk id="8" creationId="{8DF6E8ED-27FA-FCFB-35F2-28774BD1EDE8}"/>
          </ac:spMkLst>
        </pc:spChg>
        <pc:spChg chg="mod">
          <ac:chgData name="Aleksi Sillantaka" userId="ad860935-54cc-45d3-91a1-e00a28c6b4a1" providerId="ADAL" clId="{4911BC96-E371-4DA6-8603-BCAF4611B5BC}" dt="2023-03-16T11:59:26.877" v="998" actId="14100"/>
          <ac:spMkLst>
            <pc:docMk/>
            <pc:sldMk cId="3659195313" sldId="267"/>
            <ac:spMk id="13" creationId="{00000000-0000-0000-0000-000000000000}"/>
          </ac:spMkLst>
        </pc:spChg>
        <pc:spChg chg="mod">
          <ac:chgData name="Aleksi Sillantaka" userId="ad860935-54cc-45d3-91a1-e00a28c6b4a1" providerId="ADAL" clId="{4911BC96-E371-4DA6-8603-BCAF4611B5BC}" dt="2023-03-16T12:58:37.312" v="1401" actId="1076"/>
          <ac:spMkLst>
            <pc:docMk/>
            <pc:sldMk cId="3659195313" sldId="267"/>
            <ac:spMk id="14" creationId="{00000000-0000-0000-0000-000000000000}"/>
          </ac:spMkLst>
        </pc:spChg>
        <pc:graphicFrameChg chg="add del mod modGraphic">
          <ac:chgData name="Aleksi Sillantaka" userId="ad860935-54cc-45d3-91a1-e00a28c6b4a1" providerId="ADAL" clId="{4911BC96-E371-4DA6-8603-BCAF4611B5BC}" dt="2023-03-16T12:59:54.241" v="1409" actId="478"/>
          <ac:graphicFrameMkLst>
            <pc:docMk/>
            <pc:sldMk cId="3659195313" sldId="267"/>
            <ac:graphicFrameMk id="11" creationId="{BA9B64C6-B63A-AF91-3F22-7380771B2EED}"/>
          </ac:graphicFrameMkLst>
        </pc:graphicFrameChg>
        <pc:picChg chg="del mod">
          <ac:chgData name="Aleksi Sillantaka" userId="ad860935-54cc-45d3-91a1-e00a28c6b4a1" providerId="ADAL" clId="{4911BC96-E371-4DA6-8603-BCAF4611B5BC}" dt="2023-03-16T12:00:14.989" v="1006" actId="21"/>
          <ac:picMkLst>
            <pc:docMk/>
            <pc:sldMk cId="3659195313" sldId="267"/>
            <ac:picMk id="2" creationId="{372B2F0E-E27C-419B-1340-3C18C26D6905}"/>
          </ac:picMkLst>
        </pc:picChg>
        <pc:picChg chg="add del mod">
          <ac:chgData name="Aleksi Sillantaka" userId="ad860935-54cc-45d3-91a1-e00a28c6b4a1" providerId="ADAL" clId="{4911BC96-E371-4DA6-8603-BCAF4611B5BC}" dt="2023-03-16T11:56:25.987" v="987" actId="478"/>
          <ac:picMkLst>
            <pc:docMk/>
            <pc:sldMk cId="3659195313" sldId="267"/>
            <ac:picMk id="3" creationId="{9B523E24-681A-304A-C862-83B123B50905}"/>
          </ac:picMkLst>
        </pc:picChg>
        <pc:picChg chg="add del mod">
          <ac:chgData name="Aleksi Sillantaka" userId="ad860935-54cc-45d3-91a1-e00a28c6b4a1" providerId="ADAL" clId="{4911BC96-E371-4DA6-8603-BCAF4611B5BC}" dt="2023-03-16T11:56:56.107" v="994" actId="478"/>
          <ac:picMkLst>
            <pc:docMk/>
            <pc:sldMk cId="3659195313" sldId="267"/>
            <ac:picMk id="5" creationId="{3DDDD433-AB17-9B3F-B80D-3C439A734352}"/>
          </ac:picMkLst>
        </pc:picChg>
        <pc:picChg chg="add mod">
          <ac:chgData name="Aleksi Sillantaka" userId="ad860935-54cc-45d3-91a1-e00a28c6b4a1" providerId="ADAL" clId="{4911BC96-E371-4DA6-8603-BCAF4611B5BC}" dt="2023-03-16T12:00:54.719" v="1012" actId="1076"/>
          <ac:picMkLst>
            <pc:docMk/>
            <pc:sldMk cId="3659195313" sldId="267"/>
            <ac:picMk id="7" creationId="{17A2C3F6-7159-A0A0-194E-5B269885F954}"/>
          </ac:picMkLst>
        </pc:picChg>
        <pc:picChg chg="add mod ord">
          <ac:chgData name="Aleksi Sillantaka" userId="ad860935-54cc-45d3-91a1-e00a28c6b4a1" providerId="ADAL" clId="{4911BC96-E371-4DA6-8603-BCAF4611B5BC}" dt="2023-03-16T13:01:02.807" v="1415" actId="167"/>
          <ac:picMkLst>
            <pc:docMk/>
            <pc:sldMk cId="3659195313" sldId="267"/>
            <ac:picMk id="10" creationId="{7BD08548-A41E-E34A-2FF1-1398BCAD1352}"/>
          </ac:picMkLst>
        </pc:picChg>
      </pc:sldChg>
      <pc:sldChg chg="addSp delSp modSp add del mod ord modClrScheme chgLayout">
        <pc:chgData name="Aleksi Sillantaka" userId="ad860935-54cc-45d3-91a1-e00a28c6b4a1" providerId="ADAL" clId="{4911BC96-E371-4DA6-8603-BCAF4611B5BC}" dt="2023-03-16T12:22:13.275" v="1128" actId="47"/>
        <pc:sldMkLst>
          <pc:docMk/>
          <pc:sldMk cId="56525710" sldId="268"/>
        </pc:sldMkLst>
        <pc:spChg chg="add del mod ord">
          <ac:chgData name="Aleksi Sillantaka" userId="ad860935-54cc-45d3-91a1-e00a28c6b4a1" providerId="ADAL" clId="{4911BC96-E371-4DA6-8603-BCAF4611B5BC}" dt="2023-03-16T09:27:53.669" v="394" actId="26606"/>
          <ac:spMkLst>
            <pc:docMk/>
            <pc:sldMk cId="56525710" sldId="268"/>
            <ac:spMk id="2" creationId="{7657BFA6-D71D-77B8-0393-F5B276712C62}"/>
          </ac:spMkLst>
        </pc:spChg>
        <pc:spChg chg="mod ord">
          <ac:chgData name="Aleksi Sillantaka" userId="ad860935-54cc-45d3-91a1-e00a28c6b4a1" providerId="ADAL" clId="{4911BC96-E371-4DA6-8603-BCAF4611B5BC}" dt="2023-03-16T09:27:53.669" v="394" actId="26606"/>
          <ac:spMkLst>
            <pc:docMk/>
            <pc:sldMk cId="56525710" sldId="268"/>
            <ac:spMk id="13" creationId="{00000000-0000-0000-0000-000000000000}"/>
          </ac:spMkLst>
        </pc:spChg>
        <pc:spChg chg="del mod ord">
          <ac:chgData name="Aleksi Sillantaka" userId="ad860935-54cc-45d3-91a1-e00a28c6b4a1" providerId="ADAL" clId="{4911BC96-E371-4DA6-8603-BCAF4611B5BC}" dt="2023-03-16T09:27:47.560" v="393" actId="700"/>
          <ac:spMkLst>
            <pc:docMk/>
            <pc:sldMk cId="56525710" sldId="268"/>
            <ac:spMk id="14" creationId="{00000000-0000-0000-0000-000000000000}"/>
          </ac:spMkLst>
        </pc:spChg>
        <pc:spChg chg="add mod">
          <ac:chgData name="Aleksi Sillantaka" userId="ad860935-54cc-45d3-91a1-e00a28c6b4a1" providerId="ADAL" clId="{4911BC96-E371-4DA6-8603-BCAF4611B5BC}" dt="2023-03-16T09:27:53.669" v="394" actId="26606"/>
          <ac:spMkLst>
            <pc:docMk/>
            <pc:sldMk cId="56525710" sldId="268"/>
            <ac:spMk id="18" creationId="{10304FAC-9DB2-AFA5-B0D0-E565E0DDB39F}"/>
          </ac:spMkLst>
        </pc:spChg>
      </pc:sldChg>
      <pc:sldChg chg="addSp delSp modSp new mod">
        <pc:chgData name="Aleksi Sillantaka" userId="ad860935-54cc-45d3-91a1-e00a28c6b4a1" providerId="ADAL" clId="{4911BC96-E371-4DA6-8603-BCAF4611B5BC}" dt="2023-03-16T12:51:03.049" v="1343"/>
        <pc:sldMkLst>
          <pc:docMk/>
          <pc:sldMk cId="3125942768" sldId="269"/>
        </pc:sldMkLst>
        <pc:spChg chg="del">
          <ac:chgData name="Aleksi Sillantaka" userId="ad860935-54cc-45d3-91a1-e00a28c6b4a1" providerId="ADAL" clId="{4911BC96-E371-4DA6-8603-BCAF4611B5BC}" dt="2023-03-16T11:45:33.291" v="790"/>
          <ac:spMkLst>
            <pc:docMk/>
            <pc:sldMk cId="3125942768" sldId="269"/>
            <ac:spMk id="2" creationId="{DA0E9103-84DA-97CE-FE4F-C3FEFD75477B}"/>
          </ac:spMkLst>
        </pc:spChg>
        <pc:spChg chg="del">
          <ac:chgData name="Aleksi Sillantaka" userId="ad860935-54cc-45d3-91a1-e00a28c6b4a1" providerId="ADAL" clId="{4911BC96-E371-4DA6-8603-BCAF4611B5BC}" dt="2023-03-16T11:45:33.291" v="790"/>
          <ac:spMkLst>
            <pc:docMk/>
            <pc:sldMk cId="3125942768" sldId="269"/>
            <ac:spMk id="3" creationId="{A9CE682C-DBC6-F4BF-A1EF-F67D31F74637}"/>
          </ac:spMkLst>
        </pc:spChg>
        <pc:spChg chg="add del mod">
          <ac:chgData name="Aleksi Sillantaka" userId="ad860935-54cc-45d3-91a1-e00a28c6b4a1" providerId="ADAL" clId="{4911BC96-E371-4DA6-8603-BCAF4611B5BC}" dt="2023-03-16T11:48:52.083" v="799" actId="26606"/>
          <ac:spMkLst>
            <pc:docMk/>
            <pc:sldMk cId="3125942768" sldId="269"/>
            <ac:spMk id="4" creationId="{8D2E33A1-1C95-9374-574C-46EE1B94E04C}"/>
          </ac:spMkLst>
        </pc:spChg>
        <pc:spChg chg="add del mod">
          <ac:chgData name="Aleksi Sillantaka" userId="ad860935-54cc-45d3-91a1-e00a28c6b4a1" providerId="ADAL" clId="{4911BC96-E371-4DA6-8603-BCAF4611B5BC}" dt="2023-03-16T11:48:36.151" v="793" actId="931"/>
          <ac:spMkLst>
            <pc:docMk/>
            <pc:sldMk cId="3125942768" sldId="269"/>
            <ac:spMk id="5" creationId="{D39F2D3E-7612-3C79-7E06-BDA5348C898D}"/>
          </ac:spMkLst>
        </pc:spChg>
        <pc:spChg chg="del">
          <ac:chgData name="Aleksi Sillantaka" userId="ad860935-54cc-45d3-91a1-e00a28c6b4a1" providerId="ADAL" clId="{4911BC96-E371-4DA6-8603-BCAF4611B5BC}" dt="2023-03-16T12:51:03.049" v="1343"/>
          <ac:spMkLst>
            <pc:docMk/>
            <pc:sldMk cId="3125942768" sldId="269"/>
            <ac:spMk id="8" creationId="{360CE037-1447-946D-575F-9F10CF58DE24}"/>
          </ac:spMkLst>
        </pc:spChg>
        <pc:picChg chg="add mod">
          <ac:chgData name="Aleksi Sillantaka" userId="ad860935-54cc-45d3-91a1-e00a28c6b4a1" providerId="ADAL" clId="{4911BC96-E371-4DA6-8603-BCAF4611B5BC}" dt="2023-03-16T11:48:52.083" v="799" actId="26606"/>
          <ac:picMkLst>
            <pc:docMk/>
            <pc:sldMk cId="3125942768" sldId="269"/>
            <ac:picMk id="7" creationId="{5E4620F3-9F10-812A-272B-8E8F0CE21806}"/>
          </ac:picMkLst>
        </pc:picChg>
      </pc:sldChg>
      <pc:sldChg chg="addSp delSp modSp new mod ord">
        <pc:chgData name="Aleksi Sillantaka" userId="ad860935-54cc-45d3-91a1-e00a28c6b4a1" providerId="ADAL" clId="{4911BC96-E371-4DA6-8603-BCAF4611B5BC}" dt="2023-03-16T12:54:20.055" v="1349" actId="14"/>
        <pc:sldMkLst>
          <pc:docMk/>
          <pc:sldMk cId="2208719931" sldId="270"/>
        </pc:sldMkLst>
        <pc:spChg chg="mod">
          <ac:chgData name="Aleksi Sillantaka" userId="ad860935-54cc-45d3-91a1-e00a28c6b4a1" providerId="ADAL" clId="{4911BC96-E371-4DA6-8603-BCAF4611B5BC}" dt="2023-03-16T12:16:49.201" v="1073"/>
          <ac:spMkLst>
            <pc:docMk/>
            <pc:sldMk cId="2208719931" sldId="270"/>
            <ac:spMk id="2" creationId="{EAB388F6-0216-09D6-A1E4-90FC6AB8E212}"/>
          </ac:spMkLst>
        </pc:spChg>
        <pc:spChg chg="mod">
          <ac:chgData name="Aleksi Sillantaka" userId="ad860935-54cc-45d3-91a1-e00a28c6b4a1" providerId="ADAL" clId="{4911BC96-E371-4DA6-8603-BCAF4611B5BC}" dt="2023-03-16T12:54:20.055" v="1349" actId="14"/>
          <ac:spMkLst>
            <pc:docMk/>
            <pc:sldMk cId="2208719931" sldId="270"/>
            <ac:spMk id="3" creationId="{AB1F481E-7E32-284F-95DE-6B97ACE892C3}"/>
          </ac:spMkLst>
        </pc:spChg>
        <pc:spChg chg="del mod">
          <ac:chgData name="Aleksi Sillantaka" userId="ad860935-54cc-45d3-91a1-e00a28c6b4a1" providerId="ADAL" clId="{4911BC96-E371-4DA6-8603-BCAF4611B5BC}" dt="2023-03-16T12:51:03.049" v="1343"/>
          <ac:spMkLst>
            <pc:docMk/>
            <pc:sldMk cId="2208719931" sldId="270"/>
            <ac:spMk id="18" creationId="{97E7D6CC-3CCC-0E73-2B45-7DDA0415EDE1}"/>
          </ac:spMkLst>
        </pc:spChg>
        <pc:picChg chg="add del mod">
          <ac:chgData name="Aleksi Sillantaka" userId="ad860935-54cc-45d3-91a1-e00a28c6b4a1" providerId="ADAL" clId="{4911BC96-E371-4DA6-8603-BCAF4611B5BC}" dt="2023-03-16T12:29:17.622" v="1174" actId="21"/>
          <ac:picMkLst>
            <pc:docMk/>
            <pc:sldMk cId="2208719931" sldId="270"/>
            <ac:picMk id="5" creationId="{7E0366CF-629C-F2F7-3CB5-E47C9372200B}"/>
          </ac:picMkLst>
        </pc:picChg>
        <pc:picChg chg="add del mod">
          <ac:chgData name="Aleksi Sillantaka" userId="ad860935-54cc-45d3-91a1-e00a28c6b4a1" providerId="ADAL" clId="{4911BC96-E371-4DA6-8603-BCAF4611B5BC}" dt="2023-03-16T12:26:38.997" v="1146" actId="478"/>
          <ac:picMkLst>
            <pc:docMk/>
            <pc:sldMk cId="2208719931" sldId="270"/>
            <ac:picMk id="7" creationId="{78B1C308-E720-F4EC-29C2-BBCD9ECE1851}"/>
          </ac:picMkLst>
        </pc:picChg>
        <pc:picChg chg="add del mod">
          <ac:chgData name="Aleksi Sillantaka" userId="ad860935-54cc-45d3-91a1-e00a28c6b4a1" providerId="ADAL" clId="{4911BC96-E371-4DA6-8603-BCAF4611B5BC}" dt="2023-03-16T12:26:38.997" v="1146" actId="478"/>
          <ac:picMkLst>
            <pc:docMk/>
            <pc:sldMk cId="2208719931" sldId="270"/>
            <ac:picMk id="9" creationId="{EFEA3043-B008-DB4F-AE79-C3A65C2158A1}"/>
          </ac:picMkLst>
        </pc:picChg>
        <pc:picChg chg="add del mod">
          <ac:chgData name="Aleksi Sillantaka" userId="ad860935-54cc-45d3-91a1-e00a28c6b4a1" providerId="ADAL" clId="{4911BC96-E371-4DA6-8603-BCAF4611B5BC}" dt="2023-03-16T12:27:00.248" v="1154" actId="478"/>
          <ac:picMkLst>
            <pc:docMk/>
            <pc:sldMk cId="2208719931" sldId="270"/>
            <ac:picMk id="11" creationId="{C565A55C-2023-1C1F-8970-B00B5969C143}"/>
          </ac:picMkLst>
        </pc:picChg>
        <pc:picChg chg="add del mod">
          <ac:chgData name="Aleksi Sillantaka" userId="ad860935-54cc-45d3-91a1-e00a28c6b4a1" providerId="ADAL" clId="{4911BC96-E371-4DA6-8603-BCAF4611B5BC}" dt="2023-03-16T12:27:00.248" v="1154" actId="478"/>
          <ac:picMkLst>
            <pc:docMk/>
            <pc:sldMk cId="2208719931" sldId="270"/>
            <ac:picMk id="13" creationId="{EB954947-5033-C52C-1FC3-0F4195BD710D}"/>
          </ac:picMkLst>
        </pc:picChg>
        <pc:picChg chg="add mod ord">
          <ac:chgData name="Aleksi Sillantaka" userId="ad860935-54cc-45d3-91a1-e00a28c6b4a1" providerId="ADAL" clId="{4911BC96-E371-4DA6-8603-BCAF4611B5BC}" dt="2023-03-16T12:42:23.191" v="1309" actId="1076"/>
          <ac:picMkLst>
            <pc:docMk/>
            <pc:sldMk cId="2208719931" sldId="270"/>
            <ac:picMk id="15" creationId="{99CB8604-1564-104E-D027-62D93F46A71C}"/>
          </ac:picMkLst>
        </pc:picChg>
        <pc:picChg chg="add mod">
          <ac:chgData name="Aleksi Sillantaka" userId="ad860935-54cc-45d3-91a1-e00a28c6b4a1" providerId="ADAL" clId="{4911BC96-E371-4DA6-8603-BCAF4611B5BC}" dt="2023-03-16T12:53:02.244" v="1348" actId="1076"/>
          <ac:picMkLst>
            <pc:docMk/>
            <pc:sldMk cId="2208719931" sldId="270"/>
            <ac:picMk id="17" creationId="{D56B894C-056A-FE9B-2C08-B18D0B479C09}"/>
          </ac:picMkLst>
        </pc:picChg>
      </pc:sldChg>
    </pc:docChg>
  </pc:docChgLst>
  <pc:docChgLst>
    <pc:chgData name="Iikka Kuivas" userId="S::iikka.kuivas@brightstraining.com::fa66c07f-1967-4cd9-b432-da7a3902eacc" providerId="AD" clId="Web-{971E9A56-7C23-1A78-4E0A-870B9B15E085}"/>
    <pc:docChg chg="modSld">
      <pc:chgData name="Iikka Kuivas" userId="S::iikka.kuivas@brightstraining.com::fa66c07f-1967-4cd9-b432-da7a3902eacc" providerId="AD" clId="Web-{971E9A56-7C23-1A78-4E0A-870B9B15E085}" dt="2023-03-16T13:06:40.852" v="27" actId="1076"/>
      <pc:docMkLst>
        <pc:docMk/>
      </pc:docMkLst>
      <pc:sldChg chg="addSp delSp modSp">
        <pc:chgData name="Iikka Kuivas" userId="S::iikka.kuivas@brightstraining.com::fa66c07f-1967-4cd9-b432-da7a3902eacc" providerId="AD" clId="Web-{971E9A56-7C23-1A78-4E0A-870B9B15E085}" dt="2023-03-16T12:43:10.901" v="26"/>
        <pc:sldMkLst>
          <pc:docMk/>
          <pc:sldMk cId="2354372587" sldId="259"/>
        </pc:sldMkLst>
        <pc:spChg chg="del">
          <ac:chgData name="Iikka Kuivas" userId="S::iikka.kuivas@brightstraining.com::fa66c07f-1967-4cd9-b432-da7a3902eacc" providerId="AD" clId="Web-{971E9A56-7C23-1A78-4E0A-870B9B15E085}" dt="2023-03-16T11:37:04.331" v="0"/>
          <ac:spMkLst>
            <pc:docMk/>
            <pc:sldMk cId="2354372587" sldId="259"/>
            <ac:spMk id="3" creationId="{F6BB1FAD-E70B-B686-30CC-A6CF3C24B6C5}"/>
          </ac:spMkLst>
        </pc:spChg>
        <pc:spChg chg="add del mod">
          <ac:chgData name="Iikka Kuivas" userId="S::iikka.kuivas@brightstraining.com::fa66c07f-1967-4cd9-b432-da7a3902eacc" providerId="AD" clId="Web-{971E9A56-7C23-1A78-4E0A-870B9B15E085}" dt="2023-03-16T11:44:43.158" v="5"/>
          <ac:spMkLst>
            <pc:docMk/>
            <pc:sldMk cId="2354372587" sldId="259"/>
            <ac:spMk id="7" creationId="{8AAFB7BB-ADC2-6E9E-645B-EB97CE5CA6A4}"/>
          </ac:spMkLst>
        </pc:spChg>
        <pc:spChg chg="add del mod">
          <ac:chgData name="Iikka Kuivas" userId="S::iikka.kuivas@brightstraining.com::fa66c07f-1967-4cd9-b432-da7a3902eacc" providerId="AD" clId="Web-{971E9A56-7C23-1A78-4E0A-870B9B15E085}" dt="2023-03-16T11:46:10.392" v="7"/>
          <ac:spMkLst>
            <pc:docMk/>
            <pc:sldMk cId="2354372587" sldId="259"/>
            <ac:spMk id="10" creationId="{35A8A692-258F-D0ED-FE0F-1A2518ABC24C}"/>
          </ac:spMkLst>
        </pc:spChg>
        <pc:picChg chg="add del mod ord">
          <ac:chgData name="Iikka Kuivas" userId="S::iikka.kuivas@brightstraining.com::fa66c07f-1967-4cd9-b432-da7a3902eacc" providerId="AD" clId="Web-{971E9A56-7C23-1A78-4E0A-870B9B15E085}" dt="2023-03-16T11:40:59.065" v="4"/>
          <ac:picMkLst>
            <pc:docMk/>
            <pc:sldMk cId="2354372587" sldId="259"/>
            <ac:picMk id="5" creationId="{832C2B01-D400-68A5-C46E-9FCFEE6F7B1C}"/>
          </ac:picMkLst>
        </pc:picChg>
        <pc:picChg chg="add del mod ord">
          <ac:chgData name="Iikka Kuivas" userId="S::iikka.kuivas@brightstraining.com::fa66c07f-1967-4cd9-b432-da7a3902eacc" providerId="AD" clId="Web-{971E9A56-7C23-1A78-4E0A-870B9B15E085}" dt="2023-03-16T11:46:06.283" v="6"/>
          <ac:picMkLst>
            <pc:docMk/>
            <pc:sldMk cId="2354372587" sldId="259"/>
            <ac:picMk id="8" creationId="{F7942B53-6279-CE78-072A-00457FB1763A}"/>
          </ac:picMkLst>
        </pc:picChg>
        <pc:picChg chg="add mod ord">
          <ac:chgData name="Iikka Kuivas" userId="S::iikka.kuivas@brightstraining.com::fa66c07f-1967-4cd9-b432-da7a3902eacc" providerId="AD" clId="Web-{971E9A56-7C23-1A78-4E0A-870B9B15E085}" dt="2023-03-16T11:46:42.502" v="13" actId="14100"/>
          <ac:picMkLst>
            <pc:docMk/>
            <pc:sldMk cId="2354372587" sldId="259"/>
            <ac:picMk id="11" creationId="{6CF5A101-15F3-464C-91B3-798087A4D28E}"/>
          </ac:picMkLst>
        </pc:picChg>
        <pc:picChg chg="add del mod">
          <ac:chgData name="Iikka Kuivas" userId="S::iikka.kuivas@brightstraining.com::fa66c07f-1967-4cd9-b432-da7a3902eacc" providerId="AD" clId="Web-{971E9A56-7C23-1A78-4E0A-870B9B15E085}" dt="2023-03-16T12:43:10.901" v="26"/>
          <ac:picMkLst>
            <pc:docMk/>
            <pc:sldMk cId="2354372587" sldId="259"/>
            <ac:picMk id="12" creationId="{3ABDC91F-3816-21B5-0AF6-BD9FD8205FD4}"/>
          </ac:picMkLst>
        </pc:picChg>
      </pc:sldChg>
      <pc:sldChg chg="modSp">
        <pc:chgData name="Iikka Kuivas" userId="S::iikka.kuivas@brightstraining.com::fa66c07f-1967-4cd9-b432-da7a3902eacc" providerId="AD" clId="Web-{971E9A56-7C23-1A78-4E0A-870B9B15E085}" dt="2023-03-16T13:06:40.852" v="27" actId="1076"/>
        <pc:sldMkLst>
          <pc:docMk/>
          <pc:sldMk cId="3593622333" sldId="262"/>
        </pc:sldMkLst>
        <pc:picChg chg="mod">
          <ac:chgData name="Iikka Kuivas" userId="S::iikka.kuivas@brightstraining.com::fa66c07f-1967-4cd9-b432-da7a3902eacc" providerId="AD" clId="Web-{971E9A56-7C23-1A78-4E0A-870B9B15E085}" dt="2023-03-16T13:06:40.852" v="27" actId="1076"/>
          <ac:picMkLst>
            <pc:docMk/>
            <pc:sldMk cId="3593622333" sldId="262"/>
            <ac:picMk id="10" creationId="{EA634156-4B14-C16B-6D53-BF074DC8CA07}"/>
          </ac:picMkLst>
        </pc:picChg>
      </pc:sldChg>
      <pc:sldChg chg="addSp modSp">
        <pc:chgData name="Iikka Kuivas" userId="S::iikka.kuivas@brightstraining.com::fa66c07f-1967-4cd9-b432-da7a3902eacc" providerId="AD" clId="Web-{971E9A56-7C23-1A78-4E0A-870B9B15E085}" dt="2023-03-16T11:58:36.610" v="17" actId="14100"/>
        <pc:sldMkLst>
          <pc:docMk/>
          <pc:sldMk cId="3659195313" sldId="267"/>
        </pc:sldMkLst>
        <pc:picChg chg="add mod">
          <ac:chgData name="Iikka Kuivas" userId="S::iikka.kuivas@brightstraining.com::fa66c07f-1967-4cd9-b432-da7a3902eacc" providerId="AD" clId="Web-{971E9A56-7C23-1A78-4E0A-870B9B15E085}" dt="2023-03-16T11:58:36.610" v="17" actId="14100"/>
          <ac:picMkLst>
            <pc:docMk/>
            <pc:sldMk cId="3659195313" sldId="267"/>
            <ac:picMk id="2" creationId="{372B2F0E-E27C-419B-1340-3C18C26D69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249" y="1909147"/>
            <a:ext cx="10851502" cy="2387600"/>
          </a:xfrm>
        </p:spPr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en-US">
                <a:effectLst/>
              </a:rPr>
              <a:t>CrimeWeather</a:t>
            </a:r>
            <a:r>
              <a:rPr lang="fi-FI"/>
              <a:t>® </a:t>
            </a:r>
            <a:br>
              <a:rPr lang="fi-FI"/>
            </a:br>
            <a:r>
              <a:rPr lang="en-US">
                <a:effectLst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8447"/>
            <a:ext cx="9144000" cy="1655762"/>
          </a:xfrm>
        </p:spPr>
        <p:txBody>
          <a:bodyPr/>
          <a:lstStyle/>
          <a:p>
            <a:r>
              <a:rPr lang="en-US" dirty="0"/>
              <a:t>AW ACADEMY/ SPRING 2023 TEAM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88F6-0216-09D6-A1E4-90FC6AB8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effectLst/>
              </a:rPr>
              <a:t>Johdanto</a:t>
            </a:r>
            <a:endParaRPr lang="en-FI">
              <a:effectLst/>
            </a:endParaRP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9CB8604-1564-104E-D027-62D93F46A7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4119">
            <a:off x="10403107" y="2372834"/>
            <a:ext cx="2253502" cy="31251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481E-7E32-284F-95DE-6B97ACE8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58283"/>
            <a:ext cx="10096500" cy="3778006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3400" dirty="0" err="1"/>
              <a:t>Datasettien</a:t>
            </a:r>
            <a:r>
              <a:rPr lang="en-US" sz="3400" dirty="0"/>
              <a:t> </a:t>
            </a:r>
            <a:r>
              <a:rPr lang="en-US" sz="3400" dirty="0" err="1"/>
              <a:t>valinta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 err="1"/>
              <a:t>Ongelman</a:t>
            </a:r>
            <a:r>
              <a:rPr lang="en-US" sz="3400" dirty="0"/>
              <a:t> </a:t>
            </a:r>
            <a:r>
              <a:rPr lang="en-US" sz="3400" dirty="0" err="1"/>
              <a:t>määrittäminen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 err="1"/>
              <a:t>Projektin</a:t>
            </a:r>
            <a:r>
              <a:rPr lang="en-US" sz="3400" dirty="0"/>
              <a:t> </a:t>
            </a:r>
            <a:r>
              <a:rPr lang="en-US" sz="3400" dirty="0" err="1"/>
              <a:t>tavoite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 err="1"/>
              <a:t>Työkalujen</a:t>
            </a:r>
            <a:r>
              <a:rPr lang="en-US" sz="3400" dirty="0"/>
              <a:t> </a:t>
            </a:r>
            <a:r>
              <a:rPr lang="en-US" sz="3400" dirty="0" err="1"/>
              <a:t>valinta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 err="1"/>
              <a:t>Prosessi</a:t>
            </a:r>
            <a:endParaRPr lang="en-US" sz="3400" dirty="0"/>
          </a:p>
          <a:p>
            <a:endParaRPr lang="en-FI" dirty="0"/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D56B894C-056A-FE9B-2C08-B18D0B47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667" flipH="1">
            <a:off x="5907054" y="3001002"/>
            <a:ext cx="1959429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artial sun with solid fill">
            <a:extLst>
              <a:ext uri="{FF2B5EF4-FFF2-40B4-BE49-F238E27FC236}">
                <a16:creationId xmlns:a16="http://schemas.microsoft.com/office/drawing/2014/main" id="{7BD08548-A41E-E34A-2FF1-1398BCAD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8244" y="308106"/>
            <a:ext cx="1482594" cy="148259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364771" cy="1150907"/>
          </a:xfrm>
        </p:spPr>
        <p:txBody>
          <a:bodyPr>
            <a:normAutofit/>
          </a:bodyPr>
          <a:lstStyle/>
          <a:p>
            <a:r>
              <a:rPr lang="en-US" sz="4800" err="1">
                <a:effectLst/>
              </a:rPr>
              <a:t>Datasettien</a:t>
            </a:r>
            <a:r>
              <a:rPr lang="en-US" sz="4800">
                <a:effectLst/>
              </a:rPr>
              <a:t> </a:t>
            </a:r>
            <a:r>
              <a:rPr lang="en-US" sz="4800" err="1">
                <a:effectLst/>
              </a:rPr>
              <a:t>valinta</a:t>
            </a:r>
            <a:r>
              <a:rPr lang="en-US" sz="4800">
                <a:effectLst/>
              </a:rPr>
              <a:t> ja </a:t>
            </a:r>
            <a:r>
              <a:rPr lang="en-US" sz="4800" err="1">
                <a:effectLst/>
              </a:rPr>
              <a:t>ongelman</a:t>
            </a:r>
            <a:r>
              <a:rPr lang="en-US" sz="4800">
                <a:effectLst/>
              </a:rPr>
              <a:t> </a:t>
            </a:r>
            <a:r>
              <a:rPr lang="en-US" sz="4800" err="1">
                <a:effectLst/>
              </a:rPr>
              <a:t>määritys</a:t>
            </a:r>
            <a:endParaRPr lang="en-US" sz="4800">
              <a:effectLst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523959"/>
            <a:ext cx="4924426" cy="4216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/>
              <a:t>Säännönmukaisen</a:t>
            </a:r>
            <a:r>
              <a:rPr lang="en-US"/>
              <a:t> </a:t>
            </a:r>
            <a:r>
              <a:rPr lang="en-US" err="1"/>
              <a:t>säädatan</a:t>
            </a:r>
            <a:r>
              <a:rPr lang="en-US"/>
              <a:t> </a:t>
            </a:r>
            <a:r>
              <a:rPr lang="en-US" err="1"/>
              <a:t>yhdistäminen</a:t>
            </a:r>
            <a:r>
              <a:rPr lang="en-US"/>
              <a:t> </a:t>
            </a:r>
            <a:r>
              <a:rPr lang="en-US" err="1"/>
              <a:t>rikosdataan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</a:pPr>
            <a:r>
              <a:rPr lang="en-US" err="1"/>
              <a:t>Mahdollisen</a:t>
            </a:r>
            <a:r>
              <a:rPr lang="en-US"/>
              <a:t> </a:t>
            </a:r>
            <a:r>
              <a:rPr lang="en-US" err="1"/>
              <a:t>yhteyden</a:t>
            </a:r>
            <a:r>
              <a:rPr lang="en-US"/>
              <a:t> </a:t>
            </a:r>
            <a:r>
              <a:rPr lang="en-US" err="1"/>
              <a:t>löytäminen</a:t>
            </a:r>
            <a:r>
              <a:rPr lang="en-US"/>
              <a:t> </a:t>
            </a:r>
            <a:r>
              <a:rPr lang="en-US" err="1"/>
              <a:t>sääolosuhteiden</a:t>
            </a:r>
            <a:r>
              <a:rPr lang="en-US"/>
              <a:t> ja </a:t>
            </a:r>
            <a:r>
              <a:rPr lang="en-US" err="1"/>
              <a:t>rikollisuuden</a:t>
            </a:r>
            <a:r>
              <a:rPr lang="en-US"/>
              <a:t> </a:t>
            </a:r>
            <a:r>
              <a:rPr lang="en-US" err="1"/>
              <a:t>välillä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17A2C3F6-7159-A0A0-194E-5B269885F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4308" y="1215246"/>
            <a:ext cx="4001430" cy="5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looking at a screen&#10;&#10;Description automatically generated with low confidence">
            <a:extLst>
              <a:ext uri="{FF2B5EF4-FFF2-40B4-BE49-F238E27FC236}">
                <a16:creationId xmlns:a16="http://schemas.microsoft.com/office/drawing/2014/main" id="{5E4620F3-9F10-812A-272B-8E8F0CE2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12594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C8BB94-96F3-5378-5B12-FC9006BA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solidFill>
            <a:srgbClr val="000000">
              <a:alpha val="69804"/>
            </a:srgbClr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7BC6B-40EC-DD74-A943-382A005DC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3828" y="1810138"/>
            <a:ext cx="4348065" cy="4684118"/>
          </a:xfrm>
          <a:prstGeom prst="roundRect">
            <a:avLst/>
          </a:prstGeom>
          <a:solidFill>
            <a:srgbClr val="D9D9D9">
              <a:alpha val="69804"/>
            </a:srgbClr>
          </a:solidFill>
          <a:effectLst>
            <a:softEdge rad="0"/>
          </a:effectLst>
        </p:spPr>
        <p:txBody>
          <a:bodyPr>
            <a:normAutofit fontScale="40000" lnSpcReduction="20000"/>
          </a:bodyPr>
          <a:lstStyle/>
          <a:p>
            <a:pPr algn="ctr">
              <a:lnSpc>
                <a:spcPct val="200000"/>
              </a:lnSpc>
            </a:pPr>
            <a:r>
              <a:rPr lang="en-US" sz="5000" b="1">
                <a:solidFill>
                  <a:schemeClr val="tx1"/>
                </a:solidFill>
              </a:rPr>
              <a:t>TYÖKALUT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</a:rPr>
              <a:t>Scrum (Trello)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</a:rPr>
              <a:t>Python (pandas, sci-kit)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err="1">
                <a:solidFill>
                  <a:schemeClr val="tx1"/>
                </a:solidFill>
              </a:rPr>
              <a:t>Kehitysympäristönä</a:t>
            </a:r>
            <a:r>
              <a:rPr lang="en-US" sz="4000" b="1">
                <a:solidFill>
                  <a:schemeClr val="tx1"/>
                </a:solidFill>
              </a:rPr>
              <a:t> </a:t>
            </a:r>
            <a:r>
              <a:rPr lang="en-US" sz="4000" b="1" err="1">
                <a:solidFill>
                  <a:schemeClr val="tx1"/>
                </a:solidFill>
              </a:rPr>
              <a:t>notebookit</a:t>
            </a:r>
            <a:endParaRPr lang="en-US" sz="4000" b="1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err="1">
                <a:solidFill>
                  <a:schemeClr val="tx1"/>
                </a:solidFill>
              </a:rPr>
              <a:t>Visualisoinnit</a:t>
            </a:r>
            <a:r>
              <a:rPr lang="en-US" sz="4000" b="1">
                <a:solidFill>
                  <a:schemeClr val="tx1"/>
                </a:solidFill>
              </a:rPr>
              <a:t> Power BI &amp;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err="1">
                <a:solidFill>
                  <a:schemeClr val="tx1"/>
                </a:solidFill>
              </a:rPr>
              <a:t>Tietokantana</a:t>
            </a:r>
            <a:r>
              <a:rPr lang="en-US" sz="4000" b="1">
                <a:solidFill>
                  <a:schemeClr val="tx1"/>
                </a:solidFill>
              </a:rPr>
              <a:t> SQL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tx1"/>
                </a:solidFill>
              </a:rPr>
              <a:t>Miro</a:t>
            </a:r>
          </a:p>
        </p:txBody>
      </p:sp>
    </p:spTree>
    <p:extLst>
      <p:ext uri="{BB962C8B-B14F-4D97-AF65-F5344CB8AC3E}">
        <p14:creationId xmlns:p14="http://schemas.microsoft.com/office/powerpoint/2010/main" val="10014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83" y="620940"/>
            <a:ext cx="10096500" cy="1150907"/>
          </a:xfrm>
        </p:spPr>
        <p:txBody>
          <a:bodyPr>
            <a:normAutofit/>
          </a:bodyPr>
          <a:lstStyle/>
          <a:p>
            <a:r>
              <a:rPr lang="en-US" sz="4800" err="1">
                <a:effectLst/>
              </a:rPr>
              <a:t>Tietomallit</a:t>
            </a:r>
            <a:endParaRPr lang="en-US" sz="4800">
              <a:effectLst/>
            </a:endParaRPr>
          </a:p>
        </p:txBody>
      </p:sp>
      <p:pic>
        <p:nvPicPr>
          <p:cNvPr id="8" name="Content Placeholder 7" descr="A screenshot of a computer screen">
            <a:extLst>
              <a:ext uri="{FF2B5EF4-FFF2-40B4-BE49-F238E27FC236}">
                <a16:creationId xmlns:a16="http://schemas.microsoft.com/office/drawing/2014/main" id="{474CA99A-7F04-7B36-8F6D-37CD7855B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4" y="1519008"/>
            <a:ext cx="6867041" cy="2522117"/>
          </a:xfrm>
          <a:prstGeom prst="roundRect">
            <a:avLst/>
          </a:prstGeom>
        </p:spPr>
      </p:pic>
      <p:pic>
        <p:nvPicPr>
          <p:cNvPr id="10" name="Content Placeholder 9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A634156-4B14-C16B-6D53-BF074DC8C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69" y="611647"/>
            <a:ext cx="3280507" cy="5082617"/>
          </a:xfrm>
          <a:prstGeom prst="roundRect">
            <a:avLst/>
          </a:prstGeom>
        </p:spPr>
      </p:pic>
      <p:pic>
        <p:nvPicPr>
          <p:cNvPr id="16" name="Picture 15" descr="Arrow&#10;&#10;Description automatically generated with medium confidence">
            <a:extLst>
              <a:ext uri="{FF2B5EF4-FFF2-40B4-BE49-F238E27FC236}">
                <a16:creationId xmlns:a16="http://schemas.microsoft.com/office/drawing/2014/main" id="{9CE9E66E-34C0-BDDA-D542-7E6339E5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C"/>
              </a:clrFrom>
              <a:clrTo>
                <a:srgbClr val="EEEEE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40" y="3964005"/>
            <a:ext cx="5322290" cy="28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err="1">
                <a:effectLst/>
              </a:rPr>
              <a:t>Prosessi</a:t>
            </a:r>
            <a:endParaRPr lang="en-US" sz="4800">
              <a:effectLst/>
            </a:endParaRP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6CF5A101-15F3-464C-91B3-798087A4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22" y="908575"/>
            <a:ext cx="11827462" cy="4191586"/>
          </a:xfrm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water, outdoor, building&#10;&#10;Description automatically generated">
            <a:extLst>
              <a:ext uri="{FF2B5EF4-FFF2-40B4-BE49-F238E27FC236}">
                <a16:creationId xmlns:a16="http://schemas.microsoft.com/office/drawing/2014/main" id="{443F9136-FE5E-233E-7F5C-F8CE3A50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76"/>
            <a:ext cx="12191999" cy="68141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21A2C8-0A92-6CB5-69BC-E9A1DB21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73" y="3951862"/>
            <a:ext cx="9965094" cy="2862262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CrimeWeather</a:t>
            </a:r>
            <a:r>
              <a:rPr lang="fi-FI" sz="8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®</a:t>
            </a:r>
            <a:r>
              <a:rPr lang="en-US" sz="800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Project  </a:t>
            </a:r>
            <a:endParaRPr lang="en-FI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40262f94-9f35-4ac3-9a90-690165a166b7"/>
    <ds:schemaRef ds:uri="a4f35948-e619-41b3-aa29-22878b09c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40262f94-9f35-4ac3-9a90-690165a166b7"/>
    <ds:schemaRef ds:uri="a4f35948-e619-41b3-aa29-22878b09cf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</TotalTime>
  <Words>64</Words>
  <Application>Microsoft Office PowerPoint</Application>
  <PresentationFormat>Laajakuva</PresentationFormat>
  <Paragraphs>22</Paragraphs>
  <Slides>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1" baseType="lpstr">
      <vt:lpstr>Arial</vt:lpstr>
      <vt:lpstr>Calibri</vt:lpstr>
      <vt:lpstr>Vertical Lexicon design template</vt:lpstr>
      <vt:lpstr>CrimeWeather®  Project</vt:lpstr>
      <vt:lpstr>Johdanto</vt:lpstr>
      <vt:lpstr>Datasettien valinta ja ongelman määritys</vt:lpstr>
      <vt:lpstr>PowerPoint-esitys</vt:lpstr>
      <vt:lpstr>PowerPoint-esitys</vt:lpstr>
      <vt:lpstr>Tietomallit</vt:lpstr>
      <vt:lpstr>Prosessi</vt:lpstr>
      <vt:lpstr>CrimeWeather®Project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Weather Project</dc:title>
  <dc:creator>Aleksi Sillantaka</dc:creator>
  <cp:lastModifiedBy>Jonna Moilanen</cp:lastModifiedBy>
  <cp:revision>3</cp:revision>
  <dcterms:created xsi:type="dcterms:W3CDTF">2023-03-14T07:34:21Z</dcterms:created>
  <dcterms:modified xsi:type="dcterms:W3CDTF">2024-03-30T23:01:44Z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