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68" r:id="rId4"/>
    <p:sldId id="270" r:id="rId5"/>
    <p:sldId id="271" r:id="rId6"/>
    <p:sldId id="278" r:id="rId7"/>
    <p:sldId id="265" r:id="rId8"/>
    <p:sldId id="272" r:id="rId9"/>
    <p:sldId id="279" r:id="rId10"/>
    <p:sldId id="274" r:id="rId11"/>
    <p:sldId id="273" r:id="rId12"/>
    <p:sldId id="267" r:id="rId13"/>
    <p:sldId id="276" r:id="rId14"/>
    <p:sldId id="27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ван Черетаев" initials="ИЧ" lastIdx="1" clrIdx="0">
    <p:extLst>
      <p:ext uri="{19B8F6BF-5375-455C-9EA6-DF929625EA0E}">
        <p15:presenceInfo xmlns:p15="http://schemas.microsoft.com/office/powerpoint/2012/main" userId="a5366b822aa3c6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27" autoAdjust="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3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88D6E-BA74-4C41-8DF3-541B46FFEA9F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04FA0-442C-48D1-A352-0755B4F2D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9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04FA0-442C-48D1-A352-0755B4F2DB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143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04FA0-442C-48D1-A352-0755B4F2DB0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760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04FA0-442C-48D1-A352-0755B4F2DB0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843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04FA0-442C-48D1-A352-0755B4F2DB0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743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04FA0-442C-48D1-A352-0755B4F2DB0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568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04FA0-442C-48D1-A352-0755B4F2DB0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03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04FA0-442C-48D1-A352-0755B4F2DB0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28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04FA0-442C-48D1-A352-0755B4F2DB0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38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04FA0-442C-48D1-A352-0755B4F2DB0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006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04FA0-442C-48D1-A352-0755B4F2DB0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203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04FA0-442C-48D1-A352-0755B4F2DB0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017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04FA0-442C-48D1-A352-0755B4F2DB0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884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04FA0-442C-48D1-A352-0755B4F2DB0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247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04FA0-442C-48D1-A352-0755B4F2DB0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758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9FF0-73E5-4871-B6B7-7E01C4F37E2E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6C84-E7D1-4BC9-AE8C-68EE57FC8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69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9FF0-73E5-4871-B6B7-7E01C4F37E2E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6C84-E7D1-4BC9-AE8C-68EE57FC8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44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9FF0-73E5-4871-B6B7-7E01C4F37E2E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6C84-E7D1-4BC9-AE8C-68EE57FC8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42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9FF0-73E5-4871-B6B7-7E01C4F37E2E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6C84-E7D1-4BC9-AE8C-68EE57FC8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26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9FF0-73E5-4871-B6B7-7E01C4F37E2E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6C84-E7D1-4BC9-AE8C-68EE57FC8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6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9FF0-73E5-4871-B6B7-7E01C4F37E2E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6C84-E7D1-4BC9-AE8C-68EE57FC8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42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9FF0-73E5-4871-B6B7-7E01C4F37E2E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6C84-E7D1-4BC9-AE8C-68EE57FC8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96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9FF0-73E5-4871-B6B7-7E01C4F37E2E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6C84-E7D1-4BC9-AE8C-68EE57FC8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33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9FF0-73E5-4871-B6B7-7E01C4F37E2E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6C84-E7D1-4BC9-AE8C-68EE57FC8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30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9FF0-73E5-4871-B6B7-7E01C4F37E2E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6C84-E7D1-4BC9-AE8C-68EE57FC8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75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9FF0-73E5-4871-B6B7-7E01C4F37E2E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6C84-E7D1-4BC9-AE8C-68EE57FC8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14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B9FF0-73E5-4871-B6B7-7E01C4F37E2E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6C84-E7D1-4BC9-AE8C-68EE57FC8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20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71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683793" y="4756427"/>
            <a:ext cx="48244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 smtClean="0">
                <a:latin typeface="Verdana" panose="020B0604030504040204" pitchFamily="34" charset="0"/>
              </a:rPr>
              <a:t>Докладчик</a:t>
            </a:r>
            <a:r>
              <a:rPr lang="ru-RU" altLang="ru-RU" b="1" dirty="0" smtClean="0">
                <a:latin typeface="Verdana" panose="020B0604030504040204" pitchFamily="34" charset="0"/>
              </a:rPr>
              <a:t> </a:t>
            </a:r>
          </a:p>
          <a:p>
            <a:pPr algn="ctr" eaLnBrk="1" hangingPunct="1"/>
            <a:r>
              <a:rPr lang="ru-RU" altLang="ru-RU" b="1" dirty="0" smtClean="0">
                <a:latin typeface="Verdana" panose="020B0604030504040204" pitchFamily="34" charset="0"/>
              </a:rPr>
              <a:t>Черетаев И.В.</a:t>
            </a:r>
          </a:p>
          <a:p>
            <a:pPr algn="ctr" eaLnBrk="1" hangingPunct="1"/>
            <a:endParaRPr lang="ru-RU" altLang="ru-RU" b="1" dirty="0" smtClean="0">
              <a:latin typeface="Verdana" panose="020B0604030504040204" pitchFamily="34" charset="0"/>
            </a:endParaRPr>
          </a:p>
          <a:p>
            <a:pPr algn="ctr" eaLnBrk="1" hangingPunct="1"/>
            <a:r>
              <a:rPr lang="ru-RU" altLang="ru-RU" dirty="0" smtClean="0">
                <a:latin typeface="Verdana" panose="020B0604030504040204" pitchFamily="34" charset="0"/>
              </a:rPr>
              <a:t>Студент группы РИ-420207</a:t>
            </a:r>
            <a:endParaRPr lang="ru-RU" altLang="ru-RU" dirty="0">
              <a:latin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0266" y="3332775"/>
            <a:ext cx="102914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РАЗРАБОТКА ПО ДЛЯ АВТОМАТИЗАЦИИ КОНФИГУРИРОВАНИЯ СЕТЕВОГО ОБОРУДОВАНИЯ </a:t>
            </a:r>
            <a:r>
              <a:rPr lang="en-US" sz="3200" dirty="0" smtClean="0"/>
              <a:t>CISCO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180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0" y="-1"/>
            <a:ext cx="11930064" cy="1246909"/>
            <a:chOff x="0" y="-1"/>
            <a:chExt cx="11930064" cy="1246909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059"/>
            <a:stretch/>
          </p:blipFill>
          <p:spPr bwMode="auto">
            <a:xfrm>
              <a:off x="0" y="-1"/>
              <a:ext cx="11930064" cy="1246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9101798" y="454175"/>
              <a:ext cx="22951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ru-RU" altLang="ru-RU" sz="2000" b="1" dirty="0" smtClean="0">
                  <a:latin typeface="Verdana" panose="020B0604030504040204" pitchFamily="34" charset="0"/>
                </a:rPr>
                <a:t>Черетаев И.В.</a:t>
              </a:r>
              <a:endParaRPr lang="ru-RU" altLang="ru-RU" sz="2400" b="1" dirty="0">
                <a:latin typeface="Verdana" panose="020B060403050404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38159" y="331065"/>
              <a:ext cx="74537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/>
                <a:t>Основное окно программы</a:t>
              </a:r>
              <a:endParaRPr lang="ru-RU" sz="3200" dirty="0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35" t="85211" r="32128" b="530"/>
          <a:stretch/>
        </p:blipFill>
        <p:spPr bwMode="auto">
          <a:xfrm>
            <a:off x="10807021" y="6146800"/>
            <a:ext cx="112304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971147" y="632460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Слайд </a:t>
            </a:r>
            <a:r>
              <a:rPr lang="ru-RU" dirty="0" smtClean="0"/>
              <a:t>10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260" y="1462087"/>
            <a:ext cx="9516887" cy="468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2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0" y="-1"/>
            <a:ext cx="11930064" cy="1246909"/>
            <a:chOff x="0" y="-1"/>
            <a:chExt cx="11930064" cy="1246909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059"/>
            <a:stretch/>
          </p:blipFill>
          <p:spPr bwMode="auto">
            <a:xfrm>
              <a:off x="0" y="-1"/>
              <a:ext cx="11930064" cy="1246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9101798" y="454175"/>
              <a:ext cx="22951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ru-RU" altLang="ru-RU" sz="2000" b="1" dirty="0" smtClean="0">
                  <a:latin typeface="Verdana" panose="020B0604030504040204" pitchFamily="34" charset="0"/>
                </a:rPr>
                <a:t>Черетаев И.В.</a:t>
              </a:r>
              <a:endParaRPr lang="ru-RU" altLang="ru-RU" sz="2400" b="1" dirty="0">
                <a:latin typeface="Verdana" panose="020B060403050404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38159" y="331065"/>
              <a:ext cx="74537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/>
                <a:t>Окно редактирования шаблона</a:t>
              </a:r>
              <a:endParaRPr lang="ru-RU" sz="3200" dirty="0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35" t="85211" r="32128" b="530"/>
          <a:stretch/>
        </p:blipFill>
        <p:spPr bwMode="auto">
          <a:xfrm>
            <a:off x="10807021" y="6146800"/>
            <a:ext cx="112304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971147" y="632460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Слайд </a:t>
            </a:r>
            <a:r>
              <a:rPr lang="ru-RU" dirty="0" smtClean="0"/>
              <a:t>11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85" y="1246906"/>
            <a:ext cx="4306478" cy="5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8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0" y="-1"/>
            <a:ext cx="11930064" cy="1246909"/>
            <a:chOff x="0" y="-1"/>
            <a:chExt cx="11930064" cy="1246909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059"/>
            <a:stretch/>
          </p:blipFill>
          <p:spPr bwMode="auto">
            <a:xfrm>
              <a:off x="0" y="-1"/>
              <a:ext cx="11930064" cy="1246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9101798" y="454175"/>
              <a:ext cx="22951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ru-RU" altLang="ru-RU" sz="2000" b="1" dirty="0" smtClean="0">
                  <a:latin typeface="Verdana" panose="020B0604030504040204" pitchFamily="34" charset="0"/>
                </a:rPr>
                <a:t>Черетаев И.В.</a:t>
              </a:r>
              <a:endParaRPr lang="ru-RU" altLang="ru-RU" sz="2400" b="1" dirty="0">
                <a:latin typeface="Verdana" panose="020B060403050404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38159" y="331065"/>
              <a:ext cx="74537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/>
                <a:t>Пример шаблона</a:t>
              </a:r>
              <a:endParaRPr lang="ru-RU" sz="3200" dirty="0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35" t="85211" r="32128" b="530"/>
          <a:stretch/>
        </p:blipFill>
        <p:spPr bwMode="auto">
          <a:xfrm>
            <a:off x="10807021" y="6146800"/>
            <a:ext cx="112304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971147" y="632460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Слайд </a:t>
            </a:r>
            <a:r>
              <a:rPr lang="en-US" dirty="0" smtClean="0"/>
              <a:t>1</a:t>
            </a:r>
            <a:r>
              <a:rPr lang="ru-RU" dirty="0" smtClean="0"/>
              <a:t>2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139" y="1370016"/>
            <a:ext cx="6455784" cy="514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0" y="-1"/>
            <a:ext cx="11930064" cy="1246909"/>
            <a:chOff x="0" y="-1"/>
            <a:chExt cx="11930064" cy="1246909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059"/>
            <a:stretch/>
          </p:blipFill>
          <p:spPr bwMode="auto">
            <a:xfrm>
              <a:off x="0" y="-1"/>
              <a:ext cx="11930064" cy="1246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9101798" y="454175"/>
              <a:ext cx="22951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ru-RU" altLang="ru-RU" sz="2000" b="1" dirty="0" smtClean="0">
                  <a:latin typeface="Verdana" panose="020B0604030504040204" pitchFamily="34" charset="0"/>
                </a:rPr>
                <a:t>Черетаев И.В.</a:t>
              </a:r>
              <a:endParaRPr lang="ru-RU" altLang="ru-RU" sz="2400" b="1" dirty="0">
                <a:latin typeface="Verdana" panose="020B060403050404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38159" y="331065"/>
              <a:ext cx="74537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/>
                <a:t>Пример выходного файла</a:t>
              </a:r>
              <a:endParaRPr lang="ru-RU" sz="3200" dirty="0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35" t="85211" r="32128" b="530"/>
          <a:stretch/>
        </p:blipFill>
        <p:spPr bwMode="auto">
          <a:xfrm>
            <a:off x="10807021" y="6146800"/>
            <a:ext cx="112304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971147" y="632460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Слайд </a:t>
            </a:r>
            <a:r>
              <a:rPr lang="en-US" dirty="0" smtClean="0"/>
              <a:t>1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96609" y="1424708"/>
            <a:ext cx="116953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Router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password-encryption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banner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motd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Hello, this is graduate work of Cheretaev Ivan!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graduateWork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synchronous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vty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0 15</a:t>
            </a:r>
          </a:p>
          <a:p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graduateWork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synchronous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0" y="-1"/>
            <a:ext cx="11930064" cy="1246909"/>
            <a:chOff x="0" y="-1"/>
            <a:chExt cx="11930064" cy="1246909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059"/>
            <a:stretch/>
          </p:blipFill>
          <p:spPr bwMode="auto">
            <a:xfrm>
              <a:off x="0" y="-1"/>
              <a:ext cx="11930064" cy="1246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9101798" y="454175"/>
              <a:ext cx="22951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ru-RU" altLang="ru-RU" sz="2000" b="1" dirty="0" smtClean="0">
                  <a:latin typeface="Verdana" panose="020B0604030504040204" pitchFamily="34" charset="0"/>
                </a:rPr>
                <a:t>Черетаев И.В.</a:t>
              </a:r>
              <a:endParaRPr lang="ru-RU" altLang="ru-RU" sz="2400" b="1" dirty="0">
                <a:latin typeface="Verdana" panose="020B060403050404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38159" y="331065"/>
              <a:ext cx="74537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/>
                <a:t>Заключение</a:t>
              </a:r>
              <a:endParaRPr lang="ru-RU" sz="3200" dirty="0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35" t="85211" r="32128" b="530"/>
          <a:stretch/>
        </p:blipFill>
        <p:spPr bwMode="auto">
          <a:xfrm>
            <a:off x="10807021" y="6146800"/>
            <a:ext cx="112304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971147" y="632460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Слайд </a:t>
            </a:r>
            <a:r>
              <a:rPr lang="en-US" dirty="0" smtClean="0"/>
              <a:t>1</a:t>
            </a:r>
            <a:r>
              <a:rPr lang="ru-RU" dirty="0"/>
              <a:t>4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48907" y="2361148"/>
            <a:ext cx="109430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Р</a:t>
            </a:r>
            <a:r>
              <a:rPr lang="ru-RU" sz="2400" dirty="0" smtClean="0"/>
              <a:t>ассмотрены существующие программные решения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Выбрана </a:t>
            </a:r>
            <a:r>
              <a:rPr lang="en-US" sz="2400" dirty="0" smtClean="0"/>
              <a:t>IDE </a:t>
            </a:r>
            <a:r>
              <a:rPr lang="ru-RU" sz="2400" dirty="0" smtClean="0"/>
              <a:t>для дальнейшей реализации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Разработано приложение с графическим интерфейсом, обеспечивающее 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Создание шаблонов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Редактирование и удаление шаблонов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Контроль введенных данных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Использование шаблонов для генерации файла конфигурации.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035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0" y="-1"/>
            <a:ext cx="11930064" cy="1246909"/>
            <a:chOff x="0" y="-1"/>
            <a:chExt cx="11930064" cy="1246909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059"/>
            <a:stretch/>
          </p:blipFill>
          <p:spPr bwMode="auto">
            <a:xfrm>
              <a:off x="0" y="-1"/>
              <a:ext cx="11930064" cy="1246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9101798" y="454175"/>
              <a:ext cx="22951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ru-RU" altLang="ru-RU" sz="2000" b="1" dirty="0" smtClean="0">
                  <a:latin typeface="Verdana" panose="020B0604030504040204" pitchFamily="34" charset="0"/>
                </a:rPr>
                <a:t>Черетаев И.В.</a:t>
              </a:r>
              <a:endParaRPr lang="ru-RU" altLang="ru-RU" sz="2400" b="1" dirty="0">
                <a:latin typeface="Verdana" panose="020B060403050404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38159" y="331065"/>
              <a:ext cx="74537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Cisco Packet Tracer</a:t>
              </a:r>
              <a:endParaRPr lang="ru-RU" sz="3200" dirty="0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35" t="85211" r="32128" b="530"/>
          <a:stretch/>
        </p:blipFill>
        <p:spPr bwMode="auto">
          <a:xfrm>
            <a:off x="10807021" y="6146800"/>
            <a:ext cx="112304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971147" y="632460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Слайд 2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09" y="1308461"/>
            <a:ext cx="6471189" cy="519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7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0" y="-1"/>
            <a:ext cx="11930064" cy="1246909"/>
            <a:chOff x="0" y="-1"/>
            <a:chExt cx="11930064" cy="1246909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059"/>
            <a:stretch/>
          </p:blipFill>
          <p:spPr bwMode="auto">
            <a:xfrm>
              <a:off x="0" y="-1"/>
              <a:ext cx="11930064" cy="1246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9101798" y="454175"/>
              <a:ext cx="22951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ru-RU" altLang="ru-RU" sz="2000" b="1" dirty="0" smtClean="0">
                  <a:latin typeface="Verdana" panose="020B0604030504040204" pitchFamily="34" charset="0"/>
                </a:rPr>
                <a:t>Черетаев И.В.</a:t>
              </a:r>
              <a:endParaRPr lang="ru-RU" altLang="ru-RU" sz="2400" b="1" dirty="0">
                <a:latin typeface="Verdana" panose="020B060403050404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38159" y="331065"/>
              <a:ext cx="74537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GNS3</a:t>
              </a:r>
              <a:endParaRPr lang="ru-RU" sz="3200" dirty="0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35" t="85211" r="32128" b="530"/>
          <a:stretch/>
        </p:blipFill>
        <p:spPr bwMode="auto">
          <a:xfrm>
            <a:off x="10807021" y="6146800"/>
            <a:ext cx="112304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971147" y="632460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Слайд </a:t>
            </a:r>
            <a:r>
              <a:rPr lang="en-US" dirty="0" smtClean="0"/>
              <a:t>3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18" y="1308461"/>
            <a:ext cx="7611302" cy="529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4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0" y="-1"/>
            <a:ext cx="11930064" cy="1246909"/>
            <a:chOff x="0" y="-1"/>
            <a:chExt cx="11930064" cy="1246909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059"/>
            <a:stretch/>
          </p:blipFill>
          <p:spPr bwMode="auto">
            <a:xfrm>
              <a:off x="0" y="-1"/>
              <a:ext cx="11930064" cy="1246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9101798" y="454175"/>
              <a:ext cx="22951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ru-RU" altLang="ru-RU" sz="2000" b="1" dirty="0" smtClean="0">
                  <a:latin typeface="Verdana" panose="020B0604030504040204" pitchFamily="34" charset="0"/>
                </a:rPr>
                <a:t>Черетаев И.В.</a:t>
              </a:r>
              <a:endParaRPr lang="ru-RU" altLang="ru-RU" sz="2400" b="1" dirty="0">
                <a:latin typeface="Verdana" panose="020B060403050404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38159" y="331065"/>
              <a:ext cx="74537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Boson </a:t>
              </a:r>
              <a:r>
                <a:rPr lang="en-US" sz="3200" dirty="0" err="1" smtClean="0"/>
                <a:t>NetSim</a:t>
              </a:r>
              <a:endParaRPr lang="ru-RU" sz="3200" dirty="0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35" t="85211" r="32128" b="530"/>
          <a:stretch/>
        </p:blipFill>
        <p:spPr bwMode="auto">
          <a:xfrm>
            <a:off x="10807021" y="6146800"/>
            <a:ext cx="112304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971147" y="632460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Слайд </a:t>
            </a:r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82018" y="244777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80" y="1370016"/>
            <a:ext cx="8460109" cy="514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6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0" y="-1"/>
            <a:ext cx="11930064" cy="1246909"/>
            <a:chOff x="0" y="-1"/>
            <a:chExt cx="11930064" cy="1246909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059"/>
            <a:stretch/>
          </p:blipFill>
          <p:spPr bwMode="auto">
            <a:xfrm>
              <a:off x="0" y="-1"/>
              <a:ext cx="11930064" cy="1246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9101798" y="454175"/>
              <a:ext cx="22951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ru-RU" altLang="ru-RU" sz="2000" b="1" dirty="0" smtClean="0">
                  <a:latin typeface="Verdana" panose="020B0604030504040204" pitchFamily="34" charset="0"/>
                </a:rPr>
                <a:t>Черетаев И.В.</a:t>
              </a:r>
              <a:endParaRPr lang="ru-RU" altLang="ru-RU" sz="2400" b="1" dirty="0">
                <a:latin typeface="Verdana" panose="020B060403050404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38159" y="331065"/>
              <a:ext cx="74537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Cisco IOU</a:t>
              </a:r>
              <a:endParaRPr lang="ru-RU" sz="3200" dirty="0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35" t="85211" r="32128" b="530"/>
          <a:stretch/>
        </p:blipFill>
        <p:spPr bwMode="auto">
          <a:xfrm>
            <a:off x="10807021" y="6146800"/>
            <a:ext cx="112304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971147" y="632460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Слайд </a:t>
            </a:r>
            <a:r>
              <a:rPr lang="en-US" dirty="0" smtClean="0"/>
              <a:t>5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459" y="1577974"/>
            <a:ext cx="8011749" cy="440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0" y="-1"/>
            <a:ext cx="11930064" cy="1246909"/>
            <a:chOff x="0" y="-1"/>
            <a:chExt cx="11930064" cy="1246909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059"/>
            <a:stretch/>
          </p:blipFill>
          <p:spPr bwMode="auto">
            <a:xfrm>
              <a:off x="0" y="-1"/>
              <a:ext cx="11930064" cy="1246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9101798" y="454175"/>
              <a:ext cx="22951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ru-RU" altLang="ru-RU" sz="2000" b="1" dirty="0" smtClean="0">
                  <a:latin typeface="Verdana" panose="020B0604030504040204" pitchFamily="34" charset="0"/>
                </a:rPr>
                <a:t>Черетаев И.В.</a:t>
              </a:r>
              <a:endParaRPr lang="ru-RU" altLang="ru-RU" sz="2400" b="1" dirty="0">
                <a:latin typeface="Verdana" panose="020B060403050404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38159" y="331065"/>
              <a:ext cx="74537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/>
                <a:t>Выбор </a:t>
              </a:r>
              <a:r>
                <a:rPr lang="en-US" sz="3200" dirty="0" smtClean="0"/>
                <a:t>IDE</a:t>
              </a:r>
              <a:endParaRPr lang="ru-RU" sz="3200" dirty="0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35" t="85211" r="32128" b="530"/>
          <a:stretch/>
        </p:blipFill>
        <p:spPr bwMode="auto">
          <a:xfrm>
            <a:off x="10807021" y="6146800"/>
            <a:ext cx="112304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971147" y="632460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Слайд </a:t>
            </a:r>
            <a:r>
              <a:rPr lang="ru-RU" dirty="0"/>
              <a:t>6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85" y="2706254"/>
            <a:ext cx="2314575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5685" y="4923692"/>
            <a:ext cx="2311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Code::Blocks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850053" y="5069582"/>
            <a:ext cx="3052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Microsoft Visual Studio Express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053" y="1946910"/>
            <a:ext cx="2885928" cy="29767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29197" y="4923691"/>
            <a:ext cx="1937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Qt</a:t>
            </a:r>
            <a:r>
              <a:rPr lang="en-US" sz="3200" dirty="0" smtClean="0"/>
              <a:t> Creator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053" y="2799616"/>
            <a:ext cx="2152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0" y="-1"/>
            <a:ext cx="11930064" cy="1246909"/>
            <a:chOff x="0" y="-1"/>
            <a:chExt cx="11930064" cy="1246909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059"/>
            <a:stretch/>
          </p:blipFill>
          <p:spPr bwMode="auto">
            <a:xfrm>
              <a:off x="0" y="-1"/>
              <a:ext cx="11930064" cy="1246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9101798" y="454175"/>
              <a:ext cx="22951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ru-RU" altLang="ru-RU" sz="2000" b="1" dirty="0" smtClean="0">
                  <a:latin typeface="Verdana" panose="020B0604030504040204" pitchFamily="34" charset="0"/>
                </a:rPr>
                <a:t>Черетаев И.В.</a:t>
              </a:r>
              <a:endParaRPr lang="ru-RU" altLang="ru-RU" sz="2400" b="1" dirty="0">
                <a:latin typeface="Verdana" panose="020B060403050404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38159" y="331065"/>
              <a:ext cx="74537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/>
                <a:t>Алгоритм работы программы</a:t>
              </a:r>
              <a:endParaRPr lang="ru-RU" sz="3200" dirty="0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35" t="85211" r="32128" b="530"/>
          <a:stretch/>
        </p:blipFill>
        <p:spPr bwMode="auto">
          <a:xfrm>
            <a:off x="10807021" y="6146800"/>
            <a:ext cx="112304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971147" y="632460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Слайд </a:t>
            </a:r>
            <a:r>
              <a:rPr lang="en-US" dirty="0" smtClean="0"/>
              <a:t>7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368" y="1190993"/>
            <a:ext cx="5457310" cy="550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7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0" y="-1"/>
            <a:ext cx="11930064" cy="1246909"/>
            <a:chOff x="0" y="-1"/>
            <a:chExt cx="11930064" cy="1246909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059"/>
            <a:stretch/>
          </p:blipFill>
          <p:spPr bwMode="auto">
            <a:xfrm>
              <a:off x="0" y="-1"/>
              <a:ext cx="11930064" cy="1246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9101798" y="454175"/>
              <a:ext cx="22951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ru-RU" altLang="ru-RU" sz="2000" b="1" dirty="0" smtClean="0">
                  <a:latin typeface="Verdana" panose="020B0604030504040204" pitchFamily="34" charset="0"/>
                </a:rPr>
                <a:t>Черетаев И.В.</a:t>
              </a:r>
              <a:endParaRPr lang="ru-RU" altLang="ru-RU" sz="2400" b="1" dirty="0">
                <a:latin typeface="Verdana" panose="020B060403050404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38159" y="331065"/>
              <a:ext cx="74537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/>
                <a:t>Конфигурационный файл</a:t>
              </a:r>
              <a:endParaRPr lang="ru-RU" sz="3200" dirty="0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35" t="85211" r="32128" b="530"/>
          <a:stretch/>
        </p:blipFill>
        <p:spPr bwMode="auto">
          <a:xfrm>
            <a:off x="10807021" y="6146800"/>
            <a:ext cx="112304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971147" y="632460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Слайд 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04633" y="1656695"/>
            <a:ext cx="966651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AntiquaPSCyr-Regular"/>
              </a:rPr>
              <a:t>Выходной конфигурационный </a:t>
            </a:r>
            <a:r>
              <a:rPr lang="ru-RU" sz="2800" dirty="0">
                <a:latin typeface="AntiquaPSCyr-Regular"/>
              </a:rPr>
              <a:t>файл можно разделить на несколько блоков,</a:t>
            </a:r>
          </a:p>
          <a:p>
            <a:r>
              <a:rPr lang="ru-RU" sz="2800" dirty="0">
                <a:latin typeface="AntiquaPSCyr-Regular"/>
              </a:rPr>
              <a:t>отвечающих за настройку различных параметров:</a:t>
            </a:r>
          </a:p>
          <a:p>
            <a:r>
              <a:rPr lang="ru-RU" sz="2800" dirty="0">
                <a:latin typeface="AntiquaPSCyr-Regular"/>
              </a:rPr>
              <a:t>- блок </a:t>
            </a:r>
            <a:r>
              <a:rPr lang="ru-RU" sz="2800" dirty="0" smtClean="0">
                <a:latin typeface="AntiquaPSCyr-Regular"/>
              </a:rPr>
              <a:t>основной </a:t>
            </a:r>
            <a:r>
              <a:rPr lang="ru-RU" sz="2800" dirty="0">
                <a:latin typeface="AntiquaPSCyr-Regular"/>
              </a:rPr>
              <a:t>настройки;</a:t>
            </a:r>
          </a:p>
          <a:p>
            <a:r>
              <a:rPr lang="ru-RU" sz="2800" dirty="0">
                <a:latin typeface="AntiquaPSCyr-Regular"/>
              </a:rPr>
              <a:t>- блок настройки интерфейсов;</a:t>
            </a:r>
          </a:p>
          <a:p>
            <a:r>
              <a:rPr lang="ru-RU" sz="2800" dirty="0">
                <a:latin typeface="AntiquaPSCyr-Regular"/>
              </a:rPr>
              <a:t>- блок настройки </a:t>
            </a:r>
            <a:r>
              <a:rPr lang="en-US" sz="2800" dirty="0">
                <a:latin typeface="AntiquaPSCyr-Regular"/>
              </a:rPr>
              <a:t>VLAN;</a:t>
            </a:r>
          </a:p>
          <a:p>
            <a:r>
              <a:rPr lang="ru-RU" sz="2800" dirty="0">
                <a:latin typeface="AntiquaPSCyr-Regular"/>
              </a:rPr>
              <a:t>- блок настройки маршрутизации;</a:t>
            </a:r>
          </a:p>
          <a:p>
            <a:r>
              <a:rPr lang="ru-RU" sz="2800" dirty="0">
                <a:latin typeface="AntiquaPSCyr-Regular"/>
              </a:rPr>
              <a:t>- блок настройки </a:t>
            </a:r>
            <a:r>
              <a:rPr lang="en-US" sz="2800" dirty="0">
                <a:latin typeface="AntiquaPSCyr-Regular"/>
              </a:rPr>
              <a:t>DHCP;</a:t>
            </a:r>
          </a:p>
          <a:p>
            <a:r>
              <a:rPr lang="ru-RU" sz="2800" dirty="0">
                <a:latin typeface="AntiquaPSCyr-Regular"/>
              </a:rPr>
              <a:t>- блок настройки </a:t>
            </a:r>
            <a:r>
              <a:rPr lang="en-US" sz="2800" dirty="0">
                <a:latin typeface="AntiquaPSCyr-Regular"/>
              </a:rPr>
              <a:t>NAT;</a:t>
            </a:r>
          </a:p>
          <a:p>
            <a:r>
              <a:rPr lang="ru-RU" sz="2800" dirty="0">
                <a:latin typeface="AntiquaPSCyr-Regular"/>
              </a:rPr>
              <a:t>- блок настройки </a:t>
            </a:r>
            <a:r>
              <a:rPr lang="en-US" sz="2800" dirty="0">
                <a:latin typeface="AntiquaPSCyr-Regular"/>
              </a:rPr>
              <a:t>ACL.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382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0" y="-1"/>
            <a:ext cx="11930064" cy="1246909"/>
            <a:chOff x="0" y="-1"/>
            <a:chExt cx="11930064" cy="1246909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059"/>
            <a:stretch/>
          </p:blipFill>
          <p:spPr bwMode="auto">
            <a:xfrm>
              <a:off x="0" y="-1"/>
              <a:ext cx="11930064" cy="1246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9101798" y="454175"/>
              <a:ext cx="22951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ru-RU" altLang="ru-RU" sz="2000" b="1" dirty="0" smtClean="0">
                  <a:latin typeface="Verdana" panose="020B0604030504040204" pitchFamily="34" charset="0"/>
                </a:rPr>
                <a:t>Черетаев И.В.</a:t>
              </a:r>
              <a:endParaRPr lang="ru-RU" altLang="ru-RU" sz="2400" b="1" dirty="0">
                <a:latin typeface="Verdana" panose="020B060403050404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38159" y="331065"/>
              <a:ext cx="74537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/>
                <a:t>Файл настроек программы</a:t>
              </a:r>
              <a:endParaRPr lang="ru-RU" sz="3200" dirty="0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35" t="85211" r="32128" b="530"/>
          <a:stretch/>
        </p:blipFill>
        <p:spPr bwMode="auto">
          <a:xfrm>
            <a:off x="10807021" y="6146800"/>
            <a:ext cx="112304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971147" y="632460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Слайд </a:t>
            </a:r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564621" y="3004356"/>
            <a:ext cx="28008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templateID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ey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=value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Key2=value2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70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268</Words>
  <Application>Microsoft Office PowerPoint</Application>
  <PresentationFormat>Широкоэкранный</PresentationFormat>
  <Paragraphs>93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AntiquaPSCyr-Regular</vt:lpstr>
      <vt:lpstr>Arial</vt:lpstr>
      <vt:lpstr>Calibri</vt:lpstr>
      <vt:lpstr>Calibri Light</vt:lpstr>
      <vt:lpstr>Courier New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 Черетаев</dc:creator>
  <cp:lastModifiedBy>Иван Черетаев</cp:lastModifiedBy>
  <cp:revision>55</cp:revision>
  <dcterms:created xsi:type="dcterms:W3CDTF">2014-09-11T09:19:13Z</dcterms:created>
  <dcterms:modified xsi:type="dcterms:W3CDTF">2016-06-07T10:10:40Z</dcterms:modified>
</cp:coreProperties>
</file>