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5CDC-3972-4960-AE6C-2814E1C0D0BD}" type="datetimeFigureOut">
              <a:rPr lang="en-GB" smtClean="0"/>
              <a:t>10/04/2017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095F-3C3D-457E-9D14-62D5654A2E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24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5CDC-3972-4960-AE6C-2814E1C0D0BD}" type="datetimeFigureOut">
              <a:rPr lang="en-GB" smtClean="0"/>
              <a:t>10/04/2017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095F-3C3D-457E-9D14-62D5654A2E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13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5CDC-3972-4960-AE6C-2814E1C0D0BD}" type="datetimeFigureOut">
              <a:rPr lang="en-GB" smtClean="0"/>
              <a:t>10/04/2017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095F-3C3D-457E-9D14-62D5654A2E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1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5CDC-3972-4960-AE6C-2814E1C0D0BD}" type="datetimeFigureOut">
              <a:rPr lang="en-GB" smtClean="0"/>
              <a:t>10/04/2017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095F-3C3D-457E-9D14-62D5654A2E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71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5CDC-3972-4960-AE6C-2814E1C0D0BD}" type="datetimeFigureOut">
              <a:rPr lang="en-GB" smtClean="0"/>
              <a:t>10/04/2017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095F-3C3D-457E-9D14-62D5654A2E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3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5CDC-3972-4960-AE6C-2814E1C0D0BD}" type="datetimeFigureOut">
              <a:rPr lang="en-GB" smtClean="0"/>
              <a:t>10/04/2017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095F-3C3D-457E-9D14-62D5654A2E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78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5CDC-3972-4960-AE6C-2814E1C0D0BD}" type="datetimeFigureOut">
              <a:rPr lang="en-GB" smtClean="0"/>
              <a:t>10/04/2017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095F-3C3D-457E-9D14-62D5654A2E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737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5CDC-3972-4960-AE6C-2814E1C0D0BD}" type="datetimeFigureOut">
              <a:rPr lang="en-GB" smtClean="0"/>
              <a:t>10/04/2017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095F-3C3D-457E-9D14-62D5654A2E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4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5CDC-3972-4960-AE6C-2814E1C0D0BD}" type="datetimeFigureOut">
              <a:rPr lang="en-GB" smtClean="0"/>
              <a:t>10/04/2017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095F-3C3D-457E-9D14-62D5654A2E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96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5CDC-3972-4960-AE6C-2814E1C0D0BD}" type="datetimeFigureOut">
              <a:rPr lang="en-GB" smtClean="0"/>
              <a:t>10/04/2017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095F-3C3D-457E-9D14-62D5654A2E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18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5CDC-3972-4960-AE6C-2814E1C0D0BD}" type="datetimeFigureOut">
              <a:rPr lang="en-GB" smtClean="0"/>
              <a:t>10/04/2017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095F-3C3D-457E-9D14-62D5654A2E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27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35CDC-3972-4960-AE6C-2814E1C0D0BD}" type="datetimeFigureOut">
              <a:rPr lang="en-GB" smtClean="0"/>
              <a:t>10/04/2017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C095F-3C3D-457E-9D14-62D5654A2E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72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Sacha Barber</a:t>
            </a:r>
          </a:p>
        </p:txBody>
      </p:sp>
    </p:spTree>
    <p:extLst>
      <p:ext uri="{BB962C8B-B14F-4D97-AF65-F5344CB8AC3E}">
        <p14:creationId xmlns:p14="http://schemas.microsoft.com/office/powerpoint/2010/main" val="49478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9312"/>
          </a:xfrm>
        </p:spPr>
        <p:txBody>
          <a:bodyPr>
            <a:normAutofit fontScale="90000"/>
          </a:bodyPr>
          <a:lstStyle/>
          <a:p>
            <a:r>
              <a:rPr lang="en-GB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17679"/>
            <a:ext cx="9144000" cy="3717386"/>
          </a:xfrm>
        </p:spPr>
        <p:txBody>
          <a:bodyPr>
            <a:normAutofit/>
          </a:bodyPr>
          <a:lstStyle/>
          <a:p>
            <a:pPr algn="l"/>
            <a:r>
              <a:rPr lang="en-GB" b="1" dirty="0"/>
              <a:t>Fundamentals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Images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Basic building block of how Docker works (very important)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Repositories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Docker keep track of all images/containers you have created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Command Line Tools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Rich set of command line tools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Community Images (DockerHub)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On line portal of community based images, some excellent base images here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691515" y="1971675"/>
            <a:ext cx="11281410" cy="1085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6" descr="Image result for docker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477" y="1104045"/>
            <a:ext cx="1787045" cy="14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2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9312"/>
          </a:xfrm>
        </p:spPr>
        <p:txBody>
          <a:bodyPr>
            <a:normAutofit fontScale="90000"/>
          </a:bodyPr>
          <a:lstStyle/>
          <a:p>
            <a:r>
              <a:rPr lang="en-GB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17679"/>
            <a:ext cx="9144000" cy="3717386"/>
          </a:xfrm>
        </p:spPr>
        <p:txBody>
          <a:bodyPr>
            <a:normAutofit/>
          </a:bodyPr>
          <a:lstStyle/>
          <a:p>
            <a:pPr algn="l"/>
            <a:r>
              <a:rPr lang="en-GB" b="1" dirty="0"/>
              <a:t>Compared To Vms</a:t>
            </a:r>
          </a:p>
          <a:p>
            <a:pPr algn="l"/>
            <a:endParaRPr lang="en-GB" dirty="0"/>
          </a:p>
          <a:p>
            <a:pPr algn="l"/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691515" y="1971675"/>
            <a:ext cx="11281410" cy="1085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6" descr="Image result for docker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477" y="1104045"/>
            <a:ext cx="1787045" cy="1413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47890"/>
            <a:ext cx="6957060" cy="392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9312"/>
          </a:xfrm>
        </p:spPr>
        <p:txBody>
          <a:bodyPr>
            <a:normAutofit fontScale="90000"/>
          </a:bodyPr>
          <a:lstStyle/>
          <a:p>
            <a:r>
              <a:rPr lang="en-GB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Images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Images Store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Making your own Images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Publishing An Images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91515" y="1971675"/>
            <a:ext cx="11281410" cy="1085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6" descr="Image result for docker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477" y="1104045"/>
            <a:ext cx="1787045" cy="14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9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9312"/>
          </a:xfrm>
        </p:spPr>
        <p:txBody>
          <a:bodyPr>
            <a:normAutofit fontScale="90000"/>
          </a:bodyPr>
          <a:lstStyle/>
          <a:p>
            <a:r>
              <a:rPr lang="en-GB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Docker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91515" y="1971675"/>
            <a:ext cx="11281410" cy="1085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6" descr="Image result for docker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477" y="1104045"/>
            <a:ext cx="1787045" cy="1413633"/>
          </a:xfrm>
          <a:prstGeom prst="rect">
            <a:avLst/>
          </a:prstGeom>
        </p:spPr>
      </p:pic>
      <p:sp>
        <p:nvSpPr>
          <p:cNvPr id="9" name="AutoShape 2" descr="Image result for docker layers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84" y="2839305"/>
            <a:ext cx="2883583" cy="355862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0015" y="3219133"/>
            <a:ext cx="5253990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b="1" dirty="0"/>
              <a:t>Images / Layers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Base images from DockerHub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Add our own stuff via Docker 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Use base / custom images via docker.compose</a:t>
            </a:r>
          </a:p>
        </p:txBody>
      </p:sp>
    </p:spTree>
    <p:extLst>
      <p:ext uri="{BB962C8B-B14F-4D97-AF65-F5344CB8AC3E}">
        <p14:creationId xmlns:p14="http://schemas.microsoft.com/office/powerpoint/2010/main" val="340078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9312"/>
          </a:xfrm>
        </p:spPr>
        <p:txBody>
          <a:bodyPr>
            <a:normAutofit fontScale="90000"/>
          </a:bodyPr>
          <a:lstStyle/>
          <a:p>
            <a:r>
              <a:rPr lang="en-GB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Docker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91515" y="1971675"/>
            <a:ext cx="11281410" cy="1085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6" descr="Image result for docker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477" y="1104045"/>
            <a:ext cx="1787045" cy="1413633"/>
          </a:xfrm>
          <a:prstGeom prst="rect">
            <a:avLst/>
          </a:prstGeom>
        </p:spPr>
      </p:pic>
      <p:sp>
        <p:nvSpPr>
          <p:cNvPr id="9" name="AutoShape 2" descr="Image result for docker layers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828674" y="2474595"/>
            <a:ext cx="10732847" cy="2400300"/>
          </a:xfrm>
        </p:spPr>
        <p:txBody>
          <a:bodyPr>
            <a:normAutofit/>
          </a:bodyPr>
          <a:lstStyle/>
          <a:p>
            <a:pPr algn="l"/>
            <a:r>
              <a:rPr lang="en-GB" b="1" dirty="0"/>
              <a:t>Custom Layers / Images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Typically done via custom dockerfile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Can chose what to add to our </a:t>
            </a:r>
            <a:r>
              <a:rPr lang="en-GB" b="1" dirty="0"/>
              <a:t>OWN</a:t>
            </a:r>
            <a:r>
              <a:rPr lang="en-GB" dirty="0"/>
              <a:t> layer in docker 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Could publish this layer as base image for others (but meh we are selfish)</a:t>
            </a:r>
          </a:p>
        </p:txBody>
      </p:sp>
    </p:spTree>
    <p:extLst>
      <p:ext uri="{BB962C8B-B14F-4D97-AF65-F5344CB8AC3E}">
        <p14:creationId xmlns:p14="http://schemas.microsoft.com/office/powerpoint/2010/main" val="385241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9312"/>
          </a:xfrm>
        </p:spPr>
        <p:txBody>
          <a:bodyPr>
            <a:normAutofit fontScale="90000"/>
          </a:bodyPr>
          <a:lstStyle/>
          <a:p>
            <a:r>
              <a:rPr lang="en-GB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Docker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91515" y="1971675"/>
            <a:ext cx="11281410" cy="1085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6" descr="Image result for docker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477" y="1104045"/>
            <a:ext cx="1787045" cy="1413633"/>
          </a:xfrm>
          <a:prstGeom prst="rect">
            <a:avLst/>
          </a:prstGeom>
        </p:spPr>
      </p:pic>
      <p:sp>
        <p:nvSpPr>
          <p:cNvPr id="9" name="AutoShape 2" descr="Image result for docker layers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828674" y="2474595"/>
            <a:ext cx="10732847" cy="24003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b="1" dirty="0"/>
              <a:t>Communication To Container / Ports / Names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Typically done via custom dockerfile/docker compose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Can pick what is added to the layer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Can expose 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Can pick entry point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++ much more</a:t>
            </a:r>
          </a:p>
        </p:txBody>
      </p:sp>
    </p:spTree>
    <p:extLst>
      <p:ext uri="{BB962C8B-B14F-4D97-AF65-F5344CB8AC3E}">
        <p14:creationId xmlns:p14="http://schemas.microsoft.com/office/powerpoint/2010/main" val="25909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9312"/>
          </a:xfrm>
        </p:spPr>
        <p:txBody>
          <a:bodyPr>
            <a:normAutofit fontScale="90000"/>
          </a:bodyPr>
          <a:lstStyle/>
          <a:p>
            <a:r>
              <a:rPr lang="en-GB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Docker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91515" y="1971675"/>
            <a:ext cx="11281410" cy="1085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6" descr="Image result for docker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477" y="1104045"/>
            <a:ext cx="1787045" cy="1413633"/>
          </a:xfrm>
          <a:prstGeom prst="rect">
            <a:avLst/>
          </a:prstGeom>
        </p:spPr>
      </p:pic>
      <p:sp>
        <p:nvSpPr>
          <p:cNvPr id="9" name="AutoShape 2" descr="Image result for docker layers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828674" y="2474595"/>
            <a:ext cx="10732847" cy="24003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b="1" dirty="0"/>
              <a:t>Taking It Further Docker Compose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What about complex setups, which are not just one Jar/Dll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Docker compose (another file format) allow us to chain services (web, DB, etc etc) together as discrete units of interdependent software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Nicely expressed in easy to use DSL (i.e. Docker compose file)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Very rich DSL, ports, networking, dependencies, env-vars etc </a:t>
            </a:r>
          </a:p>
        </p:txBody>
      </p:sp>
    </p:spTree>
    <p:extLst>
      <p:ext uri="{BB962C8B-B14F-4D97-AF65-F5344CB8AC3E}">
        <p14:creationId xmlns:p14="http://schemas.microsoft.com/office/powerpoint/2010/main" val="201061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9312"/>
          </a:xfrm>
        </p:spPr>
        <p:txBody>
          <a:bodyPr>
            <a:normAutofit fontScale="90000"/>
          </a:bodyPr>
          <a:lstStyle/>
          <a:p>
            <a:r>
              <a:rPr lang="en-GB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Docker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91515" y="1971675"/>
            <a:ext cx="11281410" cy="1085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6" descr="Image result for docker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477" y="1104045"/>
            <a:ext cx="1787045" cy="1413633"/>
          </a:xfrm>
          <a:prstGeom prst="rect">
            <a:avLst/>
          </a:prstGeom>
        </p:spPr>
      </p:pic>
      <p:sp>
        <p:nvSpPr>
          <p:cNvPr id="9" name="AutoShape 2" descr="Image result for docker layers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828674" y="2474595"/>
            <a:ext cx="10732847" cy="2400300"/>
          </a:xfrm>
        </p:spPr>
        <p:txBody>
          <a:bodyPr>
            <a:normAutofit/>
          </a:bodyPr>
          <a:lstStyle/>
          <a:p>
            <a:pPr algn="l"/>
            <a:r>
              <a:rPr lang="en-GB" b="1" dirty="0"/>
              <a:t>Taking It Further Docker Compose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Docker Swarm / Cubernates (google)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Not covered in this presentation, but if you wanted to use Docker for PROD would have to use either of these</a:t>
            </a:r>
          </a:p>
        </p:txBody>
      </p:sp>
    </p:spTree>
    <p:extLst>
      <p:ext uri="{BB962C8B-B14F-4D97-AF65-F5344CB8AC3E}">
        <p14:creationId xmlns:p14="http://schemas.microsoft.com/office/powerpoint/2010/main" val="241565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Docker</vt:lpstr>
      <vt:lpstr>Docker</vt:lpstr>
      <vt:lpstr>Docker</vt:lpstr>
      <vt:lpstr>Docker</vt:lpstr>
      <vt:lpstr>Docker</vt:lpstr>
      <vt:lpstr>Docker</vt:lpstr>
      <vt:lpstr>Docker</vt:lpstr>
      <vt:lpstr>Docker</vt:lpstr>
      <vt:lpstr>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sacha</dc:creator>
  <cp:lastModifiedBy>sacha</cp:lastModifiedBy>
  <cp:revision>10</cp:revision>
  <dcterms:created xsi:type="dcterms:W3CDTF">2017-04-06T18:46:15Z</dcterms:created>
  <dcterms:modified xsi:type="dcterms:W3CDTF">2017-04-10T07:26:27Z</dcterms:modified>
</cp:coreProperties>
</file>