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6A6519-97F1-4DC6-9F92-FC1F26BBF20D}" type="datetimeFigureOut">
              <a:rPr lang="en-US" smtClean="0"/>
              <a:t>3/6/2021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E100637-F868-41BC-903D-13E50336D13E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OUTREACHY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BY-CHERIL SHAH &amp;</a:t>
            </a:r>
          </a:p>
          <a:p>
            <a:r>
              <a:rPr lang="en-IN" dirty="0" smtClean="0"/>
              <a:t>TANMAY KARMARKAR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We at OTREACHY try to provide quality education to the underprivileged .</a:t>
            </a:r>
          </a:p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Our platform has made it possible to reach the every last student who is interested in learning but can’t access it.</a:t>
            </a:r>
          </a:p>
          <a:p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Features </a:t>
            </a:r>
          </a:p>
          <a:p>
            <a:r>
              <a:rPr lang="en-IN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Responsive </a:t>
            </a:r>
            <a:r>
              <a:rPr lang="en-IN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Webapp</a:t>
            </a:r>
            <a:endParaRPr lang="en-IN" sz="4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Backend support</a:t>
            </a:r>
          </a:p>
          <a:p>
            <a:r>
              <a:rPr lang="en-IN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 support</a:t>
            </a:r>
          </a:p>
          <a:p>
            <a:r>
              <a:rPr lang="en-IN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Email </a:t>
            </a:r>
            <a:r>
              <a:rPr lang="en-IN" sz="4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sending</a:t>
            </a:r>
            <a:endParaRPr lang="en-IN" sz="4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5786" y="2214554"/>
            <a:ext cx="3286148" cy="28575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57224" y="3500438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FLASK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28599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WEB TECHNOLOGY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562" y="2214554"/>
            <a:ext cx="3214710" cy="28575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572000" y="2285992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DATABASE USED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3500438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Sqlite3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Smtplib</a:t>
            </a:r>
            <a:endParaRPr lang="en-I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Expanding our little brainchild all over the world making it accessible to everyone.</a:t>
            </a:r>
          </a:p>
          <a:p>
            <a:r>
              <a:rPr lang="en-IN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Expanding to include other social issues like women empowerment, child </a:t>
            </a:r>
            <a:r>
              <a:rPr lang="en-IN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labor</a:t>
            </a:r>
            <a:r>
              <a:rPr lang="en-IN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etc.</a:t>
            </a:r>
          </a:p>
          <a:p>
            <a:endParaRPr lang="en-IN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8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en-IN" sz="8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113</TotalTime>
  <Words>98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OUTREACHY</vt:lpstr>
      <vt:lpstr>TOPIC</vt:lpstr>
      <vt:lpstr>Features</vt:lpstr>
      <vt:lpstr>Tech Stack</vt:lpstr>
      <vt:lpstr>FUTURE SCOPE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OUTREACHY</dc:title>
  <dc:creator>Tanmay Karmarkar</dc:creator>
  <cp:lastModifiedBy>Tanmay Karmarkar</cp:lastModifiedBy>
  <cp:revision>12</cp:revision>
  <dcterms:created xsi:type="dcterms:W3CDTF">2021-03-06T08:02:14Z</dcterms:created>
  <dcterms:modified xsi:type="dcterms:W3CDTF">2021-03-06T09:55:19Z</dcterms:modified>
</cp:coreProperties>
</file>