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63638FA6-CD29-4515-881B-DD3056530F0F}" type="presOf" srcId="{CE1F7E65-4F48-4990-9F14-03E17F61D930}" destId="{F76C18E8-1F61-43C0-8A09-07C16D8FD4D5}" srcOrd="1" destOrd="0" presId="urn:microsoft.com/office/officeart/2005/8/layout/matrix1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382A25CB-4D64-46D6-89B3-CB9703573275}" type="presOf" srcId="{BE864D0C-B2DE-4AC9-9CAA-9DDE19DDE013}" destId="{C25450FE-BE35-4082-8074-CD4CC5246EDF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BA34C157-2C6D-415E-B296-AC9049AFDDE0}" type="presOf" srcId="{4927FF62-15F9-4342-9653-1EB6E8D9C5BA}" destId="{F6E1F132-BB67-4A1D-99A0-E869BDB35DB0}" srcOrd="0" destOrd="0" presId="urn:microsoft.com/office/officeart/2005/8/layout/matrix1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3F9D4370-3805-434D-890D-EDEB8FF5EE9D}" type="presOf" srcId="{4D040C17-A8B7-4C9E-853A-A700CEC11FDA}" destId="{3A19E1C3-FA20-46EE-9C1D-9F3A0D0054F1}" srcOrd="1" destOrd="0" presId="urn:microsoft.com/office/officeart/2005/8/layout/matrix1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C12072C0-CC33-4F3A-8D4E-A254803A78D7}" type="presOf" srcId="{CE1F7E65-4F48-4990-9F14-03E17F61D930}" destId="{3CF16838-5C6C-48FF-8927-23AFFB090BDA}" srcOrd="0" destOrd="0" presId="urn:microsoft.com/office/officeart/2005/8/layout/matrix1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CE091839-6179-4DCF-BB5F-993033765DE3}" type="presOf" srcId="{20230E81-9874-402F-ABB7-513F0C45A699}" destId="{D53D9DB2-1637-4CD0-84F1-ED94D5F65EE3}" srcOrd="0" destOrd="0" presId="urn:microsoft.com/office/officeart/2005/8/layout/matrix1"/>
    <dgm:cxn modelId="{E350E22E-95A5-4FCB-AB05-874051567B9C}" type="presOf" srcId="{4D040C17-A8B7-4C9E-853A-A700CEC11FDA}" destId="{11C29058-F44C-4A70-BF7F-F8B344AF9731}" srcOrd="0" destOrd="0" presId="urn:microsoft.com/office/officeart/2005/8/layout/matrix1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54B0DDC2-B26D-4689-8502-B4CC58BA1F14}" type="presOf" srcId="{4927FF62-15F9-4342-9653-1EB6E8D9C5BA}" destId="{2DE7C566-CFBE-4E9F-90D0-06E226A58595}" srcOrd="1" destOrd="0" presId="urn:microsoft.com/office/officeart/2005/8/layout/matrix1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0AFFC4B3-8506-444A-83D8-2E486ECB46D0}" type="presOf" srcId="{9774BE81-F951-466D-9123-C6BB839D016D}" destId="{1EE90196-32F6-4327-828A-C7E0F3BC0CF8}" srcOrd="0" destOrd="0" presId="urn:microsoft.com/office/officeart/2005/8/layout/matrix1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36F7CB0E-4A52-41C1-8285-F1940A9F8E0F}" type="presOf" srcId="{BE864D0C-B2DE-4AC9-9CAA-9DDE19DDE013}" destId="{761078B3-9676-4385-8596-64438F268656}" srcOrd="1" destOrd="0" presId="urn:microsoft.com/office/officeart/2005/8/layout/matrix1"/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6AF22349-EE10-4FCB-9F05-CEAF94BCA49E}" type="presParOf" srcId="{1EE90196-32F6-4327-828A-C7E0F3BC0CF8}" destId="{511C10E3-2CA7-43E4-99C3-727CFCA11D9B}" srcOrd="0" destOrd="0" presId="urn:microsoft.com/office/officeart/2005/8/layout/matrix1"/>
    <dgm:cxn modelId="{21F67F8D-87E6-475F-B0F4-89E3DA1B2370}" type="presParOf" srcId="{511C10E3-2CA7-43E4-99C3-727CFCA11D9B}" destId="{11C29058-F44C-4A70-BF7F-F8B344AF9731}" srcOrd="0" destOrd="0" presId="urn:microsoft.com/office/officeart/2005/8/layout/matrix1"/>
    <dgm:cxn modelId="{9E478D68-FC72-40F4-8F6F-A685A746164A}" type="presParOf" srcId="{511C10E3-2CA7-43E4-99C3-727CFCA11D9B}" destId="{3A19E1C3-FA20-46EE-9C1D-9F3A0D0054F1}" srcOrd="1" destOrd="0" presId="urn:microsoft.com/office/officeart/2005/8/layout/matrix1"/>
    <dgm:cxn modelId="{F1E857E8-4F35-4FBD-B154-65BEDE6DDB08}" type="presParOf" srcId="{511C10E3-2CA7-43E4-99C3-727CFCA11D9B}" destId="{F6E1F132-BB67-4A1D-99A0-E869BDB35DB0}" srcOrd="2" destOrd="0" presId="urn:microsoft.com/office/officeart/2005/8/layout/matrix1"/>
    <dgm:cxn modelId="{F4C5DF80-7359-4D4D-871A-D50A3F81F373}" type="presParOf" srcId="{511C10E3-2CA7-43E4-99C3-727CFCA11D9B}" destId="{2DE7C566-CFBE-4E9F-90D0-06E226A58595}" srcOrd="3" destOrd="0" presId="urn:microsoft.com/office/officeart/2005/8/layout/matrix1"/>
    <dgm:cxn modelId="{0C6A4FAC-F0AA-4C0C-9795-7D935CD74087}" type="presParOf" srcId="{511C10E3-2CA7-43E4-99C3-727CFCA11D9B}" destId="{3CF16838-5C6C-48FF-8927-23AFFB090BDA}" srcOrd="4" destOrd="0" presId="urn:microsoft.com/office/officeart/2005/8/layout/matrix1"/>
    <dgm:cxn modelId="{3352533D-BFF9-4F83-B56A-7D2657EE99EC}" type="presParOf" srcId="{511C10E3-2CA7-43E4-99C3-727CFCA11D9B}" destId="{F76C18E8-1F61-43C0-8A09-07C16D8FD4D5}" srcOrd="5" destOrd="0" presId="urn:microsoft.com/office/officeart/2005/8/layout/matrix1"/>
    <dgm:cxn modelId="{BB9AD202-5EB2-4591-858A-9D9FB7B4ADF6}" type="presParOf" srcId="{511C10E3-2CA7-43E4-99C3-727CFCA11D9B}" destId="{C25450FE-BE35-4082-8074-CD4CC5246EDF}" srcOrd="6" destOrd="0" presId="urn:microsoft.com/office/officeart/2005/8/layout/matrix1"/>
    <dgm:cxn modelId="{43883062-FBA4-49AB-9903-996E5B865E46}" type="presParOf" srcId="{511C10E3-2CA7-43E4-99C3-727CFCA11D9B}" destId="{761078B3-9676-4385-8596-64438F268656}" srcOrd="7" destOrd="0" presId="urn:microsoft.com/office/officeart/2005/8/layout/matrix1"/>
    <dgm:cxn modelId="{04B5DC0E-D1D3-487A-B5AB-5017683DF27D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4A7354D9-C4B9-4967-AB75-A2B309D55F91}" type="presOf" srcId="{9774BE81-F951-466D-9123-C6BB839D016D}" destId="{1EE90196-32F6-4327-828A-C7E0F3BC0CF8}" srcOrd="0" destOrd="0" presId="urn:microsoft.com/office/officeart/2005/8/layout/matrix1"/>
    <dgm:cxn modelId="{E9610B99-EDE2-44CF-BA1D-4BA65AE2CC9A}" type="presOf" srcId="{4927FF62-15F9-4342-9653-1EB6E8D9C5BA}" destId="{F6E1F132-BB67-4A1D-99A0-E869BDB35DB0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8B91585D-FD7D-47C0-BDCF-267AE18BFE2E}" type="presOf" srcId="{BE864D0C-B2DE-4AC9-9CAA-9DDE19DDE013}" destId="{761078B3-9676-4385-8596-64438F268656}" srcOrd="1" destOrd="0" presId="urn:microsoft.com/office/officeart/2005/8/layout/matrix1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10E5F012-F8BA-4DEC-B7C5-D22CD110A244}" type="presOf" srcId="{BE864D0C-B2DE-4AC9-9CAA-9DDE19DDE013}" destId="{C25450FE-BE35-4082-8074-CD4CC5246EDF}" srcOrd="0" destOrd="0" presId="urn:microsoft.com/office/officeart/2005/8/layout/matrix1"/>
    <dgm:cxn modelId="{776BD655-E4BA-43E6-9488-1E59F1DE14C5}" type="presOf" srcId="{4D040C17-A8B7-4C9E-853A-A700CEC11FDA}" destId="{3A19E1C3-FA20-46EE-9C1D-9F3A0D0054F1}" srcOrd="1" destOrd="0" presId="urn:microsoft.com/office/officeart/2005/8/layout/matrix1"/>
    <dgm:cxn modelId="{3FDA9F2B-A82D-4075-92E0-FA754AB4EBF3}" type="presOf" srcId="{CE1F7E65-4F48-4990-9F14-03E17F61D930}" destId="{3CF16838-5C6C-48FF-8927-23AFFB090BDA}" srcOrd="0" destOrd="0" presId="urn:microsoft.com/office/officeart/2005/8/layout/matrix1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570A354E-A058-4BEA-A879-6EE3B760F374}" type="presOf" srcId="{20230E81-9874-402F-ABB7-513F0C45A699}" destId="{D53D9DB2-1637-4CD0-84F1-ED94D5F65EE3}" srcOrd="0" destOrd="0" presId="urn:microsoft.com/office/officeart/2005/8/layout/matrix1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A4C1F8FB-4D6C-45E4-B026-0321C7D9FF23}" type="presOf" srcId="{4927FF62-15F9-4342-9653-1EB6E8D9C5BA}" destId="{2DE7C566-CFBE-4E9F-90D0-06E226A58595}" srcOrd="1" destOrd="0" presId="urn:microsoft.com/office/officeart/2005/8/layout/matrix1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9167552D-17C5-4668-878D-A259B3A7F043}" type="presOf" srcId="{4D040C17-A8B7-4C9E-853A-A700CEC11FDA}" destId="{11C29058-F44C-4A70-BF7F-F8B344AF9731}" srcOrd="0" destOrd="0" presId="urn:microsoft.com/office/officeart/2005/8/layout/matrix1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E638F48A-AE93-43E0-8317-0AC235C5DB94}" type="presOf" srcId="{CE1F7E65-4F48-4990-9F14-03E17F61D930}" destId="{F76C18E8-1F61-43C0-8A09-07C16D8FD4D5}" srcOrd="1" destOrd="0" presId="urn:microsoft.com/office/officeart/2005/8/layout/matrix1"/>
    <dgm:cxn modelId="{C26BB176-7FA1-4BFB-B244-CA6E540AB946}" type="presParOf" srcId="{1EE90196-32F6-4327-828A-C7E0F3BC0CF8}" destId="{511C10E3-2CA7-43E4-99C3-727CFCA11D9B}" srcOrd="0" destOrd="0" presId="urn:microsoft.com/office/officeart/2005/8/layout/matrix1"/>
    <dgm:cxn modelId="{9F16603D-81C7-4BA0-9ADD-67EC96ED9036}" type="presParOf" srcId="{511C10E3-2CA7-43E4-99C3-727CFCA11D9B}" destId="{11C29058-F44C-4A70-BF7F-F8B344AF9731}" srcOrd="0" destOrd="0" presId="urn:microsoft.com/office/officeart/2005/8/layout/matrix1"/>
    <dgm:cxn modelId="{88C4BB89-F205-49C6-B7B4-186B6389264F}" type="presParOf" srcId="{511C10E3-2CA7-43E4-99C3-727CFCA11D9B}" destId="{3A19E1C3-FA20-46EE-9C1D-9F3A0D0054F1}" srcOrd="1" destOrd="0" presId="urn:microsoft.com/office/officeart/2005/8/layout/matrix1"/>
    <dgm:cxn modelId="{86249217-0E52-4BAC-AD99-35E80F96F001}" type="presParOf" srcId="{511C10E3-2CA7-43E4-99C3-727CFCA11D9B}" destId="{F6E1F132-BB67-4A1D-99A0-E869BDB35DB0}" srcOrd="2" destOrd="0" presId="urn:microsoft.com/office/officeart/2005/8/layout/matrix1"/>
    <dgm:cxn modelId="{2A590BB8-CA68-46C0-880A-62F2F320B3BA}" type="presParOf" srcId="{511C10E3-2CA7-43E4-99C3-727CFCA11D9B}" destId="{2DE7C566-CFBE-4E9F-90D0-06E226A58595}" srcOrd="3" destOrd="0" presId="urn:microsoft.com/office/officeart/2005/8/layout/matrix1"/>
    <dgm:cxn modelId="{D9BBC725-16F8-42AF-8F42-034E074F6464}" type="presParOf" srcId="{511C10E3-2CA7-43E4-99C3-727CFCA11D9B}" destId="{3CF16838-5C6C-48FF-8927-23AFFB090BDA}" srcOrd="4" destOrd="0" presId="urn:microsoft.com/office/officeart/2005/8/layout/matrix1"/>
    <dgm:cxn modelId="{2BE2B871-85B9-46ED-BD6B-29B9EED7C8A2}" type="presParOf" srcId="{511C10E3-2CA7-43E4-99C3-727CFCA11D9B}" destId="{F76C18E8-1F61-43C0-8A09-07C16D8FD4D5}" srcOrd="5" destOrd="0" presId="urn:microsoft.com/office/officeart/2005/8/layout/matrix1"/>
    <dgm:cxn modelId="{407904B7-D125-43D1-B4FD-04CFC9E3797D}" type="presParOf" srcId="{511C10E3-2CA7-43E4-99C3-727CFCA11D9B}" destId="{C25450FE-BE35-4082-8074-CD4CC5246EDF}" srcOrd="6" destOrd="0" presId="urn:microsoft.com/office/officeart/2005/8/layout/matrix1"/>
    <dgm:cxn modelId="{D3393135-0D4B-4B7A-8F18-F2777408EFD7}" type="presParOf" srcId="{511C10E3-2CA7-43E4-99C3-727CFCA11D9B}" destId="{761078B3-9676-4385-8596-64438F268656}" srcOrd="7" destOrd="0" presId="urn:microsoft.com/office/officeart/2005/8/layout/matrix1"/>
    <dgm:cxn modelId="{98A8EF58-B91B-47F7-9518-2FD69298039A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 custLinFactNeighborX="992" custLinFactNeighborY="915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A9792494-E496-49C6-A6F7-1DEBDDEDCF76}" type="presOf" srcId="{4D040C17-A8B7-4C9E-853A-A700CEC11FDA}" destId="{11C29058-F44C-4A70-BF7F-F8B344AF9731}" srcOrd="0" destOrd="0" presId="urn:microsoft.com/office/officeart/2005/8/layout/matrix1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CE061B14-9701-4CE1-9206-9F1F27EAEEAC}" type="presOf" srcId="{9774BE81-F951-466D-9123-C6BB839D016D}" destId="{1EE90196-32F6-4327-828A-C7E0F3BC0CF8}" srcOrd="0" destOrd="0" presId="urn:microsoft.com/office/officeart/2005/8/layout/matrix1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D35A1CDA-64CA-4F28-9476-54BEA9C399D4}" type="presOf" srcId="{4927FF62-15F9-4342-9653-1EB6E8D9C5BA}" destId="{2DE7C566-CFBE-4E9F-90D0-06E226A58595}" srcOrd="1" destOrd="0" presId="urn:microsoft.com/office/officeart/2005/8/layout/matrix1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A0A3C633-F573-4829-86E8-42BA7D7D5B96}" type="presOf" srcId="{20230E81-9874-402F-ABB7-513F0C45A699}" destId="{D53D9DB2-1637-4CD0-84F1-ED94D5F65EE3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71E80A52-783B-42FA-920B-30EEFABC6A51}" type="presOf" srcId="{BE864D0C-B2DE-4AC9-9CAA-9DDE19DDE013}" destId="{761078B3-9676-4385-8596-64438F268656}" srcOrd="1" destOrd="0" presId="urn:microsoft.com/office/officeart/2005/8/layout/matrix1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3EE528C9-7AF3-4C07-8B98-B5EF81CB449D}" type="presOf" srcId="{4D040C17-A8B7-4C9E-853A-A700CEC11FDA}" destId="{3A19E1C3-FA20-46EE-9C1D-9F3A0D0054F1}" srcOrd="1" destOrd="0" presId="urn:microsoft.com/office/officeart/2005/8/layout/matrix1"/>
    <dgm:cxn modelId="{57E30B97-66F8-4B29-AB9F-F6DA29E470F8}" type="presOf" srcId="{CE1F7E65-4F48-4990-9F14-03E17F61D930}" destId="{3CF16838-5C6C-48FF-8927-23AFFB090BDA}" srcOrd="0" destOrd="0" presId="urn:microsoft.com/office/officeart/2005/8/layout/matrix1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AA0F4446-08B0-4A4C-B19D-77DDE134C785}" type="presOf" srcId="{4927FF62-15F9-4342-9653-1EB6E8D9C5BA}" destId="{F6E1F132-BB67-4A1D-99A0-E869BDB35DB0}" srcOrd="0" destOrd="0" presId="urn:microsoft.com/office/officeart/2005/8/layout/matrix1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62E91D5E-403E-445C-ACC6-09085F602032}" type="presOf" srcId="{BE864D0C-B2DE-4AC9-9CAA-9DDE19DDE013}" destId="{C25450FE-BE35-4082-8074-CD4CC5246EDF}" srcOrd="0" destOrd="0" presId="urn:microsoft.com/office/officeart/2005/8/layout/matrix1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7328E216-A80B-4B8F-8D1E-D7E01608E240}" type="presOf" srcId="{CE1F7E65-4F48-4990-9F14-03E17F61D930}" destId="{F76C18E8-1F61-43C0-8A09-07C16D8FD4D5}" srcOrd="1" destOrd="0" presId="urn:microsoft.com/office/officeart/2005/8/layout/matrix1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171CAE88-8293-4E43-BA8A-E9062BA07FBF}" type="presParOf" srcId="{1EE90196-32F6-4327-828A-C7E0F3BC0CF8}" destId="{511C10E3-2CA7-43E4-99C3-727CFCA11D9B}" srcOrd="0" destOrd="0" presId="urn:microsoft.com/office/officeart/2005/8/layout/matrix1"/>
    <dgm:cxn modelId="{5DDA97D9-C5D6-4129-8211-A07E77E3D709}" type="presParOf" srcId="{511C10E3-2CA7-43E4-99C3-727CFCA11D9B}" destId="{11C29058-F44C-4A70-BF7F-F8B344AF9731}" srcOrd="0" destOrd="0" presId="urn:microsoft.com/office/officeart/2005/8/layout/matrix1"/>
    <dgm:cxn modelId="{4224A196-455C-4077-ABBD-C673925B2492}" type="presParOf" srcId="{511C10E3-2CA7-43E4-99C3-727CFCA11D9B}" destId="{3A19E1C3-FA20-46EE-9C1D-9F3A0D0054F1}" srcOrd="1" destOrd="0" presId="urn:microsoft.com/office/officeart/2005/8/layout/matrix1"/>
    <dgm:cxn modelId="{D55C37BD-CDCF-45F2-AECA-A836DF7D5FEC}" type="presParOf" srcId="{511C10E3-2CA7-43E4-99C3-727CFCA11D9B}" destId="{F6E1F132-BB67-4A1D-99A0-E869BDB35DB0}" srcOrd="2" destOrd="0" presId="urn:microsoft.com/office/officeart/2005/8/layout/matrix1"/>
    <dgm:cxn modelId="{64F676D0-8056-47C6-BEA5-E63A4408078A}" type="presParOf" srcId="{511C10E3-2CA7-43E4-99C3-727CFCA11D9B}" destId="{2DE7C566-CFBE-4E9F-90D0-06E226A58595}" srcOrd="3" destOrd="0" presId="urn:microsoft.com/office/officeart/2005/8/layout/matrix1"/>
    <dgm:cxn modelId="{2D794E6C-5F69-4A6E-B819-A1A93BBB3680}" type="presParOf" srcId="{511C10E3-2CA7-43E4-99C3-727CFCA11D9B}" destId="{3CF16838-5C6C-48FF-8927-23AFFB090BDA}" srcOrd="4" destOrd="0" presId="urn:microsoft.com/office/officeart/2005/8/layout/matrix1"/>
    <dgm:cxn modelId="{8A6E3C23-FE65-4301-B192-AA544D2EB56F}" type="presParOf" srcId="{511C10E3-2CA7-43E4-99C3-727CFCA11D9B}" destId="{F76C18E8-1F61-43C0-8A09-07C16D8FD4D5}" srcOrd="5" destOrd="0" presId="urn:microsoft.com/office/officeart/2005/8/layout/matrix1"/>
    <dgm:cxn modelId="{5FB0EA3A-4800-4E14-8496-8D816E22AB79}" type="presParOf" srcId="{511C10E3-2CA7-43E4-99C3-727CFCA11D9B}" destId="{C25450FE-BE35-4082-8074-CD4CC5246EDF}" srcOrd="6" destOrd="0" presId="urn:microsoft.com/office/officeart/2005/8/layout/matrix1"/>
    <dgm:cxn modelId="{75A03B52-D57C-4A82-A732-BFBF44F4AF5C}" type="presParOf" srcId="{511C10E3-2CA7-43E4-99C3-727CFCA11D9B}" destId="{761078B3-9676-4385-8596-64438F268656}" srcOrd="7" destOrd="0" presId="urn:microsoft.com/office/officeart/2005/8/layout/matrix1"/>
    <dgm:cxn modelId="{9958C0D7-7B79-4434-961F-FAA786BF5E57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19099" y="-419099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5400000">
        <a:off x="0" y="0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C++</a:t>
          </a:r>
          <a:endParaRPr lang="en-US" sz="2600" kern="1200" dirty="0"/>
        </a:p>
      </dsp:txBody>
      <dsp:txXfrm>
        <a:off x="2899881" y="2346491"/>
        <a:ext cx="1134436" cy="56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19099" y="-419099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5400000">
        <a:off x="0" y="0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</a:t>
          </a:r>
          <a:endParaRPr lang="en-US" sz="2600" kern="1200" dirty="0"/>
        </a:p>
      </dsp:txBody>
      <dsp:txXfrm>
        <a:off x="2899881" y="2346491"/>
        <a:ext cx="1134436" cy="564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53493" y="-395045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34394" y="24054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Python</a:t>
          </a:r>
          <a:endParaRPr lang="en-US" sz="2500" kern="1200" dirty="0"/>
        </a:p>
      </dsp:txBody>
      <dsp:txXfrm>
        <a:off x="2899881" y="2346491"/>
        <a:ext cx="1134436" cy="56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86417842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25921" y="1614669"/>
            <a:ext cx="319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There is a compiler for C++ on every major operating system. (portability)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Is a language which is compiled, so it can often run faster than languages such as Java or Python.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3. Has been standardized by the International Standards Association. Last version in  2011.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878309" y="1600200"/>
            <a:ext cx="319889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1. It is not very safe by itself, as it lacks automatic boundary checks, invalid pointer checks etc. (Hard to code).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2. By default there is no built-in memory management, requiring developers to use external libraries or re-invent the wheel.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3. Its OOP system is rather archaic. 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4. Lacks the ability to define completely custom operators. (Not to be confused with the ability to define custom implementations for a hard-wired set of operators, which C++ has.)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5. Does not offer full algebraic data types.</a:t>
            </a:r>
          </a:p>
          <a:p>
            <a:endParaRPr lang="en-US" sz="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6. Functions are not first-class types. (Although pointers allow for workarounds.)</a:t>
            </a:r>
          </a:p>
          <a:p>
            <a:endParaRPr lang="en-US" sz="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7. Is very picky how code is formatted. (Hard to code)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25921" y="4195527"/>
            <a:ext cx="319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Has a long established usage base that likely guarantees support for the language will continue for quite some time.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Students at P.U.P.R. have to take several programming classes, most of which are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teached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in C++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3. Has a significant number of open source libraries available.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9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27371248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25921" y="1614669"/>
            <a:ext cx="31988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1. It's a C based language so it should be easy to learn for anyone with background in another C based language.</a:t>
            </a: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2. Java has a very large standard class library including a GUI class. 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3. Automatic Memory Management implemented.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4. There is a Java Runtime Environment for every major operating system. (portability) 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5. Simplified syntax (compared to C++)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6. Very OOP. 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878309" y="1600200"/>
            <a:ext cx="319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If you dislike OOP or used mixed paradigms, the only way to write functions is to make them class methods.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Requires an interpreter. (Slower than C++)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25921" y="4195527"/>
            <a:ext cx="319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It is a proprietary language owned by Sun.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Lots of available code and third-party libraries 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3. IBM is putting a lot of work into Java.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878309" y="4222573"/>
            <a:ext cx="319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It is a proprietary language owned by Sun.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If the version of Java is updated it may contain bugs and therefore the Operating System may disable it.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20236300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46291" y="1600200"/>
            <a:ext cx="259230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Forced indenting results in more legible code and increase in maintainability.</a:t>
            </a:r>
          </a:p>
          <a:p>
            <a:endParaRPr lang="en-US" sz="1100" dirty="0" smtClean="0"/>
          </a:p>
          <a:p>
            <a:r>
              <a:rPr lang="en-US" sz="1100" dirty="0" smtClean="0"/>
              <a:t>2. Enhanced documentation system.</a:t>
            </a:r>
          </a:p>
          <a:p>
            <a:endParaRPr lang="en-US" sz="1100" dirty="0" smtClean="0"/>
          </a:p>
          <a:p>
            <a:r>
              <a:rPr lang="en-US" sz="1100" dirty="0" smtClean="0"/>
              <a:t>3. Runs on any machine with Python installed. (portability)</a:t>
            </a:r>
          </a:p>
          <a:p>
            <a:endParaRPr lang="en-US" sz="1100" dirty="0" smtClean="0"/>
          </a:p>
          <a:p>
            <a:r>
              <a:rPr lang="en-US" sz="1100" dirty="0" smtClean="0"/>
              <a:t>4. Has many useful data structures built-in like: lists, tuples, sets, dictionaries, strings, queues etc.</a:t>
            </a:r>
            <a:endParaRPr lang="en-US" sz="11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477723" y="1614257"/>
            <a:ext cx="25923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Its very slow. Slower than C++ and Java.</a:t>
            </a:r>
          </a:p>
          <a:p>
            <a:endParaRPr lang="en-US" sz="1100" dirty="0" smtClean="0"/>
          </a:p>
          <a:p>
            <a:r>
              <a:rPr lang="en-US" sz="1100" dirty="0" smtClean="0"/>
              <a:t>2. Has less libraries than C++ or Java.</a:t>
            </a:r>
          </a:p>
          <a:p>
            <a:endParaRPr lang="en-US" sz="1100" dirty="0"/>
          </a:p>
          <a:p>
            <a:r>
              <a:rPr lang="en-US" sz="1100" dirty="0" smtClean="0"/>
              <a:t>3. Less familiar to students at P.U.P.R.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5295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541</Words>
  <Application>Microsoft Office PowerPoint</Application>
  <PresentationFormat>Presentación en pantalla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DangoMango-Win</dc:creator>
  <cp:lastModifiedBy>DangoMango-Win</cp:lastModifiedBy>
  <cp:revision>3</cp:revision>
  <dcterms:created xsi:type="dcterms:W3CDTF">2013-12-03T01:45:09Z</dcterms:created>
  <dcterms:modified xsi:type="dcterms:W3CDTF">2013-12-03T02:15:49Z</dcterms:modified>
</cp:coreProperties>
</file>