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5"/>
    <p:restoredTop sz="96410"/>
  </p:normalViewPr>
  <p:slideViewPr>
    <p:cSldViewPr snapToGrid="0">
      <p:cViewPr varScale="1">
        <p:scale>
          <a:sx n="116" d="100"/>
          <a:sy n="116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6799-81A3-427D-D074-EBB2092B2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EA68C-2C2E-CA3C-CA56-BA6A5D826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04B3-E2D0-2740-6F8F-B746662E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ED2-12D6-FE43-B2DD-9C827456790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65B9D-D147-B246-8856-5BBA248B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6511-DF19-E551-85C9-14EAB6BE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7FD3-D297-0548-806D-30E5746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746D-B786-F46F-BF43-E29D92A2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6CBAD-0404-CFC7-A9EF-1D6B8179D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0F93-7B12-8132-D640-88F9547E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ED2-12D6-FE43-B2DD-9C827456790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BED3-B051-5288-29DB-37991B6D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C44C1-1AE0-9DE1-3153-245C4F2A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7FD3-D297-0548-806D-30E5746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74AA5-3AFD-F7F5-8829-DFAF39126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8CFCF-9A57-50FB-E4EE-157547EA0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33952-410C-16E6-3F54-EA4557FF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ED2-12D6-FE43-B2DD-9C827456790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AEF29-1BB7-68FC-6538-3F000CD4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1545-6CED-C35F-7F94-5B4B3643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7FD3-D297-0548-806D-30E5746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47D0-C588-99D1-D0CA-53C99E27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EBA9-F352-DB25-6A72-6B4920B1A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7FB9-DB94-B3F3-6AD2-7BD2B5A8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ED2-12D6-FE43-B2DD-9C827456790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DE5D1-CB00-673B-91DE-8D40E62F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E886A-3DF6-6BCA-A9CE-2979A706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7FD3-D297-0548-806D-30E5746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3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9EF1-78FF-6CA7-52A1-01725B66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6A630-EE96-3125-5CF2-13AEBDC37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9CD0-C893-AEB7-1285-A5B06E8C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ED2-12D6-FE43-B2DD-9C827456790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B6D5-00DB-9AB2-33FB-2BC95D19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69CC1-9E57-297F-0F10-7F8B8AB6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7FD3-D297-0548-806D-30E5746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8476-0CE7-8A13-6A77-ACBBD444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6922-BE21-BF4C-3761-B4CE99002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F89D9-2850-95B9-112C-00706DD5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35685-2D80-D484-B190-10B5939B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ED2-12D6-FE43-B2DD-9C827456790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C0C23-77AA-7F3A-1875-B7759373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06F76-DEDC-2D24-3C9C-585CF40C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7FD3-D297-0548-806D-30E5746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5683-FCDB-6637-62A8-ACE4F973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26423-1E35-71E1-C9FF-F4F6DE88D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7ACA5-6502-4F61-44EA-E1A7413DA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EC455-E1EA-C8A8-C2B5-D5135D3C9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B33D3-DA01-2134-7F35-BF321B5C0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CEC54-181F-D913-FD3D-2F5DB645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ED2-12D6-FE43-B2DD-9C827456790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AB83E-22F7-F5E0-BFB2-9C6444B1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1C65A-B33B-0ADB-E3AE-01046AB9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7FD3-D297-0548-806D-30E5746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D95F-5030-C467-3A23-4367A1C3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78FBA-A25C-A27C-FBF5-AE315224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ED2-12D6-FE43-B2DD-9C827456790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E5707-4E15-FCE9-C705-DB45F08E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8F4E-9EFE-A0EB-867D-178179B0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7FD3-D297-0548-806D-30E5746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9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EEBC3-50E9-6507-8784-18FA602D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ED2-12D6-FE43-B2DD-9C827456790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E8018-90B5-1D6E-2908-44C888EF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56077-E1F8-E3D7-4C87-28905F9D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7FD3-D297-0548-806D-30E5746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3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9C08-8628-6F59-CF14-8B404556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78F8-5DB5-C243-F194-B9389D2F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D7BEE-6FDA-C4C7-673C-1796FEBB0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CDB82-0DC1-7CBF-B7BB-4F82E0C7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ED2-12D6-FE43-B2DD-9C827456790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8EE56-D10E-C4C3-9947-82606C5B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471CE-F233-2C7B-505F-F073C3D5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7FD3-D297-0548-806D-30E5746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1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E23B-B244-7163-2DE8-44585DF9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19F57-57ED-082D-FA9C-FD2FC91DE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83591-6523-C296-A6A5-1E7AC452A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F064-B0B7-F3FE-8C32-D501AA84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ED2-12D6-FE43-B2DD-9C827456790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64298-5E40-2346-D012-4F8AC257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53AD7-8D1C-AAC4-A803-1A8B867B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7FD3-D297-0548-806D-30E5746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0B0FA-3110-78B9-9BCE-44287573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2760-366D-0E48-5332-293E4269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028D-DD8A-F431-491B-68B8E9633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05ED2-12D6-FE43-B2DD-9C827456790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0D88-ACEB-85E0-6252-C76A2C872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1FD5-F893-6CB2-4C5E-C59BBB1B4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27FD3-D297-0548-806D-30E5746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fellyralte/supercharging-gpu-performance-with-triton-writing-custom-kernels-made-easy-ac80f4d1388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diagram of a thread&#10;&#10;AI-generated content may be incorrect.">
            <a:extLst>
              <a:ext uri="{FF2B5EF4-FFF2-40B4-BE49-F238E27FC236}">
                <a16:creationId xmlns:a16="http://schemas.microsoft.com/office/drawing/2014/main" id="{172BB7DC-8214-6447-A565-71484B5C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23" y="634905"/>
            <a:ext cx="7094303" cy="4362994"/>
          </a:xfrm>
          <a:prstGeom prst="rect">
            <a:avLst/>
          </a:prstGeom>
        </p:spPr>
      </p:pic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4B4E7-5052-805A-A960-1330FF3437C0}"/>
              </a:ext>
            </a:extLst>
          </p:cNvPr>
          <p:cNvSpPr txBox="1"/>
          <p:nvPr/>
        </p:nvSpPr>
        <p:spPr>
          <a:xfrm>
            <a:off x="321732" y="6439830"/>
            <a:ext cx="927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Sources: </a:t>
            </a:r>
          </a:p>
          <a:p>
            <a:r>
              <a:rPr lang="en-US" sz="1200" i="1" dirty="0"/>
              <a:t>1) </a:t>
            </a:r>
            <a:r>
              <a:rPr lang="en-US" sz="1200" i="1" dirty="0">
                <a:hlinkClick r:id="rId3"/>
              </a:rPr>
              <a:t>https://medium.com/@fellyralte/supercharging-gpu-performance-with-triton-writing-custom-kernels-made-easy-ac80f4d13885</a:t>
            </a:r>
            <a:endParaRPr lang="en-US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F377D-7226-BC99-88EE-318CFD7A3365}"/>
              </a:ext>
            </a:extLst>
          </p:cNvPr>
          <p:cNvSpPr txBox="1"/>
          <p:nvPr/>
        </p:nvSpPr>
        <p:spPr>
          <a:xfrm>
            <a:off x="650561" y="3905881"/>
            <a:ext cx="99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cuDNN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2E3F0-23A3-3FD2-8313-1E19A9D331A9}"/>
              </a:ext>
            </a:extLst>
          </p:cNvPr>
          <p:cNvSpPr txBox="1"/>
          <p:nvPr/>
        </p:nvSpPr>
        <p:spPr>
          <a:xfrm>
            <a:off x="7634945" y="808287"/>
            <a:ext cx="1575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Pytorch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6AC7A-4D67-60C8-3F8B-A11AC16244C9}"/>
              </a:ext>
            </a:extLst>
          </p:cNvPr>
          <p:cNvSpPr txBox="1"/>
          <p:nvPr/>
        </p:nvSpPr>
        <p:spPr>
          <a:xfrm>
            <a:off x="10087766" y="808287"/>
            <a:ext cx="1575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Triton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33A6CA-F6BA-0562-8963-025CA43F6808}"/>
              </a:ext>
            </a:extLst>
          </p:cNvPr>
          <p:cNvSpPr txBox="1"/>
          <p:nvPr/>
        </p:nvSpPr>
        <p:spPr>
          <a:xfrm>
            <a:off x="7425496" y="1556450"/>
            <a:ext cx="199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purpose kernels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3353E4-72BE-CA7A-F009-106813CAD8BB}"/>
              </a:ext>
            </a:extLst>
          </p:cNvPr>
          <p:cNvSpPr txBox="1"/>
          <p:nvPr/>
        </p:nvSpPr>
        <p:spPr>
          <a:xfrm>
            <a:off x="9741281" y="1570539"/>
            <a:ext cx="199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Custom kernels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F48CA4-0A04-223E-AB45-B56EF63FE237}"/>
              </a:ext>
            </a:extLst>
          </p:cNvPr>
          <p:cNvSpPr txBox="1"/>
          <p:nvPr/>
        </p:nvSpPr>
        <p:spPr>
          <a:xfrm>
            <a:off x="7447255" y="2446158"/>
            <a:ext cx="1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ops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4C89A8-36E9-2472-DEE4-34B19B966C80}"/>
              </a:ext>
            </a:extLst>
          </p:cNvPr>
          <p:cNvSpPr txBox="1"/>
          <p:nvPr/>
        </p:nvSpPr>
        <p:spPr>
          <a:xfrm>
            <a:off x="9762236" y="2436792"/>
            <a:ext cx="1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Fused ops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066B28-1766-03C4-1770-355706B4906E}"/>
              </a:ext>
            </a:extLst>
          </p:cNvPr>
          <p:cNvSpPr txBox="1"/>
          <p:nvPr/>
        </p:nvSpPr>
        <p:spPr>
          <a:xfrm>
            <a:off x="7447255" y="3196116"/>
            <a:ext cx="214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Inefficient memory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77C1AF-D63C-176A-787C-223084F9FCFC}"/>
              </a:ext>
            </a:extLst>
          </p:cNvPr>
          <p:cNvSpPr txBox="1"/>
          <p:nvPr/>
        </p:nvSpPr>
        <p:spPr>
          <a:xfrm>
            <a:off x="9762236" y="3259550"/>
            <a:ext cx="186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Fine-grained control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7E0D3B-1361-89BD-6CD7-1A107266875E}"/>
              </a:ext>
            </a:extLst>
          </p:cNvPr>
          <p:cNvSpPr txBox="1"/>
          <p:nvPr/>
        </p:nvSpPr>
        <p:spPr>
          <a:xfrm>
            <a:off x="7491312" y="4349960"/>
            <a:ext cx="21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overhead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18769A-CFC4-E9B5-434C-2EFEEA3A85D3}"/>
              </a:ext>
            </a:extLst>
          </p:cNvPr>
          <p:cNvSpPr txBox="1"/>
          <p:nvPr/>
        </p:nvSpPr>
        <p:spPr>
          <a:xfrm>
            <a:off x="9822429" y="4349960"/>
            <a:ext cx="1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GPU compiled</a:t>
            </a:r>
          </a:p>
        </p:txBody>
      </p:sp>
    </p:spTree>
    <p:extLst>
      <p:ext uri="{BB962C8B-B14F-4D97-AF65-F5344CB8AC3E}">
        <p14:creationId xmlns:p14="http://schemas.microsoft.com/office/powerpoint/2010/main" val="360054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Joey Cullmann</dc:creator>
  <cp:lastModifiedBy>Joey Cullmann</cp:lastModifiedBy>
  <cp:revision>4</cp:revision>
  <dcterms:created xsi:type="dcterms:W3CDTF">2025-03-25T00:45:51Z</dcterms:created>
  <dcterms:modified xsi:type="dcterms:W3CDTF">2025-03-25T01:07:10Z</dcterms:modified>
</cp:coreProperties>
</file>