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ags/tag3.xml" ContentType="application/vnd.openxmlformats-officedocument.presentationml.tags+xml"/>
  <Override PartName="/ppt/theme/themeOverride6.xml" ContentType="application/vnd.openxmlformats-officedocument.themeOverride+xml"/>
  <Override PartName="/ppt/tags/tag4.xml" ContentType="application/vnd.openxmlformats-officedocument.presentationml.tags+xml"/>
  <Override PartName="/ppt/theme/themeOverride7.xml" ContentType="application/vnd.openxmlformats-officedocument.themeOverride+xml"/>
  <Override PartName="/ppt/tags/tag5.xml" ContentType="application/vnd.openxmlformats-officedocument.presentationml.tags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ags/tag6.xml" ContentType="application/vnd.openxmlformats-officedocument.presentationml.tags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ags/tag7.xml" ContentType="application/vnd.openxmlformats-officedocument.presentationml.tags+xml"/>
  <Override PartName="/ppt/theme/themeOverride13.xml" ContentType="application/vnd.openxmlformats-officedocument.themeOverride+xml"/>
  <Override PartName="/ppt/tags/tag8.xml" ContentType="application/vnd.openxmlformats-officedocument.presentationml.tags+xml"/>
  <Override PartName="/ppt/theme/themeOverride14.xml" ContentType="application/vnd.openxmlformats-officedocument.themeOverride+xml"/>
  <Override PartName="/ppt/tags/tag9.xml" ContentType="application/vnd.openxmlformats-officedocument.presentationml.tags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ags/tag10.xml" ContentType="application/vnd.openxmlformats-officedocument.presentationml.tags+xml"/>
  <Override PartName="/ppt/theme/themeOverride18.xml" ContentType="application/vnd.openxmlformats-officedocument.themeOverride+xml"/>
  <Override PartName="/ppt/tags/tag11.xml" ContentType="application/vnd.openxmlformats-officedocument.presentationml.tags+xml"/>
  <Override PartName="/ppt/theme/themeOverride19.xml" ContentType="application/vnd.openxmlformats-officedocument.themeOverride+xml"/>
  <Override PartName="/ppt/tags/tag12.xml" ContentType="application/vnd.openxmlformats-officedocument.presentationml.tags+xml"/>
  <Override PartName="/ppt/theme/themeOverride20.xml" ContentType="application/vnd.openxmlformats-officedocument.themeOverride+xml"/>
  <Override PartName="/ppt/tags/tag13.xml" ContentType="application/vnd.openxmlformats-officedocument.presentationml.tags+xml"/>
  <Override PartName="/ppt/theme/themeOverride21.xml" ContentType="application/vnd.openxmlformats-officedocument.themeOverride+xml"/>
  <Override PartName="/ppt/tags/tag14.xml" ContentType="application/vnd.openxmlformats-officedocument.presentationml.tags+xml"/>
  <Override PartName="/ppt/theme/themeOverride22.xml" ContentType="application/vnd.openxmlformats-officedocument.themeOverride+xml"/>
  <Override PartName="/ppt/tags/tag15.xml" ContentType="application/vnd.openxmlformats-officedocument.presentationml.tags+xml"/>
  <Override PartName="/ppt/theme/themeOverride23.xml" ContentType="application/vnd.openxmlformats-officedocument.themeOverride+xml"/>
  <Override PartName="/ppt/tags/tag16.xml" ContentType="application/vnd.openxmlformats-officedocument.presentationml.tags+xml"/>
  <Override PartName="/ppt/theme/themeOverride24.xml" ContentType="application/vnd.openxmlformats-officedocument.themeOverride+xml"/>
  <Override PartName="/ppt/theme/themeOverride25.xml" ContentType="application/vnd.openxmlformats-officedocument.themeOverr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ppt/theme/themeOverride26.xml" ContentType="application/vnd.openxmlformats-officedocument.themeOverride+xml"/>
  <Override PartName="/ppt/tags/tag18.xml" ContentType="application/vnd.openxmlformats-officedocument.presentationml.tags+xml"/>
  <Override PartName="/ppt/theme/themeOverride2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1821" r:id="rId2"/>
    <p:sldId id="1825" r:id="rId3"/>
    <p:sldId id="1828" r:id="rId4"/>
    <p:sldId id="349" r:id="rId5"/>
    <p:sldId id="390" r:id="rId6"/>
    <p:sldId id="348" r:id="rId7"/>
    <p:sldId id="350" r:id="rId8"/>
    <p:sldId id="389" r:id="rId9"/>
    <p:sldId id="284" r:id="rId10"/>
    <p:sldId id="391" r:id="rId11"/>
    <p:sldId id="413" r:id="rId12"/>
    <p:sldId id="360" r:id="rId13"/>
    <p:sldId id="1826" r:id="rId14"/>
    <p:sldId id="326" r:id="rId15"/>
    <p:sldId id="334" r:id="rId16"/>
    <p:sldId id="419" r:id="rId17"/>
    <p:sldId id="415" r:id="rId18"/>
    <p:sldId id="336" r:id="rId19"/>
    <p:sldId id="421" r:id="rId20"/>
    <p:sldId id="1827" r:id="rId21"/>
    <p:sldId id="423" r:id="rId22"/>
    <p:sldId id="342" r:id="rId23"/>
    <p:sldId id="420" r:id="rId24"/>
    <p:sldId id="406" r:id="rId25"/>
    <p:sldId id="422" r:id="rId26"/>
    <p:sldId id="392" r:id="rId27"/>
    <p:sldId id="393" r:id="rId28"/>
    <p:sldId id="394" r:id="rId29"/>
    <p:sldId id="1831" r:id="rId30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22"/>
    <a:srgbClr val="D85B00"/>
    <a:srgbClr val="CBCBCB"/>
    <a:srgbClr val="FFC727"/>
    <a:srgbClr val="D1D1D1"/>
    <a:srgbClr val="E6E6E6"/>
    <a:srgbClr val="FF2B5F"/>
    <a:srgbClr val="B40005"/>
    <a:srgbClr val="E9ECF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422" y="53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706"/>
    </p:cViewPr>
  </p:sorterViewPr>
  <p:notesViewPr>
    <p:cSldViewPr snapToGrid="0" showGuides="1">
      <p:cViewPr varScale="1">
        <p:scale>
          <a:sx n="83" d="100"/>
          <a:sy n="83" d="100"/>
        </p:scale>
        <p:origin x="30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9A56829-66AA-42AA-918E-5C6DB1AE50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1084A9-BC5C-4420-B17C-51E328D455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78E0E4-DC06-4041-AFA7-BB6F527FFA3F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6F2124-7B35-4E59-B9E8-DB09EE1408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BF8FFE-D997-4E34-9A01-CD2014B9524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B7432-8BB0-4EFA-A417-EFCDC17B28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553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2024-09-15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981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978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761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0199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ïśḻïḓê">
            <a:extLst>
              <a:ext uri="{FF2B5EF4-FFF2-40B4-BE49-F238E27FC236}">
                <a16:creationId xmlns:a16="http://schemas.microsoft.com/office/drawing/2014/main" id="{178186C5-E56A-4FA0-8F72-062DB3444C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íṩḻîde">
            <a:extLst>
              <a:ext uri="{FF2B5EF4-FFF2-40B4-BE49-F238E27FC236}">
                <a16:creationId xmlns:a16="http://schemas.microsoft.com/office/drawing/2014/main" id="{2EA623C9-ED04-4B0F-8599-990B0BF99730}"/>
              </a:ext>
            </a:extLst>
          </p:cNvPr>
          <p:cNvSpPr/>
          <p:nvPr userDrawn="1"/>
        </p:nvSpPr>
        <p:spPr>
          <a:xfrm>
            <a:off x="1" y="1"/>
            <a:ext cx="3822107" cy="3611437"/>
          </a:xfrm>
          <a:custGeom>
            <a:avLst/>
            <a:gdLst>
              <a:gd name="connsiteX0" fmla="*/ 1760297 w 3822107"/>
              <a:gd name="connsiteY0" fmla="*/ 89007 h 3611437"/>
              <a:gd name="connsiteX1" fmla="*/ 299677 w 3822107"/>
              <a:gd name="connsiteY1" fmla="*/ 1549627 h 3611437"/>
              <a:gd name="connsiteX2" fmla="*/ 1760297 w 3822107"/>
              <a:gd name="connsiteY2" fmla="*/ 3010247 h 3611437"/>
              <a:gd name="connsiteX3" fmla="*/ 3220917 w 3822107"/>
              <a:gd name="connsiteY3" fmla="*/ 1549627 h 3611437"/>
              <a:gd name="connsiteX4" fmla="*/ 1760297 w 3822107"/>
              <a:gd name="connsiteY4" fmla="*/ 89007 h 3611437"/>
              <a:gd name="connsiteX5" fmla="*/ 403279 w 3822107"/>
              <a:gd name="connsiteY5" fmla="*/ 0 h 3611437"/>
              <a:gd name="connsiteX6" fmla="*/ 3117315 w 3822107"/>
              <a:gd name="connsiteY6" fmla="*/ 0 h 3611437"/>
              <a:gd name="connsiteX7" fmla="*/ 3218217 w 3822107"/>
              <a:gd name="connsiteY7" fmla="*/ 91706 h 3611437"/>
              <a:gd name="connsiteX8" fmla="*/ 3822107 w 3822107"/>
              <a:gd name="connsiteY8" fmla="*/ 1549627 h 3611437"/>
              <a:gd name="connsiteX9" fmla="*/ 1760297 w 3822107"/>
              <a:gd name="connsiteY9" fmla="*/ 3611437 h 3611437"/>
              <a:gd name="connsiteX10" fmla="*/ 50611 w 3822107"/>
              <a:gd name="connsiteY10" fmla="*/ 2702405 h 3611437"/>
              <a:gd name="connsiteX11" fmla="*/ 0 w 3822107"/>
              <a:gd name="connsiteY11" fmla="*/ 2619097 h 3611437"/>
              <a:gd name="connsiteX12" fmla="*/ 0 w 3822107"/>
              <a:gd name="connsiteY12" fmla="*/ 480157 h 3611437"/>
              <a:gd name="connsiteX13" fmla="*/ 50611 w 3822107"/>
              <a:gd name="connsiteY13" fmla="*/ 396849 h 3611437"/>
              <a:gd name="connsiteX14" fmla="*/ 302376 w 3822107"/>
              <a:gd name="connsiteY14" fmla="*/ 91706 h 361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22107" h="3611437">
                <a:moveTo>
                  <a:pt x="1760297" y="89007"/>
                </a:moveTo>
                <a:cubicBezTo>
                  <a:pt x="953619" y="89007"/>
                  <a:pt x="299677" y="742949"/>
                  <a:pt x="299677" y="1549627"/>
                </a:cubicBezTo>
                <a:cubicBezTo>
                  <a:pt x="299677" y="2356305"/>
                  <a:pt x="953619" y="3010247"/>
                  <a:pt x="1760297" y="3010247"/>
                </a:cubicBezTo>
                <a:cubicBezTo>
                  <a:pt x="2566975" y="3010247"/>
                  <a:pt x="3220917" y="2356305"/>
                  <a:pt x="3220917" y="1549627"/>
                </a:cubicBezTo>
                <a:cubicBezTo>
                  <a:pt x="3220917" y="742949"/>
                  <a:pt x="2566975" y="89007"/>
                  <a:pt x="1760297" y="89007"/>
                </a:cubicBezTo>
                <a:close/>
                <a:moveTo>
                  <a:pt x="403279" y="0"/>
                </a:moveTo>
                <a:lnTo>
                  <a:pt x="3117315" y="0"/>
                </a:lnTo>
                <a:lnTo>
                  <a:pt x="3218217" y="91706"/>
                </a:lnTo>
                <a:cubicBezTo>
                  <a:pt x="3591331" y="464821"/>
                  <a:pt x="3822107" y="980273"/>
                  <a:pt x="3822107" y="1549627"/>
                </a:cubicBezTo>
                <a:cubicBezTo>
                  <a:pt x="3822107" y="2688333"/>
                  <a:pt x="2899004" y="3611437"/>
                  <a:pt x="1760297" y="3611437"/>
                </a:cubicBezTo>
                <a:cubicBezTo>
                  <a:pt x="1048605" y="3611437"/>
                  <a:pt x="421133" y="3250850"/>
                  <a:pt x="50611" y="2702405"/>
                </a:cubicBezTo>
                <a:lnTo>
                  <a:pt x="0" y="2619097"/>
                </a:lnTo>
                <a:lnTo>
                  <a:pt x="0" y="480157"/>
                </a:lnTo>
                <a:lnTo>
                  <a:pt x="50611" y="396849"/>
                </a:lnTo>
                <a:cubicBezTo>
                  <a:pt x="124715" y="287160"/>
                  <a:pt x="209098" y="184985"/>
                  <a:pt x="302376" y="91706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53D44019-E5C2-4B33-8C43-EE4C74A9011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16644" y="2049343"/>
            <a:ext cx="5179040" cy="268718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zh-CN" dirty="0"/>
              <a:t>Click to edit Master subtitle style</a:t>
            </a:r>
            <a:endParaRPr lang="zh-CN" altLang="en-US" dirty="0"/>
          </a:p>
        </p:txBody>
      </p:sp>
      <p:sp>
        <p:nvSpPr>
          <p:cNvPr id="14" name="标题 13">
            <a:extLst>
              <a:ext uri="{FF2B5EF4-FFF2-40B4-BE49-F238E27FC236}">
                <a16:creationId xmlns:a16="http://schemas.microsoft.com/office/drawing/2014/main" id="{AF17F1D6-BCF2-46AF-B4B2-D8ABB2F74CA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6644" y="2363346"/>
            <a:ext cx="5179041" cy="1333098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4000" b="1">
                <a:solidFill>
                  <a:schemeClr val="bg1">
                    <a:lumMod val="9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23F55887-91E9-45A0-821C-D62A11973E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16644" y="4006446"/>
            <a:ext cx="5179041" cy="463390"/>
          </a:xfrm>
        </p:spPr>
        <p:txBody>
          <a:bodyPr>
            <a:normAutofit/>
          </a:bodyPr>
          <a:lstStyle>
            <a:lvl1pPr marL="0" marR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marR="0" lvl="0" indent="0" algn="l" defTabSz="914354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dirty="0"/>
              <a:t>Click to edit Master title style</a:t>
            </a:r>
          </a:p>
        </p:txBody>
      </p:sp>
      <p:sp>
        <p:nvSpPr>
          <p:cNvPr id="16" name="ísļîḑé">
            <a:extLst>
              <a:ext uri="{FF2B5EF4-FFF2-40B4-BE49-F238E27FC236}">
                <a16:creationId xmlns:a16="http://schemas.microsoft.com/office/drawing/2014/main" id="{90AED0F1-8B03-41BB-B7D7-973367CB6355}"/>
              </a:ext>
            </a:extLst>
          </p:cNvPr>
          <p:cNvSpPr txBox="1"/>
          <p:nvPr userDrawn="1"/>
        </p:nvSpPr>
        <p:spPr>
          <a:xfrm>
            <a:off x="10246276" y="740243"/>
            <a:ext cx="1297150" cy="24622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r>
              <a:rPr lang="zh-CN" altLang="en-US" sz="1000" dirty="0">
                <a:solidFill>
                  <a:schemeClr val="bg2"/>
                </a:solidFill>
              </a:rPr>
              <a:t>致  </a:t>
            </a:r>
            <a:r>
              <a:rPr lang="en-US" altLang="zh-CN" sz="1000" dirty="0">
                <a:solidFill>
                  <a:schemeClr val="bg2"/>
                </a:solidFill>
              </a:rPr>
              <a:t>/ </a:t>
            </a:r>
            <a:r>
              <a:rPr lang="zh-CN" altLang="en-US" sz="1000" dirty="0">
                <a:solidFill>
                  <a:schemeClr val="bg2"/>
                </a:solidFill>
              </a:rPr>
              <a:t> 知  </a:t>
            </a:r>
            <a:r>
              <a:rPr lang="en-US" altLang="zh-CN" sz="1000" dirty="0">
                <a:solidFill>
                  <a:schemeClr val="bg2"/>
                </a:solidFill>
              </a:rPr>
              <a:t>/ </a:t>
            </a:r>
            <a:r>
              <a:rPr lang="zh-CN" altLang="en-US" sz="1000" dirty="0">
                <a:solidFill>
                  <a:schemeClr val="bg2"/>
                </a:solidFill>
              </a:rPr>
              <a:t>  于  </a:t>
            </a:r>
            <a:r>
              <a:rPr lang="en-US" altLang="zh-CN" sz="1000" dirty="0">
                <a:solidFill>
                  <a:schemeClr val="bg2"/>
                </a:solidFill>
              </a:rPr>
              <a:t>/</a:t>
            </a:r>
            <a:r>
              <a:rPr lang="zh-CN" altLang="en-US" sz="1000" dirty="0">
                <a:solidFill>
                  <a:schemeClr val="bg2"/>
                </a:solidFill>
              </a:rPr>
              <a:t>   行</a:t>
            </a:r>
          </a:p>
        </p:txBody>
      </p:sp>
      <p:pic>
        <p:nvPicPr>
          <p:cNvPr id="17" name="图形 16">
            <a:extLst>
              <a:ext uri="{FF2B5EF4-FFF2-40B4-BE49-F238E27FC236}">
                <a16:creationId xmlns:a16="http://schemas.microsoft.com/office/drawing/2014/main" id="{95EBF8A8-2FBC-4B85-9EBB-600634D09A9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" y="685677"/>
            <a:ext cx="1309523" cy="452032"/>
          </a:xfrm>
          <a:prstGeom prst="rect">
            <a:avLst/>
          </a:prstGeom>
        </p:spPr>
      </p:pic>
      <p:sp>
        <p:nvSpPr>
          <p:cNvPr id="21" name="îşḻïďè">
            <a:extLst>
              <a:ext uri="{FF2B5EF4-FFF2-40B4-BE49-F238E27FC236}">
                <a16:creationId xmlns:a16="http://schemas.microsoft.com/office/drawing/2014/main" id="{52D608CF-949E-45EE-B2B2-8A00D31F66B1}"/>
              </a:ext>
            </a:extLst>
          </p:cNvPr>
          <p:cNvSpPr/>
          <p:nvPr userDrawn="1"/>
        </p:nvSpPr>
        <p:spPr>
          <a:xfrm>
            <a:off x="1378661" y="5114549"/>
            <a:ext cx="2027012" cy="295275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占位符 25">
            <a:extLst>
              <a:ext uri="{FF2B5EF4-FFF2-40B4-BE49-F238E27FC236}">
                <a16:creationId xmlns:a16="http://schemas.microsoft.com/office/drawing/2014/main" id="{A438E44F-381E-4A5E-A0D1-431FA7DA875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78660" y="5114549"/>
            <a:ext cx="2260279" cy="29527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Signature</a:t>
            </a:r>
            <a:endParaRPr lang="zh-CN" altLang="en-US" dirty="0"/>
          </a:p>
        </p:txBody>
      </p:sp>
      <p:sp>
        <p:nvSpPr>
          <p:cNvPr id="27" name="íşľîďe">
            <a:extLst>
              <a:ext uri="{FF2B5EF4-FFF2-40B4-BE49-F238E27FC236}">
                <a16:creationId xmlns:a16="http://schemas.microsoft.com/office/drawing/2014/main" id="{F5A94151-A501-4B7B-8132-D073B2888FB7}"/>
              </a:ext>
            </a:extLst>
          </p:cNvPr>
          <p:cNvSpPr/>
          <p:nvPr userDrawn="1"/>
        </p:nvSpPr>
        <p:spPr>
          <a:xfrm>
            <a:off x="6954500" y="1221607"/>
            <a:ext cx="5237500" cy="5636393"/>
          </a:xfrm>
          <a:custGeom>
            <a:avLst/>
            <a:gdLst>
              <a:gd name="connsiteX0" fmla="*/ 3429000 w 5237500"/>
              <a:gd name="connsiteY0" fmla="*/ 0 h 5636393"/>
              <a:gd name="connsiteX1" fmla="*/ 5063465 w 5237500"/>
              <a:gd name="connsiteY1" fmla="*/ 413862 h 5636393"/>
              <a:gd name="connsiteX2" fmla="*/ 5237500 w 5237500"/>
              <a:gd name="connsiteY2" fmla="*/ 519591 h 5636393"/>
              <a:gd name="connsiteX3" fmla="*/ 5237500 w 5237500"/>
              <a:gd name="connsiteY3" fmla="*/ 5636393 h 5636393"/>
              <a:gd name="connsiteX4" fmla="*/ 806857 w 5237500"/>
              <a:gd name="connsiteY4" fmla="*/ 5636393 h 5636393"/>
              <a:gd name="connsiteX5" fmla="*/ 783017 w 5237500"/>
              <a:gd name="connsiteY5" fmla="*/ 5610163 h 5636393"/>
              <a:gd name="connsiteX6" fmla="*/ 0 w 5237500"/>
              <a:gd name="connsiteY6" fmla="*/ 3429000 h 5636393"/>
              <a:gd name="connsiteX7" fmla="*/ 3429000 w 5237500"/>
              <a:gd name="connsiteY7" fmla="*/ 0 h 5636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500" h="5636393">
                <a:moveTo>
                  <a:pt x="3429000" y="0"/>
                </a:moveTo>
                <a:cubicBezTo>
                  <a:pt x="4020808" y="0"/>
                  <a:pt x="4577599" y="149924"/>
                  <a:pt x="5063465" y="413862"/>
                </a:cubicBezTo>
                <a:lnTo>
                  <a:pt x="5237500" y="519591"/>
                </a:lnTo>
                <a:lnTo>
                  <a:pt x="5237500" y="5636393"/>
                </a:lnTo>
                <a:lnTo>
                  <a:pt x="806857" y="5636393"/>
                </a:lnTo>
                <a:lnTo>
                  <a:pt x="783017" y="5610163"/>
                </a:lnTo>
                <a:cubicBezTo>
                  <a:pt x="293850" y="5017429"/>
                  <a:pt x="0" y="4257531"/>
                  <a:pt x="0" y="3429000"/>
                </a:cubicBezTo>
                <a:cubicBezTo>
                  <a:pt x="0" y="1535216"/>
                  <a:pt x="1535216" y="0"/>
                  <a:pt x="3429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8" name="îṩľiḑè">
            <a:extLst>
              <a:ext uri="{FF2B5EF4-FFF2-40B4-BE49-F238E27FC236}">
                <a16:creationId xmlns:a16="http://schemas.microsoft.com/office/drawing/2014/main" id="{78FBCCFA-43C7-41BA-9B5C-0EA8D0DA9ABD}"/>
              </a:ext>
            </a:extLst>
          </p:cNvPr>
          <p:cNvSpPr/>
          <p:nvPr userDrawn="1"/>
        </p:nvSpPr>
        <p:spPr>
          <a:xfrm>
            <a:off x="7074671" y="1341778"/>
            <a:ext cx="5117329" cy="5516222"/>
          </a:xfrm>
          <a:custGeom>
            <a:avLst/>
            <a:gdLst>
              <a:gd name="connsiteX0" fmla="*/ 3308829 w 5117329"/>
              <a:gd name="connsiteY0" fmla="*/ 0 h 5516222"/>
              <a:gd name="connsiteX1" fmla="*/ 4886013 w 5117329"/>
              <a:gd name="connsiteY1" fmla="*/ 399358 h 5516222"/>
              <a:gd name="connsiteX2" fmla="*/ 5117329 w 5117329"/>
              <a:gd name="connsiteY2" fmla="*/ 539886 h 5516222"/>
              <a:gd name="connsiteX3" fmla="*/ 5117329 w 5117329"/>
              <a:gd name="connsiteY3" fmla="*/ 5516222 h 5516222"/>
              <a:gd name="connsiteX4" fmla="*/ 848889 w 5117329"/>
              <a:gd name="connsiteY4" fmla="*/ 5516222 h 5516222"/>
              <a:gd name="connsiteX5" fmla="*/ 755576 w 5117329"/>
              <a:gd name="connsiteY5" fmla="*/ 5413552 h 5516222"/>
              <a:gd name="connsiteX6" fmla="*/ 0 w 5117329"/>
              <a:gd name="connsiteY6" fmla="*/ 3308829 h 5516222"/>
              <a:gd name="connsiteX7" fmla="*/ 3308829 w 5117329"/>
              <a:gd name="connsiteY7" fmla="*/ 0 h 5516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7329" h="5516222">
                <a:moveTo>
                  <a:pt x="3308829" y="0"/>
                </a:moveTo>
                <a:cubicBezTo>
                  <a:pt x="3879896" y="0"/>
                  <a:pt x="4417175" y="144669"/>
                  <a:pt x="4886013" y="399358"/>
                </a:cubicBezTo>
                <a:lnTo>
                  <a:pt x="5117329" y="539886"/>
                </a:lnTo>
                <a:lnTo>
                  <a:pt x="5117329" y="5516222"/>
                </a:lnTo>
                <a:lnTo>
                  <a:pt x="848889" y="5516222"/>
                </a:lnTo>
                <a:lnTo>
                  <a:pt x="755576" y="5413552"/>
                </a:lnTo>
                <a:cubicBezTo>
                  <a:pt x="283552" y="4841591"/>
                  <a:pt x="0" y="4108324"/>
                  <a:pt x="0" y="3308829"/>
                </a:cubicBezTo>
                <a:cubicBezTo>
                  <a:pt x="0" y="1481413"/>
                  <a:pt x="1481413" y="0"/>
                  <a:pt x="3308829" y="0"/>
                </a:cubicBezTo>
                <a:close/>
              </a:path>
            </a:pathLst>
          </a:custGeom>
          <a:blipFill>
            <a:blip r:embed="rId4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5868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íṩḻíḋè">
            <a:extLst>
              <a:ext uri="{FF2B5EF4-FFF2-40B4-BE49-F238E27FC236}">
                <a16:creationId xmlns:a16="http://schemas.microsoft.com/office/drawing/2014/main" id="{337E2AFF-1AAC-47D3-B5A9-4059B0493C5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6" name="图形 15">
            <a:extLst>
              <a:ext uri="{FF2B5EF4-FFF2-40B4-BE49-F238E27FC236}">
                <a16:creationId xmlns:a16="http://schemas.microsoft.com/office/drawing/2014/main" id="{104CA607-56A5-45EE-8B4F-C8E7FE1796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" y="685677"/>
            <a:ext cx="1309523" cy="452032"/>
          </a:xfrm>
          <a:prstGeom prst="rect">
            <a:avLst/>
          </a:prstGeom>
        </p:spPr>
      </p:pic>
      <p:grpSp>
        <p:nvGrpSpPr>
          <p:cNvPr id="9" name="íṣḻïḓe">
            <a:extLst>
              <a:ext uri="{FF2B5EF4-FFF2-40B4-BE49-F238E27FC236}">
                <a16:creationId xmlns:a16="http://schemas.microsoft.com/office/drawing/2014/main" id="{4B4C93D0-D790-4AE9-8FD8-03BB4D605702}"/>
              </a:ext>
            </a:extLst>
          </p:cNvPr>
          <p:cNvGrpSpPr/>
          <p:nvPr userDrawn="1"/>
        </p:nvGrpSpPr>
        <p:grpSpPr>
          <a:xfrm>
            <a:off x="932347" y="2059722"/>
            <a:ext cx="4424744" cy="3433986"/>
            <a:chOff x="1316736" y="2006346"/>
            <a:chExt cx="4206240" cy="3264408"/>
          </a:xfrm>
        </p:grpSpPr>
        <p:sp>
          <p:nvSpPr>
            <p:cNvPr id="10" name="îsľíḋê">
              <a:extLst>
                <a:ext uri="{FF2B5EF4-FFF2-40B4-BE49-F238E27FC236}">
                  <a16:creationId xmlns:a16="http://schemas.microsoft.com/office/drawing/2014/main" id="{9DBD7EDF-CE06-41B9-8C56-148441B24ECF}"/>
                </a:ext>
              </a:extLst>
            </p:cNvPr>
            <p:cNvSpPr/>
            <p:nvPr/>
          </p:nvSpPr>
          <p:spPr>
            <a:xfrm>
              <a:off x="1316736" y="2006346"/>
              <a:ext cx="3264408" cy="3264408"/>
            </a:xfrm>
            <a:prstGeom prst="ellipse">
              <a:avLst/>
            </a:prstGeom>
            <a:blipFill>
              <a:blip r:embed="rId4" cstate="screen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3200" b="1" i="1"/>
            </a:p>
          </p:txBody>
        </p:sp>
        <p:sp>
          <p:nvSpPr>
            <p:cNvPr id="11" name="ïSḻiḓe">
              <a:extLst>
                <a:ext uri="{FF2B5EF4-FFF2-40B4-BE49-F238E27FC236}">
                  <a16:creationId xmlns:a16="http://schemas.microsoft.com/office/drawing/2014/main" id="{C8BE4602-96FB-4D35-9011-AE6DDE7769FC}"/>
                </a:ext>
              </a:extLst>
            </p:cNvPr>
            <p:cNvSpPr/>
            <p:nvPr/>
          </p:nvSpPr>
          <p:spPr>
            <a:xfrm>
              <a:off x="3429000" y="2591562"/>
              <a:ext cx="2093976" cy="2093976"/>
            </a:xfrm>
            <a:prstGeom prst="ellipse">
              <a:avLst/>
            </a:prstGeom>
            <a:solidFill>
              <a:schemeClr val="accent2">
                <a:alpha val="85000"/>
              </a:schemeClr>
            </a:solidFill>
            <a:ln w="285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 sz="3200" b="1" i="1" dirty="0"/>
            </a:p>
          </p:txBody>
        </p:sp>
      </p:grp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F13E57-4769-4B2E-ADEE-16FE3F9BCF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316995" y="3559628"/>
            <a:ext cx="2098675" cy="750888"/>
          </a:xfrm>
        </p:spPr>
        <p:txBody>
          <a:bodyPr>
            <a:normAutofit/>
          </a:bodyPr>
          <a:lstStyle>
            <a:lvl1pPr marL="0" indent="0">
              <a:buNone/>
              <a:defRPr sz="32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179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ṩļiḓê">
            <a:extLst>
              <a:ext uri="{FF2B5EF4-FFF2-40B4-BE49-F238E27FC236}">
                <a16:creationId xmlns:a16="http://schemas.microsoft.com/office/drawing/2014/main" id="{FE9E052F-85BF-4029-B78E-70D1B2DB63E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FA522759-8D83-4F61-AE1C-CE7F281FDF9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16245" y="3778978"/>
            <a:ext cx="4787648" cy="430054"/>
          </a:xfrm>
        </p:spPr>
        <p:txBody>
          <a:bodyPr anchor="t">
            <a:noAutofit/>
          </a:bodyPr>
          <a:lstStyle>
            <a:lvl1pPr marL="0" marR="0" indent="0" algn="l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chemeClr val="bg1"/>
                </a:solidFill>
                <a:latin typeface="+mn-ea"/>
                <a:ea typeface="+mn-ea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BD215A09-5255-43A4-BA6E-2B47487FA3D1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516245" y="4293089"/>
            <a:ext cx="4787648" cy="582442"/>
          </a:xfrm>
        </p:spPr>
        <p:txBody>
          <a:bodyPr anchor="t">
            <a:normAutofit/>
          </a:bodyPr>
          <a:lstStyle>
            <a:lvl1pPr marL="0" marR="0" indent="0" algn="l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>
                <a:solidFill>
                  <a:schemeClr val="bg1"/>
                </a:solidFill>
                <a:latin typeface="+mn-ea"/>
                <a:ea typeface="+mn-ea"/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title style</a:t>
            </a:r>
            <a:endParaRPr lang="en-US" altLang="zh-CN" dirty="0"/>
          </a:p>
        </p:txBody>
      </p:sp>
      <p:sp>
        <p:nvSpPr>
          <p:cNvPr id="21" name="iS1îḋé">
            <a:extLst>
              <a:ext uri="{FF2B5EF4-FFF2-40B4-BE49-F238E27FC236}">
                <a16:creationId xmlns:a16="http://schemas.microsoft.com/office/drawing/2014/main" id="{62758B92-277F-4C25-B696-4FDCD158ABFA}"/>
              </a:ext>
            </a:extLst>
          </p:cNvPr>
          <p:cNvSpPr/>
          <p:nvPr userDrawn="1"/>
        </p:nvSpPr>
        <p:spPr>
          <a:xfrm>
            <a:off x="1819991" y="2580022"/>
            <a:ext cx="2472609" cy="2472609"/>
          </a:xfrm>
          <a:prstGeom prst="ellipse">
            <a:avLst/>
          </a:prstGeom>
          <a:solidFill>
            <a:schemeClr val="accent2"/>
          </a:solid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zh-CN" altLang="en-US" dirty="0"/>
          </a:p>
        </p:txBody>
      </p:sp>
      <p:sp>
        <p:nvSpPr>
          <p:cNvPr id="22" name="标题 21">
            <a:extLst>
              <a:ext uri="{FF2B5EF4-FFF2-40B4-BE49-F238E27FC236}">
                <a16:creationId xmlns:a16="http://schemas.microsoft.com/office/drawing/2014/main" id="{6DBAF5F6-6DFB-4BCB-87D5-2107047510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30245" y="2052364"/>
            <a:ext cx="2164497" cy="3757886"/>
          </a:xfrm>
        </p:spPr>
        <p:txBody>
          <a:bodyPr anchor="b">
            <a:noAutofit/>
          </a:bodyPr>
          <a:lstStyle>
            <a:lvl1pPr algn="l">
              <a:defRPr sz="28700" b="0" i="1">
                <a:solidFill>
                  <a:schemeClr val="accent1"/>
                </a:solidFill>
                <a:latin typeface="+mn-lt"/>
                <a:ea typeface="+mn-ea"/>
              </a:defRPr>
            </a:lvl1pPr>
          </a:lstStyle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3334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ís1iďe">
            <a:extLst>
              <a:ext uri="{FF2B5EF4-FFF2-40B4-BE49-F238E27FC236}">
                <a16:creationId xmlns:a16="http://schemas.microsoft.com/office/drawing/2014/main" id="{2EA94188-B7DC-4FA3-A055-88172D3854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3" name="图形 12">
            <a:extLst>
              <a:ext uri="{FF2B5EF4-FFF2-40B4-BE49-F238E27FC236}">
                <a16:creationId xmlns:a16="http://schemas.microsoft.com/office/drawing/2014/main" id="{C9FEB057-EC48-4996-80A6-2787DD4B1A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" y="685677"/>
            <a:ext cx="1309523" cy="452032"/>
          </a:xfrm>
          <a:prstGeom prst="rect">
            <a:avLst/>
          </a:prstGeom>
        </p:spPr>
      </p:pic>
      <p:sp>
        <p:nvSpPr>
          <p:cNvPr id="12" name="日期占位符 11">
            <a:extLst>
              <a:ext uri="{FF2B5EF4-FFF2-40B4-BE49-F238E27FC236}">
                <a16:creationId xmlns:a16="http://schemas.microsoft.com/office/drawing/2014/main" id="{5775F99B-9459-4C1F-8D07-9FC41481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401732" y="6240463"/>
            <a:ext cx="1388536" cy="206381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18" name="页脚占位符 17">
            <a:extLst>
              <a:ext uri="{FF2B5EF4-FFF2-40B4-BE49-F238E27FC236}">
                <a16:creationId xmlns:a16="http://schemas.microsoft.com/office/drawing/2014/main" id="{37313CFF-BE98-45ED-91E6-3C34C0BEB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9924" y="6240463"/>
            <a:ext cx="4140201" cy="206381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altLang="zh-CN"/>
              <a:t>www.islide.cc</a:t>
            </a:r>
            <a:endParaRPr lang="zh-CN" altLang="en-US" dirty="0"/>
          </a:p>
        </p:txBody>
      </p: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44E57EFE-3F9D-431D-9C4C-E19E8617C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240463"/>
            <a:ext cx="2909888" cy="206381"/>
          </a:xfrm>
        </p:spPr>
        <p:txBody>
          <a:bodyPr/>
          <a:lstStyle>
            <a:lvl1pPr algn="l">
              <a:defRPr/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F9DB8C5C-33C0-469A-A4EC-F52B4B456E8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7241" y="1390647"/>
            <a:ext cx="10640860" cy="4746627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  <a:lvl3pPr algn="r">
              <a:defRPr>
                <a:solidFill>
                  <a:schemeClr val="bg1"/>
                </a:solidFill>
              </a:defRPr>
            </a:lvl3pPr>
            <a:lvl4pPr algn="r">
              <a:defRPr>
                <a:solidFill>
                  <a:schemeClr val="bg1"/>
                </a:solidFill>
              </a:defRPr>
            </a:lvl4pPr>
            <a:lvl5pPr algn="r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altLang="zh-CN" dirty="0"/>
              <a:t>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10" name="标题 9">
            <a:extLst>
              <a:ext uri="{FF2B5EF4-FFF2-40B4-BE49-F238E27FC236}">
                <a16:creationId xmlns:a16="http://schemas.microsoft.com/office/drawing/2014/main" id="{334FF4D9-EE8C-436E-AD3C-B5C224535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240" y="180974"/>
            <a:ext cx="10640861" cy="1028699"/>
          </a:xfrm>
        </p:spPr>
        <p:txBody>
          <a:bodyPr>
            <a:normAutofit/>
          </a:bodyPr>
          <a:lstStyle>
            <a:lvl1pPr algn="r" eaLnBrk="1" hangingPunct="1">
              <a:spcBef>
                <a:spcPct val="0"/>
              </a:spcBef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Click to edit Master title style</a:t>
            </a:r>
            <a:endParaRPr lang="zh-CN" altLang="en-US" sz="24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7593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îṥļïdê">
            <a:extLst>
              <a:ext uri="{FF2B5EF4-FFF2-40B4-BE49-F238E27FC236}">
                <a16:creationId xmlns:a16="http://schemas.microsoft.com/office/drawing/2014/main" id="{C4DB4FD3-6B27-4772-8059-BADD0850D43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1" name="图形 10">
            <a:extLst>
              <a:ext uri="{FF2B5EF4-FFF2-40B4-BE49-F238E27FC236}">
                <a16:creationId xmlns:a16="http://schemas.microsoft.com/office/drawing/2014/main" id="{2E0AC5A1-E3FB-4BF1-A239-78F9E03FFB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" y="685677"/>
            <a:ext cx="1309523" cy="452032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5CF9FCE4-38D4-460C-A891-DEC442854D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7240" y="180974"/>
            <a:ext cx="10850563" cy="1028699"/>
          </a:xfrm>
        </p:spPr>
        <p:txBody>
          <a:bodyPr>
            <a:normAutofit/>
          </a:bodyPr>
          <a:lstStyle>
            <a:lvl1pPr algn="r" eaLnBrk="1" hangingPunct="1">
              <a:spcBef>
                <a:spcPct val="0"/>
              </a:spcBef>
              <a:buFontTx/>
              <a:buNone/>
              <a:defRPr sz="2000" i="1">
                <a:solidFill>
                  <a:schemeClr val="bg1"/>
                </a:solidFill>
              </a:defRPr>
            </a:lvl1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dirty="0"/>
              <a:t>Click to edit Master title style</a:t>
            </a:r>
            <a:endParaRPr lang="zh-CN" altLang="en-US" sz="2400" b="1" i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176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772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îṡlidé">
            <a:extLst>
              <a:ext uri="{FF2B5EF4-FFF2-40B4-BE49-F238E27FC236}">
                <a16:creationId xmlns:a16="http://schemas.microsoft.com/office/drawing/2014/main" id="{14630821-15B5-4CCA-9D3F-60FE0303AD9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í$lîḑé">
            <a:extLst>
              <a:ext uri="{FF2B5EF4-FFF2-40B4-BE49-F238E27FC236}">
                <a16:creationId xmlns:a16="http://schemas.microsoft.com/office/drawing/2014/main" id="{962432DA-3971-4C15-9161-9CF9F6A74FBB}"/>
              </a:ext>
            </a:extLst>
          </p:cNvPr>
          <p:cNvSpPr/>
          <p:nvPr userDrawn="1"/>
        </p:nvSpPr>
        <p:spPr>
          <a:xfrm rot="10800000">
            <a:off x="8369893" y="3246563"/>
            <a:ext cx="3822107" cy="3611437"/>
          </a:xfrm>
          <a:custGeom>
            <a:avLst/>
            <a:gdLst>
              <a:gd name="connsiteX0" fmla="*/ 1760297 w 3822107"/>
              <a:gd name="connsiteY0" fmla="*/ 89007 h 3611437"/>
              <a:gd name="connsiteX1" fmla="*/ 299677 w 3822107"/>
              <a:gd name="connsiteY1" fmla="*/ 1549627 h 3611437"/>
              <a:gd name="connsiteX2" fmla="*/ 1760297 w 3822107"/>
              <a:gd name="connsiteY2" fmla="*/ 3010247 h 3611437"/>
              <a:gd name="connsiteX3" fmla="*/ 3220917 w 3822107"/>
              <a:gd name="connsiteY3" fmla="*/ 1549627 h 3611437"/>
              <a:gd name="connsiteX4" fmla="*/ 1760297 w 3822107"/>
              <a:gd name="connsiteY4" fmla="*/ 89007 h 3611437"/>
              <a:gd name="connsiteX5" fmla="*/ 403279 w 3822107"/>
              <a:gd name="connsiteY5" fmla="*/ 0 h 3611437"/>
              <a:gd name="connsiteX6" fmla="*/ 3117315 w 3822107"/>
              <a:gd name="connsiteY6" fmla="*/ 0 h 3611437"/>
              <a:gd name="connsiteX7" fmla="*/ 3218217 w 3822107"/>
              <a:gd name="connsiteY7" fmla="*/ 91706 h 3611437"/>
              <a:gd name="connsiteX8" fmla="*/ 3822107 w 3822107"/>
              <a:gd name="connsiteY8" fmla="*/ 1549627 h 3611437"/>
              <a:gd name="connsiteX9" fmla="*/ 1760297 w 3822107"/>
              <a:gd name="connsiteY9" fmla="*/ 3611437 h 3611437"/>
              <a:gd name="connsiteX10" fmla="*/ 50611 w 3822107"/>
              <a:gd name="connsiteY10" fmla="*/ 2702405 h 3611437"/>
              <a:gd name="connsiteX11" fmla="*/ 0 w 3822107"/>
              <a:gd name="connsiteY11" fmla="*/ 2619097 h 3611437"/>
              <a:gd name="connsiteX12" fmla="*/ 0 w 3822107"/>
              <a:gd name="connsiteY12" fmla="*/ 480157 h 3611437"/>
              <a:gd name="connsiteX13" fmla="*/ 50611 w 3822107"/>
              <a:gd name="connsiteY13" fmla="*/ 396849 h 3611437"/>
              <a:gd name="connsiteX14" fmla="*/ 302376 w 3822107"/>
              <a:gd name="connsiteY14" fmla="*/ 91706 h 361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22107" h="3611437">
                <a:moveTo>
                  <a:pt x="1760297" y="89007"/>
                </a:moveTo>
                <a:cubicBezTo>
                  <a:pt x="953619" y="89007"/>
                  <a:pt x="299677" y="742949"/>
                  <a:pt x="299677" y="1549627"/>
                </a:cubicBezTo>
                <a:cubicBezTo>
                  <a:pt x="299677" y="2356305"/>
                  <a:pt x="953619" y="3010247"/>
                  <a:pt x="1760297" y="3010247"/>
                </a:cubicBezTo>
                <a:cubicBezTo>
                  <a:pt x="2566975" y="3010247"/>
                  <a:pt x="3220917" y="2356305"/>
                  <a:pt x="3220917" y="1549627"/>
                </a:cubicBezTo>
                <a:cubicBezTo>
                  <a:pt x="3220917" y="742949"/>
                  <a:pt x="2566975" y="89007"/>
                  <a:pt x="1760297" y="89007"/>
                </a:cubicBezTo>
                <a:close/>
                <a:moveTo>
                  <a:pt x="403279" y="0"/>
                </a:moveTo>
                <a:lnTo>
                  <a:pt x="3117315" y="0"/>
                </a:lnTo>
                <a:lnTo>
                  <a:pt x="3218217" y="91706"/>
                </a:lnTo>
                <a:cubicBezTo>
                  <a:pt x="3591331" y="464821"/>
                  <a:pt x="3822107" y="980273"/>
                  <a:pt x="3822107" y="1549627"/>
                </a:cubicBezTo>
                <a:cubicBezTo>
                  <a:pt x="3822107" y="2688333"/>
                  <a:pt x="2899004" y="3611437"/>
                  <a:pt x="1760297" y="3611437"/>
                </a:cubicBezTo>
                <a:cubicBezTo>
                  <a:pt x="1048605" y="3611437"/>
                  <a:pt x="421133" y="3250850"/>
                  <a:pt x="50611" y="2702405"/>
                </a:cubicBezTo>
                <a:lnTo>
                  <a:pt x="0" y="2619097"/>
                </a:lnTo>
                <a:lnTo>
                  <a:pt x="0" y="480157"/>
                </a:lnTo>
                <a:lnTo>
                  <a:pt x="50611" y="396849"/>
                </a:lnTo>
                <a:cubicBezTo>
                  <a:pt x="124715" y="287160"/>
                  <a:pt x="209098" y="184985"/>
                  <a:pt x="302376" y="91706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" name="íŝļîḋé">
            <a:extLst>
              <a:ext uri="{FF2B5EF4-FFF2-40B4-BE49-F238E27FC236}">
                <a16:creationId xmlns:a16="http://schemas.microsoft.com/office/drawing/2014/main" id="{ED1943D0-1623-456B-83EF-942F62DD6F16}"/>
              </a:ext>
            </a:extLst>
          </p:cNvPr>
          <p:cNvSpPr/>
          <p:nvPr userDrawn="1"/>
        </p:nvSpPr>
        <p:spPr>
          <a:xfrm>
            <a:off x="1287626" y="933063"/>
            <a:ext cx="3191068" cy="3191068"/>
          </a:xfrm>
          <a:prstGeom prst="ellipse">
            <a:avLst/>
          </a:prstGeom>
          <a:solidFill>
            <a:schemeClr val="bg1">
              <a:alpha val="5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3"/>
              </a:solidFill>
            </a:endParaRP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CEDD65-4DFC-4D67-9EEB-50D4E97F04F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07807" y="2463250"/>
            <a:ext cx="6437905" cy="1390650"/>
          </a:xfrm>
        </p:spPr>
        <p:txBody>
          <a:bodyPr>
            <a:normAutofit/>
          </a:bodyPr>
          <a:lstStyle>
            <a:lvl1pPr marL="0" indent="0">
              <a:buNone/>
              <a:defRPr sz="6600" b="1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923F3E27-579F-47E9-A704-B076CB5DC8C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307807" y="3387353"/>
            <a:ext cx="6437905" cy="1203325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8" name="îs1îḓé">
            <a:extLst>
              <a:ext uri="{FF2B5EF4-FFF2-40B4-BE49-F238E27FC236}">
                <a16:creationId xmlns:a16="http://schemas.microsoft.com/office/drawing/2014/main" id="{69F7EA62-4644-4987-A817-5D49CDD1F93F}"/>
              </a:ext>
            </a:extLst>
          </p:cNvPr>
          <p:cNvSpPr/>
          <p:nvPr/>
        </p:nvSpPr>
        <p:spPr>
          <a:xfrm>
            <a:off x="7639902" y="4646381"/>
            <a:ext cx="2211620" cy="2211620"/>
          </a:xfrm>
          <a:prstGeom prst="ellipse">
            <a:avLst/>
          </a:prstGeom>
          <a:blipFill>
            <a:blip r:embed="rId2" cstate="screen">
              <a:duotone>
                <a:prstClr val="black"/>
                <a:schemeClr val="accent3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3200" b="1" i="1"/>
          </a:p>
        </p:txBody>
      </p:sp>
    </p:spTree>
    <p:extLst>
      <p:ext uri="{BB962C8B-B14F-4D97-AF65-F5344CB8AC3E}">
        <p14:creationId xmlns:p14="http://schemas.microsoft.com/office/powerpoint/2010/main" val="2378658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占位符 22">
            <a:extLst>
              <a:ext uri="{FF2B5EF4-FFF2-40B4-BE49-F238E27FC236}">
                <a16:creationId xmlns:a16="http://schemas.microsoft.com/office/drawing/2014/main" id="{CBF33A54-A4BE-44E1-9674-79E938230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2616F940-4C36-44A5-B4BD-989643650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zh-CN" altLang="en-US" dirty="0"/>
          </a:p>
        </p:txBody>
      </p:sp>
      <p:sp>
        <p:nvSpPr>
          <p:cNvPr id="11" name="日期占位符 10">
            <a:extLst>
              <a:ext uri="{FF2B5EF4-FFF2-40B4-BE49-F238E27FC236}">
                <a16:creationId xmlns:a16="http://schemas.microsoft.com/office/drawing/2014/main" id="{808D54ED-BB56-47CB-B6A3-1C052BD53E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2" name="页脚占位符 11">
            <a:extLst>
              <a:ext uri="{FF2B5EF4-FFF2-40B4-BE49-F238E27FC236}">
                <a16:creationId xmlns:a16="http://schemas.microsoft.com/office/drawing/2014/main" id="{89F1B796-DE6D-42B5-A0C4-BFB9C9CC1C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zh-CN" altLang="en-US"/>
              <a:t>请在插入菜单</a:t>
            </a:r>
            <a:r>
              <a:rPr lang="en-US" altLang="zh-CN"/>
              <a:t>—</a:t>
            </a:r>
            <a:r>
              <a:rPr lang="zh-CN" altLang="en-US"/>
              <a:t>页眉和页脚中修改此文本</a:t>
            </a:r>
            <a:endParaRPr lang="zh-CN" altLang="en-US" dirty="0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647120E5-3BE8-4EB6-909C-D613C3A98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02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70" r:id="rId2"/>
    <p:sldLayoutId id="2147483651" r:id="rId3"/>
    <p:sldLayoutId id="2147483669" r:id="rId4"/>
    <p:sldLayoutId id="2147483662" r:id="rId5"/>
    <p:sldLayoutId id="2147483655" r:id="rId6"/>
    <p:sldLayoutId id="2147483661" r:id="rId7"/>
  </p:sldLayoutIdLst>
  <p:hf hdr="0" dt="0"/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2" userDrawn="1">
          <p15:clr>
            <a:srgbClr val="F26B43"/>
          </p15:clr>
        </p15:guide>
        <p15:guide id="2" pos="7257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31" userDrawn="1">
          <p15:clr>
            <a:srgbClr val="F26B43"/>
          </p15:clr>
        </p15:guide>
        <p15:guide id="6" orient="horz" pos="386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6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1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1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22.jpeg"/><Relationship Id="rId2" Type="http://schemas.openxmlformats.org/officeDocument/2006/relationships/tags" Target="../tags/tag7.xml"/><Relationship Id="rId1" Type="http://schemas.openxmlformats.org/officeDocument/2006/relationships/themeOverride" Target="../theme/themeOverride1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Relationship Id="rId9" Type="http://schemas.openxmlformats.org/officeDocument/2006/relationships/image" Target="../media/image24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8.xml"/><Relationship Id="rId1" Type="http://schemas.openxmlformats.org/officeDocument/2006/relationships/themeOverride" Target="../theme/themeOverride13.xml"/><Relationship Id="rId6" Type="http://schemas.openxmlformats.org/officeDocument/2006/relationships/image" Target="../media/image27.jpeg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9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6.xml"/><Relationship Id="rId4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0.xml"/><Relationship Id="rId1" Type="http://schemas.openxmlformats.org/officeDocument/2006/relationships/themeOverride" Target="../theme/themeOverrid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1.xml"/><Relationship Id="rId1" Type="http://schemas.openxmlformats.org/officeDocument/2006/relationships/themeOverride" Target="../theme/themeOverride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2.xml"/><Relationship Id="rId1" Type="http://schemas.openxmlformats.org/officeDocument/2006/relationships/themeOverride" Target="../theme/themeOverrid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3.xml"/><Relationship Id="rId1" Type="http://schemas.openxmlformats.org/officeDocument/2006/relationships/themeOverride" Target="../theme/themeOverride20.xml"/><Relationship Id="rId4" Type="http://schemas.openxmlformats.org/officeDocument/2006/relationships/image" Target="../media/image3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4.xml"/><Relationship Id="rId1" Type="http://schemas.openxmlformats.org/officeDocument/2006/relationships/themeOverride" Target="../theme/themeOverride21.xml"/><Relationship Id="rId6" Type="http://schemas.openxmlformats.org/officeDocument/2006/relationships/image" Target="../media/image34.jpe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5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3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6.xml"/><Relationship Id="rId1" Type="http://schemas.openxmlformats.org/officeDocument/2006/relationships/themeOverride" Target="../theme/themeOverride23.xml"/><Relationship Id="rId4" Type="http://schemas.openxmlformats.org/officeDocument/2006/relationships/image" Target="../media/image36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4.xml"/><Relationship Id="rId4" Type="http://schemas.openxmlformats.org/officeDocument/2006/relationships/image" Target="../media/image38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7.xml"/><Relationship Id="rId1" Type="http://schemas.openxmlformats.org/officeDocument/2006/relationships/themeOverride" Target="../theme/themeOverride25.xml"/><Relationship Id="rId5" Type="http://schemas.openxmlformats.org/officeDocument/2006/relationships/image" Target="../media/image39.jpeg"/><Relationship Id="rId4" Type="http://schemas.openxmlformats.org/officeDocument/2006/relationships/notesSlide" Target="../notesSlides/notesSlide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18.xml"/><Relationship Id="rId1" Type="http://schemas.openxmlformats.org/officeDocument/2006/relationships/themeOverride" Target="../theme/themeOverride26.xml"/><Relationship Id="rId4" Type="http://schemas.openxmlformats.org/officeDocument/2006/relationships/image" Target="../media/image40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27.xml"/><Relationship Id="rId4" Type="http://schemas.openxmlformats.org/officeDocument/2006/relationships/image" Target="../media/image42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2.xml"/><Relationship Id="rId1" Type="http://schemas.openxmlformats.org/officeDocument/2006/relationships/themeOverride" Target="../theme/themeOverride3.xml"/><Relationship Id="rId5" Type="http://schemas.openxmlformats.org/officeDocument/2006/relationships/image" Target="../media/image6.jpeg"/><Relationship Id="rId4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3.xml"/><Relationship Id="rId1" Type="http://schemas.openxmlformats.org/officeDocument/2006/relationships/themeOverride" Target="../theme/themeOverride5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4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ľï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íṧḻíḍê">
            <a:extLst>
              <a:ext uri="{FF2B5EF4-FFF2-40B4-BE49-F238E27FC236}">
                <a16:creationId xmlns:a16="http://schemas.microsoft.com/office/drawing/2014/main" id="{F9A1F694-0B7E-4C08-A3BD-0E8575682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 err="1"/>
              <a:t>Zhongbei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8" name="íṧḻiḍe">
            <a:extLst>
              <a:ext uri="{FF2B5EF4-FFF2-40B4-BE49-F238E27FC236}">
                <a16:creationId xmlns:a16="http://schemas.microsoft.com/office/drawing/2014/main" id="{08C970BE-1D95-4AC9-8534-F007C408875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中北大学</a:t>
            </a:r>
            <a:br>
              <a:rPr lang="en-US" altLang="zh-CN" dirty="0"/>
            </a:br>
            <a:r>
              <a:rPr lang="zh-CN" altLang="en-US" dirty="0"/>
              <a:t>文学系学术答辩 </a:t>
            </a:r>
            <a:r>
              <a:rPr lang="en-US" altLang="zh-CN" dirty="0"/>
              <a:t>PPT</a:t>
            </a:r>
            <a:endParaRPr lang="zh-CN" altLang="en-US" dirty="0"/>
          </a:p>
        </p:txBody>
      </p:sp>
      <p:sp>
        <p:nvSpPr>
          <p:cNvPr id="15" name="ï$ļíḑé">
            <a:extLst>
              <a:ext uri="{FF2B5EF4-FFF2-40B4-BE49-F238E27FC236}">
                <a16:creationId xmlns:a16="http://schemas.microsoft.com/office/drawing/2014/main" id="{72812D37-B77C-4FB8-8512-9E875B7A66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Academic defense ppt of Literature Department of </a:t>
            </a:r>
            <a:r>
              <a:rPr lang="en-US" altLang="zh-CN" dirty="0" err="1"/>
              <a:t>Zhongbei</a:t>
            </a:r>
            <a:r>
              <a:rPr lang="en-US" altLang="zh-CN" dirty="0"/>
              <a:t> University</a:t>
            </a:r>
            <a:endParaRPr lang="zh-CN" altLang="en-US" dirty="0"/>
          </a:p>
        </p:txBody>
      </p:sp>
      <p:sp>
        <p:nvSpPr>
          <p:cNvPr id="13" name="îślïdè">
            <a:extLst>
              <a:ext uri="{FF2B5EF4-FFF2-40B4-BE49-F238E27FC236}">
                <a16:creationId xmlns:a16="http://schemas.microsoft.com/office/drawing/2014/main" id="{3C1F6640-1016-4F5C-9921-8813C5C36A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/>
              <a:t>author  /  </a:t>
            </a:r>
            <a:r>
              <a:rPr lang="en-US" altLang="zh-CN" dirty="0" err="1"/>
              <a:t>Meimei</a:t>
            </a:r>
            <a:r>
              <a:rPr lang="en-US" altLang="zh-CN" dirty="0"/>
              <a:t> Han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5161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lïḋ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íṥlîdê">
            <a:extLst>
              <a:ext uri="{FF2B5EF4-FFF2-40B4-BE49-F238E27FC236}">
                <a16:creationId xmlns:a16="http://schemas.microsoft.com/office/drawing/2014/main" id="{A093BB0F-8335-421D-A500-0188C430EFAD}"/>
              </a:ext>
            </a:extLst>
          </p:cNvPr>
          <p:cNvGrpSpPr/>
          <p:nvPr/>
        </p:nvGrpSpPr>
        <p:grpSpPr>
          <a:xfrm>
            <a:off x="6912498" y="1709834"/>
            <a:ext cx="4214219" cy="753954"/>
            <a:chOff x="7112975" y="2902555"/>
            <a:chExt cx="4214219" cy="753954"/>
          </a:xfrm>
        </p:grpSpPr>
        <p:sp>
          <p:nvSpPr>
            <p:cNvPr id="26" name="íśḷïḋè">
              <a:extLst>
                <a:ext uri="{FF2B5EF4-FFF2-40B4-BE49-F238E27FC236}">
                  <a16:creationId xmlns:a16="http://schemas.microsoft.com/office/drawing/2014/main" id="{42330398-5F33-4237-89CA-52453A1F2A5C}"/>
                </a:ext>
              </a:extLst>
            </p:cNvPr>
            <p:cNvSpPr/>
            <p:nvPr/>
          </p:nvSpPr>
          <p:spPr>
            <a:xfrm>
              <a:off x="7112975" y="3174023"/>
              <a:ext cx="211018" cy="211018"/>
            </a:xfrm>
            <a:prstGeom prst="ellipse">
              <a:avLst/>
            </a:prstGeom>
            <a:solidFill>
              <a:schemeClr val="accent2"/>
            </a:solidFill>
            <a:ln w="190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7" name="íŝľíḑe">
              <a:extLst>
                <a:ext uri="{FF2B5EF4-FFF2-40B4-BE49-F238E27FC236}">
                  <a16:creationId xmlns:a16="http://schemas.microsoft.com/office/drawing/2014/main" id="{8B8AAD06-36B2-4253-82DE-DD717F8E8B2C}"/>
                </a:ext>
              </a:extLst>
            </p:cNvPr>
            <p:cNvGrpSpPr/>
            <p:nvPr/>
          </p:nvGrpSpPr>
          <p:grpSpPr>
            <a:xfrm>
              <a:off x="7429502" y="2902555"/>
              <a:ext cx="3897692" cy="753954"/>
              <a:chOff x="7323993" y="2827377"/>
              <a:chExt cx="3897692" cy="753954"/>
            </a:xfrm>
          </p:grpSpPr>
          <p:sp>
            <p:nvSpPr>
              <p:cNvPr id="28" name="iSľíḓé">
                <a:extLst>
                  <a:ext uri="{FF2B5EF4-FFF2-40B4-BE49-F238E27FC236}">
                    <a16:creationId xmlns:a16="http://schemas.microsoft.com/office/drawing/2014/main" id="{DFFF0BB5-718F-4EF7-8D84-EDFF5FB55FAB}"/>
                  </a:ext>
                </a:extLst>
              </p:cNvPr>
              <p:cNvSpPr/>
              <p:nvPr/>
            </p:nvSpPr>
            <p:spPr bwMode="auto">
              <a:xfrm>
                <a:off x="7323993" y="3234686"/>
                <a:ext cx="3897690" cy="3466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bg2"/>
                    </a:solidFill>
                  </a:rPr>
                  <a:t>Copy pas</a:t>
                </a:r>
                <a:r>
                  <a:rPr lang="en-US" altLang="zh-CN" sz="100" dirty="0">
                    <a:solidFill>
                      <a:schemeClr val="bg2"/>
                    </a:solidFill>
                  </a:rPr>
                  <a:t> </a:t>
                </a:r>
                <a:r>
                  <a:rPr lang="en-US" altLang="zh-CN" sz="1100" dirty="0" err="1">
                    <a:solidFill>
                      <a:schemeClr val="bg2"/>
                    </a:solidFill>
                  </a:rPr>
                  <a:t>te</a:t>
                </a:r>
                <a:r>
                  <a:rPr lang="en-US" altLang="zh-CN" sz="1100" dirty="0">
                    <a:solidFill>
                      <a:schemeClr val="bg2"/>
                    </a:solidFill>
                  </a:rPr>
                  <a:t> fonts. Choose the only option to retain text.</a:t>
                </a:r>
              </a:p>
            </p:txBody>
          </p:sp>
          <p:sp>
            <p:nvSpPr>
              <p:cNvPr id="29" name="î$ļïdê">
                <a:extLst>
                  <a:ext uri="{FF2B5EF4-FFF2-40B4-BE49-F238E27FC236}">
                    <a16:creationId xmlns:a16="http://schemas.microsoft.com/office/drawing/2014/main" id="{F0986B49-FDC9-4736-9467-547EBF910883}"/>
                  </a:ext>
                </a:extLst>
              </p:cNvPr>
              <p:cNvSpPr txBox="1"/>
              <p:nvPr/>
            </p:nvSpPr>
            <p:spPr bwMode="auto">
              <a:xfrm>
                <a:off x="7323993" y="2827377"/>
                <a:ext cx="3897692" cy="4073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 dirty="0">
                    <a:solidFill>
                      <a:schemeClr val="accent3"/>
                    </a:solidFill>
                  </a:rPr>
                  <a:t>T</a:t>
                </a:r>
                <a:r>
                  <a:rPr lang="en-US" altLang="zh-CN" sz="1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altLang="zh-CN" sz="1400" b="1" dirty="0" err="1">
                    <a:solidFill>
                      <a:schemeClr val="accent3"/>
                    </a:solidFill>
                  </a:rPr>
                  <a:t>ext</a:t>
                </a:r>
                <a:r>
                  <a:rPr lang="en-US" altLang="zh-CN" sz="1400" b="1" dirty="0">
                    <a:solidFill>
                      <a:schemeClr val="accent3"/>
                    </a:solidFill>
                  </a:rPr>
                  <a:t> here</a:t>
                </a:r>
              </a:p>
            </p:txBody>
          </p:sp>
        </p:grpSp>
      </p:grpSp>
      <p:sp>
        <p:nvSpPr>
          <p:cNvPr id="7" name="íšľîde">
            <a:extLst>
              <a:ext uri="{FF2B5EF4-FFF2-40B4-BE49-F238E27FC236}">
                <a16:creationId xmlns:a16="http://schemas.microsoft.com/office/drawing/2014/main" id="{DA088C28-81EE-42E9-B5EB-50C1C71DB46A}"/>
              </a:ext>
            </a:extLst>
          </p:cNvPr>
          <p:cNvSpPr/>
          <p:nvPr/>
        </p:nvSpPr>
        <p:spPr>
          <a:xfrm>
            <a:off x="1513205" y="2559050"/>
            <a:ext cx="648335" cy="648335"/>
          </a:xfrm>
          <a:prstGeom prst="ellipse">
            <a:avLst/>
          </a:prstGeom>
          <a:solidFill>
            <a:schemeClr val="accent1"/>
          </a:solidFill>
          <a:ln w="31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ctr"/>
            <a:endParaRPr lang="en-US" altLang="zh-CN" sz="1600" b="1" dirty="0">
              <a:solidFill>
                <a:srgbClr val="BC3649"/>
              </a:solidFill>
            </a:endParaRPr>
          </a:p>
        </p:txBody>
      </p:sp>
      <p:grpSp>
        <p:nvGrpSpPr>
          <p:cNvPr id="8" name="îśḻïdé">
            <a:extLst>
              <a:ext uri="{FF2B5EF4-FFF2-40B4-BE49-F238E27FC236}">
                <a16:creationId xmlns:a16="http://schemas.microsoft.com/office/drawing/2014/main" id="{42A7B0D1-ADEB-4D01-AA0A-FCBA91CD9144}"/>
              </a:ext>
            </a:extLst>
          </p:cNvPr>
          <p:cNvGrpSpPr/>
          <p:nvPr/>
        </p:nvGrpSpPr>
        <p:grpSpPr>
          <a:xfrm>
            <a:off x="1599583" y="1609725"/>
            <a:ext cx="4511743" cy="3982119"/>
            <a:chOff x="2718" y="2310"/>
            <a:chExt cx="6283" cy="5545"/>
          </a:xfrm>
        </p:grpSpPr>
        <p:sp>
          <p:nvSpPr>
            <p:cNvPr id="9" name="íśḷídé">
              <a:extLst>
                <a:ext uri="{FF2B5EF4-FFF2-40B4-BE49-F238E27FC236}">
                  <a16:creationId xmlns:a16="http://schemas.microsoft.com/office/drawing/2014/main" id="{861BEF46-631C-4F91-9632-8A3FF08BBA3D}"/>
                </a:ext>
              </a:extLst>
            </p:cNvPr>
            <p:cNvSpPr/>
            <p:nvPr/>
          </p:nvSpPr>
          <p:spPr>
            <a:xfrm>
              <a:off x="5360" y="6161"/>
              <a:ext cx="1694" cy="1694"/>
            </a:xfrm>
            <a:prstGeom prst="ellipse">
              <a:avLst/>
            </a:prstGeom>
            <a:solidFill>
              <a:schemeClr val="bg2">
                <a:alpha val="55000"/>
              </a:schemeClr>
            </a:solidFill>
            <a:ln w="19050">
              <a:noFill/>
              <a:round/>
            </a:ln>
          </p:spPr>
          <p:txBody>
            <a:bodyPr vert="horz" wrap="none" lIns="91440" tIns="45720" rIns="91440" bIns="45720" numCol="1" spcCol="0" rtlCol="0" fromWordArt="0" anchor="ctr" anchorCtr="1" forceAA="0" compatLnSpc="1">
              <a:noAutofit/>
            </a:bodyPr>
            <a:lstStyle/>
            <a:p>
              <a:pPr lvl="0" algn="ctr"/>
              <a:endParaRPr lang="zh-CN" altLang="en-US" sz="1200" b="1" dirty="0"/>
            </a:p>
          </p:txBody>
        </p:sp>
        <p:sp>
          <p:nvSpPr>
            <p:cNvPr id="10" name="iSḻiḓe">
              <a:extLst>
                <a:ext uri="{FF2B5EF4-FFF2-40B4-BE49-F238E27FC236}">
                  <a16:creationId xmlns:a16="http://schemas.microsoft.com/office/drawing/2014/main" id="{740D199E-AD42-4ED2-A17A-E30D0055A72F}"/>
                </a:ext>
              </a:extLst>
            </p:cNvPr>
            <p:cNvSpPr/>
            <p:nvPr/>
          </p:nvSpPr>
          <p:spPr>
            <a:xfrm>
              <a:off x="2970" y="2310"/>
              <a:ext cx="5040" cy="5040"/>
            </a:xfrm>
            <a:prstGeom prst="ellipse">
              <a:avLst/>
            </a:prstGeom>
            <a:blipFill>
              <a:blip r:embed="rId3" cstate="screen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11" name="íşḷîḋê">
              <a:extLst>
                <a:ext uri="{FF2B5EF4-FFF2-40B4-BE49-F238E27FC236}">
                  <a16:creationId xmlns:a16="http://schemas.microsoft.com/office/drawing/2014/main" id="{44DABFA0-1C86-4E52-A160-039754AFDEF7}"/>
                </a:ext>
              </a:extLst>
            </p:cNvPr>
            <p:cNvSpPr/>
            <p:nvPr/>
          </p:nvSpPr>
          <p:spPr>
            <a:xfrm>
              <a:off x="5580" y="4152"/>
              <a:ext cx="3421" cy="3421"/>
            </a:xfrm>
            <a:prstGeom prst="ellipse">
              <a:avLst/>
            </a:prstGeom>
            <a:solidFill>
              <a:schemeClr val="accent2"/>
            </a:solidFill>
            <a:ln w="31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lvl="0" algn="ctr"/>
              <a:endParaRPr lang="en-US" altLang="zh-CN" sz="1600" b="1" dirty="0">
                <a:solidFill>
                  <a:srgbClr val="BC3649"/>
                </a:solidFill>
              </a:endParaRPr>
            </a:p>
          </p:txBody>
        </p:sp>
        <p:sp>
          <p:nvSpPr>
            <p:cNvPr id="12" name="íṩlïḍè">
              <a:extLst>
                <a:ext uri="{FF2B5EF4-FFF2-40B4-BE49-F238E27FC236}">
                  <a16:creationId xmlns:a16="http://schemas.microsoft.com/office/drawing/2014/main" id="{ED4B31B2-FA96-4425-8B67-CA750C2DCFF5}"/>
                </a:ext>
              </a:extLst>
            </p:cNvPr>
            <p:cNvSpPr/>
            <p:nvPr/>
          </p:nvSpPr>
          <p:spPr>
            <a:xfrm>
              <a:off x="2718" y="2337"/>
              <a:ext cx="1814" cy="1814"/>
            </a:xfrm>
            <a:prstGeom prst="ellipse">
              <a:avLst/>
            </a:prstGeom>
            <a:solidFill>
              <a:schemeClr val="bg2">
                <a:alpha val="55000"/>
              </a:schemeClr>
            </a:solidFill>
            <a:ln w="19050">
              <a:noFill/>
              <a:round/>
            </a:ln>
          </p:spPr>
          <p:txBody>
            <a:bodyPr vert="horz" wrap="none" lIns="91440" tIns="45720" rIns="91440" bIns="45720" numCol="1" spcCol="0" rtlCol="0" fromWordArt="0" anchor="ctr" anchorCtr="1" forceAA="0" compatLnSpc="1">
              <a:noAutofit/>
            </a:bodyPr>
            <a:lstStyle/>
            <a:p>
              <a:pPr lvl="0" algn="ctr"/>
              <a:endParaRPr lang="zh-CN" altLang="en-US" sz="1200" b="1" dirty="0"/>
            </a:p>
          </p:txBody>
        </p:sp>
      </p:grpSp>
      <p:grpSp>
        <p:nvGrpSpPr>
          <p:cNvPr id="30" name="ïṧḷíďè">
            <a:extLst>
              <a:ext uri="{FF2B5EF4-FFF2-40B4-BE49-F238E27FC236}">
                <a16:creationId xmlns:a16="http://schemas.microsoft.com/office/drawing/2014/main" id="{F33BD518-60B9-4C83-B5E6-BA89A4B3BF15}"/>
              </a:ext>
            </a:extLst>
          </p:cNvPr>
          <p:cNvGrpSpPr/>
          <p:nvPr/>
        </p:nvGrpSpPr>
        <p:grpSpPr>
          <a:xfrm>
            <a:off x="6912498" y="2665374"/>
            <a:ext cx="4214219" cy="753954"/>
            <a:chOff x="7112975" y="2902555"/>
            <a:chExt cx="4214219" cy="753954"/>
          </a:xfrm>
        </p:grpSpPr>
        <p:sp>
          <p:nvSpPr>
            <p:cNvPr id="31" name="iśḻïďé">
              <a:extLst>
                <a:ext uri="{FF2B5EF4-FFF2-40B4-BE49-F238E27FC236}">
                  <a16:creationId xmlns:a16="http://schemas.microsoft.com/office/drawing/2014/main" id="{8217184A-C7FB-4FAB-B13F-D9E83D608EDE}"/>
                </a:ext>
              </a:extLst>
            </p:cNvPr>
            <p:cNvSpPr/>
            <p:nvPr/>
          </p:nvSpPr>
          <p:spPr>
            <a:xfrm>
              <a:off x="7112975" y="3174023"/>
              <a:ext cx="211018" cy="211018"/>
            </a:xfrm>
            <a:prstGeom prst="ellipse">
              <a:avLst/>
            </a:prstGeom>
            <a:solidFill>
              <a:schemeClr val="accent3"/>
            </a:solidFill>
            <a:ln w="190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2" name="ïS1ïḓe">
              <a:extLst>
                <a:ext uri="{FF2B5EF4-FFF2-40B4-BE49-F238E27FC236}">
                  <a16:creationId xmlns:a16="http://schemas.microsoft.com/office/drawing/2014/main" id="{65BAF54F-2EFA-4588-977B-89AC0A7BF1B0}"/>
                </a:ext>
              </a:extLst>
            </p:cNvPr>
            <p:cNvGrpSpPr/>
            <p:nvPr/>
          </p:nvGrpSpPr>
          <p:grpSpPr>
            <a:xfrm>
              <a:off x="7429502" y="2902555"/>
              <a:ext cx="3897692" cy="753954"/>
              <a:chOff x="7323993" y="2827377"/>
              <a:chExt cx="3897692" cy="753954"/>
            </a:xfrm>
          </p:grpSpPr>
          <p:sp>
            <p:nvSpPr>
              <p:cNvPr id="33" name="ïṩ1íḍe">
                <a:extLst>
                  <a:ext uri="{FF2B5EF4-FFF2-40B4-BE49-F238E27FC236}">
                    <a16:creationId xmlns:a16="http://schemas.microsoft.com/office/drawing/2014/main" id="{AF9E2C2C-17D3-4566-88F6-04DD761ED273}"/>
                  </a:ext>
                </a:extLst>
              </p:cNvPr>
              <p:cNvSpPr/>
              <p:nvPr/>
            </p:nvSpPr>
            <p:spPr bwMode="auto">
              <a:xfrm>
                <a:off x="7323993" y="3234686"/>
                <a:ext cx="3897690" cy="3466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bg2"/>
                    </a:solidFill>
                  </a:rPr>
                  <a:t>Copy pas</a:t>
                </a:r>
                <a:r>
                  <a:rPr lang="en-US" altLang="zh-CN" sz="100" dirty="0">
                    <a:solidFill>
                      <a:schemeClr val="bg2"/>
                    </a:solidFill>
                  </a:rPr>
                  <a:t> </a:t>
                </a:r>
                <a:r>
                  <a:rPr lang="en-US" altLang="zh-CN" sz="1100" dirty="0" err="1">
                    <a:solidFill>
                      <a:schemeClr val="bg2"/>
                    </a:solidFill>
                  </a:rPr>
                  <a:t>te</a:t>
                </a:r>
                <a:r>
                  <a:rPr lang="en-US" altLang="zh-CN" sz="1100" dirty="0">
                    <a:solidFill>
                      <a:schemeClr val="bg2"/>
                    </a:solidFill>
                  </a:rPr>
                  <a:t> fonts. Choose the only option to retain text.</a:t>
                </a:r>
              </a:p>
            </p:txBody>
          </p:sp>
          <p:sp>
            <p:nvSpPr>
              <p:cNvPr id="34" name="íş1iḍé">
                <a:extLst>
                  <a:ext uri="{FF2B5EF4-FFF2-40B4-BE49-F238E27FC236}">
                    <a16:creationId xmlns:a16="http://schemas.microsoft.com/office/drawing/2014/main" id="{1416F0C5-5912-4A9E-9010-D58A106F6EE0}"/>
                  </a:ext>
                </a:extLst>
              </p:cNvPr>
              <p:cNvSpPr txBox="1"/>
              <p:nvPr/>
            </p:nvSpPr>
            <p:spPr bwMode="auto">
              <a:xfrm>
                <a:off x="7323993" y="2827377"/>
                <a:ext cx="3897692" cy="4073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 dirty="0">
                    <a:solidFill>
                      <a:schemeClr val="accent3"/>
                    </a:solidFill>
                  </a:rPr>
                  <a:t>T</a:t>
                </a:r>
                <a:r>
                  <a:rPr lang="en-US" altLang="zh-CN" sz="1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altLang="zh-CN" sz="1400" b="1" dirty="0" err="1">
                    <a:solidFill>
                      <a:schemeClr val="accent3"/>
                    </a:solidFill>
                  </a:rPr>
                  <a:t>ext</a:t>
                </a:r>
                <a:r>
                  <a:rPr lang="en-US" altLang="zh-CN" sz="1400" b="1" dirty="0">
                    <a:solidFill>
                      <a:schemeClr val="accent3"/>
                    </a:solidFill>
                  </a:rPr>
                  <a:t> here</a:t>
                </a:r>
              </a:p>
            </p:txBody>
          </p:sp>
        </p:grpSp>
      </p:grpSp>
      <p:grpSp>
        <p:nvGrpSpPr>
          <p:cNvPr id="35" name="íṥḻíḑè">
            <a:extLst>
              <a:ext uri="{FF2B5EF4-FFF2-40B4-BE49-F238E27FC236}">
                <a16:creationId xmlns:a16="http://schemas.microsoft.com/office/drawing/2014/main" id="{2BA9D877-8BCC-4DF5-9BAF-27E06AD68E6C}"/>
              </a:ext>
            </a:extLst>
          </p:cNvPr>
          <p:cNvGrpSpPr/>
          <p:nvPr/>
        </p:nvGrpSpPr>
        <p:grpSpPr>
          <a:xfrm>
            <a:off x="6912498" y="3620914"/>
            <a:ext cx="4214219" cy="753954"/>
            <a:chOff x="7112975" y="2902555"/>
            <a:chExt cx="4214219" cy="753954"/>
          </a:xfrm>
        </p:grpSpPr>
        <p:sp>
          <p:nvSpPr>
            <p:cNvPr id="36" name="ïṣ1îďè">
              <a:extLst>
                <a:ext uri="{FF2B5EF4-FFF2-40B4-BE49-F238E27FC236}">
                  <a16:creationId xmlns:a16="http://schemas.microsoft.com/office/drawing/2014/main" id="{0A8C1EDE-F590-4C2B-AC31-F375DF791899}"/>
                </a:ext>
              </a:extLst>
            </p:cNvPr>
            <p:cNvSpPr/>
            <p:nvPr/>
          </p:nvSpPr>
          <p:spPr>
            <a:xfrm>
              <a:off x="7112975" y="3174023"/>
              <a:ext cx="211018" cy="211018"/>
            </a:xfrm>
            <a:prstGeom prst="ellipse">
              <a:avLst/>
            </a:prstGeom>
            <a:solidFill>
              <a:schemeClr val="accent2"/>
            </a:solidFill>
            <a:ln w="190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37" name="íṩ1iḑe">
              <a:extLst>
                <a:ext uri="{FF2B5EF4-FFF2-40B4-BE49-F238E27FC236}">
                  <a16:creationId xmlns:a16="http://schemas.microsoft.com/office/drawing/2014/main" id="{6F6918DC-F503-45BA-99E3-CD51541FB9CC}"/>
                </a:ext>
              </a:extLst>
            </p:cNvPr>
            <p:cNvGrpSpPr/>
            <p:nvPr/>
          </p:nvGrpSpPr>
          <p:grpSpPr>
            <a:xfrm>
              <a:off x="7429502" y="2902555"/>
              <a:ext cx="3897692" cy="753954"/>
              <a:chOff x="7323993" y="2827377"/>
              <a:chExt cx="3897692" cy="753954"/>
            </a:xfrm>
          </p:grpSpPr>
          <p:sp>
            <p:nvSpPr>
              <p:cNvPr id="38" name="îṩḷiḓê">
                <a:extLst>
                  <a:ext uri="{FF2B5EF4-FFF2-40B4-BE49-F238E27FC236}">
                    <a16:creationId xmlns:a16="http://schemas.microsoft.com/office/drawing/2014/main" id="{19470C8B-6ED1-41E2-866D-A72AA157694F}"/>
                  </a:ext>
                </a:extLst>
              </p:cNvPr>
              <p:cNvSpPr/>
              <p:nvPr/>
            </p:nvSpPr>
            <p:spPr bwMode="auto">
              <a:xfrm>
                <a:off x="7323993" y="3234686"/>
                <a:ext cx="3897690" cy="3466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bg2"/>
                    </a:solidFill>
                  </a:rPr>
                  <a:t>Copy pas</a:t>
                </a:r>
                <a:r>
                  <a:rPr lang="en-US" altLang="zh-CN" sz="100" dirty="0">
                    <a:solidFill>
                      <a:schemeClr val="bg2"/>
                    </a:solidFill>
                  </a:rPr>
                  <a:t> </a:t>
                </a:r>
                <a:r>
                  <a:rPr lang="en-US" altLang="zh-CN" sz="1100" dirty="0" err="1">
                    <a:solidFill>
                      <a:schemeClr val="bg2"/>
                    </a:solidFill>
                  </a:rPr>
                  <a:t>te</a:t>
                </a:r>
                <a:r>
                  <a:rPr lang="en-US" altLang="zh-CN" sz="1100" dirty="0">
                    <a:solidFill>
                      <a:schemeClr val="bg2"/>
                    </a:solidFill>
                  </a:rPr>
                  <a:t> fonts. Choose the only option to retain text.</a:t>
                </a:r>
              </a:p>
            </p:txBody>
          </p:sp>
          <p:sp>
            <p:nvSpPr>
              <p:cNvPr id="39" name="iṣľîdê">
                <a:extLst>
                  <a:ext uri="{FF2B5EF4-FFF2-40B4-BE49-F238E27FC236}">
                    <a16:creationId xmlns:a16="http://schemas.microsoft.com/office/drawing/2014/main" id="{ABA8BCFE-46D3-419A-B54A-3E6D42E904CE}"/>
                  </a:ext>
                </a:extLst>
              </p:cNvPr>
              <p:cNvSpPr txBox="1"/>
              <p:nvPr/>
            </p:nvSpPr>
            <p:spPr bwMode="auto">
              <a:xfrm>
                <a:off x="7323993" y="2827377"/>
                <a:ext cx="3897692" cy="4073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 dirty="0">
                    <a:solidFill>
                      <a:schemeClr val="accent3"/>
                    </a:solidFill>
                  </a:rPr>
                  <a:t>T</a:t>
                </a:r>
                <a:r>
                  <a:rPr lang="en-US" altLang="zh-CN" sz="1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altLang="zh-CN" sz="1400" b="1" dirty="0" err="1">
                    <a:solidFill>
                      <a:schemeClr val="accent3"/>
                    </a:solidFill>
                  </a:rPr>
                  <a:t>ext</a:t>
                </a:r>
                <a:r>
                  <a:rPr lang="en-US" altLang="zh-CN" sz="1400" b="1" dirty="0">
                    <a:solidFill>
                      <a:schemeClr val="accent3"/>
                    </a:solidFill>
                  </a:rPr>
                  <a:t> here</a:t>
                </a:r>
              </a:p>
            </p:txBody>
          </p:sp>
        </p:grpSp>
      </p:grpSp>
      <p:grpSp>
        <p:nvGrpSpPr>
          <p:cNvPr id="40" name="iSḻíḋè">
            <a:extLst>
              <a:ext uri="{FF2B5EF4-FFF2-40B4-BE49-F238E27FC236}">
                <a16:creationId xmlns:a16="http://schemas.microsoft.com/office/drawing/2014/main" id="{25314C30-F719-4B98-B3B6-2FBCB6130035}"/>
              </a:ext>
            </a:extLst>
          </p:cNvPr>
          <p:cNvGrpSpPr/>
          <p:nvPr/>
        </p:nvGrpSpPr>
        <p:grpSpPr>
          <a:xfrm>
            <a:off x="6912498" y="4576455"/>
            <a:ext cx="4214219" cy="753954"/>
            <a:chOff x="7112975" y="2902555"/>
            <a:chExt cx="4214219" cy="753954"/>
          </a:xfrm>
        </p:grpSpPr>
        <p:sp>
          <p:nvSpPr>
            <p:cNvPr id="41" name="îŝľïďe">
              <a:extLst>
                <a:ext uri="{FF2B5EF4-FFF2-40B4-BE49-F238E27FC236}">
                  <a16:creationId xmlns:a16="http://schemas.microsoft.com/office/drawing/2014/main" id="{5B554CA6-5C26-4AD1-8E98-4CA4F3F14587}"/>
                </a:ext>
              </a:extLst>
            </p:cNvPr>
            <p:cNvSpPr/>
            <p:nvPr/>
          </p:nvSpPr>
          <p:spPr>
            <a:xfrm>
              <a:off x="7112975" y="3174023"/>
              <a:ext cx="211018" cy="211018"/>
            </a:xfrm>
            <a:prstGeom prst="ellipse">
              <a:avLst/>
            </a:prstGeom>
            <a:solidFill>
              <a:schemeClr val="accent3"/>
            </a:solidFill>
            <a:ln w="190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grpSp>
          <p:nvGrpSpPr>
            <p:cNvPr id="42" name="ïṡļïďê">
              <a:extLst>
                <a:ext uri="{FF2B5EF4-FFF2-40B4-BE49-F238E27FC236}">
                  <a16:creationId xmlns:a16="http://schemas.microsoft.com/office/drawing/2014/main" id="{916DAF50-D847-41CE-8BDE-2DF66B242509}"/>
                </a:ext>
              </a:extLst>
            </p:cNvPr>
            <p:cNvGrpSpPr/>
            <p:nvPr/>
          </p:nvGrpSpPr>
          <p:grpSpPr>
            <a:xfrm>
              <a:off x="7429502" y="2902555"/>
              <a:ext cx="3897692" cy="753954"/>
              <a:chOff x="7323993" y="2827377"/>
              <a:chExt cx="3897692" cy="753954"/>
            </a:xfrm>
          </p:grpSpPr>
          <p:sp>
            <p:nvSpPr>
              <p:cNvPr id="43" name="isľïḍe">
                <a:extLst>
                  <a:ext uri="{FF2B5EF4-FFF2-40B4-BE49-F238E27FC236}">
                    <a16:creationId xmlns:a16="http://schemas.microsoft.com/office/drawing/2014/main" id="{BF11F582-3075-438C-9B7A-3315316ED7B7}"/>
                  </a:ext>
                </a:extLst>
              </p:cNvPr>
              <p:cNvSpPr/>
              <p:nvPr/>
            </p:nvSpPr>
            <p:spPr bwMode="auto">
              <a:xfrm>
                <a:off x="7323993" y="3234686"/>
                <a:ext cx="3897690" cy="3466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defTabSz="914400">
                  <a:lnSpc>
                    <a:spcPct val="13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bg2"/>
                    </a:solidFill>
                  </a:rPr>
                  <a:t>Copy pas</a:t>
                </a:r>
                <a:r>
                  <a:rPr lang="en-US" altLang="zh-CN" sz="100" dirty="0">
                    <a:solidFill>
                      <a:schemeClr val="bg2"/>
                    </a:solidFill>
                  </a:rPr>
                  <a:t> </a:t>
                </a:r>
                <a:r>
                  <a:rPr lang="en-US" altLang="zh-CN" sz="1100" dirty="0" err="1">
                    <a:solidFill>
                      <a:schemeClr val="bg2"/>
                    </a:solidFill>
                  </a:rPr>
                  <a:t>te</a:t>
                </a:r>
                <a:r>
                  <a:rPr lang="en-US" altLang="zh-CN" sz="1100" dirty="0">
                    <a:solidFill>
                      <a:schemeClr val="bg2"/>
                    </a:solidFill>
                  </a:rPr>
                  <a:t> fonts. Choose the only option to retain text.</a:t>
                </a:r>
              </a:p>
            </p:txBody>
          </p:sp>
          <p:sp>
            <p:nvSpPr>
              <p:cNvPr id="44" name="ïṡḷidê">
                <a:extLst>
                  <a:ext uri="{FF2B5EF4-FFF2-40B4-BE49-F238E27FC236}">
                    <a16:creationId xmlns:a16="http://schemas.microsoft.com/office/drawing/2014/main" id="{BEBD0C7E-7B6D-4116-A29C-8D51CA7DB15A}"/>
                  </a:ext>
                </a:extLst>
              </p:cNvPr>
              <p:cNvSpPr txBox="1"/>
              <p:nvPr/>
            </p:nvSpPr>
            <p:spPr bwMode="auto">
              <a:xfrm>
                <a:off x="7323993" y="2827377"/>
                <a:ext cx="3897692" cy="407308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lIns="90000" tIns="46800" rIns="90000" bIns="46800" anchor="ctr" anchorCtr="0">
                <a:normAutofit/>
              </a:bodyPr>
              <a:lstStyle>
                <a:defPPr>
                  <a:defRPr lang="zh-CN"/>
                </a:defPPr>
                <a:lvl1pPr marL="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3765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FontTx/>
                  <a:buNone/>
                </a:pPr>
                <a:r>
                  <a:rPr lang="en-US" altLang="zh-CN" sz="1400" b="1" dirty="0">
                    <a:solidFill>
                      <a:schemeClr val="accent3"/>
                    </a:solidFill>
                  </a:rPr>
                  <a:t>T</a:t>
                </a:r>
                <a:r>
                  <a:rPr lang="en-US" altLang="zh-CN" sz="100" b="1" dirty="0">
                    <a:solidFill>
                      <a:schemeClr val="accent3"/>
                    </a:solidFill>
                  </a:rPr>
                  <a:t> </a:t>
                </a:r>
                <a:r>
                  <a:rPr lang="en-US" altLang="zh-CN" sz="1400" b="1" dirty="0" err="1">
                    <a:solidFill>
                      <a:schemeClr val="accent3"/>
                    </a:solidFill>
                  </a:rPr>
                  <a:t>ext</a:t>
                </a:r>
                <a:r>
                  <a:rPr lang="en-US" altLang="zh-CN" sz="1400" b="1" dirty="0">
                    <a:solidFill>
                      <a:schemeClr val="accent3"/>
                    </a:solidFill>
                  </a:rPr>
                  <a:t> here</a:t>
                </a:r>
              </a:p>
            </p:txBody>
          </p:sp>
        </p:grpSp>
      </p:grpSp>
      <p:sp>
        <p:nvSpPr>
          <p:cNvPr id="2" name="ïśļiḍê">
            <a:extLst>
              <a:ext uri="{FF2B5EF4-FFF2-40B4-BE49-F238E27FC236}">
                <a16:creationId xmlns:a16="http://schemas.microsoft.com/office/drawing/2014/main" id="{74C6C9B9-D2C4-4685-9FCC-6EC5EF8A2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 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4272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şlîḑ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îšļîdè">
            <a:extLst>
              <a:ext uri="{FF2B5EF4-FFF2-40B4-BE49-F238E27FC236}">
                <a16:creationId xmlns:a16="http://schemas.microsoft.com/office/drawing/2014/main" id="{2EABB252-4504-4797-AFFE-2D161A6AE23B}"/>
              </a:ext>
            </a:extLst>
          </p:cNvPr>
          <p:cNvGrpSpPr/>
          <p:nvPr/>
        </p:nvGrpSpPr>
        <p:grpSpPr>
          <a:xfrm>
            <a:off x="8022521" y="1959917"/>
            <a:ext cx="3320304" cy="3320304"/>
            <a:chOff x="2291375" y="2215175"/>
            <a:chExt cx="2427651" cy="2427651"/>
          </a:xfrm>
        </p:grpSpPr>
        <p:sp>
          <p:nvSpPr>
            <p:cNvPr id="32" name="íṩḷîḑê">
              <a:extLst>
                <a:ext uri="{FF2B5EF4-FFF2-40B4-BE49-F238E27FC236}">
                  <a16:creationId xmlns:a16="http://schemas.microsoft.com/office/drawing/2014/main" id="{AB0DD8D6-E6C2-41E0-9585-397BE1C9F67C}"/>
                </a:ext>
              </a:extLst>
            </p:cNvPr>
            <p:cNvSpPr/>
            <p:nvPr/>
          </p:nvSpPr>
          <p:spPr>
            <a:xfrm>
              <a:off x="2291375" y="2215175"/>
              <a:ext cx="2427651" cy="2427651"/>
            </a:xfrm>
            <a:prstGeom prst="ellipse">
              <a:avLst/>
            </a:prstGeom>
            <a:solidFill>
              <a:schemeClr val="accent2"/>
            </a:solidFill>
            <a:ln w="38100" cap="flat" cmpd="sng" algn="ctr">
              <a:solidFill>
                <a:schemeClr val="accent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33" name="íśļïḍê">
              <a:extLst>
                <a:ext uri="{FF2B5EF4-FFF2-40B4-BE49-F238E27FC236}">
                  <a16:creationId xmlns:a16="http://schemas.microsoft.com/office/drawing/2014/main" id="{36F92D00-60F5-44A5-9024-CB28554258F2}"/>
                </a:ext>
              </a:extLst>
            </p:cNvPr>
            <p:cNvSpPr/>
            <p:nvPr/>
          </p:nvSpPr>
          <p:spPr>
            <a:xfrm>
              <a:off x="2463800" y="2387600"/>
              <a:ext cx="2082800" cy="2082800"/>
            </a:xfrm>
            <a:prstGeom prst="ellipse">
              <a:avLst/>
            </a:prstGeom>
            <a:blipFill>
              <a:blip r:embed="rId4" cstate="screen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6" name="îṥļîďé">
            <a:extLst>
              <a:ext uri="{FF2B5EF4-FFF2-40B4-BE49-F238E27FC236}">
                <a16:creationId xmlns:a16="http://schemas.microsoft.com/office/drawing/2014/main" id="{72A0B74F-4274-434A-A731-D8820FB78561}"/>
              </a:ext>
            </a:extLst>
          </p:cNvPr>
          <p:cNvSpPr txBox="1"/>
          <p:nvPr/>
        </p:nvSpPr>
        <p:spPr>
          <a:xfrm>
            <a:off x="901418" y="1836160"/>
            <a:ext cx="5206998" cy="646684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rmAutofit/>
          </a:bodyPr>
          <a:lstStyle/>
          <a:p>
            <a:pPr>
              <a:buSzPct val="25000"/>
            </a:pPr>
            <a:r>
              <a:rPr lang="en-US" sz="2000" b="1" dirty="0">
                <a:solidFill>
                  <a:schemeClr val="accent3"/>
                </a:solidFill>
              </a:rPr>
              <a:t>Unified fonts make reading more </a:t>
            </a:r>
            <a:r>
              <a:rPr lang="en-US" sz="2000" b="1" dirty="0" err="1">
                <a:solidFill>
                  <a:schemeClr val="accent3"/>
                </a:solidFill>
              </a:rPr>
              <a:t>fl</a:t>
            </a:r>
            <a:r>
              <a:rPr lang="en-US" sz="100" b="1" dirty="0">
                <a:solidFill>
                  <a:schemeClr val="accent3"/>
                </a:solidFill>
              </a:rPr>
              <a:t> </a:t>
            </a:r>
            <a:r>
              <a:rPr lang="en-US" sz="2000" b="1" dirty="0" err="1">
                <a:solidFill>
                  <a:schemeClr val="accent3"/>
                </a:solidFill>
              </a:rPr>
              <a:t>uent</a:t>
            </a:r>
            <a:r>
              <a:rPr lang="en-US" sz="2000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8" name="îṧḻïḋê">
            <a:extLst>
              <a:ext uri="{FF2B5EF4-FFF2-40B4-BE49-F238E27FC236}">
                <a16:creationId xmlns:a16="http://schemas.microsoft.com/office/drawing/2014/main" id="{D58E0E7F-087D-4085-9B5E-563C64331FD4}"/>
              </a:ext>
            </a:extLst>
          </p:cNvPr>
          <p:cNvSpPr txBox="1"/>
          <p:nvPr/>
        </p:nvSpPr>
        <p:spPr>
          <a:xfrm>
            <a:off x="904593" y="2481828"/>
            <a:ext cx="5422900" cy="1042172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rm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1200" dirty="0">
                <a:solidFill>
                  <a:schemeClr val="bg2"/>
                </a:solidFill>
              </a:rPr>
              <a:t>Theme color makes PPT more convenient to </a:t>
            </a:r>
            <a:r>
              <a:rPr lang="en-US" sz="1200" dirty="0" err="1">
                <a:solidFill>
                  <a:schemeClr val="bg2"/>
                </a:solidFill>
              </a:rPr>
              <a:t>change.Adjust</a:t>
            </a:r>
            <a:r>
              <a:rPr lang="en-US" sz="1200" dirty="0">
                <a:solidFill>
                  <a:schemeClr val="bg2"/>
                </a:solidFill>
              </a:rPr>
              <a:t> the spacing to adapt to Chinese typesetting, </a:t>
            </a:r>
            <a:r>
              <a:rPr lang="en-US" sz="100" dirty="0">
                <a:solidFill>
                  <a:schemeClr val="bg2"/>
                </a:solidFill>
              </a:rPr>
              <a:t> </a:t>
            </a:r>
            <a:r>
              <a:rPr lang="en-US" sz="1200" dirty="0">
                <a:solidFill>
                  <a:schemeClr val="bg2"/>
                </a:solidFill>
              </a:rPr>
              <a:t>use the reference line in PPT.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1200" dirty="0">
                <a:solidFill>
                  <a:schemeClr val="bg2"/>
                </a:solidFill>
              </a:rPr>
              <a:t>… ….</a:t>
            </a:r>
          </a:p>
        </p:txBody>
      </p:sp>
      <p:sp>
        <p:nvSpPr>
          <p:cNvPr id="15" name="îṡľîdé">
            <a:extLst>
              <a:ext uri="{FF2B5EF4-FFF2-40B4-BE49-F238E27FC236}">
                <a16:creationId xmlns:a16="http://schemas.microsoft.com/office/drawing/2014/main" id="{C9663814-1BB4-4D92-A5B5-7B9431EB7BDC}"/>
              </a:ext>
            </a:extLst>
          </p:cNvPr>
          <p:cNvSpPr txBox="1"/>
          <p:nvPr/>
        </p:nvSpPr>
        <p:spPr bwMode="auto">
          <a:xfrm>
            <a:off x="673100" y="4216772"/>
            <a:ext cx="1863272" cy="44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anchor="ctr">
            <a:norm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accent3"/>
                </a:solidFill>
              </a:rPr>
              <a:t>Text here</a:t>
            </a:r>
          </a:p>
        </p:txBody>
      </p:sp>
      <p:sp>
        <p:nvSpPr>
          <p:cNvPr id="13" name="íślíḓé">
            <a:extLst>
              <a:ext uri="{FF2B5EF4-FFF2-40B4-BE49-F238E27FC236}">
                <a16:creationId xmlns:a16="http://schemas.microsoft.com/office/drawing/2014/main" id="{65DA2920-831F-43D3-86DB-274B60035915}"/>
              </a:ext>
            </a:extLst>
          </p:cNvPr>
          <p:cNvSpPr/>
          <p:nvPr/>
        </p:nvSpPr>
        <p:spPr bwMode="auto">
          <a:xfrm>
            <a:off x="711199" y="5162360"/>
            <a:ext cx="1787074" cy="69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accent3"/>
                </a:solidFill>
              </a:rPr>
              <a:t>Supporting text he</a:t>
            </a:r>
            <a:r>
              <a:rPr lang="en-US" altLang="zh-CN" sz="100" dirty="0">
                <a:solidFill>
                  <a:schemeClr val="accent3"/>
                </a:solidFill>
              </a:rPr>
              <a:t> </a:t>
            </a:r>
            <a:r>
              <a:rPr lang="en-US" altLang="zh-CN" sz="1100" dirty="0">
                <a:solidFill>
                  <a:schemeClr val="accent3"/>
                </a:solidFill>
              </a:rPr>
              <a:t>re.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accent3"/>
                </a:solidFill>
              </a:rPr>
              <a:t>… …</a:t>
            </a:r>
            <a:endParaRPr lang="zh-CN" altLang="en-US" sz="1100" dirty="0">
              <a:solidFill>
                <a:schemeClr val="accent3"/>
              </a:solidFill>
            </a:endParaRPr>
          </a:p>
        </p:txBody>
      </p:sp>
      <p:sp>
        <p:nvSpPr>
          <p:cNvPr id="40" name="íśḷîḓe">
            <a:extLst>
              <a:ext uri="{FF2B5EF4-FFF2-40B4-BE49-F238E27FC236}">
                <a16:creationId xmlns:a16="http://schemas.microsoft.com/office/drawing/2014/main" id="{6A53D74F-EF84-4CF7-9C07-B8FCB322CC17}"/>
              </a:ext>
            </a:extLst>
          </p:cNvPr>
          <p:cNvSpPr txBox="1"/>
          <p:nvPr/>
        </p:nvSpPr>
        <p:spPr bwMode="auto">
          <a:xfrm>
            <a:off x="2524788" y="4216772"/>
            <a:ext cx="1863272" cy="44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anchor="ctr">
            <a:norm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accent3"/>
                </a:solidFill>
              </a:rPr>
              <a:t>Text here</a:t>
            </a:r>
          </a:p>
        </p:txBody>
      </p:sp>
      <p:sp>
        <p:nvSpPr>
          <p:cNvPr id="41" name="iŝļíde">
            <a:extLst>
              <a:ext uri="{FF2B5EF4-FFF2-40B4-BE49-F238E27FC236}">
                <a16:creationId xmlns:a16="http://schemas.microsoft.com/office/drawing/2014/main" id="{467D9C30-BC66-489F-9134-575084E453B8}"/>
              </a:ext>
            </a:extLst>
          </p:cNvPr>
          <p:cNvSpPr/>
          <p:nvPr/>
        </p:nvSpPr>
        <p:spPr bwMode="auto">
          <a:xfrm>
            <a:off x="2562887" y="5162360"/>
            <a:ext cx="1787074" cy="69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accent3"/>
                </a:solidFill>
              </a:rPr>
              <a:t>Supporting text he</a:t>
            </a:r>
            <a:r>
              <a:rPr lang="en-US" altLang="zh-CN" sz="100" dirty="0">
                <a:solidFill>
                  <a:schemeClr val="accent3"/>
                </a:solidFill>
              </a:rPr>
              <a:t> </a:t>
            </a:r>
            <a:r>
              <a:rPr lang="en-US" altLang="zh-CN" sz="1100" dirty="0">
                <a:solidFill>
                  <a:schemeClr val="accent3"/>
                </a:solidFill>
              </a:rPr>
              <a:t>re.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accent3"/>
                </a:solidFill>
              </a:rPr>
              <a:t>… …</a:t>
            </a:r>
            <a:endParaRPr lang="zh-CN" altLang="en-US" sz="1100" dirty="0">
              <a:solidFill>
                <a:schemeClr val="accent3"/>
              </a:solidFill>
            </a:endParaRPr>
          </a:p>
        </p:txBody>
      </p:sp>
      <p:sp>
        <p:nvSpPr>
          <p:cNvPr id="46" name="i$ḻïdè">
            <a:extLst>
              <a:ext uri="{FF2B5EF4-FFF2-40B4-BE49-F238E27FC236}">
                <a16:creationId xmlns:a16="http://schemas.microsoft.com/office/drawing/2014/main" id="{1FB2ACBA-7908-4B73-A285-5741977F2982}"/>
              </a:ext>
            </a:extLst>
          </p:cNvPr>
          <p:cNvSpPr txBox="1"/>
          <p:nvPr/>
        </p:nvSpPr>
        <p:spPr bwMode="auto">
          <a:xfrm>
            <a:off x="4376475" y="4216772"/>
            <a:ext cx="1863272" cy="4421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anchor="ctr">
            <a:norm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</a:pPr>
            <a:r>
              <a:rPr lang="en-US" altLang="zh-CN" sz="1400" b="1" dirty="0">
                <a:solidFill>
                  <a:schemeClr val="accent3"/>
                </a:solidFill>
              </a:rPr>
              <a:t>Text here</a:t>
            </a:r>
          </a:p>
        </p:txBody>
      </p:sp>
      <p:sp>
        <p:nvSpPr>
          <p:cNvPr id="47" name="îṥlîďe">
            <a:extLst>
              <a:ext uri="{FF2B5EF4-FFF2-40B4-BE49-F238E27FC236}">
                <a16:creationId xmlns:a16="http://schemas.microsoft.com/office/drawing/2014/main" id="{448E3AFA-5203-4217-83C9-80D1ADFEC4B1}"/>
              </a:ext>
            </a:extLst>
          </p:cNvPr>
          <p:cNvSpPr/>
          <p:nvPr/>
        </p:nvSpPr>
        <p:spPr bwMode="auto">
          <a:xfrm>
            <a:off x="4414574" y="5162360"/>
            <a:ext cx="1787074" cy="693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accent3"/>
                </a:solidFill>
              </a:rPr>
              <a:t>Supporting text he</a:t>
            </a:r>
            <a:r>
              <a:rPr lang="en-US" altLang="zh-CN" sz="100" dirty="0">
                <a:solidFill>
                  <a:schemeClr val="accent3"/>
                </a:solidFill>
              </a:rPr>
              <a:t> </a:t>
            </a:r>
            <a:r>
              <a:rPr lang="en-US" altLang="zh-CN" sz="1100" dirty="0">
                <a:solidFill>
                  <a:schemeClr val="accent3"/>
                </a:solidFill>
              </a:rPr>
              <a:t>re. 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>
                <a:solidFill>
                  <a:schemeClr val="accent3"/>
                </a:solidFill>
              </a:rPr>
              <a:t>… …</a:t>
            </a:r>
            <a:endParaRPr lang="zh-CN" altLang="en-US" sz="1100" dirty="0">
              <a:solidFill>
                <a:schemeClr val="accent3"/>
              </a:solidFill>
            </a:endParaRPr>
          </a:p>
        </p:txBody>
      </p:sp>
      <p:sp>
        <p:nvSpPr>
          <p:cNvPr id="2" name="íš1iḍe">
            <a:extLst>
              <a:ext uri="{FF2B5EF4-FFF2-40B4-BE49-F238E27FC236}">
                <a16:creationId xmlns:a16="http://schemas.microsoft.com/office/drawing/2014/main" id="{414D8F36-D143-4E27-92D9-7ECC10B3E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 /</a:t>
            </a:r>
            <a:endParaRPr lang="zh-CN" altLang="en-US" dirty="0"/>
          </a:p>
        </p:txBody>
      </p:sp>
      <p:grpSp>
        <p:nvGrpSpPr>
          <p:cNvPr id="30" name="îṡḻiḋé">
            <a:extLst>
              <a:ext uri="{FF2B5EF4-FFF2-40B4-BE49-F238E27FC236}">
                <a16:creationId xmlns:a16="http://schemas.microsoft.com/office/drawing/2014/main" id="{32CF838E-A498-4205-A018-38641BEB99CF}"/>
              </a:ext>
            </a:extLst>
          </p:cNvPr>
          <p:cNvGrpSpPr/>
          <p:nvPr/>
        </p:nvGrpSpPr>
        <p:grpSpPr>
          <a:xfrm>
            <a:off x="1399636" y="4776312"/>
            <a:ext cx="410200" cy="410198"/>
            <a:chOff x="6470043" y="1482403"/>
            <a:chExt cx="410200" cy="410198"/>
          </a:xfrm>
        </p:grpSpPr>
        <p:sp>
          <p:nvSpPr>
            <p:cNvPr id="50" name="işḻïḑé">
              <a:extLst>
                <a:ext uri="{FF2B5EF4-FFF2-40B4-BE49-F238E27FC236}">
                  <a16:creationId xmlns:a16="http://schemas.microsoft.com/office/drawing/2014/main" id="{22813320-CA78-4082-BCEC-660F236EA5E0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2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1" name="íṡľíḍê">
              <a:extLst>
                <a:ext uri="{FF2B5EF4-FFF2-40B4-BE49-F238E27FC236}">
                  <a16:creationId xmlns:a16="http://schemas.microsoft.com/office/drawing/2014/main" id="{7AF4970E-AA77-4325-AB96-DB61BD52F580}"/>
                </a:ext>
              </a:extLst>
            </p:cNvPr>
            <p:cNvSpPr/>
            <p:nvPr/>
          </p:nvSpPr>
          <p:spPr>
            <a:xfrm>
              <a:off x="6586141" y="1596844"/>
              <a:ext cx="178001" cy="174822"/>
            </a:xfrm>
            <a:custGeom>
              <a:avLst/>
              <a:gdLst>
                <a:gd name="connsiteX0" fmla="*/ 343764 w 533400"/>
                <a:gd name="connsiteY0" fmla="*/ 276846 h 523875"/>
                <a:gd name="connsiteX1" fmla="*/ 372339 w 533400"/>
                <a:gd name="connsiteY1" fmla="*/ 305421 h 523875"/>
                <a:gd name="connsiteX2" fmla="*/ 372339 w 533400"/>
                <a:gd name="connsiteY2" fmla="*/ 495921 h 523875"/>
                <a:gd name="connsiteX3" fmla="*/ 343764 w 533400"/>
                <a:gd name="connsiteY3" fmla="*/ 524496 h 523875"/>
                <a:gd name="connsiteX4" fmla="*/ 191364 w 533400"/>
                <a:gd name="connsiteY4" fmla="*/ 524496 h 523875"/>
                <a:gd name="connsiteX5" fmla="*/ 162789 w 533400"/>
                <a:gd name="connsiteY5" fmla="*/ 495921 h 523875"/>
                <a:gd name="connsiteX6" fmla="*/ 162789 w 533400"/>
                <a:gd name="connsiteY6" fmla="*/ 305421 h 523875"/>
                <a:gd name="connsiteX7" fmla="*/ 191364 w 533400"/>
                <a:gd name="connsiteY7" fmla="*/ 276846 h 523875"/>
                <a:gd name="connsiteX8" fmla="*/ 343764 w 533400"/>
                <a:gd name="connsiteY8" fmla="*/ 276846 h 523875"/>
                <a:gd name="connsiteX9" fmla="*/ 143739 w 533400"/>
                <a:gd name="connsiteY9" fmla="*/ 114921 h 523875"/>
                <a:gd name="connsiteX10" fmla="*/ 179934 w 533400"/>
                <a:gd name="connsiteY10" fmla="*/ 153021 h 523875"/>
                <a:gd name="connsiteX11" fmla="*/ 181839 w 533400"/>
                <a:gd name="connsiteY11" fmla="*/ 153021 h 523875"/>
                <a:gd name="connsiteX12" fmla="*/ 353289 w 533400"/>
                <a:gd name="connsiteY12" fmla="*/ 153021 h 523875"/>
                <a:gd name="connsiteX13" fmla="*/ 391389 w 533400"/>
                <a:gd name="connsiteY13" fmla="*/ 116826 h 523875"/>
                <a:gd name="connsiteX14" fmla="*/ 391389 w 533400"/>
                <a:gd name="connsiteY14" fmla="*/ 114921 h 523875"/>
                <a:gd name="connsiteX15" fmla="*/ 505689 w 533400"/>
                <a:gd name="connsiteY15" fmla="*/ 114921 h 523875"/>
                <a:gd name="connsiteX16" fmla="*/ 534264 w 533400"/>
                <a:gd name="connsiteY16" fmla="*/ 143496 h 523875"/>
                <a:gd name="connsiteX17" fmla="*/ 534264 w 533400"/>
                <a:gd name="connsiteY17" fmla="*/ 381621 h 523875"/>
                <a:gd name="connsiteX18" fmla="*/ 505689 w 533400"/>
                <a:gd name="connsiteY18" fmla="*/ 410196 h 523875"/>
                <a:gd name="connsiteX19" fmla="*/ 391389 w 533400"/>
                <a:gd name="connsiteY19" fmla="*/ 410196 h 523875"/>
                <a:gd name="connsiteX20" fmla="*/ 391389 w 533400"/>
                <a:gd name="connsiteY20" fmla="*/ 295896 h 523875"/>
                <a:gd name="connsiteX21" fmla="*/ 355194 w 533400"/>
                <a:gd name="connsiteY21" fmla="*/ 257796 h 523875"/>
                <a:gd name="connsiteX22" fmla="*/ 353289 w 533400"/>
                <a:gd name="connsiteY22" fmla="*/ 257796 h 523875"/>
                <a:gd name="connsiteX23" fmla="*/ 181839 w 533400"/>
                <a:gd name="connsiteY23" fmla="*/ 257796 h 523875"/>
                <a:gd name="connsiteX24" fmla="*/ 143739 w 533400"/>
                <a:gd name="connsiteY24" fmla="*/ 293991 h 523875"/>
                <a:gd name="connsiteX25" fmla="*/ 143739 w 533400"/>
                <a:gd name="connsiteY25" fmla="*/ 295896 h 523875"/>
                <a:gd name="connsiteX26" fmla="*/ 143739 w 533400"/>
                <a:gd name="connsiteY26" fmla="*/ 410196 h 523875"/>
                <a:gd name="connsiteX27" fmla="*/ 29439 w 533400"/>
                <a:gd name="connsiteY27" fmla="*/ 410196 h 523875"/>
                <a:gd name="connsiteX28" fmla="*/ 864 w 533400"/>
                <a:gd name="connsiteY28" fmla="*/ 381621 h 523875"/>
                <a:gd name="connsiteX29" fmla="*/ 864 w 533400"/>
                <a:gd name="connsiteY29" fmla="*/ 201408 h 523875"/>
                <a:gd name="connsiteX30" fmla="*/ 11151 w 533400"/>
                <a:gd name="connsiteY30" fmla="*/ 175405 h 523875"/>
                <a:gd name="connsiteX31" fmla="*/ 56300 w 533400"/>
                <a:gd name="connsiteY31" fmla="*/ 127018 h 523875"/>
                <a:gd name="connsiteX32" fmla="*/ 84112 w 533400"/>
                <a:gd name="connsiteY32" fmla="*/ 114921 h 523875"/>
                <a:gd name="connsiteX33" fmla="*/ 143739 w 533400"/>
                <a:gd name="connsiteY33" fmla="*/ 114921 h 523875"/>
                <a:gd name="connsiteX34" fmla="*/ 462827 w 533400"/>
                <a:gd name="connsiteY34" fmla="*/ 172071 h 523875"/>
                <a:gd name="connsiteX35" fmla="*/ 448539 w 533400"/>
                <a:gd name="connsiteY35" fmla="*/ 186359 h 523875"/>
                <a:gd name="connsiteX36" fmla="*/ 462827 w 533400"/>
                <a:gd name="connsiteY36" fmla="*/ 200646 h 523875"/>
                <a:gd name="connsiteX37" fmla="*/ 477114 w 533400"/>
                <a:gd name="connsiteY37" fmla="*/ 186359 h 523875"/>
                <a:gd name="connsiteX38" fmla="*/ 462827 w 533400"/>
                <a:gd name="connsiteY38" fmla="*/ 172071 h 523875"/>
                <a:gd name="connsiteX39" fmla="*/ 343764 w 533400"/>
                <a:gd name="connsiteY39" fmla="*/ 621 h 523875"/>
                <a:gd name="connsiteX40" fmla="*/ 372339 w 533400"/>
                <a:gd name="connsiteY40" fmla="*/ 29196 h 523875"/>
                <a:gd name="connsiteX41" fmla="*/ 372339 w 533400"/>
                <a:gd name="connsiteY41" fmla="*/ 105396 h 523875"/>
                <a:gd name="connsiteX42" fmla="*/ 343764 w 533400"/>
                <a:gd name="connsiteY42" fmla="*/ 133971 h 523875"/>
                <a:gd name="connsiteX43" fmla="*/ 191364 w 533400"/>
                <a:gd name="connsiteY43" fmla="*/ 133971 h 523875"/>
                <a:gd name="connsiteX44" fmla="*/ 162789 w 533400"/>
                <a:gd name="connsiteY44" fmla="*/ 105396 h 523875"/>
                <a:gd name="connsiteX45" fmla="*/ 162789 w 533400"/>
                <a:gd name="connsiteY45" fmla="*/ 29196 h 523875"/>
                <a:gd name="connsiteX46" fmla="*/ 191364 w 533400"/>
                <a:gd name="connsiteY46" fmla="*/ 621 h 523875"/>
                <a:gd name="connsiteX47" fmla="*/ 343764 w 533400"/>
                <a:gd name="connsiteY47" fmla="*/ 621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33400" h="523875">
                  <a:moveTo>
                    <a:pt x="343764" y="276846"/>
                  </a:moveTo>
                  <a:cubicBezTo>
                    <a:pt x="359576" y="276846"/>
                    <a:pt x="372339" y="289610"/>
                    <a:pt x="372339" y="305421"/>
                  </a:cubicBezTo>
                  <a:lnTo>
                    <a:pt x="372339" y="495921"/>
                  </a:lnTo>
                  <a:cubicBezTo>
                    <a:pt x="372339" y="511732"/>
                    <a:pt x="359576" y="524496"/>
                    <a:pt x="343764" y="524496"/>
                  </a:cubicBezTo>
                  <a:lnTo>
                    <a:pt x="191364" y="524496"/>
                  </a:lnTo>
                  <a:cubicBezTo>
                    <a:pt x="175552" y="524496"/>
                    <a:pt x="162789" y="511732"/>
                    <a:pt x="162789" y="495921"/>
                  </a:cubicBezTo>
                  <a:lnTo>
                    <a:pt x="162789" y="305421"/>
                  </a:lnTo>
                  <a:cubicBezTo>
                    <a:pt x="162789" y="289610"/>
                    <a:pt x="175552" y="276846"/>
                    <a:pt x="191364" y="276846"/>
                  </a:cubicBezTo>
                  <a:lnTo>
                    <a:pt x="343764" y="276846"/>
                  </a:lnTo>
                  <a:close/>
                  <a:moveTo>
                    <a:pt x="143739" y="114921"/>
                  </a:moveTo>
                  <a:cubicBezTo>
                    <a:pt x="143739" y="135305"/>
                    <a:pt x="159741" y="151973"/>
                    <a:pt x="179934" y="153021"/>
                  </a:cubicBezTo>
                  <a:lnTo>
                    <a:pt x="181839" y="153021"/>
                  </a:lnTo>
                  <a:lnTo>
                    <a:pt x="353289" y="153021"/>
                  </a:lnTo>
                  <a:cubicBezTo>
                    <a:pt x="373673" y="153021"/>
                    <a:pt x="390341" y="137019"/>
                    <a:pt x="391389" y="116826"/>
                  </a:cubicBezTo>
                  <a:lnTo>
                    <a:pt x="391389" y="114921"/>
                  </a:lnTo>
                  <a:lnTo>
                    <a:pt x="505689" y="114921"/>
                  </a:lnTo>
                  <a:cubicBezTo>
                    <a:pt x="521501" y="114921"/>
                    <a:pt x="534264" y="127685"/>
                    <a:pt x="534264" y="143496"/>
                  </a:cubicBezTo>
                  <a:lnTo>
                    <a:pt x="534264" y="381621"/>
                  </a:lnTo>
                  <a:cubicBezTo>
                    <a:pt x="534264" y="397432"/>
                    <a:pt x="521501" y="410196"/>
                    <a:pt x="505689" y="410196"/>
                  </a:cubicBezTo>
                  <a:lnTo>
                    <a:pt x="391389" y="410196"/>
                  </a:lnTo>
                  <a:lnTo>
                    <a:pt x="391389" y="295896"/>
                  </a:lnTo>
                  <a:cubicBezTo>
                    <a:pt x="391389" y="275512"/>
                    <a:pt x="375387" y="258844"/>
                    <a:pt x="355194" y="257796"/>
                  </a:cubicBezTo>
                  <a:lnTo>
                    <a:pt x="353289" y="257796"/>
                  </a:lnTo>
                  <a:lnTo>
                    <a:pt x="181839" y="257796"/>
                  </a:lnTo>
                  <a:cubicBezTo>
                    <a:pt x="161455" y="257796"/>
                    <a:pt x="144787" y="273798"/>
                    <a:pt x="143739" y="293991"/>
                  </a:cubicBezTo>
                  <a:lnTo>
                    <a:pt x="143739" y="295896"/>
                  </a:lnTo>
                  <a:lnTo>
                    <a:pt x="143739" y="410196"/>
                  </a:lnTo>
                  <a:lnTo>
                    <a:pt x="29439" y="410196"/>
                  </a:lnTo>
                  <a:cubicBezTo>
                    <a:pt x="13627" y="410196"/>
                    <a:pt x="864" y="397432"/>
                    <a:pt x="864" y="381621"/>
                  </a:cubicBezTo>
                  <a:lnTo>
                    <a:pt x="864" y="201408"/>
                  </a:lnTo>
                  <a:cubicBezTo>
                    <a:pt x="864" y="191788"/>
                    <a:pt x="4484" y="182454"/>
                    <a:pt x="11151" y="175405"/>
                  </a:cubicBezTo>
                  <a:lnTo>
                    <a:pt x="56300" y="127018"/>
                  </a:lnTo>
                  <a:cubicBezTo>
                    <a:pt x="63538" y="119303"/>
                    <a:pt x="73635" y="114921"/>
                    <a:pt x="84112" y="114921"/>
                  </a:cubicBezTo>
                  <a:lnTo>
                    <a:pt x="143739" y="114921"/>
                  </a:lnTo>
                  <a:close/>
                  <a:moveTo>
                    <a:pt x="462827" y="172071"/>
                  </a:moveTo>
                  <a:cubicBezTo>
                    <a:pt x="454921" y="172071"/>
                    <a:pt x="448539" y="178453"/>
                    <a:pt x="448539" y="186359"/>
                  </a:cubicBezTo>
                  <a:cubicBezTo>
                    <a:pt x="448539" y="194264"/>
                    <a:pt x="454921" y="200646"/>
                    <a:pt x="462827" y="200646"/>
                  </a:cubicBezTo>
                  <a:cubicBezTo>
                    <a:pt x="470732" y="200646"/>
                    <a:pt x="477114" y="194264"/>
                    <a:pt x="477114" y="186359"/>
                  </a:cubicBezTo>
                  <a:cubicBezTo>
                    <a:pt x="477114" y="178453"/>
                    <a:pt x="470732" y="172071"/>
                    <a:pt x="462827" y="172071"/>
                  </a:cubicBezTo>
                  <a:close/>
                  <a:moveTo>
                    <a:pt x="343764" y="621"/>
                  </a:moveTo>
                  <a:cubicBezTo>
                    <a:pt x="359576" y="621"/>
                    <a:pt x="372339" y="13385"/>
                    <a:pt x="372339" y="29196"/>
                  </a:cubicBezTo>
                  <a:lnTo>
                    <a:pt x="372339" y="105396"/>
                  </a:lnTo>
                  <a:cubicBezTo>
                    <a:pt x="372339" y="121207"/>
                    <a:pt x="359576" y="133971"/>
                    <a:pt x="343764" y="133971"/>
                  </a:cubicBezTo>
                  <a:lnTo>
                    <a:pt x="191364" y="133971"/>
                  </a:lnTo>
                  <a:cubicBezTo>
                    <a:pt x="175552" y="133971"/>
                    <a:pt x="162789" y="121207"/>
                    <a:pt x="162789" y="105396"/>
                  </a:cubicBezTo>
                  <a:lnTo>
                    <a:pt x="162789" y="29196"/>
                  </a:lnTo>
                  <a:cubicBezTo>
                    <a:pt x="162789" y="13385"/>
                    <a:pt x="175552" y="621"/>
                    <a:pt x="191364" y="621"/>
                  </a:cubicBezTo>
                  <a:lnTo>
                    <a:pt x="343764" y="62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2" name="îṣliḓe">
            <a:extLst>
              <a:ext uri="{FF2B5EF4-FFF2-40B4-BE49-F238E27FC236}">
                <a16:creationId xmlns:a16="http://schemas.microsoft.com/office/drawing/2014/main" id="{95617D96-730A-418D-B6E0-E9AF4BE51FA2}"/>
              </a:ext>
            </a:extLst>
          </p:cNvPr>
          <p:cNvGrpSpPr/>
          <p:nvPr/>
        </p:nvGrpSpPr>
        <p:grpSpPr>
          <a:xfrm>
            <a:off x="5103011" y="4776312"/>
            <a:ext cx="410200" cy="410198"/>
            <a:chOff x="6470043" y="1482403"/>
            <a:chExt cx="410200" cy="410198"/>
          </a:xfrm>
        </p:grpSpPr>
        <p:sp>
          <p:nvSpPr>
            <p:cNvPr id="53" name="íṥľídê">
              <a:extLst>
                <a:ext uri="{FF2B5EF4-FFF2-40B4-BE49-F238E27FC236}">
                  <a16:creationId xmlns:a16="http://schemas.microsoft.com/office/drawing/2014/main" id="{BF128687-5BA3-40A8-8CA8-870BAB4028F8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2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4" name="ïSľíḓé">
              <a:extLst>
                <a:ext uri="{FF2B5EF4-FFF2-40B4-BE49-F238E27FC236}">
                  <a16:creationId xmlns:a16="http://schemas.microsoft.com/office/drawing/2014/main" id="{B976DA05-B4BA-47CA-A6A3-4EE1C4DE9041}"/>
                </a:ext>
              </a:extLst>
            </p:cNvPr>
            <p:cNvSpPr/>
            <p:nvPr/>
          </p:nvSpPr>
          <p:spPr>
            <a:xfrm>
              <a:off x="6609215" y="1595255"/>
              <a:ext cx="131852" cy="178001"/>
            </a:xfrm>
            <a:custGeom>
              <a:avLst/>
              <a:gdLst>
                <a:gd name="connsiteX0" fmla="*/ 86973 w 381000"/>
                <a:gd name="connsiteY0" fmla="*/ 38721 h 514350"/>
                <a:gd name="connsiteX1" fmla="*/ 86973 w 381000"/>
                <a:gd name="connsiteY1" fmla="*/ 57771 h 514350"/>
                <a:gd name="connsiteX2" fmla="*/ 123168 w 381000"/>
                <a:gd name="connsiteY2" fmla="*/ 95871 h 514350"/>
                <a:gd name="connsiteX3" fmla="*/ 125073 w 381000"/>
                <a:gd name="connsiteY3" fmla="*/ 95871 h 514350"/>
                <a:gd name="connsiteX4" fmla="*/ 258423 w 381000"/>
                <a:gd name="connsiteY4" fmla="*/ 95871 h 514350"/>
                <a:gd name="connsiteX5" fmla="*/ 296523 w 381000"/>
                <a:gd name="connsiteY5" fmla="*/ 59676 h 514350"/>
                <a:gd name="connsiteX6" fmla="*/ 296523 w 381000"/>
                <a:gd name="connsiteY6" fmla="*/ 57771 h 514350"/>
                <a:gd name="connsiteX7" fmla="*/ 296523 w 381000"/>
                <a:gd name="connsiteY7" fmla="*/ 38721 h 514350"/>
                <a:gd name="connsiteX8" fmla="*/ 353673 w 381000"/>
                <a:gd name="connsiteY8" fmla="*/ 38721 h 514350"/>
                <a:gd name="connsiteX9" fmla="*/ 382248 w 381000"/>
                <a:gd name="connsiteY9" fmla="*/ 67296 h 514350"/>
                <a:gd name="connsiteX10" fmla="*/ 382248 w 381000"/>
                <a:gd name="connsiteY10" fmla="*/ 486396 h 514350"/>
                <a:gd name="connsiteX11" fmla="*/ 353673 w 381000"/>
                <a:gd name="connsiteY11" fmla="*/ 514971 h 514350"/>
                <a:gd name="connsiteX12" fmla="*/ 29823 w 381000"/>
                <a:gd name="connsiteY12" fmla="*/ 514971 h 514350"/>
                <a:gd name="connsiteX13" fmla="*/ 1248 w 381000"/>
                <a:gd name="connsiteY13" fmla="*/ 486396 h 514350"/>
                <a:gd name="connsiteX14" fmla="*/ 1248 w 381000"/>
                <a:gd name="connsiteY14" fmla="*/ 67296 h 514350"/>
                <a:gd name="connsiteX15" fmla="*/ 29823 w 381000"/>
                <a:gd name="connsiteY15" fmla="*/ 38721 h 514350"/>
                <a:gd name="connsiteX16" fmla="*/ 86973 w 381000"/>
                <a:gd name="connsiteY16" fmla="*/ 38721 h 514350"/>
                <a:gd name="connsiteX17" fmla="*/ 191748 w 381000"/>
                <a:gd name="connsiteY17" fmla="*/ 333996 h 514350"/>
                <a:gd name="connsiteX18" fmla="*/ 77448 w 381000"/>
                <a:gd name="connsiteY18" fmla="*/ 333996 h 514350"/>
                <a:gd name="connsiteX19" fmla="*/ 77448 w 381000"/>
                <a:gd name="connsiteY19" fmla="*/ 353046 h 514350"/>
                <a:gd name="connsiteX20" fmla="*/ 191748 w 381000"/>
                <a:gd name="connsiteY20" fmla="*/ 353046 h 514350"/>
                <a:gd name="connsiteX21" fmla="*/ 191748 w 381000"/>
                <a:gd name="connsiteY21" fmla="*/ 333996 h 514350"/>
                <a:gd name="connsiteX22" fmla="*/ 306048 w 381000"/>
                <a:gd name="connsiteY22" fmla="*/ 257796 h 514350"/>
                <a:gd name="connsiteX23" fmla="*/ 77448 w 381000"/>
                <a:gd name="connsiteY23" fmla="*/ 257796 h 514350"/>
                <a:gd name="connsiteX24" fmla="*/ 77448 w 381000"/>
                <a:gd name="connsiteY24" fmla="*/ 276846 h 514350"/>
                <a:gd name="connsiteX25" fmla="*/ 306048 w 381000"/>
                <a:gd name="connsiteY25" fmla="*/ 276846 h 514350"/>
                <a:gd name="connsiteX26" fmla="*/ 306048 w 381000"/>
                <a:gd name="connsiteY26" fmla="*/ 257796 h 514350"/>
                <a:gd name="connsiteX27" fmla="*/ 306048 w 381000"/>
                <a:gd name="connsiteY27" fmla="*/ 181596 h 514350"/>
                <a:gd name="connsiteX28" fmla="*/ 77448 w 381000"/>
                <a:gd name="connsiteY28" fmla="*/ 181596 h 514350"/>
                <a:gd name="connsiteX29" fmla="*/ 77448 w 381000"/>
                <a:gd name="connsiteY29" fmla="*/ 200646 h 514350"/>
                <a:gd name="connsiteX30" fmla="*/ 306048 w 381000"/>
                <a:gd name="connsiteY30" fmla="*/ 200646 h 514350"/>
                <a:gd name="connsiteX31" fmla="*/ 306048 w 381000"/>
                <a:gd name="connsiteY31" fmla="*/ 181596 h 514350"/>
                <a:gd name="connsiteX32" fmla="*/ 248898 w 381000"/>
                <a:gd name="connsiteY32" fmla="*/ 621 h 514350"/>
                <a:gd name="connsiteX33" fmla="*/ 277473 w 381000"/>
                <a:gd name="connsiteY33" fmla="*/ 29196 h 514350"/>
                <a:gd name="connsiteX34" fmla="*/ 277473 w 381000"/>
                <a:gd name="connsiteY34" fmla="*/ 48246 h 514350"/>
                <a:gd name="connsiteX35" fmla="*/ 248898 w 381000"/>
                <a:gd name="connsiteY35" fmla="*/ 76821 h 514350"/>
                <a:gd name="connsiteX36" fmla="*/ 134598 w 381000"/>
                <a:gd name="connsiteY36" fmla="*/ 76821 h 514350"/>
                <a:gd name="connsiteX37" fmla="*/ 106023 w 381000"/>
                <a:gd name="connsiteY37" fmla="*/ 48246 h 514350"/>
                <a:gd name="connsiteX38" fmla="*/ 106023 w 381000"/>
                <a:gd name="connsiteY38" fmla="*/ 29196 h 514350"/>
                <a:gd name="connsiteX39" fmla="*/ 134598 w 381000"/>
                <a:gd name="connsiteY39" fmla="*/ 621 h 514350"/>
                <a:gd name="connsiteX40" fmla="*/ 248898 w 381000"/>
                <a:gd name="connsiteY40" fmla="*/ 62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81000" h="514350">
                  <a:moveTo>
                    <a:pt x="86973" y="38721"/>
                  </a:moveTo>
                  <a:lnTo>
                    <a:pt x="86973" y="57771"/>
                  </a:lnTo>
                  <a:cubicBezTo>
                    <a:pt x="86973" y="78155"/>
                    <a:pt x="102975" y="94823"/>
                    <a:pt x="123168" y="95871"/>
                  </a:cubicBezTo>
                  <a:lnTo>
                    <a:pt x="125073" y="95871"/>
                  </a:lnTo>
                  <a:lnTo>
                    <a:pt x="258423" y="95871"/>
                  </a:lnTo>
                  <a:cubicBezTo>
                    <a:pt x="278807" y="95871"/>
                    <a:pt x="295475" y="79869"/>
                    <a:pt x="296523" y="59676"/>
                  </a:cubicBezTo>
                  <a:lnTo>
                    <a:pt x="296523" y="57771"/>
                  </a:lnTo>
                  <a:lnTo>
                    <a:pt x="296523" y="38721"/>
                  </a:lnTo>
                  <a:lnTo>
                    <a:pt x="353673" y="38721"/>
                  </a:lnTo>
                  <a:cubicBezTo>
                    <a:pt x="369485" y="38721"/>
                    <a:pt x="382248" y="51485"/>
                    <a:pt x="382248" y="67296"/>
                  </a:cubicBezTo>
                  <a:lnTo>
                    <a:pt x="382248" y="486396"/>
                  </a:lnTo>
                  <a:cubicBezTo>
                    <a:pt x="382248" y="502207"/>
                    <a:pt x="369485" y="514971"/>
                    <a:pt x="353673" y="514971"/>
                  </a:cubicBezTo>
                  <a:lnTo>
                    <a:pt x="29823" y="514971"/>
                  </a:lnTo>
                  <a:cubicBezTo>
                    <a:pt x="14011" y="514971"/>
                    <a:pt x="1248" y="502207"/>
                    <a:pt x="1248" y="486396"/>
                  </a:cubicBezTo>
                  <a:lnTo>
                    <a:pt x="1248" y="67296"/>
                  </a:lnTo>
                  <a:cubicBezTo>
                    <a:pt x="1248" y="51485"/>
                    <a:pt x="14011" y="38721"/>
                    <a:pt x="29823" y="38721"/>
                  </a:cubicBezTo>
                  <a:lnTo>
                    <a:pt x="86973" y="38721"/>
                  </a:lnTo>
                  <a:close/>
                  <a:moveTo>
                    <a:pt x="191748" y="333996"/>
                  </a:moveTo>
                  <a:lnTo>
                    <a:pt x="77448" y="333996"/>
                  </a:lnTo>
                  <a:lnTo>
                    <a:pt x="77448" y="353046"/>
                  </a:lnTo>
                  <a:lnTo>
                    <a:pt x="191748" y="353046"/>
                  </a:lnTo>
                  <a:lnTo>
                    <a:pt x="191748" y="333996"/>
                  </a:lnTo>
                  <a:close/>
                  <a:moveTo>
                    <a:pt x="306048" y="257796"/>
                  </a:moveTo>
                  <a:lnTo>
                    <a:pt x="77448" y="257796"/>
                  </a:lnTo>
                  <a:lnTo>
                    <a:pt x="77448" y="276846"/>
                  </a:lnTo>
                  <a:lnTo>
                    <a:pt x="306048" y="276846"/>
                  </a:lnTo>
                  <a:lnTo>
                    <a:pt x="306048" y="257796"/>
                  </a:lnTo>
                  <a:close/>
                  <a:moveTo>
                    <a:pt x="306048" y="181596"/>
                  </a:moveTo>
                  <a:lnTo>
                    <a:pt x="77448" y="181596"/>
                  </a:lnTo>
                  <a:lnTo>
                    <a:pt x="77448" y="200646"/>
                  </a:lnTo>
                  <a:lnTo>
                    <a:pt x="306048" y="200646"/>
                  </a:lnTo>
                  <a:lnTo>
                    <a:pt x="306048" y="181596"/>
                  </a:lnTo>
                  <a:close/>
                  <a:moveTo>
                    <a:pt x="248898" y="621"/>
                  </a:moveTo>
                  <a:cubicBezTo>
                    <a:pt x="264710" y="621"/>
                    <a:pt x="277473" y="13385"/>
                    <a:pt x="277473" y="29196"/>
                  </a:cubicBezTo>
                  <a:lnTo>
                    <a:pt x="277473" y="48246"/>
                  </a:lnTo>
                  <a:cubicBezTo>
                    <a:pt x="277473" y="64057"/>
                    <a:pt x="264710" y="76821"/>
                    <a:pt x="248898" y="76821"/>
                  </a:cubicBezTo>
                  <a:lnTo>
                    <a:pt x="134598" y="76821"/>
                  </a:lnTo>
                  <a:cubicBezTo>
                    <a:pt x="118786" y="76821"/>
                    <a:pt x="106023" y="64057"/>
                    <a:pt x="106023" y="48246"/>
                  </a:cubicBezTo>
                  <a:lnTo>
                    <a:pt x="106023" y="29196"/>
                  </a:lnTo>
                  <a:cubicBezTo>
                    <a:pt x="106023" y="13385"/>
                    <a:pt x="118786" y="621"/>
                    <a:pt x="134598" y="621"/>
                  </a:cubicBezTo>
                  <a:lnTo>
                    <a:pt x="248898" y="62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i$ḻíďe">
            <a:extLst>
              <a:ext uri="{FF2B5EF4-FFF2-40B4-BE49-F238E27FC236}">
                <a16:creationId xmlns:a16="http://schemas.microsoft.com/office/drawing/2014/main" id="{0558C7F3-5D45-4D91-9C8A-9AF7A2A5B2E1}"/>
              </a:ext>
            </a:extLst>
          </p:cNvPr>
          <p:cNvGrpSpPr/>
          <p:nvPr/>
        </p:nvGrpSpPr>
        <p:grpSpPr>
          <a:xfrm>
            <a:off x="3251324" y="4776312"/>
            <a:ext cx="410200" cy="410198"/>
            <a:chOff x="6470043" y="1482403"/>
            <a:chExt cx="410200" cy="410198"/>
          </a:xfrm>
        </p:grpSpPr>
        <p:sp>
          <p:nvSpPr>
            <p:cNvPr id="56" name="íŝḻîḋè">
              <a:extLst>
                <a:ext uri="{FF2B5EF4-FFF2-40B4-BE49-F238E27FC236}">
                  <a16:creationId xmlns:a16="http://schemas.microsoft.com/office/drawing/2014/main" id="{FDD8BF6F-ABC7-4D4C-B846-19A3E94A0FDC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2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ïSľiḑé">
              <a:extLst>
                <a:ext uri="{FF2B5EF4-FFF2-40B4-BE49-F238E27FC236}">
                  <a16:creationId xmlns:a16="http://schemas.microsoft.com/office/drawing/2014/main" id="{389E9948-16BC-4639-8C79-73E127977909}"/>
                </a:ext>
              </a:extLst>
            </p:cNvPr>
            <p:cNvSpPr/>
            <p:nvPr/>
          </p:nvSpPr>
          <p:spPr>
            <a:xfrm>
              <a:off x="6602034" y="1595255"/>
              <a:ext cx="146215" cy="178001"/>
            </a:xfrm>
            <a:custGeom>
              <a:avLst/>
              <a:gdLst>
                <a:gd name="connsiteX0" fmla="*/ 283816 w 438150"/>
                <a:gd name="connsiteY0" fmla="*/ 621 h 533400"/>
                <a:gd name="connsiteX1" fmla="*/ 286102 w 438150"/>
                <a:gd name="connsiteY1" fmla="*/ 716 h 533400"/>
                <a:gd name="connsiteX2" fmla="*/ 286102 w 438150"/>
                <a:gd name="connsiteY2" fmla="*/ 124446 h 533400"/>
                <a:gd name="connsiteX3" fmla="*/ 286197 w 438150"/>
                <a:gd name="connsiteY3" fmla="*/ 126160 h 533400"/>
                <a:gd name="connsiteX4" fmla="*/ 314677 w 438150"/>
                <a:gd name="connsiteY4" fmla="*/ 153021 h 533400"/>
                <a:gd name="connsiteX5" fmla="*/ 314677 w 438150"/>
                <a:gd name="connsiteY5" fmla="*/ 153021 h 533400"/>
                <a:gd name="connsiteX6" fmla="*/ 438407 w 438150"/>
                <a:gd name="connsiteY6" fmla="*/ 153021 h 533400"/>
                <a:gd name="connsiteX7" fmla="*/ 438502 w 438150"/>
                <a:gd name="connsiteY7" fmla="*/ 155307 h 533400"/>
                <a:gd name="connsiteX8" fmla="*/ 438502 w 438150"/>
                <a:gd name="connsiteY8" fmla="*/ 505446 h 533400"/>
                <a:gd name="connsiteX9" fmla="*/ 409927 w 438150"/>
                <a:gd name="connsiteY9" fmla="*/ 534021 h 533400"/>
                <a:gd name="connsiteX10" fmla="*/ 28927 w 438150"/>
                <a:gd name="connsiteY10" fmla="*/ 534021 h 533400"/>
                <a:gd name="connsiteX11" fmla="*/ 352 w 438150"/>
                <a:gd name="connsiteY11" fmla="*/ 505446 h 533400"/>
                <a:gd name="connsiteX12" fmla="*/ 352 w 438150"/>
                <a:gd name="connsiteY12" fmla="*/ 29196 h 533400"/>
                <a:gd name="connsiteX13" fmla="*/ 28927 w 438150"/>
                <a:gd name="connsiteY13" fmla="*/ 621 h 533400"/>
                <a:gd name="connsiteX14" fmla="*/ 283816 w 438150"/>
                <a:gd name="connsiteY14" fmla="*/ 621 h 533400"/>
                <a:gd name="connsiteX15" fmla="*/ 248002 w 438150"/>
                <a:gd name="connsiteY15" fmla="*/ 200646 h 533400"/>
                <a:gd name="connsiteX16" fmla="*/ 152752 w 438150"/>
                <a:gd name="connsiteY16" fmla="*/ 200646 h 533400"/>
                <a:gd name="connsiteX17" fmla="*/ 152752 w 438150"/>
                <a:gd name="connsiteY17" fmla="*/ 410196 h 533400"/>
                <a:gd name="connsiteX18" fmla="*/ 171802 w 438150"/>
                <a:gd name="connsiteY18" fmla="*/ 410196 h 533400"/>
                <a:gd name="connsiteX19" fmla="*/ 171802 w 438150"/>
                <a:gd name="connsiteY19" fmla="*/ 314946 h 533400"/>
                <a:gd name="connsiteX20" fmla="*/ 248002 w 438150"/>
                <a:gd name="connsiteY20" fmla="*/ 314946 h 533400"/>
                <a:gd name="connsiteX21" fmla="*/ 250098 w 438150"/>
                <a:gd name="connsiteY21" fmla="*/ 314946 h 533400"/>
                <a:gd name="connsiteX22" fmla="*/ 305152 w 438150"/>
                <a:gd name="connsiteY22" fmla="*/ 257796 h 533400"/>
                <a:gd name="connsiteX23" fmla="*/ 248002 w 438150"/>
                <a:gd name="connsiteY23" fmla="*/ 200646 h 533400"/>
                <a:gd name="connsiteX24" fmla="*/ 248002 w 438150"/>
                <a:gd name="connsiteY24" fmla="*/ 200646 h 533400"/>
                <a:gd name="connsiteX25" fmla="*/ 248002 w 438150"/>
                <a:gd name="connsiteY25" fmla="*/ 219696 h 533400"/>
                <a:gd name="connsiteX26" fmla="*/ 286102 w 438150"/>
                <a:gd name="connsiteY26" fmla="*/ 257796 h 533400"/>
                <a:gd name="connsiteX27" fmla="*/ 248002 w 438150"/>
                <a:gd name="connsiteY27" fmla="*/ 295896 h 533400"/>
                <a:gd name="connsiteX28" fmla="*/ 248002 w 438150"/>
                <a:gd name="connsiteY28" fmla="*/ 295896 h 533400"/>
                <a:gd name="connsiteX29" fmla="*/ 171802 w 438150"/>
                <a:gd name="connsiteY29" fmla="*/ 295896 h 533400"/>
                <a:gd name="connsiteX30" fmla="*/ 171802 w 438150"/>
                <a:gd name="connsiteY30" fmla="*/ 219696 h 533400"/>
                <a:gd name="connsiteX31" fmla="*/ 248002 w 438150"/>
                <a:gd name="connsiteY31" fmla="*/ 219696 h 533400"/>
                <a:gd name="connsiteX32" fmla="*/ 428977 w 438150"/>
                <a:gd name="connsiteY32" fmla="*/ 133971 h 533400"/>
                <a:gd name="connsiteX33" fmla="*/ 314677 w 438150"/>
                <a:gd name="connsiteY33" fmla="*/ 133971 h 533400"/>
                <a:gd name="connsiteX34" fmla="*/ 313534 w 438150"/>
                <a:gd name="connsiteY34" fmla="*/ 133876 h 533400"/>
                <a:gd name="connsiteX35" fmla="*/ 305152 w 438150"/>
                <a:gd name="connsiteY35" fmla="*/ 124446 h 533400"/>
                <a:gd name="connsiteX36" fmla="*/ 305152 w 438150"/>
                <a:gd name="connsiteY36" fmla="*/ 124446 h 533400"/>
                <a:gd name="connsiteX37" fmla="*/ 305152 w 438150"/>
                <a:gd name="connsiteY37" fmla="*/ 10146 h 533400"/>
                <a:gd name="connsiteX38" fmla="*/ 428977 w 438150"/>
                <a:gd name="connsiteY38" fmla="*/ 1339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8150" h="533400">
                  <a:moveTo>
                    <a:pt x="283816" y="621"/>
                  </a:moveTo>
                  <a:cubicBezTo>
                    <a:pt x="284578" y="621"/>
                    <a:pt x="285340" y="621"/>
                    <a:pt x="286102" y="716"/>
                  </a:cubicBezTo>
                  <a:lnTo>
                    <a:pt x="286102" y="124446"/>
                  </a:lnTo>
                  <a:lnTo>
                    <a:pt x="286197" y="126160"/>
                  </a:lnTo>
                  <a:cubicBezTo>
                    <a:pt x="287055" y="141115"/>
                    <a:pt x="299532" y="153021"/>
                    <a:pt x="314677" y="153021"/>
                  </a:cubicBezTo>
                  <a:lnTo>
                    <a:pt x="314677" y="153021"/>
                  </a:lnTo>
                  <a:lnTo>
                    <a:pt x="438407" y="153021"/>
                  </a:lnTo>
                  <a:cubicBezTo>
                    <a:pt x="438502" y="153783"/>
                    <a:pt x="438502" y="154545"/>
                    <a:pt x="438502" y="155307"/>
                  </a:cubicBezTo>
                  <a:lnTo>
                    <a:pt x="438502" y="505446"/>
                  </a:lnTo>
                  <a:cubicBezTo>
                    <a:pt x="438502" y="521257"/>
                    <a:pt x="425739" y="534021"/>
                    <a:pt x="409927" y="534021"/>
                  </a:cubicBezTo>
                  <a:lnTo>
                    <a:pt x="28927" y="534021"/>
                  </a:lnTo>
                  <a:cubicBezTo>
                    <a:pt x="13115" y="534021"/>
                    <a:pt x="352" y="521257"/>
                    <a:pt x="352" y="505446"/>
                  </a:cubicBezTo>
                  <a:lnTo>
                    <a:pt x="352" y="29196"/>
                  </a:lnTo>
                  <a:cubicBezTo>
                    <a:pt x="352" y="13385"/>
                    <a:pt x="13115" y="621"/>
                    <a:pt x="28927" y="621"/>
                  </a:cubicBezTo>
                  <a:lnTo>
                    <a:pt x="283816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50098" y="314946"/>
                  </a:lnTo>
                  <a:cubicBezTo>
                    <a:pt x="280673" y="313803"/>
                    <a:pt x="305152" y="288657"/>
                    <a:pt x="305152" y="257796"/>
                  </a:cubicBezTo>
                  <a:cubicBezTo>
                    <a:pt x="305152" y="226268"/>
                    <a:pt x="279530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9052" y="219696"/>
                    <a:pt x="286102" y="236746"/>
                    <a:pt x="286102" y="257796"/>
                  </a:cubicBezTo>
                  <a:cubicBezTo>
                    <a:pt x="286102" y="278846"/>
                    <a:pt x="269052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534" y="133876"/>
                  </a:lnTo>
                  <a:cubicBezTo>
                    <a:pt x="308772" y="133304"/>
                    <a:pt x="305152" y="129304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895516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ṥļî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ṣḻiďé">
            <a:extLst>
              <a:ext uri="{FF2B5EF4-FFF2-40B4-BE49-F238E27FC236}">
                <a16:creationId xmlns:a16="http://schemas.microsoft.com/office/drawing/2014/main" id="{BC20ED3D-C022-4317-B084-707400409D38}"/>
              </a:ext>
            </a:extLst>
          </p:cNvPr>
          <p:cNvSpPr/>
          <p:nvPr/>
        </p:nvSpPr>
        <p:spPr>
          <a:xfrm>
            <a:off x="6504305" y="1024255"/>
            <a:ext cx="3036373" cy="3036372"/>
          </a:xfrm>
          <a:prstGeom prst="donut">
            <a:avLst>
              <a:gd name="adj" fmla="val 11888"/>
            </a:avLst>
          </a:prstGeom>
          <a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/>
          </a:p>
        </p:txBody>
      </p:sp>
      <p:sp>
        <p:nvSpPr>
          <p:cNvPr id="5" name="išļîḋe">
            <a:extLst>
              <a:ext uri="{FF2B5EF4-FFF2-40B4-BE49-F238E27FC236}">
                <a16:creationId xmlns:a16="http://schemas.microsoft.com/office/drawing/2014/main" id="{040C75E9-BDFE-465F-A3CB-C59E685CE727}"/>
              </a:ext>
            </a:extLst>
          </p:cNvPr>
          <p:cNvSpPr/>
          <p:nvPr/>
        </p:nvSpPr>
        <p:spPr>
          <a:xfrm>
            <a:off x="9540678" y="2795947"/>
            <a:ext cx="1950610" cy="1950610"/>
          </a:xfrm>
          <a:prstGeom prst="donut">
            <a:avLst/>
          </a:prstGeom>
          <a:blipFill>
            <a:blip r:embed="rId4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/>
          </a:p>
        </p:txBody>
      </p:sp>
      <p:sp>
        <p:nvSpPr>
          <p:cNvPr id="6" name="iśḷiḓe">
            <a:extLst>
              <a:ext uri="{FF2B5EF4-FFF2-40B4-BE49-F238E27FC236}">
                <a16:creationId xmlns:a16="http://schemas.microsoft.com/office/drawing/2014/main" id="{C36D6EF8-787B-46F8-BD29-9208D0895056}"/>
              </a:ext>
            </a:extLst>
          </p:cNvPr>
          <p:cNvSpPr/>
          <p:nvPr/>
        </p:nvSpPr>
        <p:spPr>
          <a:xfrm>
            <a:off x="6884453" y="4520830"/>
            <a:ext cx="769045" cy="769045"/>
          </a:xfrm>
          <a:prstGeom prst="ellipse">
            <a:avLst/>
          </a:prstGeom>
          <a:solidFill>
            <a:schemeClr val="accent1"/>
          </a:solidFill>
          <a:ln w="31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ctr"/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7" name="íṣlïḑe">
            <a:extLst>
              <a:ext uri="{FF2B5EF4-FFF2-40B4-BE49-F238E27FC236}">
                <a16:creationId xmlns:a16="http://schemas.microsoft.com/office/drawing/2014/main" id="{D3250E49-3A75-4B29-90C7-6B8C993284FD}"/>
              </a:ext>
            </a:extLst>
          </p:cNvPr>
          <p:cNvSpPr/>
          <p:nvPr/>
        </p:nvSpPr>
        <p:spPr>
          <a:xfrm>
            <a:off x="8193755" y="4346723"/>
            <a:ext cx="1347360" cy="1346048"/>
          </a:xfrm>
          <a:prstGeom prst="ellipse">
            <a:avLst/>
          </a:prstGeom>
          <a:blipFill>
            <a:blip r:embed="rId5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/>
          </a:p>
        </p:txBody>
      </p:sp>
      <p:sp>
        <p:nvSpPr>
          <p:cNvPr id="8" name="íṧľîḑe">
            <a:extLst>
              <a:ext uri="{FF2B5EF4-FFF2-40B4-BE49-F238E27FC236}">
                <a16:creationId xmlns:a16="http://schemas.microsoft.com/office/drawing/2014/main" id="{126C7C37-5D59-4839-B7D4-69EFED0CA58E}"/>
              </a:ext>
            </a:extLst>
          </p:cNvPr>
          <p:cNvSpPr/>
          <p:nvPr/>
        </p:nvSpPr>
        <p:spPr>
          <a:xfrm>
            <a:off x="10066061" y="4881730"/>
            <a:ext cx="521883" cy="521883"/>
          </a:xfrm>
          <a:prstGeom prst="ellipse">
            <a:avLst/>
          </a:prstGeom>
          <a:solidFill>
            <a:schemeClr val="accent2"/>
          </a:solidFill>
          <a:ln w="31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ctr"/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9" name="iṣľidè">
            <a:extLst>
              <a:ext uri="{FF2B5EF4-FFF2-40B4-BE49-F238E27FC236}">
                <a16:creationId xmlns:a16="http://schemas.microsoft.com/office/drawing/2014/main" id="{65D612E8-78CB-4267-B0D2-06DC651EDD62}"/>
              </a:ext>
            </a:extLst>
          </p:cNvPr>
          <p:cNvSpPr/>
          <p:nvPr/>
        </p:nvSpPr>
        <p:spPr>
          <a:xfrm>
            <a:off x="8607587" y="214527"/>
            <a:ext cx="521883" cy="521883"/>
          </a:xfrm>
          <a:prstGeom prst="ellipse">
            <a:avLst/>
          </a:prstGeom>
          <a:solidFill>
            <a:schemeClr val="accent1"/>
          </a:solidFill>
          <a:ln w="31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ctr"/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0" name="iśḻiḑè">
            <a:extLst>
              <a:ext uri="{FF2B5EF4-FFF2-40B4-BE49-F238E27FC236}">
                <a16:creationId xmlns:a16="http://schemas.microsoft.com/office/drawing/2014/main" id="{67C94777-139A-425F-B0D6-0FF300F1DE20}"/>
              </a:ext>
            </a:extLst>
          </p:cNvPr>
          <p:cNvSpPr/>
          <p:nvPr/>
        </p:nvSpPr>
        <p:spPr>
          <a:xfrm>
            <a:off x="11492163" y="2795947"/>
            <a:ext cx="427393" cy="427393"/>
          </a:xfrm>
          <a:prstGeom prst="ellipse">
            <a:avLst/>
          </a:prstGeom>
          <a:solidFill>
            <a:schemeClr val="accent1"/>
          </a:solidFill>
          <a:ln w="31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normAutofit fontScale="90000" lnSpcReduction="10000"/>
          </a:bodyPr>
          <a:lstStyle/>
          <a:p>
            <a:pPr lvl="0" algn="ctr"/>
            <a:endParaRPr lang="zh-CN" altLang="en-US" sz="1600" b="1" dirty="0">
              <a:solidFill>
                <a:schemeClr val="bg1"/>
              </a:solidFill>
            </a:endParaRPr>
          </a:p>
        </p:txBody>
      </p:sp>
      <p:sp>
        <p:nvSpPr>
          <p:cNvPr id="12" name="ï$ḷídè">
            <a:extLst>
              <a:ext uri="{FF2B5EF4-FFF2-40B4-BE49-F238E27FC236}">
                <a16:creationId xmlns:a16="http://schemas.microsoft.com/office/drawing/2014/main" id="{EFE991CD-A73B-474C-AAEA-9C62A7D13958}"/>
              </a:ext>
            </a:extLst>
          </p:cNvPr>
          <p:cNvSpPr/>
          <p:nvPr/>
        </p:nvSpPr>
        <p:spPr bwMode="auto">
          <a:xfrm>
            <a:off x="1177290" y="4470163"/>
            <a:ext cx="4537710" cy="933450"/>
          </a:xfrm>
          <a:prstGeom prst="rect">
            <a:avLst/>
          </a:prstGeom>
          <a:noFill/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/>
                </a:solidFill>
              </a:rPr>
              <a:t>Supporting text here.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solidFill>
                  <a:schemeClr val="bg2"/>
                </a:solidFill>
              </a:rPr>
              <a:t>You can use the icon library in iSlide  (www.islid</a:t>
            </a:r>
            <a:r>
              <a:rPr lang="en-US" altLang="zh-CN" sz="100" dirty="0">
                <a:solidFill>
                  <a:schemeClr val="bg2"/>
                </a:solidFill>
              </a:rPr>
              <a:t> </a:t>
            </a:r>
            <a:r>
              <a:rPr lang="en-US" altLang="zh-CN" sz="1200" dirty="0">
                <a:solidFill>
                  <a:schemeClr val="bg2"/>
                </a:solidFill>
              </a:rPr>
              <a:t>e.cc) to filter and replace existing icon elements with one click.</a:t>
            </a:r>
          </a:p>
        </p:txBody>
      </p:sp>
      <p:sp>
        <p:nvSpPr>
          <p:cNvPr id="13" name="ïŝḻîḋe">
            <a:extLst>
              <a:ext uri="{FF2B5EF4-FFF2-40B4-BE49-F238E27FC236}">
                <a16:creationId xmlns:a16="http://schemas.microsoft.com/office/drawing/2014/main" id="{926E31C8-1942-4989-AF05-722B5E47F5B7}"/>
              </a:ext>
            </a:extLst>
          </p:cNvPr>
          <p:cNvSpPr txBox="1"/>
          <p:nvPr/>
        </p:nvSpPr>
        <p:spPr>
          <a:xfrm>
            <a:off x="1177291" y="1806338"/>
            <a:ext cx="4537710" cy="180467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</a:rPr>
              <a:t>Unified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</a:rPr>
              <a:t>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fonts</a:t>
            </a:r>
          </a:p>
          <a:p>
            <a:pPr marL="0" marR="0" lvl="0" indent="0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25000"/>
              <a:buFontTx/>
              <a:buNone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make r</a:t>
            </a:r>
            <a:r>
              <a:rPr kumimoji="0" lang="en-US" sz="1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</a:t>
            </a:r>
            <a:r>
              <a:rPr kumimoji="0" lang="en-US" sz="3600" b="1" i="0" u="none" strike="noStrike" kern="1200" cap="none" spc="0" normalizeH="0" baseline="0" noProof="0" dirty="0" err="1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eading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</a:rPr>
              <a:t> more fluent.</a:t>
            </a:r>
          </a:p>
        </p:txBody>
      </p:sp>
      <p:sp>
        <p:nvSpPr>
          <p:cNvPr id="14" name="í$1ïḑe">
            <a:extLst>
              <a:ext uri="{FF2B5EF4-FFF2-40B4-BE49-F238E27FC236}">
                <a16:creationId xmlns:a16="http://schemas.microsoft.com/office/drawing/2014/main" id="{07E4E6AE-D358-4FFF-9F37-CE82DA5B437D}"/>
              </a:ext>
            </a:extLst>
          </p:cNvPr>
          <p:cNvSpPr/>
          <p:nvPr/>
        </p:nvSpPr>
        <p:spPr bwMode="auto">
          <a:xfrm>
            <a:off x="1305798" y="3771252"/>
            <a:ext cx="404813" cy="57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</a:endParaRPr>
          </a:p>
        </p:txBody>
      </p:sp>
      <p:sp>
        <p:nvSpPr>
          <p:cNvPr id="15" name="iṥlíḑé">
            <a:extLst>
              <a:ext uri="{FF2B5EF4-FFF2-40B4-BE49-F238E27FC236}">
                <a16:creationId xmlns:a16="http://schemas.microsoft.com/office/drawing/2014/main" id="{5B2B869A-6E30-4DED-A58A-E186E59A8FA7}"/>
              </a:ext>
            </a:extLst>
          </p:cNvPr>
          <p:cNvSpPr/>
          <p:nvPr/>
        </p:nvSpPr>
        <p:spPr bwMode="auto">
          <a:xfrm>
            <a:off x="9351260" y="1"/>
            <a:ext cx="2840740" cy="2537411"/>
          </a:xfrm>
          <a:custGeom>
            <a:avLst/>
            <a:gdLst>
              <a:gd name="connsiteX0" fmla="*/ 407157 w 2840740"/>
              <a:gd name="connsiteY0" fmla="*/ 0 h 2537411"/>
              <a:gd name="connsiteX1" fmla="*/ 2610405 w 2840740"/>
              <a:gd name="connsiteY1" fmla="*/ 0 h 2537411"/>
              <a:gd name="connsiteX2" fmla="*/ 2673030 w 2840740"/>
              <a:gd name="connsiteY2" fmla="*/ 68905 h 2537411"/>
              <a:gd name="connsiteX3" fmla="*/ 2835460 w 2840740"/>
              <a:gd name="connsiteY3" fmla="*/ 309455 h 2537411"/>
              <a:gd name="connsiteX4" fmla="*/ 2840740 w 2840740"/>
              <a:gd name="connsiteY4" fmla="*/ 320415 h 2537411"/>
              <a:gd name="connsiteX5" fmla="*/ 2840740 w 2840740"/>
              <a:gd name="connsiteY5" fmla="*/ 1736845 h 2537411"/>
              <a:gd name="connsiteX6" fmla="*/ 2835460 w 2840740"/>
              <a:gd name="connsiteY6" fmla="*/ 1747805 h 2537411"/>
              <a:gd name="connsiteX7" fmla="*/ 1508781 w 2840740"/>
              <a:gd name="connsiteY7" fmla="*/ 2537411 h 2537411"/>
              <a:gd name="connsiteX8" fmla="*/ 0 w 2840740"/>
              <a:gd name="connsiteY8" fmla="*/ 1028630 h 2537411"/>
              <a:gd name="connsiteX9" fmla="*/ 344532 w 2840740"/>
              <a:gd name="connsiteY9" fmla="*/ 68905 h 2537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40740" h="2537411">
                <a:moveTo>
                  <a:pt x="407157" y="0"/>
                </a:moveTo>
                <a:lnTo>
                  <a:pt x="2610405" y="0"/>
                </a:lnTo>
                <a:lnTo>
                  <a:pt x="2673030" y="68905"/>
                </a:lnTo>
                <a:cubicBezTo>
                  <a:pt x="2734526" y="143421"/>
                  <a:pt x="2789007" y="223942"/>
                  <a:pt x="2835460" y="309455"/>
                </a:cubicBezTo>
                <a:lnTo>
                  <a:pt x="2840740" y="320415"/>
                </a:lnTo>
                <a:lnTo>
                  <a:pt x="2840740" y="1736845"/>
                </a:lnTo>
                <a:lnTo>
                  <a:pt x="2835460" y="1747805"/>
                </a:lnTo>
                <a:cubicBezTo>
                  <a:pt x="2579964" y="2218130"/>
                  <a:pt x="2081659" y="2537411"/>
                  <a:pt x="1508781" y="2537411"/>
                </a:cubicBezTo>
                <a:cubicBezTo>
                  <a:pt x="675504" y="2537411"/>
                  <a:pt x="0" y="1861907"/>
                  <a:pt x="0" y="1028630"/>
                </a:cubicBezTo>
                <a:cubicBezTo>
                  <a:pt x="0" y="664071"/>
                  <a:pt x="129296" y="329711"/>
                  <a:pt x="344532" y="68905"/>
                </a:cubicBezTo>
                <a:close/>
              </a:path>
            </a:pathLst>
          </a:custGeom>
          <a:blipFill>
            <a:blip r:embed="rId6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6608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š1îď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s1ïd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B487DE99-FF27-4574-A537-952F18E16AA5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673099" y="1198115"/>
            <a:ext cx="10845800" cy="4703177"/>
            <a:chOff x="673099" y="1198115"/>
            <a:chExt cx="10845800" cy="4703177"/>
          </a:xfrm>
        </p:grpSpPr>
        <p:grpSp>
          <p:nvGrpSpPr>
            <p:cNvPr id="3" name="isḷiḓê">
              <a:extLst>
                <a:ext uri="{FF2B5EF4-FFF2-40B4-BE49-F238E27FC236}">
                  <a16:creationId xmlns:a16="http://schemas.microsoft.com/office/drawing/2014/main" id="{736097DB-2278-4D42-AB0C-4503147D84F7}"/>
                </a:ext>
              </a:extLst>
            </p:cNvPr>
            <p:cNvGrpSpPr/>
            <p:nvPr/>
          </p:nvGrpSpPr>
          <p:grpSpPr>
            <a:xfrm>
              <a:off x="1646610" y="2175908"/>
              <a:ext cx="8898779" cy="3725384"/>
              <a:chOff x="2427948" y="1775858"/>
              <a:chExt cx="8898779" cy="3725384"/>
            </a:xfrm>
          </p:grpSpPr>
          <p:grpSp>
            <p:nvGrpSpPr>
              <p:cNvPr id="5" name="íṥlíḓê">
                <a:extLst>
                  <a:ext uri="{FF2B5EF4-FFF2-40B4-BE49-F238E27FC236}">
                    <a16:creationId xmlns:a16="http://schemas.microsoft.com/office/drawing/2014/main" id="{1C9C4CF3-5271-4534-B0E9-2E323CBC0913}"/>
                  </a:ext>
                </a:extLst>
              </p:cNvPr>
              <p:cNvGrpSpPr/>
              <p:nvPr/>
            </p:nvGrpSpPr>
            <p:grpSpPr>
              <a:xfrm>
                <a:off x="6501721" y="1775858"/>
                <a:ext cx="1019213" cy="1019213"/>
                <a:chOff x="6501721" y="1775858"/>
                <a:chExt cx="1019213" cy="1019213"/>
              </a:xfrm>
            </p:grpSpPr>
            <p:sp>
              <p:nvSpPr>
                <p:cNvPr id="38" name="iśḷïde">
                  <a:extLst>
                    <a:ext uri="{FF2B5EF4-FFF2-40B4-BE49-F238E27FC236}">
                      <a16:creationId xmlns:a16="http://schemas.microsoft.com/office/drawing/2014/main" id="{25A855E5-CAD1-4697-9B5F-77FAAB061D20}"/>
                    </a:ext>
                  </a:extLst>
                </p:cNvPr>
                <p:cNvSpPr/>
                <p:nvPr/>
              </p:nvSpPr>
              <p:spPr>
                <a:xfrm>
                  <a:off x="6501721" y="1775858"/>
                  <a:ext cx="1019213" cy="1019213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/>
                  <a:endParaRPr/>
                </a:p>
              </p:txBody>
            </p:sp>
            <p:sp>
              <p:nvSpPr>
                <p:cNvPr id="39" name="iṥḷiḑe">
                  <a:extLst>
                    <a:ext uri="{FF2B5EF4-FFF2-40B4-BE49-F238E27FC236}">
                      <a16:creationId xmlns:a16="http://schemas.microsoft.com/office/drawing/2014/main" id="{F7506D50-B1FE-4D82-875B-B43C01924DD2}"/>
                    </a:ext>
                  </a:extLst>
                </p:cNvPr>
                <p:cNvSpPr/>
                <p:nvPr/>
              </p:nvSpPr>
              <p:spPr>
                <a:xfrm>
                  <a:off x="6537469" y="1811606"/>
                  <a:ext cx="947717" cy="947717"/>
                </a:xfrm>
                <a:prstGeom prst="ellipse">
                  <a:avLst/>
                </a:prstGeom>
                <a:blipFill>
                  <a:blip r:embed="rId4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6" name="iṡḷíḍe">
                <a:extLst>
                  <a:ext uri="{FF2B5EF4-FFF2-40B4-BE49-F238E27FC236}">
                    <a16:creationId xmlns:a16="http://schemas.microsoft.com/office/drawing/2014/main" id="{899A906E-2F10-453E-8655-B564AA277CAD}"/>
                  </a:ext>
                </a:extLst>
              </p:cNvPr>
              <p:cNvGrpSpPr/>
              <p:nvPr/>
            </p:nvGrpSpPr>
            <p:grpSpPr>
              <a:xfrm>
                <a:off x="4241907" y="3097900"/>
                <a:ext cx="1019213" cy="1019213"/>
                <a:chOff x="4241907" y="3097900"/>
                <a:chExt cx="1019213" cy="1019213"/>
              </a:xfrm>
            </p:grpSpPr>
            <p:sp>
              <p:nvSpPr>
                <p:cNvPr id="36" name="iṩ1ïḓè">
                  <a:extLst>
                    <a:ext uri="{FF2B5EF4-FFF2-40B4-BE49-F238E27FC236}">
                      <a16:creationId xmlns:a16="http://schemas.microsoft.com/office/drawing/2014/main" id="{8104D827-2B22-44AB-8662-DA1BB6A5A84F}"/>
                    </a:ext>
                  </a:extLst>
                </p:cNvPr>
                <p:cNvSpPr/>
                <p:nvPr/>
              </p:nvSpPr>
              <p:spPr>
                <a:xfrm>
                  <a:off x="4241907" y="3097900"/>
                  <a:ext cx="1019213" cy="1019213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/>
                  <a:endParaRPr/>
                </a:p>
              </p:txBody>
            </p:sp>
            <p:sp>
              <p:nvSpPr>
                <p:cNvPr id="37" name="íSḷíďe">
                  <a:extLst>
                    <a:ext uri="{FF2B5EF4-FFF2-40B4-BE49-F238E27FC236}">
                      <a16:creationId xmlns:a16="http://schemas.microsoft.com/office/drawing/2014/main" id="{3CCF99C7-53B0-4750-815D-CE5CF0AF7A17}"/>
                    </a:ext>
                  </a:extLst>
                </p:cNvPr>
                <p:cNvSpPr/>
                <p:nvPr/>
              </p:nvSpPr>
              <p:spPr>
                <a:xfrm>
                  <a:off x="4277656" y="3133648"/>
                  <a:ext cx="947717" cy="947717"/>
                </a:xfrm>
                <a:prstGeom prst="ellipse">
                  <a:avLst/>
                </a:prstGeom>
                <a:blipFill>
                  <a:blip r:embed="rId5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" name="íś1iḍé">
                <a:extLst>
                  <a:ext uri="{FF2B5EF4-FFF2-40B4-BE49-F238E27FC236}">
                    <a16:creationId xmlns:a16="http://schemas.microsoft.com/office/drawing/2014/main" id="{FD65B743-AF1D-4B99-BD18-FE0062A2983B}"/>
                  </a:ext>
                </a:extLst>
              </p:cNvPr>
              <p:cNvGrpSpPr/>
              <p:nvPr/>
            </p:nvGrpSpPr>
            <p:grpSpPr>
              <a:xfrm>
                <a:off x="2427948" y="4482029"/>
                <a:ext cx="1019213" cy="1019213"/>
                <a:chOff x="2427948" y="4482029"/>
                <a:chExt cx="1019213" cy="1019213"/>
              </a:xfrm>
            </p:grpSpPr>
            <p:sp>
              <p:nvSpPr>
                <p:cNvPr id="34" name="ïṡ1iḓé">
                  <a:extLst>
                    <a:ext uri="{FF2B5EF4-FFF2-40B4-BE49-F238E27FC236}">
                      <a16:creationId xmlns:a16="http://schemas.microsoft.com/office/drawing/2014/main" id="{9D147503-7071-4559-AEF8-1F23DEDAD3B1}"/>
                    </a:ext>
                  </a:extLst>
                </p:cNvPr>
                <p:cNvSpPr/>
                <p:nvPr/>
              </p:nvSpPr>
              <p:spPr>
                <a:xfrm>
                  <a:off x="2427948" y="4482029"/>
                  <a:ext cx="1019213" cy="1019213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/>
                  <a:endParaRPr/>
                </a:p>
              </p:txBody>
            </p:sp>
            <p:sp>
              <p:nvSpPr>
                <p:cNvPr id="35" name="îSľîdè">
                  <a:extLst>
                    <a:ext uri="{FF2B5EF4-FFF2-40B4-BE49-F238E27FC236}">
                      <a16:creationId xmlns:a16="http://schemas.microsoft.com/office/drawing/2014/main" id="{DD0B92F2-4ACC-4860-B08D-8CCD4EF6DAFA}"/>
                    </a:ext>
                  </a:extLst>
                </p:cNvPr>
                <p:cNvSpPr/>
                <p:nvPr/>
              </p:nvSpPr>
              <p:spPr>
                <a:xfrm>
                  <a:off x="2463696" y="4517777"/>
                  <a:ext cx="947717" cy="947717"/>
                </a:xfrm>
                <a:prstGeom prst="ellipse">
                  <a:avLst/>
                </a:prstGeom>
                <a:blipFill>
                  <a:blip r:embed="rId6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" name="işliḍè">
                <a:extLst>
                  <a:ext uri="{FF2B5EF4-FFF2-40B4-BE49-F238E27FC236}">
                    <a16:creationId xmlns:a16="http://schemas.microsoft.com/office/drawing/2014/main" id="{2CD6930A-EE11-465F-A6D8-BD275BBCC4E6}"/>
                  </a:ext>
                </a:extLst>
              </p:cNvPr>
              <p:cNvGrpSpPr/>
              <p:nvPr/>
            </p:nvGrpSpPr>
            <p:grpSpPr>
              <a:xfrm>
                <a:off x="6055866" y="4482029"/>
                <a:ext cx="1019213" cy="1019213"/>
                <a:chOff x="6055866" y="4482029"/>
                <a:chExt cx="1019213" cy="1019213"/>
              </a:xfrm>
            </p:grpSpPr>
            <p:sp>
              <p:nvSpPr>
                <p:cNvPr id="32" name="ïṡļiḍe">
                  <a:extLst>
                    <a:ext uri="{FF2B5EF4-FFF2-40B4-BE49-F238E27FC236}">
                      <a16:creationId xmlns:a16="http://schemas.microsoft.com/office/drawing/2014/main" id="{72AAD8DE-2C6D-4DD9-8D70-44C7A9BF296A}"/>
                    </a:ext>
                  </a:extLst>
                </p:cNvPr>
                <p:cNvSpPr/>
                <p:nvPr/>
              </p:nvSpPr>
              <p:spPr>
                <a:xfrm>
                  <a:off x="6055866" y="4482029"/>
                  <a:ext cx="1019213" cy="1019213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/>
                  <a:endParaRPr/>
                </a:p>
              </p:txBody>
            </p:sp>
            <p:sp>
              <p:nvSpPr>
                <p:cNvPr id="33" name="íṧļîďè">
                  <a:extLst>
                    <a:ext uri="{FF2B5EF4-FFF2-40B4-BE49-F238E27FC236}">
                      <a16:creationId xmlns:a16="http://schemas.microsoft.com/office/drawing/2014/main" id="{A373242E-EDE4-421A-AA9D-2A1E54FA253B}"/>
                    </a:ext>
                  </a:extLst>
                </p:cNvPr>
                <p:cNvSpPr/>
                <p:nvPr/>
              </p:nvSpPr>
              <p:spPr>
                <a:xfrm>
                  <a:off x="6091615" y="4517777"/>
                  <a:ext cx="947717" cy="947717"/>
                </a:xfrm>
                <a:prstGeom prst="ellipse">
                  <a:avLst/>
                </a:prstGeom>
                <a:blipFill>
                  <a:blip r:embed="rId7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9" name="işḻiḑê">
                <a:extLst>
                  <a:ext uri="{FF2B5EF4-FFF2-40B4-BE49-F238E27FC236}">
                    <a16:creationId xmlns:a16="http://schemas.microsoft.com/office/drawing/2014/main" id="{F6F4E7D4-393A-4FD1-9B8B-46E322084F07}"/>
                  </a:ext>
                </a:extLst>
              </p:cNvPr>
              <p:cNvGrpSpPr/>
              <p:nvPr/>
            </p:nvGrpSpPr>
            <p:grpSpPr>
              <a:xfrm>
                <a:off x="8744839" y="3097900"/>
                <a:ext cx="1019213" cy="1019213"/>
                <a:chOff x="8744839" y="3097900"/>
                <a:chExt cx="1019213" cy="1019213"/>
              </a:xfrm>
            </p:grpSpPr>
            <p:sp>
              <p:nvSpPr>
                <p:cNvPr id="30" name="iSļîḋé">
                  <a:extLst>
                    <a:ext uri="{FF2B5EF4-FFF2-40B4-BE49-F238E27FC236}">
                      <a16:creationId xmlns:a16="http://schemas.microsoft.com/office/drawing/2014/main" id="{32A54137-D494-4F81-A3B3-0559970F2F43}"/>
                    </a:ext>
                  </a:extLst>
                </p:cNvPr>
                <p:cNvSpPr/>
                <p:nvPr/>
              </p:nvSpPr>
              <p:spPr>
                <a:xfrm>
                  <a:off x="8744839" y="3097900"/>
                  <a:ext cx="1019213" cy="1019213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/>
                  <a:endParaRPr/>
                </a:p>
              </p:txBody>
            </p:sp>
            <p:sp>
              <p:nvSpPr>
                <p:cNvPr id="31" name="iṧḻíde">
                  <a:extLst>
                    <a:ext uri="{FF2B5EF4-FFF2-40B4-BE49-F238E27FC236}">
                      <a16:creationId xmlns:a16="http://schemas.microsoft.com/office/drawing/2014/main" id="{F95F9E72-6BBF-452B-A9E9-0B3518ADA42A}"/>
                    </a:ext>
                  </a:extLst>
                </p:cNvPr>
                <p:cNvSpPr/>
                <p:nvPr/>
              </p:nvSpPr>
              <p:spPr>
                <a:xfrm>
                  <a:off x="8780587" y="3133648"/>
                  <a:ext cx="947717" cy="947717"/>
                </a:xfrm>
                <a:prstGeom prst="ellipse">
                  <a:avLst/>
                </a:prstGeom>
                <a:blipFill>
                  <a:blip r:embed="rId8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10" name="ïsḻîḋê">
                <a:extLst>
                  <a:ext uri="{FF2B5EF4-FFF2-40B4-BE49-F238E27FC236}">
                    <a16:creationId xmlns:a16="http://schemas.microsoft.com/office/drawing/2014/main" id="{27B37992-0D69-44A7-A619-64121434B73D}"/>
                  </a:ext>
                </a:extLst>
              </p:cNvPr>
              <p:cNvGrpSpPr/>
              <p:nvPr/>
            </p:nvGrpSpPr>
            <p:grpSpPr>
              <a:xfrm>
                <a:off x="8744839" y="4482029"/>
                <a:ext cx="1019213" cy="1019213"/>
                <a:chOff x="8744839" y="4482029"/>
                <a:chExt cx="1019213" cy="1019213"/>
              </a:xfrm>
            </p:grpSpPr>
            <p:sp>
              <p:nvSpPr>
                <p:cNvPr id="28" name="iṥḻïḓe">
                  <a:extLst>
                    <a:ext uri="{FF2B5EF4-FFF2-40B4-BE49-F238E27FC236}">
                      <a16:creationId xmlns:a16="http://schemas.microsoft.com/office/drawing/2014/main" id="{3D229D34-5C93-49AE-899C-C32663D01D81}"/>
                    </a:ext>
                  </a:extLst>
                </p:cNvPr>
                <p:cNvSpPr/>
                <p:nvPr/>
              </p:nvSpPr>
              <p:spPr>
                <a:xfrm>
                  <a:off x="8744839" y="4482029"/>
                  <a:ext cx="1019213" cy="1019213"/>
                </a:xfrm>
                <a:prstGeom prst="ellipse">
                  <a:avLst/>
                </a:prstGeom>
                <a:solidFill>
                  <a:schemeClr val="accent1"/>
                </a:solidFill>
                <a:ln w="12700">
                  <a:miter lim="400000"/>
                </a:ln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lvl="0"/>
                  <a:endParaRPr/>
                </a:p>
              </p:txBody>
            </p:sp>
            <p:sp>
              <p:nvSpPr>
                <p:cNvPr id="29" name="ïşliḍe">
                  <a:extLst>
                    <a:ext uri="{FF2B5EF4-FFF2-40B4-BE49-F238E27FC236}">
                      <a16:creationId xmlns:a16="http://schemas.microsoft.com/office/drawing/2014/main" id="{FD2A0B10-1AD6-4B9D-9185-138B7C209C7F}"/>
                    </a:ext>
                  </a:extLst>
                </p:cNvPr>
                <p:cNvSpPr/>
                <p:nvPr/>
              </p:nvSpPr>
              <p:spPr>
                <a:xfrm>
                  <a:off x="8780587" y="4517777"/>
                  <a:ext cx="947717" cy="947717"/>
                </a:xfrm>
                <a:prstGeom prst="ellipse">
                  <a:avLst/>
                </a:prstGeom>
                <a:blipFill>
                  <a:blip r:embed="rId9" cstate="screen">
                    <a:extLst>
                      <a:ext uri="{28A0092B-C50C-407E-A947-70E740481C1C}">
                        <a14:useLocalDpi xmlns:a14="http://schemas.microsoft.com/office/drawing/2010/main"/>
                      </a:ext>
                    </a:extLst>
                  </a:blip>
                  <a:srcRect/>
                  <a:stretch>
                    <a:fillRect/>
                  </a:stretch>
                </a:blipFill>
                <a:ln w="38100">
                  <a:solidFill>
                    <a:schemeClr val="accent2"/>
                  </a:solidFill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/>
                </a:bodyPr>
                <a:lstStyle/>
                <a:p>
                  <a:pPr algn="ctr"/>
                  <a:endParaRPr lang="zh-CN" altLang="en-US"/>
                </a:p>
              </p:txBody>
            </p:sp>
          </p:grpSp>
          <p:cxnSp>
            <p:nvCxnSpPr>
              <p:cNvPr id="11" name="í$lidè">
                <a:extLst>
                  <a:ext uri="{FF2B5EF4-FFF2-40B4-BE49-F238E27FC236}">
                    <a16:creationId xmlns:a16="http://schemas.microsoft.com/office/drawing/2014/main" id="{76B255F3-88DE-4B07-A4AB-8E9E6914921B}"/>
                  </a:ext>
                </a:extLst>
              </p:cNvPr>
              <p:cNvCxnSpPr>
                <a:stCxn id="36" idx="0"/>
                <a:endCxn id="38" idx="4"/>
              </p:cNvCxnSpPr>
              <p:nvPr/>
            </p:nvCxnSpPr>
            <p:spPr>
              <a:xfrm rot="5400000" flipH="1" flipV="1">
                <a:off x="5730007" y="1816579"/>
                <a:ext cx="302829" cy="2259814"/>
              </a:xfrm>
              <a:prstGeom prst="bentConnector3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îś1ïḋé">
                <a:extLst>
                  <a:ext uri="{FF2B5EF4-FFF2-40B4-BE49-F238E27FC236}">
                    <a16:creationId xmlns:a16="http://schemas.microsoft.com/office/drawing/2014/main" id="{102B2F7A-D29A-4BBE-BDF3-DC539CA8C18B}"/>
                  </a:ext>
                </a:extLst>
              </p:cNvPr>
              <p:cNvCxnSpPr>
                <a:stCxn id="30" idx="0"/>
                <a:endCxn id="38" idx="4"/>
              </p:cNvCxnSpPr>
              <p:nvPr/>
            </p:nvCxnSpPr>
            <p:spPr>
              <a:xfrm rot="16200000" flipV="1">
                <a:off x="7981473" y="1824927"/>
                <a:ext cx="302829" cy="2243118"/>
              </a:xfrm>
              <a:prstGeom prst="bentConnector3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išļîḓé">
                <a:extLst>
                  <a:ext uri="{FF2B5EF4-FFF2-40B4-BE49-F238E27FC236}">
                    <a16:creationId xmlns:a16="http://schemas.microsoft.com/office/drawing/2014/main" id="{74158B6D-BD2F-4410-B2B1-9E0107E260AF}"/>
                  </a:ext>
                </a:extLst>
              </p:cNvPr>
              <p:cNvCxnSpPr>
                <a:stCxn id="34" idx="0"/>
                <a:endCxn id="36" idx="4"/>
              </p:cNvCxnSpPr>
              <p:nvPr/>
            </p:nvCxnSpPr>
            <p:spPr>
              <a:xfrm rot="5400000" flipH="1" flipV="1">
                <a:off x="3662076" y="3392592"/>
                <a:ext cx="364916" cy="1813959"/>
              </a:xfrm>
              <a:prstGeom prst="bentConnector3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íṡḷiďe">
                <a:extLst>
                  <a:ext uri="{FF2B5EF4-FFF2-40B4-BE49-F238E27FC236}">
                    <a16:creationId xmlns:a16="http://schemas.microsoft.com/office/drawing/2014/main" id="{67B2E3CB-C586-4269-B1FF-F5255AF1EBA7}"/>
                  </a:ext>
                </a:extLst>
              </p:cNvPr>
              <p:cNvCxnSpPr>
                <a:stCxn id="32" idx="0"/>
                <a:endCxn id="36" idx="4"/>
              </p:cNvCxnSpPr>
              <p:nvPr/>
            </p:nvCxnSpPr>
            <p:spPr>
              <a:xfrm rot="16200000" flipV="1">
                <a:off x="5476036" y="3392591"/>
                <a:ext cx="364916" cy="1813959"/>
              </a:xfrm>
              <a:prstGeom prst="bentConnector3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islîḑè">
                <a:extLst>
                  <a:ext uri="{FF2B5EF4-FFF2-40B4-BE49-F238E27FC236}">
                    <a16:creationId xmlns:a16="http://schemas.microsoft.com/office/drawing/2014/main" id="{8E98F9E1-A587-4527-BBB8-AF3234B4CFD0}"/>
                  </a:ext>
                </a:extLst>
              </p:cNvPr>
              <p:cNvCxnSpPr>
                <a:stCxn id="30" idx="4"/>
                <a:endCxn id="28" idx="0"/>
              </p:cNvCxnSpPr>
              <p:nvPr/>
            </p:nvCxnSpPr>
            <p:spPr>
              <a:xfrm>
                <a:off x="9254446" y="4117113"/>
                <a:ext cx="0" cy="364916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íşľïdê">
                <a:extLst>
                  <a:ext uri="{FF2B5EF4-FFF2-40B4-BE49-F238E27FC236}">
                    <a16:creationId xmlns:a16="http://schemas.microsoft.com/office/drawing/2014/main" id="{4ACB3620-5E3C-4C35-BADD-E3FA75ACB4DF}"/>
                  </a:ext>
                </a:extLst>
              </p:cNvPr>
              <p:cNvSpPr/>
              <p:nvPr/>
            </p:nvSpPr>
            <p:spPr bwMode="auto">
              <a:xfrm>
                <a:off x="7587609" y="2294525"/>
                <a:ext cx="1496000" cy="364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>
                    <a:solidFill>
                      <a:schemeClr val="bg2"/>
                    </a:solidFill>
                  </a:rPr>
                  <a:t>S</a:t>
                </a:r>
                <a:r>
                  <a:rPr lang="en-US" altLang="zh-CN" sz="100">
                    <a:solidFill>
                      <a:schemeClr val="bg2"/>
                    </a:solidFill>
                  </a:rPr>
                  <a:t> </a:t>
                </a:r>
                <a:r>
                  <a:rPr lang="en-US" altLang="zh-CN" sz="1100">
                    <a:solidFill>
                      <a:schemeClr val="bg2"/>
                    </a:solidFill>
                  </a:rPr>
                  <a:t>upporting </a:t>
                </a:r>
                <a:r>
                  <a:rPr lang="en-US" altLang="zh-CN" sz="1100" dirty="0">
                    <a:solidFill>
                      <a:schemeClr val="bg2"/>
                    </a:solidFill>
                  </a:rPr>
                  <a:t>text here.</a:t>
                </a:r>
              </a:p>
            </p:txBody>
          </p:sp>
          <p:sp>
            <p:nvSpPr>
              <p:cNvPr id="17" name="îṣ1îde">
                <a:extLst>
                  <a:ext uri="{FF2B5EF4-FFF2-40B4-BE49-F238E27FC236}">
                    <a16:creationId xmlns:a16="http://schemas.microsoft.com/office/drawing/2014/main" id="{5D838F27-5A1B-486A-81FA-3DC46F7BFF19}"/>
                  </a:ext>
                </a:extLst>
              </p:cNvPr>
              <p:cNvSpPr txBox="1"/>
              <p:nvPr/>
            </p:nvSpPr>
            <p:spPr bwMode="auto">
              <a:xfrm>
                <a:off x="7587609" y="1911488"/>
                <a:ext cx="1496000" cy="38303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i="1" dirty="0">
                    <a:solidFill>
                      <a:schemeClr val="accent3"/>
                    </a:solidFill>
                  </a:rPr>
                  <a:t>T</a:t>
                </a:r>
                <a:r>
                  <a:rPr lang="en-US" altLang="zh-CN" sz="100" i="1" dirty="0">
                    <a:solidFill>
                      <a:schemeClr val="accent3"/>
                    </a:solidFill>
                  </a:rPr>
                  <a:t> </a:t>
                </a:r>
                <a:r>
                  <a:rPr lang="en-US" altLang="zh-CN" sz="1600" i="1" dirty="0" err="1">
                    <a:solidFill>
                      <a:schemeClr val="accent3"/>
                    </a:solidFill>
                  </a:rPr>
                  <a:t>ext</a:t>
                </a:r>
                <a:r>
                  <a:rPr lang="en-US" altLang="zh-CN" sz="1600" i="1" dirty="0">
                    <a:solidFill>
                      <a:schemeClr val="accent3"/>
                    </a:solidFill>
                  </a:rPr>
                  <a:t> here</a:t>
                </a:r>
              </a:p>
            </p:txBody>
          </p:sp>
          <p:sp>
            <p:nvSpPr>
              <p:cNvPr id="18" name="ïsliďê">
                <a:extLst>
                  <a:ext uri="{FF2B5EF4-FFF2-40B4-BE49-F238E27FC236}">
                    <a16:creationId xmlns:a16="http://schemas.microsoft.com/office/drawing/2014/main" id="{7F150990-3C89-4A72-8D65-E0E3892F0B26}"/>
                  </a:ext>
                </a:extLst>
              </p:cNvPr>
              <p:cNvSpPr/>
              <p:nvPr/>
            </p:nvSpPr>
            <p:spPr bwMode="auto">
              <a:xfrm>
                <a:off x="5327795" y="3616567"/>
                <a:ext cx="1496000" cy="364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>
                    <a:solidFill>
                      <a:schemeClr val="bg2"/>
                    </a:solidFill>
                  </a:rPr>
                  <a:t>S</a:t>
                </a:r>
                <a:r>
                  <a:rPr lang="en-US" altLang="zh-CN" sz="100">
                    <a:solidFill>
                      <a:schemeClr val="bg2"/>
                    </a:solidFill>
                  </a:rPr>
                  <a:t> </a:t>
                </a:r>
                <a:r>
                  <a:rPr lang="en-US" altLang="zh-CN" sz="1100">
                    <a:solidFill>
                      <a:schemeClr val="bg2"/>
                    </a:solidFill>
                  </a:rPr>
                  <a:t>upporting </a:t>
                </a:r>
                <a:r>
                  <a:rPr lang="en-US" altLang="zh-CN" sz="1100" dirty="0">
                    <a:solidFill>
                      <a:schemeClr val="bg2"/>
                    </a:solidFill>
                  </a:rPr>
                  <a:t>text here.</a:t>
                </a:r>
              </a:p>
            </p:txBody>
          </p:sp>
          <p:sp>
            <p:nvSpPr>
              <p:cNvPr id="19" name="íṩlíḑe">
                <a:extLst>
                  <a:ext uri="{FF2B5EF4-FFF2-40B4-BE49-F238E27FC236}">
                    <a16:creationId xmlns:a16="http://schemas.microsoft.com/office/drawing/2014/main" id="{3EEE542C-6A16-49A7-8196-6D25C0503F09}"/>
                  </a:ext>
                </a:extLst>
              </p:cNvPr>
              <p:cNvSpPr txBox="1"/>
              <p:nvPr/>
            </p:nvSpPr>
            <p:spPr bwMode="auto">
              <a:xfrm>
                <a:off x="5327795" y="3233530"/>
                <a:ext cx="1496000" cy="38303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i="1">
                    <a:solidFill>
                      <a:schemeClr val="accent3"/>
                    </a:solidFill>
                  </a:rPr>
                  <a:t>T</a:t>
                </a:r>
                <a:r>
                  <a:rPr lang="en-US" altLang="zh-CN" sz="100" i="1">
                    <a:solidFill>
                      <a:schemeClr val="accent3"/>
                    </a:solidFill>
                  </a:rPr>
                  <a:t> </a:t>
                </a:r>
                <a:r>
                  <a:rPr lang="en-US" altLang="zh-CN" sz="1600" i="1">
                    <a:solidFill>
                      <a:schemeClr val="accent3"/>
                    </a:solidFill>
                  </a:rPr>
                  <a:t>ext </a:t>
                </a:r>
                <a:r>
                  <a:rPr lang="en-US" altLang="zh-CN" sz="1600" i="1" dirty="0">
                    <a:solidFill>
                      <a:schemeClr val="accent3"/>
                    </a:solidFill>
                  </a:rPr>
                  <a:t>here</a:t>
                </a:r>
              </a:p>
            </p:txBody>
          </p:sp>
          <p:sp>
            <p:nvSpPr>
              <p:cNvPr id="20" name="íṡliḋê">
                <a:extLst>
                  <a:ext uri="{FF2B5EF4-FFF2-40B4-BE49-F238E27FC236}">
                    <a16:creationId xmlns:a16="http://schemas.microsoft.com/office/drawing/2014/main" id="{D4176391-079E-4117-9954-AD32A4D16E54}"/>
                  </a:ext>
                </a:extLst>
              </p:cNvPr>
              <p:cNvSpPr/>
              <p:nvPr/>
            </p:nvSpPr>
            <p:spPr bwMode="auto">
              <a:xfrm>
                <a:off x="3513836" y="5000696"/>
                <a:ext cx="1496000" cy="364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>
                    <a:solidFill>
                      <a:schemeClr val="bg2"/>
                    </a:solidFill>
                  </a:rPr>
                  <a:t>S</a:t>
                </a:r>
                <a:r>
                  <a:rPr lang="en-US" altLang="zh-CN" sz="100">
                    <a:solidFill>
                      <a:schemeClr val="bg2"/>
                    </a:solidFill>
                  </a:rPr>
                  <a:t> </a:t>
                </a:r>
                <a:r>
                  <a:rPr lang="en-US" altLang="zh-CN" sz="1100">
                    <a:solidFill>
                      <a:schemeClr val="bg2"/>
                    </a:solidFill>
                  </a:rPr>
                  <a:t>upporting </a:t>
                </a:r>
                <a:r>
                  <a:rPr lang="en-US" altLang="zh-CN" sz="1100" dirty="0">
                    <a:solidFill>
                      <a:schemeClr val="bg2"/>
                    </a:solidFill>
                  </a:rPr>
                  <a:t>text here.</a:t>
                </a:r>
              </a:p>
            </p:txBody>
          </p:sp>
          <p:sp>
            <p:nvSpPr>
              <p:cNvPr id="21" name="isḷïḑè">
                <a:extLst>
                  <a:ext uri="{FF2B5EF4-FFF2-40B4-BE49-F238E27FC236}">
                    <a16:creationId xmlns:a16="http://schemas.microsoft.com/office/drawing/2014/main" id="{B7A799C5-54CD-4A9B-83AA-495627BA01A5}"/>
                  </a:ext>
                </a:extLst>
              </p:cNvPr>
              <p:cNvSpPr txBox="1"/>
              <p:nvPr/>
            </p:nvSpPr>
            <p:spPr bwMode="auto">
              <a:xfrm>
                <a:off x="3513836" y="4617659"/>
                <a:ext cx="1496000" cy="38303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i="1">
                    <a:solidFill>
                      <a:schemeClr val="accent3"/>
                    </a:solidFill>
                  </a:rPr>
                  <a:t>T</a:t>
                </a:r>
                <a:r>
                  <a:rPr lang="en-US" altLang="zh-CN" sz="100" i="1">
                    <a:solidFill>
                      <a:schemeClr val="accent3"/>
                    </a:solidFill>
                  </a:rPr>
                  <a:t> </a:t>
                </a:r>
                <a:r>
                  <a:rPr lang="en-US" altLang="zh-CN" sz="1600" i="1">
                    <a:solidFill>
                      <a:schemeClr val="accent3"/>
                    </a:solidFill>
                  </a:rPr>
                  <a:t>ext </a:t>
                </a:r>
                <a:r>
                  <a:rPr lang="en-US" altLang="zh-CN" sz="1600" i="1" dirty="0">
                    <a:solidFill>
                      <a:schemeClr val="accent3"/>
                    </a:solidFill>
                  </a:rPr>
                  <a:t>here</a:t>
                </a:r>
              </a:p>
            </p:txBody>
          </p:sp>
          <p:sp>
            <p:nvSpPr>
              <p:cNvPr id="22" name="ísḻîďe">
                <a:extLst>
                  <a:ext uri="{FF2B5EF4-FFF2-40B4-BE49-F238E27FC236}">
                    <a16:creationId xmlns:a16="http://schemas.microsoft.com/office/drawing/2014/main" id="{C045A653-F913-4FE7-8783-2A6D913F60EC}"/>
                  </a:ext>
                </a:extLst>
              </p:cNvPr>
              <p:cNvSpPr/>
              <p:nvPr/>
            </p:nvSpPr>
            <p:spPr bwMode="auto">
              <a:xfrm>
                <a:off x="7141754" y="5000696"/>
                <a:ext cx="1496000" cy="364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bg2"/>
                    </a:solidFill>
                  </a:rPr>
                  <a:t>S</a:t>
                </a:r>
                <a:r>
                  <a:rPr lang="en-US" altLang="zh-CN" sz="100" dirty="0">
                    <a:solidFill>
                      <a:schemeClr val="bg2"/>
                    </a:solidFill>
                  </a:rPr>
                  <a:t> </a:t>
                </a:r>
                <a:r>
                  <a:rPr lang="en-US" altLang="zh-CN" sz="1100" dirty="0" err="1">
                    <a:solidFill>
                      <a:schemeClr val="bg2"/>
                    </a:solidFill>
                  </a:rPr>
                  <a:t>upporting</a:t>
                </a:r>
                <a:r>
                  <a:rPr lang="en-US" altLang="zh-CN" sz="1100" dirty="0">
                    <a:solidFill>
                      <a:schemeClr val="bg2"/>
                    </a:solidFill>
                  </a:rPr>
                  <a:t> text here.</a:t>
                </a:r>
              </a:p>
            </p:txBody>
          </p:sp>
          <p:sp>
            <p:nvSpPr>
              <p:cNvPr id="23" name="îṧľîdê">
                <a:extLst>
                  <a:ext uri="{FF2B5EF4-FFF2-40B4-BE49-F238E27FC236}">
                    <a16:creationId xmlns:a16="http://schemas.microsoft.com/office/drawing/2014/main" id="{BBC15E36-1A31-47A6-9207-5E8C4D252408}"/>
                  </a:ext>
                </a:extLst>
              </p:cNvPr>
              <p:cNvSpPr txBox="1"/>
              <p:nvPr/>
            </p:nvSpPr>
            <p:spPr bwMode="auto">
              <a:xfrm>
                <a:off x="7141754" y="4617659"/>
                <a:ext cx="1496000" cy="38303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i="1">
                    <a:solidFill>
                      <a:schemeClr val="accent3"/>
                    </a:solidFill>
                  </a:rPr>
                  <a:t>T</a:t>
                </a:r>
                <a:r>
                  <a:rPr lang="en-US" altLang="zh-CN" sz="100" i="1">
                    <a:solidFill>
                      <a:schemeClr val="accent3"/>
                    </a:solidFill>
                  </a:rPr>
                  <a:t> </a:t>
                </a:r>
                <a:r>
                  <a:rPr lang="en-US" altLang="zh-CN" sz="1600" i="1">
                    <a:solidFill>
                      <a:schemeClr val="accent3"/>
                    </a:solidFill>
                  </a:rPr>
                  <a:t>ext </a:t>
                </a:r>
                <a:r>
                  <a:rPr lang="en-US" altLang="zh-CN" sz="1600" i="1" dirty="0">
                    <a:solidFill>
                      <a:schemeClr val="accent3"/>
                    </a:solidFill>
                  </a:rPr>
                  <a:t>here</a:t>
                </a:r>
              </a:p>
            </p:txBody>
          </p:sp>
          <p:sp>
            <p:nvSpPr>
              <p:cNvPr id="24" name="ïšlíde">
                <a:extLst>
                  <a:ext uri="{FF2B5EF4-FFF2-40B4-BE49-F238E27FC236}">
                    <a16:creationId xmlns:a16="http://schemas.microsoft.com/office/drawing/2014/main" id="{BE2C96BB-5587-4159-AE8D-01AD539465A1}"/>
                  </a:ext>
                </a:extLst>
              </p:cNvPr>
              <p:cNvSpPr/>
              <p:nvPr/>
            </p:nvSpPr>
            <p:spPr bwMode="auto">
              <a:xfrm>
                <a:off x="9830727" y="3616567"/>
                <a:ext cx="1496000" cy="364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bg2"/>
                    </a:solidFill>
                  </a:rPr>
                  <a:t>Supporting </a:t>
                </a:r>
                <a:r>
                  <a:rPr lang="en-US" altLang="zh-CN" sz="1100">
                    <a:solidFill>
                      <a:schemeClr val="bg2"/>
                    </a:solidFill>
                  </a:rPr>
                  <a:t>text h</a:t>
                </a:r>
                <a:r>
                  <a:rPr lang="en-US" altLang="zh-CN" sz="100">
                    <a:solidFill>
                      <a:schemeClr val="bg2"/>
                    </a:solidFill>
                  </a:rPr>
                  <a:t> </a:t>
                </a:r>
                <a:r>
                  <a:rPr lang="en-US" altLang="zh-CN" sz="1100">
                    <a:solidFill>
                      <a:schemeClr val="bg2"/>
                    </a:solidFill>
                  </a:rPr>
                  <a:t>ere</a:t>
                </a:r>
                <a:r>
                  <a:rPr lang="en-US" altLang="zh-CN" sz="1100" dirty="0">
                    <a:solidFill>
                      <a:schemeClr val="bg2"/>
                    </a:solidFill>
                  </a:rPr>
                  <a:t>.</a:t>
                </a:r>
              </a:p>
            </p:txBody>
          </p:sp>
          <p:sp>
            <p:nvSpPr>
              <p:cNvPr id="25" name="iSlíḑé">
                <a:extLst>
                  <a:ext uri="{FF2B5EF4-FFF2-40B4-BE49-F238E27FC236}">
                    <a16:creationId xmlns:a16="http://schemas.microsoft.com/office/drawing/2014/main" id="{5D0FAB26-5044-42B0-B248-BA195837F75F}"/>
                  </a:ext>
                </a:extLst>
              </p:cNvPr>
              <p:cNvSpPr txBox="1"/>
              <p:nvPr/>
            </p:nvSpPr>
            <p:spPr bwMode="auto">
              <a:xfrm>
                <a:off x="9830727" y="3233530"/>
                <a:ext cx="1496000" cy="38303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i="1">
                    <a:solidFill>
                      <a:schemeClr val="accent3"/>
                    </a:solidFill>
                  </a:rPr>
                  <a:t>Text he</a:t>
                </a:r>
                <a:r>
                  <a:rPr lang="en-US" altLang="zh-CN" sz="100" i="1">
                    <a:solidFill>
                      <a:schemeClr val="accent3"/>
                    </a:solidFill>
                  </a:rPr>
                  <a:t> </a:t>
                </a:r>
                <a:r>
                  <a:rPr lang="en-US" altLang="zh-CN" sz="1600" i="1">
                    <a:solidFill>
                      <a:schemeClr val="accent3"/>
                    </a:solidFill>
                  </a:rPr>
                  <a:t>re</a:t>
                </a:r>
                <a:endParaRPr lang="en-US" altLang="zh-CN" sz="1600" i="1" dirty="0">
                  <a:solidFill>
                    <a:schemeClr val="accent3"/>
                  </a:solidFill>
                </a:endParaRPr>
              </a:p>
            </p:txBody>
          </p:sp>
          <p:sp>
            <p:nvSpPr>
              <p:cNvPr id="26" name="îṩľiḑê">
                <a:extLst>
                  <a:ext uri="{FF2B5EF4-FFF2-40B4-BE49-F238E27FC236}">
                    <a16:creationId xmlns:a16="http://schemas.microsoft.com/office/drawing/2014/main" id="{B5C29914-4B57-479E-9D3C-75DED09E873C}"/>
                  </a:ext>
                </a:extLst>
              </p:cNvPr>
              <p:cNvSpPr/>
              <p:nvPr/>
            </p:nvSpPr>
            <p:spPr bwMode="auto">
              <a:xfrm>
                <a:off x="9830727" y="5000696"/>
                <a:ext cx="1496000" cy="3649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100" dirty="0">
                    <a:solidFill>
                      <a:schemeClr val="bg2"/>
                    </a:solidFill>
                  </a:rPr>
                  <a:t>Supporting </a:t>
                </a:r>
                <a:r>
                  <a:rPr lang="en-US" altLang="zh-CN" sz="1100">
                    <a:solidFill>
                      <a:schemeClr val="bg2"/>
                    </a:solidFill>
                  </a:rPr>
                  <a:t>text h</a:t>
                </a:r>
                <a:r>
                  <a:rPr lang="en-US" altLang="zh-CN" sz="100">
                    <a:solidFill>
                      <a:schemeClr val="bg2"/>
                    </a:solidFill>
                  </a:rPr>
                  <a:t> </a:t>
                </a:r>
                <a:r>
                  <a:rPr lang="en-US" altLang="zh-CN" sz="1100">
                    <a:solidFill>
                      <a:schemeClr val="bg2"/>
                    </a:solidFill>
                  </a:rPr>
                  <a:t>ere</a:t>
                </a:r>
                <a:r>
                  <a:rPr lang="en-US" altLang="zh-CN" sz="1100" dirty="0">
                    <a:solidFill>
                      <a:schemeClr val="bg2"/>
                    </a:solidFill>
                  </a:rPr>
                  <a:t>.</a:t>
                </a:r>
              </a:p>
            </p:txBody>
          </p:sp>
          <p:sp>
            <p:nvSpPr>
              <p:cNvPr id="27" name="íşļiḓê">
                <a:extLst>
                  <a:ext uri="{FF2B5EF4-FFF2-40B4-BE49-F238E27FC236}">
                    <a16:creationId xmlns:a16="http://schemas.microsoft.com/office/drawing/2014/main" id="{F601D9E9-E573-4A80-B43D-128E00132AB5}"/>
                  </a:ext>
                </a:extLst>
              </p:cNvPr>
              <p:cNvSpPr txBox="1"/>
              <p:nvPr/>
            </p:nvSpPr>
            <p:spPr bwMode="auto">
              <a:xfrm>
                <a:off x="9830727" y="4617659"/>
                <a:ext cx="1496000" cy="383036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</a:pPr>
                <a:r>
                  <a:rPr lang="en-US" altLang="zh-CN" sz="1600" i="1">
                    <a:solidFill>
                      <a:schemeClr val="accent3"/>
                    </a:solidFill>
                  </a:rPr>
                  <a:t>Text he</a:t>
                </a:r>
                <a:r>
                  <a:rPr lang="en-US" altLang="zh-CN" sz="100" i="1">
                    <a:solidFill>
                      <a:schemeClr val="accent3"/>
                    </a:solidFill>
                  </a:rPr>
                  <a:t> </a:t>
                </a:r>
                <a:r>
                  <a:rPr lang="en-US" altLang="zh-CN" sz="1600" i="1">
                    <a:solidFill>
                      <a:schemeClr val="accent3"/>
                    </a:solidFill>
                  </a:rPr>
                  <a:t>re</a:t>
                </a:r>
                <a:endParaRPr lang="en-US" altLang="zh-CN" sz="1600" i="1" dirty="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4" name="išļiḓê">
              <a:extLst>
                <a:ext uri="{FF2B5EF4-FFF2-40B4-BE49-F238E27FC236}">
                  <a16:creationId xmlns:a16="http://schemas.microsoft.com/office/drawing/2014/main" id="{B8DCFD73-3055-4878-9654-F037C80BD55F}"/>
                </a:ext>
              </a:extLst>
            </p:cNvPr>
            <p:cNvSpPr txBox="1"/>
            <p:nvPr/>
          </p:nvSpPr>
          <p:spPr>
            <a:xfrm>
              <a:off x="673099" y="1198115"/>
              <a:ext cx="10845800" cy="58080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buSzPct val="25000"/>
              </a:pPr>
              <a:r>
                <a:rPr lang="en-US" altLang="zh-CN" sz="2400" b="1" dirty="0">
                  <a:solidFill>
                    <a:schemeClr val="accent3"/>
                  </a:solidFill>
                </a:rPr>
                <a:t>Unified fonts make reading more f</a:t>
              </a:r>
              <a:r>
                <a:rPr lang="en-US" altLang="zh-CN" sz="100" b="1" dirty="0">
                  <a:solidFill>
                    <a:schemeClr val="accent3"/>
                  </a:solidFill>
                </a:rPr>
                <a:t> </a:t>
              </a:r>
              <a:r>
                <a:rPr lang="en-US" altLang="zh-CN" sz="2400" b="1" dirty="0" err="1">
                  <a:solidFill>
                    <a:schemeClr val="accent3"/>
                  </a:solidFill>
                </a:rPr>
                <a:t>luent</a:t>
              </a:r>
              <a:r>
                <a:rPr lang="en-US" altLang="zh-CN" sz="2400" b="1" dirty="0">
                  <a:solidFill>
                    <a:schemeClr val="accent3"/>
                  </a:solidFill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166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ŝlî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ïṣ1îḓé">
            <a:extLst>
              <a:ext uri="{FF2B5EF4-FFF2-40B4-BE49-F238E27FC236}">
                <a16:creationId xmlns:a16="http://schemas.microsoft.com/office/drawing/2014/main" id="{20B53DA3-E807-47A4-A55A-8178620F6E5B}"/>
              </a:ext>
            </a:extLst>
          </p:cNvPr>
          <p:cNvGrpSpPr/>
          <p:nvPr/>
        </p:nvGrpSpPr>
        <p:grpSpPr>
          <a:xfrm>
            <a:off x="817138" y="1913147"/>
            <a:ext cx="10650962" cy="3768306"/>
            <a:chOff x="676168" y="1544847"/>
            <a:chExt cx="10650962" cy="3768306"/>
          </a:xfrm>
        </p:grpSpPr>
        <p:sp>
          <p:nvSpPr>
            <p:cNvPr id="5" name="ïSľiďè">
              <a:extLst>
                <a:ext uri="{FF2B5EF4-FFF2-40B4-BE49-F238E27FC236}">
                  <a16:creationId xmlns:a16="http://schemas.microsoft.com/office/drawing/2014/main" id="{0B11BAE3-3A12-41C1-82B9-9C34FE54D88B}"/>
                </a:ext>
              </a:extLst>
            </p:cNvPr>
            <p:cNvSpPr txBox="1"/>
            <p:nvPr/>
          </p:nvSpPr>
          <p:spPr>
            <a:xfrm>
              <a:off x="6324600" y="2744998"/>
              <a:ext cx="5002530" cy="13680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bg1">
                      <a:lumMod val="75000"/>
                    </a:schemeClr>
                  </a:solidFill>
                </a:rPr>
                <a:t>Supporting text here Supporting text here</a:t>
              </a:r>
              <a:r>
                <a:rPr lang="zh-CN" altLang="en-US" sz="1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altLang="zh-CN" sz="1000" dirty="0">
                  <a:solidFill>
                    <a:schemeClr val="bg1">
                      <a:lumMod val="75000"/>
                    </a:schemeClr>
                  </a:solidFill>
                </a:rPr>
                <a:t>Sup porting text here</a:t>
              </a:r>
              <a:r>
                <a:rPr lang="zh-CN" altLang="en-US" sz="1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altLang="zh-CN" sz="1000" dirty="0">
                  <a:solidFill>
                    <a:schemeClr val="bg1">
                      <a:lumMod val="75000"/>
                    </a:schemeClr>
                  </a:solidFill>
                </a:rPr>
                <a:t>Sup text here Sup porting text here</a:t>
              </a:r>
              <a:r>
                <a:rPr lang="zh-CN" altLang="en-US" sz="1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altLang="zh-CN" sz="1000" dirty="0">
                  <a:solidFill>
                    <a:schemeClr val="bg1">
                      <a:lumMod val="75000"/>
                    </a:schemeClr>
                  </a:solidFill>
                </a:rPr>
                <a:t>Sup </a:t>
              </a:r>
              <a:r>
                <a:rPr lang="en-US" altLang="zh-CN" sz="1000" dirty="0" err="1">
                  <a:solidFill>
                    <a:schemeClr val="bg1">
                      <a:lumMod val="75000"/>
                    </a:schemeClr>
                  </a:solidFill>
                </a:rPr>
                <a:t>Sup</a:t>
              </a:r>
              <a:r>
                <a:rPr lang="en-US" altLang="zh-CN" sz="1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</a:p>
            <a:p>
              <a:pPr algn="just">
                <a:lnSpc>
                  <a:spcPct val="120000"/>
                </a:lnSpc>
              </a:pPr>
              <a:endParaRPr lang="en-US" altLang="zh-CN" sz="1000" dirty="0">
                <a:solidFill>
                  <a:schemeClr val="bg1">
                    <a:lumMod val="75000"/>
                  </a:schemeClr>
                </a:solidFill>
              </a:endParaRPr>
            </a:p>
            <a:p>
              <a:pPr algn="just"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bg1">
                      <a:lumMod val="75000"/>
                    </a:schemeClr>
                  </a:solidFill>
                </a:rPr>
                <a:t>porting text here Sup porting text here</a:t>
              </a:r>
              <a:r>
                <a:rPr lang="zh-CN" altLang="en-US" sz="1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altLang="zh-CN" sz="1000" dirty="0">
                  <a:solidFill>
                    <a:schemeClr val="bg1">
                      <a:lumMod val="75000"/>
                    </a:schemeClr>
                  </a:solidFill>
                </a:rPr>
                <a:t>Sup porting text here</a:t>
              </a:r>
              <a:r>
                <a:rPr lang="zh-CN" altLang="en-US" sz="1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altLang="zh-CN" sz="1000" dirty="0">
                  <a:solidFill>
                    <a:schemeClr val="bg1">
                      <a:lumMod val="75000"/>
                    </a:schemeClr>
                  </a:solidFill>
                </a:rPr>
                <a:t>Sup text here Sup porting text here</a:t>
              </a:r>
              <a:r>
                <a:rPr lang="zh-CN" altLang="en-US" sz="1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altLang="zh-CN" sz="1000" dirty="0">
                  <a:solidFill>
                    <a:schemeClr val="bg1">
                      <a:lumMod val="75000"/>
                    </a:schemeClr>
                  </a:solidFill>
                </a:rPr>
                <a:t>Sup </a:t>
              </a:r>
              <a:r>
                <a:rPr lang="en-US" altLang="zh-CN" sz="1000" dirty="0" err="1">
                  <a:solidFill>
                    <a:schemeClr val="bg1">
                      <a:lumMod val="75000"/>
                    </a:schemeClr>
                  </a:solidFill>
                </a:rPr>
                <a:t>Sup</a:t>
              </a:r>
              <a:r>
                <a:rPr lang="en-US" altLang="zh-CN" sz="1000" dirty="0">
                  <a:solidFill>
                    <a:schemeClr val="bg1">
                      <a:lumMod val="75000"/>
                    </a:schemeClr>
                  </a:solidFill>
                </a:rPr>
                <a:t> porting text here Sup porting text here</a:t>
              </a:r>
              <a:r>
                <a:rPr lang="zh-CN" altLang="en-US" sz="1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altLang="zh-CN" sz="1000" dirty="0">
                  <a:solidFill>
                    <a:schemeClr val="bg1">
                      <a:lumMod val="75000"/>
                    </a:schemeClr>
                  </a:solidFill>
                </a:rPr>
                <a:t>Sup porting text here</a:t>
              </a:r>
              <a:r>
                <a:rPr lang="zh-CN" altLang="en-US" sz="1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altLang="zh-CN" sz="1000" dirty="0">
                  <a:solidFill>
                    <a:schemeClr val="bg1">
                      <a:lumMod val="75000"/>
                    </a:schemeClr>
                  </a:solidFill>
                </a:rPr>
                <a:t>text here Sup porting text here</a:t>
              </a:r>
              <a:r>
                <a:rPr lang="zh-CN" altLang="en-US" sz="1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altLang="zh-CN" sz="1000" dirty="0">
                  <a:solidFill>
                    <a:schemeClr val="bg1">
                      <a:lumMod val="75000"/>
                    </a:schemeClr>
                  </a:solidFill>
                </a:rPr>
                <a:t>Sup porting text here Sup porting text here</a:t>
              </a:r>
              <a:r>
                <a:rPr lang="zh-CN" altLang="en-US" sz="1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altLang="zh-CN" sz="1000" dirty="0">
                  <a:solidFill>
                    <a:schemeClr val="bg1">
                      <a:lumMod val="75000"/>
                    </a:schemeClr>
                  </a:solidFill>
                </a:rPr>
                <a:t>Sup porting text here</a:t>
              </a:r>
              <a:r>
                <a:rPr lang="zh-CN" altLang="en-US" sz="1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altLang="zh-CN" sz="1000" dirty="0">
                  <a:solidFill>
                    <a:schemeClr val="bg1">
                      <a:lumMod val="75000"/>
                    </a:schemeClr>
                  </a:solidFill>
                </a:rPr>
                <a:t>text here Sup porting text here</a:t>
              </a:r>
              <a:r>
                <a:rPr lang="zh-CN" altLang="en-US" sz="10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altLang="zh-CN" sz="1000" dirty="0">
                  <a:solidFill>
                    <a:schemeClr val="bg1">
                      <a:lumMod val="75000"/>
                    </a:schemeClr>
                  </a:solidFill>
                </a:rPr>
                <a:t>Sup</a:t>
              </a:r>
              <a:endParaRPr lang="zh-CN" altLang="en-US" sz="10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6" name="îŝ1îḍe">
              <a:extLst>
                <a:ext uri="{FF2B5EF4-FFF2-40B4-BE49-F238E27FC236}">
                  <a16:creationId xmlns:a16="http://schemas.microsoft.com/office/drawing/2014/main" id="{3EC5B54F-0F3D-43A3-8B23-A833016F2C27}"/>
                </a:ext>
              </a:extLst>
            </p:cNvPr>
            <p:cNvSpPr txBox="1"/>
            <p:nvPr/>
          </p:nvSpPr>
          <p:spPr>
            <a:xfrm>
              <a:off x="6324600" y="1996080"/>
              <a:ext cx="5002530" cy="5152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en-US" altLang="zh-CN" sz="1200" dirty="0">
                  <a:solidFill>
                    <a:schemeClr val="bg2"/>
                  </a:solidFill>
                </a:rPr>
                <a:t>Supporting text here Supporting text here</a:t>
              </a:r>
              <a:r>
                <a:rPr lang="zh-CN" altLang="en-US" sz="1200" dirty="0">
                  <a:solidFill>
                    <a:schemeClr val="bg2"/>
                  </a:solidFill>
                </a:rPr>
                <a:t> </a:t>
              </a:r>
              <a:r>
                <a:rPr lang="en-US" altLang="zh-CN" sz="1200" dirty="0">
                  <a:solidFill>
                    <a:schemeClr val="bg2"/>
                  </a:solidFill>
                </a:rPr>
                <a:t>Supporting text here</a:t>
              </a:r>
              <a:r>
                <a:rPr lang="zh-CN" altLang="en-US" sz="1200" dirty="0">
                  <a:solidFill>
                    <a:schemeClr val="bg2"/>
                  </a:solidFill>
                </a:rPr>
                <a:t> </a:t>
              </a:r>
              <a:r>
                <a:rPr lang="en-US" altLang="zh-CN" sz="1200" dirty="0">
                  <a:solidFill>
                    <a:schemeClr val="bg2"/>
                  </a:solidFill>
                </a:rPr>
                <a:t>Sup text here Sup porting text here</a:t>
              </a:r>
              <a:r>
                <a:rPr lang="zh-CN" altLang="en-US" sz="1200" dirty="0">
                  <a:solidFill>
                    <a:schemeClr val="bg2"/>
                  </a:solidFill>
                </a:rPr>
                <a:t> </a:t>
              </a:r>
              <a:r>
                <a:rPr lang="en-US" altLang="zh-CN" sz="1200" dirty="0">
                  <a:solidFill>
                    <a:schemeClr val="bg2"/>
                  </a:solidFill>
                </a:rPr>
                <a:t>Sup </a:t>
              </a:r>
              <a:r>
                <a:rPr lang="en-US" altLang="zh-CN" sz="1200" dirty="0" err="1">
                  <a:solidFill>
                    <a:schemeClr val="bg2"/>
                  </a:solidFill>
                </a:rPr>
                <a:t>Sup</a:t>
              </a:r>
              <a:r>
                <a:rPr lang="en-US" altLang="zh-CN" sz="1200" dirty="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9" name="iŝ1íḍè">
              <a:extLst>
                <a:ext uri="{FF2B5EF4-FFF2-40B4-BE49-F238E27FC236}">
                  <a16:creationId xmlns:a16="http://schemas.microsoft.com/office/drawing/2014/main" id="{6FAAD913-366A-4045-A30B-75646F565231}"/>
                </a:ext>
              </a:extLst>
            </p:cNvPr>
            <p:cNvSpPr/>
            <p:nvPr/>
          </p:nvSpPr>
          <p:spPr>
            <a:xfrm>
              <a:off x="676168" y="3600451"/>
              <a:ext cx="1712702" cy="1712702"/>
            </a:xfrm>
            <a:prstGeom prst="ellipse">
              <a:avLst/>
            </a:prstGeom>
            <a:blipFill>
              <a:blip r:embed="rId4" cstate="screen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îSlíḓê">
              <a:extLst>
                <a:ext uri="{FF2B5EF4-FFF2-40B4-BE49-F238E27FC236}">
                  <a16:creationId xmlns:a16="http://schemas.microsoft.com/office/drawing/2014/main" id="{55DDBB78-9DBD-4FD3-8F33-57552D23513C}"/>
                </a:ext>
              </a:extLst>
            </p:cNvPr>
            <p:cNvSpPr/>
            <p:nvPr/>
          </p:nvSpPr>
          <p:spPr>
            <a:xfrm>
              <a:off x="6387467" y="4593105"/>
              <a:ext cx="515206" cy="51520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í$1iḋe">
              <a:extLst>
                <a:ext uri="{FF2B5EF4-FFF2-40B4-BE49-F238E27FC236}">
                  <a16:creationId xmlns:a16="http://schemas.microsoft.com/office/drawing/2014/main" id="{263C219D-930C-4CD2-8B98-7041F3AC1081}"/>
                </a:ext>
              </a:extLst>
            </p:cNvPr>
            <p:cNvSpPr txBox="1"/>
            <p:nvPr/>
          </p:nvSpPr>
          <p:spPr>
            <a:xfrm>
              <a:off x="6991766" y="4850708"/>
              <a:ext cx="8482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bg1">
                      <a:lumMod val="95000"/>
                    </a:schemeClr>
                  </a:solidFill>
                  <a:latin typeface="+mn-ea"/>
                </a:rPr>
                <a:t>Text here</a:t>
              </a:r>
              <a:endParaRPr lang="zh-CN" altLang="en-US" sz="1200" dirty="0">
                <a:solidFill>
                  <a:schemeClr val="bg1">
                    <a:lumMod val="95000"/>
                  </a:schemeClr>
                </a:solidFill>
                <a:latin typeface="+mn-ea"/>
              </a:endParaRPr>
            </a:p>
          </p:txBody>
        </p:sp>
        <p:sp>
          <p:nvSpPr>
            <p:cNvPr id="13" name="ïŝ1idê">
              <a:extLst>
                <a:ext uri="{FF2B5EF4-FFF2-40B4-BE49-F238E27FC236}">
                  <a16:creationId xmlns:a16="http://schemas.microsoft.com/office/drawing/2014/main" id="{29E58478-03D8-45C0-BB7B-FF46298DE3B4}"/>
                </a:ext>
              </a:extLst>
            </p:cNvPr>
            <p:cNvSpPr txBox="1"/>
            <p:nvPr/>
          </p:nvSpPr>
          <p:spPr>
            <a:xfrm>
              <a:off x="6991766" y="4593105"/>
              <a:ext cx="1401346" cy="2600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1000" dirty="0">
                  <a:solidFill>
                    <a:schemeClr val="bg1">
                      <a:lumMod val="75000"/>
                    </a:schemeClr>
                  </a:solidFill>
                </a:rPr>
                <a:t>Sup porting text here </a:t>
              </a:r>
            </a:p>
          </p:txBody>
        </p:sp>
        <p:grpSp>
          <p:nvGrpSpPr>
            <p:cNvPr id="2" name="íšḻiḍe">
              <a:extLst>
                <a:ext uri="{FF2B5EF4-FFF2-40B4-BE49-F238E27FC236}">
                  <a16:creationId xmlns:a16="http://schemas.microsoft.com/office/drawing/2014/main" id="{002C2097-76A5-4B73-9EDE-EDF24DA1B9EF}"/>
                </a:ext>
              </a:extLst>
            </p:cNvPr>
            <p:cNvGrpSpPr/>
            <p:nvPr/>
          </p:nvGrpSpPr>
          <p:grpSpPr>
            <a:xfrm>
              <a:off x="1623696" y="1544847"/>
              <a:ext cx="3366396" cy="3358622"/>
              <a:chOff x="2123490" y="1544847"/>
              <a:chExt cx="3366396" cy="3358622"/>
            </a:xfrm>
          </p:grpSpPr>
          <p:sp>
            <p:nvSpPr>
              <p:cNvPr id="8" name="îSľïḍé">
                <a:extLst>
                  <a:ext uri="{FF2B5EF4-FFF2-40B4-BE49-F238E27FC236}">
                    <a16:creationId xmlns:a16="http://schemas.microsoft.com/office/drawing/2014/main" id="{D469742B-A131-4144-87C8-487997381ACC}"/>
                  </a:ext>
                </a:extLst>
              </p:cNvPr>
              <p:cNvSpPr/>
              <p:nvPr/>
            </p:nvSpPr>
            <p:spPr>
              <a:xfrm>
                <a:off x="2131264" y="1544847"/>
                <a:ext cx="3358622" cy="3358622"/>
              </a:xfrm>
              <a:prstGeom prst="ellipse">
                <a:avLst/>
              </a:prstGeom>
              <a:blipFill>
                <a:blip r:embed="rId5" cstate="screen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íṡlïdê">
                <a:extLst>
                  <a:ext uri="{FF2B5EF4-FFF2-40B4-BE49-F238E27FC236}">
                    <a16:creationId xmlns:a16="http://schemas.microsoft.com/office/drawing/2014/main" id="{F049D987-E7EF-40D2-8D6E-1C1F2AA2BB11}"/>
                  </a:ext>
                </a:extLst>
              </p:cNvPr>
              <p:cNvSpPr/>
              <p:nvPr/>
            </p:nvSpPr>
            <p:spPr>
              <a:xfrm>
                <a:off x="2123490" y="1544847"/>
                <a:ext cx="3358622" cy="3358622"/>
              </a:xfrm>
              <a:prstGeom prst="ellipse">
                <a:avLst/>
              </a:prstGeom>
              <a:solidFill>
                <a:schemeClr val="accent2">
                  <a:alpha val="69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" name="iṥlíḓê">
              <a:extLst>
                <a:ext uri="{FF2B5EF4-FFF2-40B4-BE49-F238E27FC236}">
                  <a16:creationId xmlns:a16="http://schemas.microsoft.com/office/drawing/2014/main" id="{1A0F4EC1-F5F8-4816-A1EA-7F6C4F83C749}"/>
                </a:ext>
              </a:extLst>
            </p:cNvPr>
            <p:cNvSpPr/>
            <p:nvPr/>
          </p:nvSpPr>
          <p:spPr>
            <a:xfrm>
              <a:off x="3992773" y="3395609"/>
              <a:ext cx="1712702" cy="1712702"/>
            </a:xfrm>
            <a:prstGeom prst="ellipse">
              <a:avLst/>
            </a:prstGeom>
            <a:blipFill>
              <a:blip r:embed="rId6" cstate="screen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íṣľiḓé">
              <a:extLst>
                <a:ext uri="{FF2B5EF4-FFF2-40B4-BE49-F238E27FC236}">
                  <a16:creationId xmlns:a16="http://schemas.microsoft.com/office/drawing/2014/main" id="{213021C8-E0A7-40CB-8FD4-823C10411AA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533447" y="4759053"/>
              <a:ext cx="220188" cy="183310"/>
            </a:xfrm>
            <a:custGeom>
              <a:avLst/>
              <a:gdLst>
                <a:gd name="connsiteX0" fmla="*/ 483573 w 526297"/>
                <a:gd name="connsiteY0" fmla="*/ 133971 h 438150"/>
                <a:gd name="connsiteX1" fmla="*/ 527674 w 526297"/>
                <a:gd name="connsiteY1" fmla="*/ 178072 h 438150"/>
                <a:gd name="connsiteX2" fmla="*/ 527579 w 526297"/>
                <a:gd name="connsiteY2" fmla="*/ 181501 h 438150"/>
                <a:gd name="connsiteX3" fmla="*/ 514244 w 526297"/>
                <a:gd name="connsiteY3" fmla="*/ 355237 h 438150"/>
                <a:gd name="connsiteX4" fmla="*/ 485764 w 526297"/>
                <a:gd name="connsiteY4" fmla="*/ 381621 h 438150"/>
                <a:gd name="connsiteX5" fmla="*/ 454998 w 526297"/>
                <a:gd name="connsiteY5" fmla="*/ 381621 h 438150"/>
                <a:gd name="connsiteX6" fmla="*/ 454998 w 526297"/>
                <a:gd name="connsiteY6" fmla="*/ 438771 h 438150"/>
                <a:gd name="connsiteX7" fmla="*/ 435948 w 526297"/>
                <a:gd name="connsiteY7" fmla="*/ 438771 h 438150"/>
                <a:gd name="connsiteX8" fmla="*/ 435948 w 526297"/>
                <a:gd name="connsiteY8" fmla="*/ 381621 h 438150"/>
                <a:gd name="connsiteX9" fmla="*/ 93048 w 526297"/>
                <a:gd name="connsiteY9" fmla="*/ 381621 h 438150"/>
                <a:gd name="connsiteX10" fmla="*/ 93048 w 526297"/>
                <a:gd name="connsiteY10" fmla="*/ 438771 h 438150"/>
                <a:gd name="connsiteX11" fmla="*/ 73998 w 526297"/>
                <a:gd name="connsiteY11" fmla="*/ 438771 h 438150"/>
                <a:gd name="connsiteX12" fmla="*/ 73998 w 526297"/>
                <a:gd name="connsiteY12" fmla="*/ 381621 h 438150"/>
                <a:gd name="connsiteX13" fmla="*/ 43328 w 526297"/>
                <a:gd name="connsiteY13" fmla="*/ 381621 h 438150"/>
                <a:gd name="connsiteX14" fmla="*/ 14848 w 526297"/>
                <a:gd name="connsiteY14" fmla="*/ 355237 h 438150"/>
                <a:gd name="connsiteX15" fmla="*/ 1513 w 526297"/>
                <a:gd name="connsiteY15" fmla="*/ 181501 h 438150"/>
                <a:gd name="connsiteX16" fmla="*/ 42089 w 526297"/>
                <a:gd name="connsiteY16" fmla="*/ 134162 h 438150"/>
                <a:gd name="connsiteX17" fmla="*/ 45518 w 526297"/>
                <a:gd name="connsiteY17" fmla="*/ 134066 h 438150"/>
                <a:gd name="connsiteX18" fmla="*/ 101906 w 526297"/>
                <a:gd name="connsiteY18" fmla="*/ 180834 h 438150"/>
                <a:gd name="connsiteX19" fmla="*/ 121623 w 526297"/>
                <a:gd name="connsiteY19" fmla="*/ 286371 h 438150"/>
                <a:gd name="connsiteX20" fmla="*/ 407373 w 526297"/>
                <a:gd name="connsiteY20" fmla="*/ 286371 h 438150"/>
                <a:gd name="connsiteX21" fmla="*/ 427185 w 526297"/>
                <a:gd name="connsiteY21" fmla="*/ 180739 h 438150"/>
                <a:gd name="connsiteX22" fmla="*/ 483573 w 526297"/>
                <a:gd name="connsiteY22" fmla="*/ 133971 h 438150"/>
                <a:gd name="connsiteX23" fmla="*/ 416898 w 526297"/>
                <a:gd name="connsiteY23" fmla="*/ 621 h 438150"/>
                <a:gd name="connsiteX24" fmla="*/ 483573 w 526297"/>
                <a:gd name="connsiteY24" fmla="*/ 67296 h 438150"/>
                <a:gd name="connsiteX25" fmla="*/ 483573 w 526297"/>
                <a:gd name="connsiteY25" fmla="*/ 115397 h 438150"/>
                <a:gd name="connsiteX26" fmla="*/ 476429 w 526297"/>
                <a:gd name="connsiteY26" fmla="*/ 114921 h 438150"/>
                <a:gd name="connsiteX27" fmla="*/ 412040 w 526297"/>
                <a:gd name="connsiteY27" fmla="*/ 166451 h 438150"/>
                <a:gd name="connsiteX28" fmla="*/ 411564 w 526297"/>
                <a:gd name="connsiteY28" fmla="*/ 168737 h 438150"/>
                <a:gd name="connsiteX29" fmla="*/ 393086 w 526297"/>
                <a:gd name="connsiteY29" fmla="*/ 267321 h 438150"/>
                <a:gd name="connsiteX30" fmla="*/ 135911 w 526297"/>
                <a:gd name="connsiteY30" fmla="*/ 267321 h 438150"/>
                <a:gd name="connsiteX31" fmla="*/ 117432 w 526297"/>
                <a:gd name="connsiteY31" fmla="*/ 168737 h 438150"/>
                <a:gd name="connsiteX32" fmla="*/ 52567 w 526297"/>
                <a:gd name="connsiteY32" fmla="*/ 114921 h 438150"/>
                <a:gd name="connsiteX33" fmla="*/ 54948 w 526297"/>
                <a:gd name="connsiteY33" fmla="*/ 67296 h 438150"/>
                <a:gd name="connsiteX34" fmla="*/ 121623 w 526297"/>
                <a:gd name="connsiteY34" fmla="*/ 621 h 438150"/>
                <a:gd name="connsiteX35" fmla="*/ 416898 w 526297"/>
                <a:gd name="connsiteY3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" name="iSļidè">
            <a:extLst>
              <a:ext uri="{FF2B5EF4-FFF2-40B4-BE49-F238E27FC236}">
                <a16:creationId xmlns:a16="http://schemas.microsoft.com/office/drawing/2014/main" id="{27E6E3D4-8926-47AB-BACB-3BD2454DF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 /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832296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ṡļi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îṩḷíḓ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FA1F36E0-E7D0-4A06-979F-AF45C8183270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448832" y="1828800"/>
            <a:ext cx="9294335" cy="3935244"/>
            <a:chOff x="658002" y="1367891"/>
            <a:chExt cx="10352924" cy="4383453"/>
          </a:xfrm>
        </p:grpSpPr>
        <p:grpSp>
          <p:nvGrpSpPr>
            <p:cNvPr id="3" name="ïsļíďé">
              <a:extLst>
                <a:ext uri="{FF2B5EF4-FFF2-40B4-BE49-F238E27FC236}">
                  <a16:creationId xmlns:a16="http://schemas.microsoft.com/office/drawing/2014/main" id="{83E3908A-9A82-42E3-90FC-2F769B5DC09C}"/>
                </a:ext>
              </a:extLst>
            </p:cNvPr>
            <p:cNvGrpSpPr/>
            <p:nvPr/>
          </p:nvGrpSpPr>
          <p:grpSpPr>
            <a:xfrm>
              <a:off x="6265807" y="1756758"/>
              <a:ext cx="4745119" cy="3994586"/>
              <a:chOff x="6265807" y="1756758"/>
              <a:chExt cx="4745119" cy="3994586"/>
            </a:xfrm>
          </p:grpSpPr>
          <p:grpSp>
            <p:nvGrpSpPr>
              <p:cNvPr id="9" name="îš1iḓê">
                <a:extLst>
                  <a:ext uri="{FF2B5EF4-FFF2-40B4-BE49-F238E27FC236}">
                    <a16:creationId xmlns:a16="http://schemas.microsoft.com/office/drawing/2014/main" id="{C307C816-AFF2-4144-876F-A96297EDF090}"/>
                  </a:ext>
                </a:extLst>
              </p:cNvPr>
              <p:cNvGrpSpPr/>
              <p:nvPr/>
            </p:nvGrpSpPr>
            <p:grpSpPr>
              <a:xfrm>
                <a:off x="6265807" y="1756758"/>
                <a:ext cx="4745119" cy="3994586"/>
                <a:chOff x="3320202" y="1134415"/>
                <a:chExt cx="5551598" cy="4673505"/>
              </a:xfrm>
              <a:solidFill>
                <a:schemeClr val="bg1">
                  <a:lumMod val="85000"/>
                </a:schemeClr>
              </a:solidFill>
            </p:grpSpPr>
            <p:grpSp>
              <p:nvGrpSpPr>
                <p:cNvPr id="16" name="îṣľîďè">
                  <a:extLst>
                    <a:ext uri="{FF2B5EF4-FFF2-40B4-BE49-F238E27FC236}">
                      <a16:creationId xmlns:a16="http://schemas.microsoft.com/office/drawing/2014/main" id="{5E0F550D-F800-4D00-AB54-75D5830977A1}"/>
                    </a:ext>
                  </a:extLst>
                </p:cNvPr>
                <p:cNvGrpSpPr/>
                <p:nvPr/>
              </p:nvGrpSpPr>
              <p:grpSpPr>
                <a:xfrm>
                  <a:off x="3320203" y="1134415"/>
                  <a:ext cx="5551597" cy="4589169"/>
                  <a:chOff x="6286671" y="1631575"/>
                  <a:chExt cx="5143912" cy="4252160"/>
                </a:xfrm>
                <a:grpFill/>
              </p:grpSpPr>
              <p:grpSp>
                <p:nvGrpSpPr>
                  <p:cNvPr id="53" name="isľïḍé">
                    <a:extLst>
                      <a:ext uri="{FF2B5EF4-FFF2-40B4-BE49-F238E27FC236}">
                        <a16:creationId xmlns:a16="http://schemas.microsoft.com/office/drawing/2014/main" id="{BA97155F-2EEC-4183-9BBC-A3FCB10B1542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6286671" y="1631575"/>
                    <a:ext cx="5143912" cy="4252160"/>
                    <a:chOff x="949" y="564"/>
                    <a:chExt cx="3859" cy="3190"/>
                  </a:xfrm>
                  <a:grpFill/>
                </p:grpSpPr>
                <p:sp>
                  <p:nvSpPr>
                    <p:cNvPr id="55" name="işḷîďè">
                      <a:extLst>
                        <a:ext uri="{FF2B5EF4-FFF2-40B4-BE49-F238E27FC236}">
                          <a16:creationId xmlns:a16="http://schemas.microsoft.com/office/drawing/2014/main" id="{4630FFAF-3813-42A3-BA86-02B2F3DF584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949" y="950"/>
                      <a:ext cx="1544" cy="1166"/>
                    </a:xfrm>
                    <a:custGeom>
                      <a:avLst/>
                      <a:gdLst>
                        <a:gd name="T0" fmla="*/ 639 w 652"/>
                        <a:gd name="T1" fmla="*/ 228 h 493"/>
                        <a:gd name="T2" fmla="*/ 612 w 652"/>
                        <a:gd name="T3" fmla="*/ 204 h 493"/>
                        <a:gd name="T4" fmla="*/ 596 w 652"/>
                        <a:gd name="T5" fmla="*/ 184 h 493"/>
                        <a:gd name="T6" fmla="*/ 520 w 652"/>
                        <a:gd name="T7" fmla="*/ 166 h 493"/>
                        <a:gd name="T8" fmla="*/ 524 w 652"/>
                        <a:gd name="T9" fmla="*/ 90 h 493"/>
                        <a:gd name="T10" fmla="*/ 470 w 652"/>
                        <a:gd name="T11" fmla="*/ 25 h 493"/>
                        <a:gd name="T12" fmla="*/ 443 w 652"/>
                        <a:gd name="T13" fmla="*/ 7 h 493"/>
                        <a:gd name="T14" fmla="*/ 401 w 652"/>
                        <a:gd name="T15" fmla="*/ 61 h 493"/>
                        <a:gd name="T16" fmla="*/ 309 w 652"/>
                        <a:gd name="T17" fmla="*/ 112 h 493"/>
                        <a:gd name="T18" fmla="*/ 291 w 652"/>
                        <a:gd name="T19" fmla="*/ 115 h 493"/>
                        <a:gd name="T20" fmla="*/ 237 w 652"/>
                        <a:gd name="T21" fmla="*/ 110 h 493"/>
                        <a:gd name="T22" fmla="*/ 245 w 652"/>
                        <a:gd name="T23" fmla="*/ 168 h 493"/>
                        <a:gd name="T24" fmla="*/ 234 w 652"/>
                        <a:gd name="T25" fmla="*/ 198 h 493"/>
                        <a:gd name="T26" fmla="*/ 226 w 652"/>
                        <a:gd name="T27" fmla="*/ 196 h 493"/>
                        <a:gd name="T28" fmla="*/ 202 w 652"/>
                        <a:gd name="T29" fmla="*/ 224 h 493"/>
                        <a:gd name="T30" fmla="*/ 165 w 652"/>
                        <a:gd name="T31" fmla="*/ 234 h 493"/>
                        <a:gd name="T32" fmla="*/ 92 w 652"/>
                        <a:gd name="T33" fmla="*/ 253 h 493"/>
                        <a:gd name="T34" fmla="*/ 53 w 652"/>
                        <a:gd name="T35" fmla="*/ 247 h 493"/>
                        <a:gd name="T36" fmla="*/ 33 w 652"/>
                        <a:gd name="T37" fmla="*/ 240 h 493"/>
                        <a:gd name="T38" fmla="*/ 5 w 652"/>
                        <a:gd name="T39" fmla="*/ 284 h 493"/>
                        <a:gd name="T40" fmla="*/ 27 w 652"/>
                        <a:gd name="T41" fmla="*/ 303 h 493"/>
                        <a:gd name="T42" fmla="*/ 21 w 652"/>
                        <a:gd name="T43" fmla="*/ 356 h 493"/>
                        <a:gd name="T44" fmla="*/ 21 w 652"/>
                        <a:gd name="T45" fmla="*/ 367 h 493"/>
                        <a:gd name="T46" fmla="*/ 60 w 652"/>
                        <a:gd name="T47" fmla="*/ 417 h 493"/>
                        <a:gd name="T48" fmla="*/ 85 w 652"/>
                        <a:gd name="T49" fmla="*/ 443 h 493"/>
                        <a:gd name="T50" fmla="*/ 105 w 652"/>
                        <a:gd name="T51" fmla="*/ 490 h 493"/>
                        <a:gd name="T52" fmla="*/ 130 w 652"/>
                        <a:gd name="T53" fmla="*/ 493 h 493"/>
                        <a:gd name="T54" fmla="*/ 145 w 652"/>
                        <a:gd name="T55" fmla="*/ 466 h 493"/>
                        <a:gd name="T56" fmla="*/ 165 w 652"/>
                        <a:gd name="T57" fmla="*/ 468 h 493"/>
                        <a:gd name="T58" fmla="*/ 230 w 652"/>
                        <a:gd name="T59" fmla="*/ 465 h 493"/>
                        <a:gd name="T60" fmla="*/ 251 w 652"/>
                        <a:gd name="T61" fmla="*/ 480 h 493"/>
                        <a:gd name="T62" fmla="*/ 285 w 652"/>
                        <a:gd name="T63" fmla="*/ 480 h 493"/>
                        <a:gd name="T64" fmla="*/ 360 w 652"/>
                        <a:gd name="T65" fmla="*/ 470 h 493"/>
                        <a:gd name="T66" fmla="*/ 413 w 652"/>
                        <a:gd name="T67" fmla="*/ 472 h 493"/>
                        <a:gd name="T68" fmla="*/ 446 w 652"/>
                        <a:gd name="T69" fmla="*/ 484 h 493"/>
                        <a:gd name="T70" fmla="*/ 473 w 652"/>
                        <a:gd name="T71" fmla="*/ 491 h 493"/>
                        <a:gd name="T72" fmla="*/ 469 w 652"/>
                        <a:gd name="T73" fmla="*/ 470 h 493"/>
                        <a:gd name="T74" fmla="*/ 477 w 652"/>
                        <a:gd name="T75" fmla="*/ 460 h 493"/>
                        <a:gd name="T76" fmla="*/ 479 w 652"/>
                        <a:gd name="T77" fmla="*/ 446 h 493"/>
                        <a:gd name="T78" fmla="*/ 461 w 652"/>
                        <a:gd name="T79" fmla="*/ 428 h 493"/>
                        <a:gd name="T80" fmla="*/ 462 w 652"/>
                        <a:gd name="T81" fmla="*/ 414 h 493"/>
                        <a:gd name="T82" fmla="*/ 494 w 652"/>
                        <a:gd name="T83" fmla="*/ 396 h 493"/>
                        <a:gd name="T84" fmla="*/ 527 w 652"/>
                        <a:gd name="T85" fmla="*/ 390 h 493"/>
                        <a:gd name="T86" fmla="*/ 544 w 652"/>
                        <a:gd name="T87" fmla="*/ 375 h 493"/>
                        <a:gd name="T88" fmla="*/ 545 w 652"/>
                        <a:gd name="T89" fmla="*/ 367 h 493"/>
                        <a:gd name="T90" fmla="*/ 547 w 652"/>
                        <a:gd name="T91" fmla="*/ 343 h 493"/>
                        <a:gd name="T92" fmla="*/ 585 w 652"/>
                        <a:gd name="T93" fmla="*/ 314 h 493"/>
                        <a:gd name="T94" fmla="*/ 603 w 652"/>
                        <a:gd name="T95" fmla="*/ 302 h 493"/>
                        <a:gd name="T96" fmla="*/ 635 w 652"/>
                        <a:gd name="T97" fmla="*/ 294 h 493"/>
                        <a:gd name="T98" fmla="*/ 648 w 652"/>
                        <a:gd name="T99" fmla="*/ 281 h 493"/>
                        <a:gd name="T100" fmla="*/ 651 w 652"/>
                        <a:gd name="T101" fmla="*/ 266 h 49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652" h="493">
                          <a:moveTo>
                            <a:pt x="651" y="265"/>
                          </a:moveTo>
                          <a:cubicBezTo>
                            <a:pt x="652" y="265"/>
                            <a:pt x="652" y="265"/>
                            <a:pt x="652" y="265"/>
                          </a:cubicBezTo>
                          <a:cubicBezTo>
                            <a:pt x="652" y="265"/>
                            <a:pt x="652" y="265"/>
                            <a:pt x="652" y="265"/>
                          </a:cubicBezTo>
                          <a:cubicBezTo>
                            <a:pt x="652" y="264"/>
                            <a:pt x="652" y="264"/>
                            <a:pt x="652" y="264"/>
                          </a:cubicBezTo>
                          <a:cubicBezTo>
                            <a:pt x="639" y="228"/>
                            <a:pt x="639" y="228"/>
                            <a:pt x="639" y="228"/>
                          </a:cubicBezTo>
                          <a:cubicBezTo>
                            <a:pt x="631" y="222"/>
                            <a:pt x="631" y="222"/>
                            <a:pt x="631" y="222"/>
                          </a:cubicBezTo>
                          <a:cubicBezTo>
                            <a:pt x="631" y="221"/>
                            <a:pt x="631" y="221"/>
                            <a:pt x="631" y="221"/>
                          </a:cubicBezTo>
                          <a:cubicBezTo>
                            <a:pt x="629" y="206"/>
                            <a:pt x="629" y="206"/>
                            <a:pt x="629" y="206"/>
                          </a:cubicBezTo>
                          <a:cubicBezTo>
                            <a:pt x="613" y="204"/>
                            <a:pt x="613" y="204"/>
                            <a:pt x="613" y="204"/>
                          </a:cubicBezTo>
                          <a:cubicBezTo>
                            <a:pt x="612" y="204"/>
                            <a:pt x="612" y="204"/>
                            <a:pt x="612" y="204"/>
                          </a:cubicBezTo>
                          <a:cubicBezTo>
                            <a:pt x="611" y="204"/>
                            <a:pt x="611" y="204"/>
                            <a:pt x="611" y="204"/>
                          </a:cubicBezTo>
                          <a:cubicBezTo>
                            <a:pt x="611" y="203"/>
                            <a:pt x="611" y="203"/>
                            <a:pt x="611" y="203"/>
                          </a:cubicBezTo>
                          <a:cubicBezTo>
                            <a:pt x="611" y="202"/>
                            <a:pt x="611" y="202"/>
                            <a:pt x="611" y="202"/>
                          </a:cubicBezTo>
                          <a:cubicBezTo>
                            <a:pt x="611" y="202"/>
                            <a:pt x="611" y="202"/>
                            <a:pt x="611" y="202"/>
                          </a:cubicBezTo>
                          <a:cubicBezTo>
                            <a:pt x="609" y="196"/>
                            <a:pt x="604" y="190"/>
                            <a:pt x="596" y="184"/>
                          </a:cubicBezTo>
                          <a:cubicBezTo>
                            <a:pt x="591" y="180"/>
                            <a:pt x="587" y="178"/>
                            <a:pt x="583" y="177"/>
                          </a:cubicBezTo>
                          <a:cubicBezTo>
                            <a:pt x="581" y="176"/>
                            <a:pt x="578" y="174"/>
                            <a:pt x="576" y="173"/>
                          </a:cubicBezTo>
                          <a:cubicBezTo>
                            <a:pt x="571" y="169"/>
                            <a:pt x="553" y="166"/>
                            <a:pt x="521" y="166"/>
                          </a:cubicBezTo>
                          <a:cubicBezTo>
                            <a:pt x="520" y="166"/>
                            <a:pt x="520" y="166"/>
                            <a:pt x="520" y="166"/>
                          </a:cubicBezTo>
                          <a:cubicBezTo>
                            <a:pt x="520" y="166"/>
                            <a:pt x="520" y="166"/>
                            <a:pt x="520" y="166"/>
                          </a:cubicBezTo>
                          <a:cubicBezTo>
                            <a:pt x="516" y="160"/>
                            <a:pt x="516" y="160"/>
                            <a:pt x="516" y="160"/>
                          </a:cubicBezTo>
                          <a:cubicBezTo>
                            <a:pt x="515" y="156"/>
                            <a:pt x="513" y="153"/>
                            <a:pt x="513" y="150"/>
                          </a:cubicBezTo>
                          <a:cubicBezTo>
                            <a:pt x="513" y="145"/>
                            <a:pt x="518" y="131"/>
                            <a:pt x="529" y="107"/>
                          </a:cubicBezTo>
                          <a:cubicBezTo>
                            <a:pt x="524" y="90"/>
                            <a:pt x="524" y="90"/>
                            <a:pt x="524" y="90"/>
                          </a:cubicBezTo>
                          <a:cubicBezTo>
                            <a:pt x="524" y="90"/>
                            <a:pt x="524" y="90"/>
                            <a:pt x="524" y="90"/>
                          </a:cubicBezTo>
                          <a:cubicBezTo>
                            <a:pt x="518" y="62"/>
                            <a:pt x="518" y="62"/>
                            <a:pt x="518" y="62"/>
                          </a:cubicBezTo>
                          <a:cubicBezTo>
                            <a:pt x="517" y="58"/>
                            <a:pt x="510" y="54"/>
                            <a:pt x="498" y="50"/>
                          </a:cubicBezTo>
                          <a:cubicBezTo>
                            <a:pt x="496" y="50"/>
                            <a:pt x="493" y="49"/>
                            <a:pt x="491" y="47"/>
                          </a:cubicBezTo>
                          <a:cubicBezTo>
                            <a:pt x="487" y="45"/>
                            <a:pt x="483" y="42"/>
                            <a:pt x="482" y="37"/>
                          </a:cubicBezTo>
                          <a:cubicBezTo>
                            <a:pt x="479" y="32"/>
                            <a:pt x="475" y="28"/>
                            <a:pt x="470" y="25"/>
                          </a:cubicBezTo>
                          <a:cubicBezTo>
                            <a:pt x="469" y="25"/>
                            <a:pt x="469" y="25"/>
                            <a:pt x="469" y="25"/>
                          </a:cubicBezTo>
                          <a:cubicBezTo>
                            <a:pt x="469" y="24"/>
                            <a:pt x="469" y="24"/>
                            <a:pt x="469" y="24"/>
                          </a:cubicBezTo>
                          <a:cubicBezTo>
                            <a:pt x="464" y="0"/>
                            <a:pt x="464" y="0"/>
                            <a:pt x="464" y="0"/>
                          </a:cubicBezTo>
                          <a:cubicBezTo>
                            <a:pt x="445" y="2"/>
                            <a:pt x="445" y="2"/>
                            <a:pt x="445" y="2"/>
                          </a:cubicBezTo>
                          <a:cubicBezTo>
                            <a:pt x="443" y="7"/>
                            <a:pt x="443" y="7"/>
                            <a:pt x="443" y="7"/>
                          </a:cubicBezTo>
                          <a:cubicBezTo>
                            <a:pt x="441" y="15"/>
                            <a:pt x="438" y="19"/>
                            <a:pt x="435" y="19"/>
                          </a:cubicBezTo>
                          <a:cubicBezTo>
                            <a:pt x="423" y="23"/>
                            <a:pt x="423" y="23"/>
                            <a:pt x="423" y="23"/>
                          </a:cubicBezTo>
                          <a:cubicBezTo>
                            <a:pt x="415" y="26"/>
                            <a:pt x="411" y="29"/>
                            <a:pt x="408" y="33"/>
                          </a:cubicBezTo>
                          <a:cubicBezTo>
                            <a:pt x="407" y="34"/>
                            <a:pt x="406" y="39"/>
                            <a:pt x="405" y="46"/>
                          </a:cubicBezTo>
                          <a:cubicBezTo>
                            <a:pt x="404" y="53"/>
                            <a:pt x="403" y="58"/>
                            <a:pt x="401" y="61"/>
                          </a:cubicBezTo>
                          <a:cubicBezTo>
                            <a:pt x="399" y="66"/>
                            <a:pt x="395" y="70"/>
                            <a:pt x="389" y="72"/>
                          </a:cubicBezTo>
                          <a:cubicBezTo>
                            <a:pt x="379" y="76"/>
                            <a:pt x="361" y="70"/>
                            <a:pt x="337" y="52"/>
                          </a:cubicBezTo>
                          <a:cubicBezTo>
                            <a:pt x="304" y="94"/>
                            <a:pt x="304" y="94"/>
                            <a:pt x="304" y="94"/>
                          </a:cubicBezTo>
                          <a:cubicBezTo>
                            <a:pt x="308" y="112"/>
                            <a:pt x="308" y="112"/>
                            <a:pt x="308" y="112"/>
                          </a:cubicBezTo>
                          <a:cubicBezTo>
                            <a:pt x="309" y="112"/>
                            <a:pt x="309" y="112"/>
                            <a:pt x="309" y="112"/>
                          </a:cubicBezTo>
                          <a:cubicBezTo>
                            <a:pt x="309" y="112"/>
                            <a:pt x="309" y="112"/>
                            <a:pt x="309" y="112"/>
                          </a:cubicBezTo>
                          <a:cubicBezTo>
                            <a:pt x="308" y="113"/>
                            <a:pt x="308" y="113"/>
                            <a:pt x="308" y="113"/>
                          </a:cubicBezTo>
                          <a:cubicBezTo>
                            <a:pt x="308" y="113"/>
                            <a:pt x="308" y="113"/>
                            <a:pt x="308" y="113"/>
                          </a:cubicBezTo>
                          <a:cubicBezTo>
                            <a:pt x="307" y="116"/>
                            <a:pt x="304" y="117"/>
                            <a:pt x="301" y="118"/>
                          </a:cubicBezTo>
                          <a:cubicBezTo>
                            <a:pt x="298" y="118"/>
                            <a:pt x="295" y="117"/>
                            <a:pt x="291" y="115"/>
                          </a:cubicBezTo>
                          <a:cubicBezTo>
                            <a:pt x="288" y="112"/>
                            <a:pt x="279" y="110"/>
                            <a:pt x="264" y="110"/>
                          </a:cubicBezTo>
                          <a:cubicBezTo>
                            <a:pt x="257" y="109"/>
                            <a:pt x="257" y="109"/>
                            <a:pt x="257" y="109"/>
                          </a:cubicBezTo>
                          <a:cubicBezTo>
                            <a:pt x="257" y="109"/>
                            <a:pt x="257" y="109"/>
                            <a:pt x="257" y="109"/>
                          </a:cubicBezTo>
                          <a:cubicBezTo>
                            <a:pt x="247" y="108"/>
                            <a:pt x="247" y="108"/>
                            <a:pt x="247" y="108"/>
                          </a:cubicBezTo>
                          <a:cubicBezTo>
                            <a:pt x="237" y="110"/>
                            <a:pt x="237" y="110"/>
                            <a:pt x="237" y="110"/>
                          </a:cubicBezTo>
                          <a:cubicBezTo>
                            <a:pt x="241" y="117"/>
                            <a:pt x="241" y="117"/>
                            <a:pt x="241" y="117"/>
                          </a:cubicBezTo>
                          <a:cubicBezTo>
                            <a:pt x="245" y="122"/>
                            <a:pt x="247" y="126"/>
                            <a:pt x="247" y="128"/>
                          </a:cubicBezTo>
                          <a:cubicBezTo>
                            <a:pt x="242" y="154"/>
                            <a:pt x="242" y="154"/>
                            <a:pt x="242" y="154"/>
                          </a:cubicBezTo>
                          <a:cubicBezTo>
                            <a:pt x="244" y="168"/>
                            <a:pt x="244" y="168"/>
                            <a:pt x="244" y="168"/>
                          </a:cubicBezTo>
                          <a:cubicBezTo>
                            <a:pt x="245" y="168"/>
                            <a:pt x="245" y="168"/>
                            <a:pt x="245" y="168"/>
                          </a:cubicBezTo>
                          <a:cubicBezTo>
                            <a:pt x="245" y="168"/>
                            <a:pt x="245" y="168"/>
                            <a:pt x="245" y="168"/>
                          </a:cubicBezTo>
                          <a:cubicBezTo>
                            <a:pt x="244" y="168"/>
                            <a:pt x="244" y="168"/>
                            <a:pt x="244" y="168"/>
                          </a:cubicBezTo>
                          <a:cubicBezTo>
                            <a:pt x="244" y="168"/>
                            <a:pt x="244" y="168"/>
                            <a:pt x="244" y="168"/>
                          </a:cubicBezTo>
                          <a:cubicBezTo>
                            <a:pt x="236" y="194"/>
                            <a:pt x="236" y="194"/>
                            <a:pt x="236" y="194"/>
                          </a:cubicBezTo>
                          <a:cubicBezTo>
                            <a:pt x="236" y="197"/>
                            <a:pt x="235" y="198"/>
                            <a:pt x="234" y="198"/>
                          </a:cubicBezTo>
                          <a:cubicBezTo>
                            <a:pt x="233" y="198"/>
                            <a:pt x="233" y="198"/>
                            <a:pt x="233" y="198"/>
                          </a:cubicBezTo>
                          <a:cubicBezTo>
                            <a:pt x="233" y="197"/>
                            <a:pt x="233" y="197"/>
                            <a:pt x="233" y="197"/>
                          </a:cubicBezTo>
                          <a:cubicBezTo>
                            <a:pt x="232" y="195"/>
                            <a:pt x="232" y="195"/>
                            <a:pt x="232" y="195"/>
                          </a:cubicBezTo>
                          <a:cubicBezTo>
                            <a:pt x="231" y="192"/>
                            <a:pt x="230" y="190"/>
                            <a:pt x="229" y="191"/>
                          </a:cubicBezTo>
                          <a:cubicBezTo>
                            <a:pt x="228" y="191"/>
                            <a:pt x="227" y="193"/>
                            <a:pt x="226" y="196"/>
                          </a:cubicBezTo>
                          <a:cubicBezTo>
                            <a:pt x="225" y="204"/>
                            <a:pt x="220" y="210"/>
                            <a:pt x="213" y="216"/>
                          </a:cubicBezTo>
                          <a:cubicBezTo>
                            <a:pt x="206" y="222"/>
                            <a:pt x="206" y="222"/>
                            <a:pt x="206" y="222"/>
                          </a:cubicBezTo>
                          <a:cubicBezTo>
                            <a:pt x="203" y="224"/>
                            <a:pt x="203" y="224"/>
                            <a:pt x="203" y="224"/>
                          </a:cubicBezTo>
                          <a:cubicBezTo>
                            <a:pt x="203" y="224"/>
                            <a:pt x="203" y="224"/>
                            <a:pt x="203" y="224"/>
                          </a:cubicBezTo>
                          <a:cubicBezTo>
                            <a:pt x="202" y="224"/>
                            <a:pt x="202" y="224"/>
                            <a:pt x="202" y="224"/>
                          </a:cubicBezTo>
                          <a:cubicBezTo>
                            <a:pt x="176" y="224"/>
                            <a:pt x="176" y="224"/>
                            <a:pt x="176" y="224"/>
                          </a:cubicBezTo>
                          <a:cubicBezTo>
                            <a:pt x="166" y="234"/>
                            <a:pt x="166" y="234"/>
                            <a:pt x="166" y="234"/>
                          </a:cubicBezTo>
                          <a:cubicBezTo>
                            <a:pt x="166" y="234"/>
                            <a:pt x="166" y="234"/>
                            <a:pt x="166" y="234"/>
                          </a:cubicBezTo>
                          <a:cubicBezTo>
                            <a:pt x="165" y="234"/>
                            <a:pt x="165" y="234"/>
                            <a:pt x="165" y="234"/>
                          </a:cubicBezTo>
                          <a:cubicBezTo>
                            <a:pt x="165" y="234"/>
                            <a:pt x="165" y="234"/>
                            <a:pt x="165" y="234"/>
                          </a:cubicBezTo>
                          <a:cubicBezTo>
                            <a:pt x="137" y="230"/>
                            <a:pt x="137" y="230"/>
                            <a:pt x="137" y="230"/>
                          </a:cubicBezTo>
                          <a:cubicBezTo>
                            <a:pt x="133" y="234"/>
                            <a:pt x="128" y="236"/>
                            <a:pt x="124" y="235"/>
                          </a:cubicBezTo>
                          <a:cubicBezTo>
                            <a:pt x="120" y="234"/>
                            <a:pt x="113" y="236"/>
                            <a:pt x="103" y="239"/>
                          </a:cubicBezTo>
                          <a:cubicBezTo>
                            <a:pt x="92" y="252"/>
                            <a:pt x="92" y="252"/>
                            <a:pt x="92" y="252"/>
                          </a:cubicBezTo>
                          <a:cubicBezTo>
                            <a:pt x="92" y="253"/>
                            <a:pt x="92" y="253"/>
                            <a:pt x="92" y="253"/>
                          </a:cubicBezTo>
                          <a:cubicBezTo>
                            <a:pt x="74" y="254"/>
                            <a:pt x="74" y="254"/>
                            <a:pt x="74" y="254"/>
                          </a:cubicBezTo>
                          <a:cubicBezTo>
                            <a:pt x="74" y="239"/>
                            <a:pt x="74" y="239"/>
                            <a:pt x="74" y="239"/>
                          </a:cubicBezTo>
                          <a:cubicBezTo>
                            <a:pt x="63" y="239"/>
                            <a:pt x="63" y="239"/>
                            <a:pt x="63" y="239"/>
                          </a:cubicBezTo>
                          <a:cubicBezTo>
                            <a:pt x="61" y="245"/>
                            <a:pt x="61" y="245"/>
                            <a:pt x="61" y="245"/>
                          </a:cubicBezTo>
                          <a:cubicBezTo>
                            <a:pt x="53" y="247"/>
                            <a:pt x="53" y="247"/>
                            <a:pt x="53" y="247"/>
                          </a:cubicBezTo>
                          <a:cubicBezTo>
                            <a:pt x="52" y="247"/>
                            <a:pt x="52" y="247"/>
                            <a:pt x="52" y="247"/>
                          </a:cubicBezTo>
                          <a:cubicBezTo>
                            <a:pt x="52" y="247"/>
                            <a:pt x="52" y="247"/>
                            <a:pt x="52" y="247"/>
                          </a:cubicBezTo>
                          <a:cubicBezTo>
                            <a:pt x="51" y="247"/>
                            <a:pt x="51" y="247"/>
                            <a:pt x="51" y="247"/>
                          </a:cubicBezTo>
                          <a:cubicBezTo>
                            <a:pt x="51" y="247"/>
                            <a:pt x="51" y="247"/>
                            <a:pt x="51" y="247"/>
                          </a:cubicBezTo>
                          <a:cubicBezTo>
                            <a:pt x="46" y="244"/>
                            <a:pt x="39" y="241"/>
                            <a:pt x="33" y="240"/>
                          </a:cubicBezTo>
                          <a:cubicBezTo>
                            <a:pt x="29" y="240"/>
                            <a:pt x="25" y="242"/>
                            <a:pt x="19" y="248"/>
                          </a:cubicBezTo>
                          <a:cubicBezTo>
                            <a:pt x="12" y="254"/>
                            <a:pt x="7" y="259"/>
                            <a:pt x="5" y="264"/>
                          </a:cubicBezTo>
                          <a:cubicBezTo>
                            <a:pt x="6" y="264"/>
                            <a:pt x="7" y="266"/>
                            <a:pt x="7" y="268"/>
                          </a:cubicBezTo>
                          <a:cubicBezTo>
                            <a:pt x="7" y="271"/>
                            <a:pt x="8" y="274"/>
                            <a:pt x="8" y="277"/>
                          </a:cubicBezTo>
                          <a:cubicBezTo>
                            <a:pt x="7" y="280"/>
                            <a:pt x="6" y="282"/>
                            <a:pt x="5" y="284"/>
                          </a:cubicBezTo>
                          <a:cubicBezTo>
                            <a:pt x="3" y="285"/>
                            <a:pt x="1" y="288"/>
                            <a:pt x="0" y="295"/>
                          </a:cubicBezTo>
                          <a:cubicBezTo>
                            <a:pt x="7" y="299"/>
                            <a:pt x="7" y="299"/>
                            <a:pt x="7" y="299"/>
                          </a:cubicBezTo>
                          <a:cubicBezTo>
                            <a:pt x="15" y="290"/>
                            <a:pt x="15" y="290"/>
                            <a:pt x="15" y="290"/>
                          </a:cubicBezTo>
                          <a:cubicBezTo>
                            <a:pt x="27" y="302"/>
                            <a:pt x="27" y="302"/>
                            <a:pt x="27" y="302"/>
                          </a:cubicBezTo>
                          <a:cubicBezTo>
                            <a:pt x="27" y="303"/>
                            <a:pt x="27" y="303"/>
                            <a:pt x="27" y="303"/>
                          </a:cubicBezTo>
                          <a:cubicBezTo>
                            <a:pt x="29" y="325"/>
                            <a:pt x="29" y="325"/>
                            <a:pt x="29" y="325"/>
                          </a:cubicBezTo>
                          <a:cubicBezTo>
                            <a:pt x="29" y="326"/>
                            <a:pt x="29" y="326"/>
                            <a:pt x="29" y="326"/>
                          </a:cubicBezTo>
                          <a:cubicBezTo>
                            <a:pt x="29" y="326"/>
                            <a:pt x="29" y="326"/>
                            <a:pt x="29" y="326"/>
                          </a:cubicBezTo>
                          <a:cubicBezTo>
                            <a:pt x="22" y="356"/>
                            <a:pt x="22" y="356"/>
                            <a:pt x="22" y="356"/>
                          </a:cubicBezTo>
                          <a:cubicBezTo>
                            <a:pt x="21" y="356"/>
                            <a:pt x="21" y="356"/>
                            <a:pt x="21" y="356"/>
                          </a:cubicBezTo>
                          <a:cubicBezTo>
                            <a:pt x="11" y="356"/>
                            <a:pt x="5" y="356"/>
                            <a:pt x="3" y="358"/>
                          </a:cubicBezTo>
                          <a:cubicBezTo>
                            <a:pt x="3" y="360"/>
                            <a:pt x="7" y="363"/>
                            <a:pt x="14" y="368"/>
                          </a:cubicBezTo>
                          <a:cubicBezTo>
                            <a:pt x="20" y="367"/>
                            <a:pt x="20" y="367"/>
                            <a:pt x="20" y="367"/>
                          </a:cubicBezTo>
                          <a:cubicBezTo>
                            <a:pt x="21" y="367"/>
                            <a:pt x="21" y="367"/>
                            <a:pt x="21" y="367"/>
                          </a:cubicBezTo>
                          <a:cubicBezTo>
                            <a:pt x="21" y="367"/>
                            <a:pt x="21" y="367"/>
                            <a:pt x="21" y="367"/>
                          </a:cubicBezTo>
                          <a:cubicBezTo>
                            <a:pt x="35" y="380"/>
                            <a:pt x="35" y="380"/>
                            <a:pt x="35" y="380"/>
                          </a:cubicBezTo>
                          <a:cubicBezTo>
                            <a:pt x="40" y="384"/>
                            <a:pt x="39" y="392"/>
                            <a:pt x="33" y="403"/>
                          </a:cubicBezTo>
                          <a:cubicBezTo>
                            <a:pt x="35" y="416"/>
                            <a:pt x="35" y="416"/>
                            <a:pt x="35" y="416"/>
                          </a:cubicBezTo>
                          <a:cubicBezTo>
                            <a:pt x="40" y="417"/>
                            <a:pt x="40" y="417"/>
                            <a:pt x="40" y="417"/>
                          </a:cubicBezTo>
                          <a:cubicBezTo>
                            <a:pt x="60" y="417"/>
                            <a:pt x="60" y="417"/>
                            <a:pt x="60" y="417"/>
                          </a:cubicBezTo>
                          <a:cubicBezTo>
                            <a:pt x="50" y="426"/>
                            <a:pt x="50" y="426"/>
                            <a:pt x="50" y="426"/>
                          </a:cubicBezTo>
                          <a:cubicBezTo>
                            <a:pt x="56" y="430"/>
                            <a:pt x="56" y="430"/>
                            <a:pt x="56" y="430"/>
                          </a:cubicBezTo>
                          <a:cubicBezTo>
                            <a:pt x="56" y="430"/>
                            <a:pt x="56" y="430"/>
                            <a:pt x="56" y="430"/>
                          </a:cubicBezTo>
                          <a:cubicBezTo>
                            <a:pt x="64" y="434"/>
                            <a:pt x="64" y="434"/>
                            <a:pt x="64" y="434"/>
                          </a:cubicBezTo>
                          <a:cubicBezTo>
                            <a:pt x="85" y="443"/>
                            <a:pt x="85" y="443"/>
                            <a:pt x="85" y="443"/>
                          </a:cubicBezTo>
                          <a:cubicBezTo>
                            <a:pt x="86" y="444"/>
                            <a:pt x="86" y="444"/>
                            <a:pt x="86" y="444"/>
                          </a:cubicBezTo>
                          <a:cubicBezTo>
                            <a:pt x="87" y="444"/>
                            <a:pt x="87" y="444"/>
                            <a:pt x="87" y="444"/>
                          </a:cubicBezTo>
                          <a:cubicBezTo>
                            <a:pt x="89" y="476"/>
                            <a:pt x="89" y="476"/>
                            <a:pt x="89" y="476"/>
                          </a:cubicBezTo>
                          <a:cubicBezTo>
                            <a:pt x="89" y="483"/>
                            <a:pt x="94" y="488"/>
                            <a:pt x="103" y="491"/>
                          </a:cubicBezTo>
                          <a:cubicBezTo>
                            <a:pt x="105" y="490"/>
                            <a:pt x="105" y="490"/>
                            <a:pt x="105" y="490"/>
                          </a:cubicBezTo>
                          <a:cubicBezTo>
                            <a:pt x="105" y="490"/>
                            <a:pt x="105" y="490"/>
                            <a:pt x="105" y="490"/>
                          </a:cubicBezTo>
                          <a:cubicBezTo>
                            <a:pt x="106" y="490"/>
                            <a:pt x="106" y="490"/>
                            <a:pt x="106" y="490"/>
                          </a:cubicBezTo>
                          <a:cubicBezTo>
                            <a:pt x="128" y="493"/>
                            <a:pt x="128" y="493"/>
                            <a:pt x="128" y="493"/>
                          </a:cubicBezTo>
                          <a:cubicBezTo>
                            <a:pt x="130" y="493"/>
                            <a:pt x="130" y="493"/>
                            <a:pt x="130" y="493"/>
                          </a:cubicBezTo>
                          <a:cubicBezTo>
                            <a:pt x="130" y="493"/>
                            <a:pt x="130" y="493"/>
                            <a:pt x="130" y="493"/>
                          </a:cubicBezTo>
                          <a:cubicBezTo>
                            <a:pt x="130" y="492"/>
                            <a:pt x="130" y="492"/>
                            <a:pt x="130" y="492"/>
                          </a:cubicBezTo>
                          <a:cubicBezTo>
                            <a:pt x="133" y="488"/>
                            <a:pt x="134" y="484"/>
                            <a:pt x="134" y="484"/>
                          </a:cubicBezTo>
                          <a:cubicBezTo>
                            <a:pt x="134" y="483"/>
                            <a:pt x="134" y="483"/>
                            <a:pt x="134" y="483"/>
                          </a:cubicBezTo>
                          <a:cubicBezTo>
                            <a:pt x="134" y="479"/>
                            <a:pt x="135" y="476"/>
                            <a:pt x="139" y="474"/>
                          </a:cubicBezTo>
                          <a:cubicBezTo>
                            <a:pt x="142" y="471"/>
                            <a:pt x="144" y="469"/>
                            <a:pt x="145" y="466"/>
                          </a:cubicBezTo>
                          <a:cubicBezTo>
                            <a:pt x="145" y="466"/>
                            <a:pt x="145" y="466"/>
                            <a:pt x="145" y="466"/>
                          </a:cubicBezTo>
                          <a:cubicBezTo>
                            <a:pt x="147" y="462"/>
                            <a:pt x="151" y="462"/>
                            <a:pt x="157" y="464"/>
                          </a:cubicBezTo>
                          <a:cubicBezTo>
                            <a:pt x="158" y="464"/>
                            <a:pt x="158" y="464"/>
                            <a:pt x="158" y="464"/>
                          </a:cubicBezTo>
                          <a:cubicBezTo>
                            <a:pt x="158" y="464"/>
                            <a:pt x="158" y="464"/>
                            <a:pt x="158" y="464"/>
                          </a:cubicBezTo>
                          <a:cubicBezTo>
                            <a:pt x="165" y="468"/>
                            <a:pt x="165" y="468"/>
                            <a:pt x="165" y="468"/>
                          </a:cubicBezTo>
                          <a:cubicBezTo>
                            <a:pt x="191" y="473"/>
                            <a:pt x="191" y="473"/>
                            <a:pt x="191" y="473"/>
                          </a:cubicBezTo>
                          <a:cubicBezTo>
                            <a:pt x="206" y="472"/>
                            <a:pt x="206" y="472"/>
                            <a:pt x="206" y="472"/>
                          </a:cubicBezTo>
                          <a:cubicBezTo>
                            <a:pt x="217" y="467"/>
                            <a:pt x="217" y="467"/>
                            <a:pt x="217" y="467"/>
                          </a:cubicBezTo>
                          <a:cubicBezTo>
                            <a:pt x="219" y="464"/>
                            <a:pt x="221" y="463"/>
                            <a:pt x="222" y="462"/>
                          </a:cubicBezTo>
                          <a:cubicBezTo>
                            <a:pt x="224" y="462"/>
                            <a:pt x="227" y="462"/>
                            <a:pt x="230" y="465"/>
                          </a:cubicBezTo>
                          <a:cubicBezTo>
                            <a:pt x="232" y="466"/>
                            <a:pt x="232" y="466"/>
                            <a:pt x="232" y="466"/>
                          </a:cubicBezTo>
                          <a:cubicBezTo>
                            <a:pt x="233" y="467"/>
                            <a:pt x="235" y="470"/>
                            <a:pt x="236" y="474"/>
                          </a:cubicBezTo>
                          <a:cubicBezTo>
                            <a:pt x="244" y="480"/>
                            <a:pt x="244" y="480"/>
                            <a:pt x="244" y="480"/>
                          </a:cubicBezTo>
                          <a:cubicBezTo>
                            <a:pt x="250" y="480"/>
                            <a:pt x="250" y="480"/>
                            <a:pt x="250" y="480"/>
                          </a:cubicBezTo>
                          <a:cubicBezTo>
                            <a:pt x="251" y="480"/>
                            <a:pt x="251" y="480"/>
                            <a:pt x="251" y="480"/>
                          </a:cubicBezTo>
                          <a:cubicBezTo>
                            <a:pt x="251" y="480"/>
                            <a:pt x="251" y="480"/>
                            <a:pt x="251" y="480"/>
                          </a:cubicBezTo>
                          <a:cubicBezTo>
                            <a:pt x="252" y="480"/>
                            <a:pt x="252" y="480"/>
                            <a:pt x="252" y="480"/>
                          </a:cubicBezTo>
                          <a:cubicBezTo>
                            <a:pt x="260" y="484"/>
                            <a:pt x="260" y="484"/>
                            <a:pt x="260" y="484"/>
                          </a:cubicBezTo>
                          <a:cubicBezTo>
                            <a:pt x="276" y="482"/>
                            <a:pt x="276" y="482"/>
                            <a:pt x="276" y="482"/>
                          </a:cubicBezTo>
                          <a:cubicBezTo>
                            <a:pt x="285" y="480"/>
                            <a:pt x="285" y="480"/>
                            <a:pt x="285" y="480"/>
                          </a:cubicBezTo>
                          <a:cubicBezTo>
                            <a:pt x="307" y="482"/>
                            <a:pt x="307" y="482"/>
                            <a:pt x="307" y="482"/>
                          </a:cubicBezTo>
                          <a:cubicBezTo>
                            <a:pt x="317" y="479"/>
                            <a:pt x="317" y="479"/>
                            <a:pt x="317" y="479"/>
                          </a:cubicBezTo>
                          <a:cubicBezTo>
                            <a:pt x="329" y="474"/>
                            <a:pt x="329" y="474"/>
                            <a:pt x="329" y="474"/>
                          </a:cubicBezTo>
                          <a:cubicBezTo>
                            <a:pt x="331" y="472"/>
                            <a:pt x="334" y="471"/>
                            <a:pt x="338" y="470"/>
                          </a:cubicBezTo>
                          <a:cubicBezTo>
                            <a:pt x="360" y="470"/>
                            <a:pt x="360" y="470"/>
                            <a:pt x="360" y="470"/>
                          </a:cubicBezTo>
                          <a:cubicBezTo>
                            <a:pt x="368" y="467"/>
                            <a:pt x="368" y="467"/>
                            <a:pt x="368" y="467"/>
                          </a:cubicBezTo>
                          <a:cubicBezTo>
                            <a:pt x="371" y="465"/>
                            <a:pt x="374" y="464"/>
                            <a:pt x="377" y="464"/>
                          </a:cubicBezTo>
                          <a:cubicBezTo>
                            <a:pt x="389" y="464"/>
                            <a:pt x="389" y="464"/>
                            <a:pt x="389" y="464"/>
                          </a:cubicBezTo>
                          <a:cubicBezTo>
                            <a:pt x="395" y="468"/>
                            <a:pt x="395" y="468"/>
                            <a:pt x="395" y="468"/>
                          </a:cubicBezTo>
                          <a:cubicBezTo>
                            <a:pt x="413" y="472"/>
                            <a:pt x="413" y="472"/>
                            <a:pt x="413" y="472"/>
                          </a:cubicBezTo>
                          <a:cubicBezTo>
                            <a:pt x="415" y="472"/>
                            <a:pt x="417" y="474"/>
                            <a:pt x="421" y="478"/>
                          </a:cubicBezTo>
                          <a:cubicBezTo>
                            <a:pt x="429" y="482"/>
                            <a:pt x="429" y="482"/>
                            <a:pt x="429" y="482"/>
                          </a:cubicBezTo>
                          <a:cubicBezTo>
                            <a:pt x="429" y="483"/>
                            <a:pt x="429" y="483"/>
                            <a:pt x="429" y="483"/>
                          </a:cubicBezTo>
                          <a:cubicBezTo>
                            <a:pt x="446" y="484"/>
                            <a:pt x="446" y="484"/>
                            <a:pt x="446" y="484"/>
                          </a:cubicBezTo>
                          <a:cubicBezTo>
                            <a:pt x="446" y="484"/>
                            <a:pt x="446" y="484"/>
                            <a:pt x="446" y="484"/>
                          </a:cubicBezTo>
                          <a:cubicBezTo>
                            <a:pt x="446" y="484"/>
                            <a:pt x="446" y="484"/>
                            <a:pt x="446" y="484"/>
                          </a:cubicBezTo>
                          <a:cubicBezTo>
                            <a:pt x="454" y="488"/>
                            <a:pt x="454" y="488"/>
                            <a:pt x="454" y="488"/>
                          </a:cubicBezTo>
                          <a:cubicBezTo>
                            <a:pt x="464" y="490"/>
                            <a:pt x="464" y="490"/>
                            <a:pt x="464" y="490"/>
                          </a:cubicBezTo>
                          <a:cubicBezTo>
                            <a:pt x="464" y="490"/>
                            <a:pt x="464" y="490"/>
                            <a:pt x="464" y="490"/>
                          </a:cubicBezTo>
                          <a:cubicBezTo>
                            <a:pt x="473" y="491"/>
                            <a:pt x="473" y="491"/>
                            <a:pt x="473" y="491"/>
                          </a:cubicBezTo>
                          <a:cubicBezTo>
                            <a:pt x="475" y="486"/>
                            <a:pt x="475" y="486"/>
                            <a:pt x="475" y="486"/>
                          </a:cubicBezTo>
                          <a:cubicBezTo>
                            <a:pt x="471" y="478"/>
                            <a:pt x="471" y="478"/>
                            <a:pt x="471" y="478"/>
                          </a:cubicBezTo>
                          <a:cubicBezTo>
                            <a:pt x="470" y="470"/>
                            <a:pt x="470" y="470"/>
                            <a:pt x="470" y="470"/>
                          </a:cubicBezTo>
                          <a:cubicBezTo>
                            <a:pt x="470" y="470"/>
                            <a:pt x="470" y="470"/>
                            <a:pt x="470" y="470"/>
                          </a:cubicBezTo>
                          <a:cubicBezTo>
                            <a:pt x="469" y="470"/>
                            <a:pt x="469" y="470"/>
                            <a:pt x="469" y="470"/>
                          </a:cubicBezTo>
                          <a:cubicBezTo>
                            <a:pt x="471" y="468"/>
                            <a:pt x="471" y="468"/>
                            <a:pt x="471" y="468"/>
                          </a:cubicBezTo>
                          <a:cubicBezTo>
                            <a:pt x="476" y="461"/>
                            <a:pt x="476" y="461"/>
                            <a:pt x="476" y="461"/>
                          </a:cubicBezTo>
                          <a:cubicBezTo>
                            <a:pt x="476" y="460"/>
                            <a:pt x="476" y="460"/>
                            <a:pt x="476" y="460"/>
                          </a:cubicBezTo>
                          <a:cubicBezTo>
                            <a:pt x="476" y="460"/>
                            <a:pt x="476" y="460"/>
                            <a:pt x="476" y="460"/>
                          </a:cubicBezTo>
                          <a:cubicBezTo>
                            <a:pt x="477" y="460"/>
                            <a:pt x="477" y="460"/>
                            <a:pt x="477" y="460"/>
                          </a:cubicBezTo>
                          <a:cubicBezTo>
                            <a:pt x="477" y="460"/>
                            <a:pt x="477" y="460"/>
                            <a:pt x="477" y="460"/>
                          </a:cubicBezTo>
                          <a:cubicBezTo>
                            <a:pt x="482" y="456"/>
                            <a:pt x="482" y="456"/>
                            <a:pt x="482" y="456"/>
                          </a:cubicBezTo>
                          <a:cubicBezTo>
                            <a:pt x="482" y="456"/>
                            <a:pt x="482" y="456"/>
                            <a:pt x="482" y="456"/>
                          </a:cubicBezTo>
                          <a:cubicBezTo>
                            <a:pt x="481" y="454"/>
                            <a:pt x="481" y="454"/>
                            <a:pt x="481" y="454"/>
                          </a:cubicBezTo>
                          <a:cubicBezTo>
                            <a:pt x="479" y="446"/>
                            <a:pt x="479" y="446"/>
                            <a:pt x="479" y="446"/>
                          </a:cubicBezTo>
                          <a:cubicBezTo>
                            <a:pt x="479" y="444"/>
                            <a:pt x="477" y="444"/>
                            <a:pt x="475" y="442"/>
                          </a:cubicBezTo>
                          <a:cubicBezTo>
                            <a:pt x="475" y="442"/>
                            <a:pt x="475" y="442"/>
                            <a:pt x="475" y="442"/>
                          </a:cubicBezTo>
                          <a:cubicBezTo>
                            <a:pt x="469" y="436"/>
                            <a:pt x="469" y="436"/>
                            <a:pt x="469" y="436"/>
                          </a:cubicBezTo>
                          <a:cubicBezTo>
                            <a:pt x="461" y="429"/>
                            <a:pt x="461" y="429"/>
                            <a:pt x="461" y="429"/>
                          </a:cubicBezTo>
                          <a:cubicBezTo>
                            <a:pt x="461" y="428"/>
                            <a:pt x="461" y="428"/>
                            <a:pt x="461" y="428"/>
                          </a:cubicBezTo>
                          <a:cubicBezTo>
                            <a:pt x="460" y="428"/>
                            <a:pt x="460" y="428"/>
                            <a:pt x="460" y="428"/>
                          </a:cubicBezTo>
                          <a:cubicBezTo>
                            <a:pt x="461" y="428"/>
                            <a:pt x="461" y="428"/>
                            <a:pt x="461" y="428"/>
                          </a:cubicBezTo>
                          <a:cubicBezTo>
                            <a:pt x="461" y="427"/>
                            <a:pt x="461" y="427"/>
                            <a:pt x="461" y="427"/>
                          </a:cubicBezTo>
                          <a:cubicBezTo>
                            <a:pt x="462" y="419"/>
                            <a:pt x="462" y="419"/>
                            <a:pt x="462" y="419"/>
                          </a:cubicBezTo>
                          <a:cubicBezTo>
                            <a:pt x="462" y="414"/>
                            <a:pt x="462" y="414"/>
                            <a:pt x="462" y="414"/>
                          </a:cubicBezTo>
                          <a:cubicBezTo>
                            <a:pt x="458" y="404"/>
                            <a:pt x="458" y="404"/>
                            <a:pt x="458" y="404"/>
                          </a:cubicBezTo>
                          <a:cubicBezTo>
                            <a:pt x="467" y="402"/>
                            <a:pt x="467" y="402"/>
                            <a:pt x="467" y="402"/>
                          </a:cubicBezTo>
                          <a:cubicBezTo>
                            <a:pt x="472" y="398"/>
                            <a:pt x="472" y="398"/>
                            <a:pt x="472" y="398"/>
                          </a:cubicBezTo>
                          <a:cubicBezTo>
                            <a:pt x="483" y="398"/>
                            <a:pt x="483" y="398"/>
                            <a:pt x="483" y="398"/>
                          </a:cubicBezTo>
                          <a:cubicBezTo>
                            <a:pt x="494" y="396"/>
                            <a:pt x="494" y="396"/>
                            <a:pt x="494" y="396"/>
                          </a:cubicBezTo>
                          <a:cubicBezTo>
                            <a:pt x="495" y="396"/>
                            <a:pt x="495" y="396"/>
                            <a:pt x="495" y="396"/>
                          </a:cubicBezTo>
                          <a:cubicBezTo>
                            <a:pt x="502" y="397"/>
                            <a:pt x="502" y="397"/>
                            <a:pt x="502" y="397"/>
                          </a:cubicBezTo>
                          <a:cubicBezTo>
                            <a:pt x="511" y="394"/>
                            <a:pt x="511" y="394"/>
                            <a:pt x="511" y="394"/>
                          </a:cubicBezTo>
                          <a:cubicBezTo>
                            <a:pt x="521" y="392"/>
                            <a:pt x="521" y="392"/>
                            <a:pt x="521" y="392"/>
                          </a:cubicBezTo>
                          <a:cubicBezTo>
                            <a:pt x="527" y="390"/>
                            <a:pt x="527" y="390"/>
                            <a:pt x="527" y="390"/>
                          </a:cubicBezTo>
                          <a:cubicBezTo>
                            <a:pt x="528" y="390"/>
                            <a:pt x="528" y="390"/>
                            <a:pt x="528" y="390"/>
                          </a:cubicBezTo>
                          <a:cubicBezTo>
                            <a:pt x="545" y="386"/>
                            <a:pt x="545" y="386"/>
                            <a:pt x="545" y="386"/>
                          </a:cubicBezTo>
                          <a:cubicBezTo>
                            <a:pt x="548" y="384"/>
                            <a:pt x="548" y="384"/>
                            <a:pt x="548" y="384"/>
                          </a:cubicBezTo>
                          <a:cubicBezTo>
                            <a:pt x="547" y="380"/>
                            <a:pt x="547" y="380"/>
                            <a:pt x="547" y="380"/>
                          </a:cubicBezTo>
                          <a:cubicBezTo>
                            <a:pt x="544" y="375"/>
                            <a:pt x="544" y="375"/>
                            <a:pt x="544" y="375"/>
                          </a:cubicBezTo>
                          <a:cubicBezTo>
                            <a:pt x="544" y="374"/>
                            <a:pt x="544" y="374"/>
                            <a:pt x="544" y="374"/>
                          </a:cubicBezTo>
                          <a:cubicBezTo>
                            <a:pt x="543" y="374"/>
                            <a:pt x="543" y="374"/>
                            <a:pt x="543" y="374"/>
                          </a:cubicBezTo>
                          <a:cubicBezTo>
                            <a:pt x="543" y="374"/>
                            <a:pt x="543" y="374"/>
                            <a:pt x="543" y="374"/>
                          </a:cubicBezTo>
                          <a:cubicBezTo>
                            <a:pt x="544" y="368"/>
                            <a:pt x="544" y="368"/>
                            <a:pt x="544" y="368"/>
                          </a:cubicBezTo>
                          <a:cubicBezTo>
                            <a:pt x="545" y="367"/>
                            <a:pt x="545" y="367"/>
                            <a:pt x="545" y="367"/>
                          </a:cubicBezTo>
                          <a:cubicBezTo>
                            <a:pt x="545" y="359"/>
                            <a:pt x="545" y="359"/>
                            <a:pt x="545" y="359"/>
                          </a:cubicBezTo>
                          <a:cubicBezTo>
                            <a:pt x="543" y="352"/>
                            <a:pt x="543" y="352"/>
                            <a:pt x="543" y="352"/>
                          </a:cubicBezTo>
                          <a:cubicBezTo>
                            <a:pt x="543" y="352"/>
                            <a:pt x="543" y="352"/>
                            <a:pt x="543" y="352"/>
                          </a:cubicBezTo>
                          <a:cubicBezTo>
                            <a:pt x="543" y="351"/>
                            <a:pt x="543" y="351"/>
                            <a:pt x="543" y="351"/>
                          </a:cubicBezTo>
                          <a:cubicBezTo>
                            <a:pt x="547" y="343"/>
                            <a:pt x="547" y="343"/>
                            <a:pt x="547" y="343"/>
                          </a:cubicBezTo>
                          <a:cubicBezTo>
                            <a:pt x="549" y="340"/>
                            <a:pt x="551" y="338"/>
                            <a:pt x="553" y="338"/>
                          </a:cubicBezTo>
                          <a:cubicBezTo>
                            <a:pt x="563" y="338"/>
                            <a:pt x="563" y="338"/>
                            <a:pt x="563" y="338"/>
                          </a:cubicBezTo>
                          <a:cubicBezTo>
                            <a:pt x="565" y="338"/>
                            <a:pt x="567" y="338"/>
                            <a:pt x="569" y="336"/>
                          </a:cubicBezTo>
                          <a:cubicBezTo>
                            <a:pt x="585" y="315"/>
                            <a:pt x="585" y="315"/>
                            <a:pt x="585" y="315"/>
                          </a:cubicBezTo>
                          <a:cubicBezTo>
                            <a:pt x="585" y="314"/>
                            <a:pt x="585" y="314"/>
                            <a:pt x="585" y="314"/>
                          </a:cubicBezTo>
                          <a:cubicBezTo>
                            <a:pt x="585" y="314"/>
                            <a:pt x="585" y="314"/>
                            <a:pt x="585" y="314"/>
                          </a:cubicBezTo>
                          <a:cubicBezTo>
                            <a:pt x="593" y="307"/>
                            <a:pt x="593" y="307"/>
                            <a:pt x="593" y="307"/>
                          </a:cubicBezTo>
                          <a:cubicBezTo>
                            <a:pt x="594" y="306"/>
                            <a:pt x="594" y="306"/>
                            <a:pt x="594" y="306"/>
                          </a:cubicBezTo>
                          <a:cubicBezTo>
                            <a:pt x="597" y="306"/>
                            <a:pt x="599" y="304"/>
                            <a:pt x="601" y="304"/>
                          </a:cubicBezTo>
                          <a:cubicBezTo>
                            <a:pt x="603" y="302"/>
                            <a:pt x="603" y="302"/>
                            <a:pt x="603" y="302"/>
                          </a:cubicBezTo>
                          <a:cubicBezTo>
                            <a:pt x="605" y="298"/>
                            <a:pt x="608" y="296"/>
                            <a:pt x="609" y="296"/>
                          </a:cubicBezTo>
                          <a:cubicBezTo>
                            <a:pt x="623" y="299"/>
                            <a:pt x="623" y="299"/>
                            <a:pt x="623" y="299"/>
                          </a:cubicBezTo>
                          <a:cubicBezTo>
                            <a:pt x="635" y="294"/>
                            <a:pt x="635" y="294"/>
                            <a:pt x="635" y="294"/>
                          </a:cubicBezTo>
                          <a:cubicBezTo>
                            <a:pt x="635" y="294"/>
                            <a:pt x="635" y="294"/>
                            <a:pt x="635" y="294"/>
                          </a:cubicBezTo>
                          <a:cubicBezTo>
                            <a:pt x="635" y="294"/>
                            <a:pt x="635" y="294"/>
                            <a:pt x="635" y="294"/>
                          </a:cubicBezTo>
                          <a:cubicBezTo>
                            <a:pt x="635" y="294"/>
                            <a:pt x="635" y="294"/>
                            <a:pt x="635" y="294"/>
                          </a:cubicBezTo>
                          <a:cubicBezTo>
                            <a:pt x="635" y="294"/>
                            <a:pt x="635" y="294"/>
                            <a:pt x="635" y="294"/>
                          </a:cubicBezTo>
                          <a:cubicBezTo>
                            <a:pt x="642" y="293"/>
                            <a:pt x="642" y="293"/>
                            <a:pt x="642" y="293"/>
                          </a:cubicBezTo>
                          <a:cubicBezTo>
                            <a:pt x="648" y="290"/>
                            <a:pt x="648" y="290"/>
                            <a:pt x="648" y="290"/>
                          </a:cubicBezTo>
                          <a:cubicBezTo>
                            <a:pt x="648" y="281"/>
                            <a:pt x="648" y="281"/>
                            <a:pt x="648" y="281"/>
                          </a:cubicBezTo>
                          <a:cubicBezTo>
                            <a:pt x="649" y="270"/>
                            <a:pt x="649" y="270"/>
                            <a:pt x="649" y="270"/>
                          </a:cubicBezTo>
                          <a:cubicBezTo>
                            <a:pt x="649" y="269"/>
                            <a:pt x="649" y="269"/>
                            <a:pt x="649" y="269"/>
                          </a:cubicBezTo>
                          <a:cubicBezTo>
                            <a:pt x="649" y="269"/>
                            <a:pt x="649" y="269"/>
                            <a:pt x="649" y="269"/>
                          </a:cubicBezTo>
                          <a:cubicBezTo>
                            <a:pt x="649" y="269"/>
                            <a:pt x="649" y="269"/>
                            <a:pt x="649" y="269"/>
                          </a:cubicBezTo>
                          <a:cubicBezTo>
                            <a:pt x="651" y="266"/>
                            <a:pt x="651" y="266"/>
                            <a:pt x="651" y="266"/>
                          </a:cubicBezTo>
                          <a:lnTo>
                            <a:pt x="651" y="265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6" name="ïSḷîḍé">
                      <a:extLst>
                        <a:ext uri="{FF2B5EF4-FFF2-40B4-BE49-F238E27FC236}">
                          <a16:creationId xmlns:a16="http://schemas.microsoft.com/office/drawing/2014/main" id="{1F5B6A5F-6B54-4C1D-8CB8-170C536173F7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69" y="604"/>
                      <a:ext cx="1690" cy="1441"/>
                    </a:xfrm>
                    <a:custGeom>
                      <a:avLst/>
                      <a:gdLst>
                        <a:gd name="T0" fmla="*/ 673 w 714"/>
                        <a:gd name="T1" fmla="*/ 51 h 609"/>
                        <a:gd name="T2" fmla="*/ 632 w 714"/>
                        <a:gd name="T3" fmla="*/ 59 h 609"/>
                        <a:gd name="T4" fmla="*/ 609 w 714"/>
                        <a:gd name="T5" fmla="*/ 28 h 609"/>
                        <a:gd name="T6" fmla="*/ 584 w 714"/>
                        <a:gd name="T7" fmla="*/ 30 h 609"/>
                        <a:gd name="T8" fmla="*/ 564 w 714"/>
                        <a:gd name="T9" fmla="*/ 11 h 609"/>
                        <a:gd name="T10" fmla="*/ 570 w 714"/>
                        <a:gd name="T11" fmla="*/ 22 h 609"/>
                        <a:gd name="T12" fmla="*/ 575 w 714"/>
                        <a:gd name="T13" fmla="*/ 42 h 609"/>
                        <a:gd name="T14" fmla="*/ 553 w 714"/>
                        <a:gd name="T15" fmla="*/ 122 h 609"/>
                        <a:gd name="T16" fmla="*/ 491 w 714"/>
                        <a:gd name="T17" fmla="*/ 157 h 609"/>
                        <a:gd name="T18" fmla="*/ 522 w 714"/>
                        <a:gd name="T19" fmla="*/ 214 h 609"/>
                        <a:gd name="T20" fmla="*/ 568 w 714"/>
                        <a:gd name="T21" fmla="*/ 214 h 609"/>
                        <a:gd name="T22" fmla="*/ 509 w 714"/>
                        <a:gd name="T23" fmla="*/ 270 h 609"/>
                        <a:gd name="T24" fmla="*/ 455 w 714"/>
                        <a:gd name="T25" fmla="*/ 332 h 609"/>
                        <a:gd name="T26" fmla="*/ 393 w 714"/>
                        <a:gd name="T27" fmla="*/ 364 h 609"/>
                        <a:gd name="T28" fmla="*/ 353 w 714"/>
                        <a:gd name="T29" fmla="*/ 422 h 609"/>
                        <a:gd name="T30" fmla="*/ 215 w 714"/>
                        <a:gd name="T31" fmla="*/ 465 h 609"/>
                        <a:gd name="T32" fmla="*/ 101 w 714"/>
                        <a:gd name="T33" fmla="*/ 427 h 609"/>
                        <a:gd name="T34" fmla="*/ 1 w 714"/>
                        <a:gd name="T35" fmla="*/ 422 h 609"/>
                        <a:gd name="T36" fmla="*/ 12 w 714"/>
                        <a:gd name="T37" fmla="*/ 454 h 609"/>
                        <a:gd name="T38" fmla="*/ 23 w 714"/>
                        <a:gd name="T39" fmla="*/ 494 h 609"/>
                        <a:gd name="T40" fmla="*/ 69 w 714"/>
                        <a:gd name="T41" fmla="*/ 483 h 609"/>
                        <a:gd name="T42" fmla="*/ 69 w 714"/>
                        <a:gd name="T43" fmla="*/ 522 h 609"/>
                        <a:gd name="T44" fmla="*/ 95 w 714"/>
                        <a:gd name="T45" fmla="*/ 541 h 609"/>
                        <a:gd name="T46" fmla="*/ 109 w 714"/>
                        <a:gd name="T47" fmla="*/ 559 h 609"/>
                        <a:gd name="T48" fmla="*/ 121 w 714"/>
                        <a:gd name="T49" fmla="*/ 556 h 609"/>
                        <a:gd name="T50" fmla="*/ 180 w 714"/>
                        <a:gd name="T51" fmla="*/ 535 h 609"/>
                        <a:gd name="T52" fmla="*/ 191 w 714"/>
                        <a:gd name="T53" fmla="*/ 562 h 609"/>
                        <a:gd name="T54" fmla="*/ 167 w 714"/>
                        <a:gd name="T55" fmla="*/ 581 h 609"/>
                        <a:gd name="T56" fmla="*/ 209 w 714"/>
                        <a:gd name="T57" fmla="*/ 605 h 609"/>
                        <a:gd name="T58" fmla="*/ 237 w 714"/>
                        <a:gd name="T59" fmla="*/ 553 h 609"/>
                        <a:gd name="T60" fmla="*/ 261 w 714"/>
                        <a:gd name="T61" fmla="*/ 546 h 609"/>
                        <a:gd name="T62" fmla="*/ 270 w 714"/>
                        <a:gd name="T63" fmla="*/ 590 h 609"/>
                        <a:gd name="T64" fmla="*/ 307 w 714"/>
                        <a:gd name="T65" fmla="*/ 608 h 609"/>
                        <a:gd name="T66" fmla="*/ 333 w 714"/>
                        <a:gd name="T67" fmla="*/ 564 h 609"/>
                        <a:gd name="T68" fmla="*/ 367 w 714"/>
                        <a:gd name="T69" fmla="*/ 538 h 609"/>
                        <a:gd name="T70" fmla="*/ 377 w 714"/>
                        <a:gd name="T71" fmla="*/ 533 h 609"/>
                        <a:gd name="T72" fmla="*/ 403 w 714"/>
                        <a:gd name="T73" fmla="*/ 526 h 609"/>
                        <a:gd name="T74" fmla="*/ 425 w 714"/>
                        <a:gd name="T75" fmla="*/ 503 h 609"/>
                        <a:gd name="T76" fmla="*/ 457 w 714"/>
                        <a:gd name="T77" fmla="*/ 492 h 609"/>
                        <a:gd name="T78" fmla="*/ 456 w 714"/>
                        <a:gd name="T79" fmla="*/ 462 h 609"/>
                        <a:gd name="T80" fmla="*/ 479 w 714"/>
                        <a:gd name="T81" fmla="*/ 420 h 609"/>
                        <a:gd name="T82" fmla="*/ 494 w 714"/>
                        <a:gd name="T83" fmla="*/ 448 h 609"/>
                        <a:gd name="T84" fmla="*/ 506 w 714"/>
                        <a:gd name="T85" fmla="*/ 432 h 609"/>
                        <a:gd name="T86" fmla="*/ 537 w 714"/>
                        <a:gd name="T87" fmla="*/ 403 h 609"/>
                        <a:gd name="T88" fmla="*/ 562 w 714"/>
                        <a:gd name="T89" fmla="*/ 398 h 609"/>
                        <a:gd name="T90" fmla="*/ 572 w 714"/>
                        <a:gd name="T91" fmla="*/ 417 h 609"/>
                        <a:gd name="T92" fmla="*/ 601 w 714"/>
                        <a:gd name="T93" fmla="*/ 444 h 609"/>
                        <a:gd name="T94" fmla="*/ 613 w 714"/>
                        <a:gd name="T95" fmla="*/ 436 h 609"/>
                        <a:gd name="T96" fmla="*/ 633 w 714"/>
                        <a:gd name="T97" fmla="*/ 416 h 609"/>
                        <a:gd name="T98" fmla="*/ 677 w 714"/>
                        <a:gd name="T99" fmla="*/ 385 h 609"/>
                        <a:gd name="T100" fmla="*/ 712 w 714"/>
                        <a:gd name="T101" fmla="*/ 354 h 609"/>
                        <a:gd name="T102" fmla="*/ 699 w 714"/>
                        <a:gd name="T103" fmla="*/ 324 h 609"/>
                        <a:gd name="T104" fmla="*/ 674 w 714"/>
                        <a:gd name="T105" fmla="*/ 322 h 609"/>
                        <a:gd name="T106" fmla="*/ 657 w 714"/>
                        <a:gd name="T107" fmla="*/ 295 h 609"/>
                        <a:gd name="T108" fmla="*/ 637 w 714"/>
                        <a:gd name="T109" fmla="*/ 263 h 609"/>
                        <a:gd name="T110" fmla="*/ 652 w 714"/>
                        <a:gd name="T111" fmla="*/ 254 h 609"/>
                        <a:gd name="T112" fmla="*/ 662 w 714"/>
                        <a:gd name="T113" fmla="*/ 226 h 609"/>
                        <a:gd name="T114" fmla="*/ 657 w 714"/>
                        <a:gd name="T115" fmla="*/ 190 h 609"/>
                        <a:gd name="T116" fmla="*/ 672 w 714"/>
                        <a:gd name="T117" fmla="*/ 168 h 609"/>
                        <a:gd name="T118" fmla="*/ 691 w 714"/>
                        <a:gd name="T119" fmla="*/ 163 h 609"/>
                        <a:gd name="T120" fmla="*/ 699 w 714"/>
                        <a:gd name="T121" fmla="*/ 125 h 609"/>
                        <a:gd name="T122" fmla="*/ 701 w 714"/>
                        <a:gd name="T123" fmla="*/ 84 h 6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</a:cxnLst>
                      <a:rect l="0" t="0" r="r" b="b"/>
                      <a:pathLst>
                        <a:path w="714" h="609">
                          <a:moveTo>
                            <a:pt x="699" y="64"/>
                          </a:moveTo>
                          <a:cubicBezTo>
                            <a:pt x="697" y="56"/>
                            <a:pt x="697" y="56"/>
                            <a:pt x="697" y="56"/>
                          </a:cubicBezTo>
                          <a:cubicBezTo>
                            <a:pt x="689" y="43"/>
                            <a:pt x="689" y="43"/>
                            <a:pt x="689" y="43"/>
                          </a:cubicBezTo>
                          <a:cubicBezTo>
                            <a:pt x="683" y="40"/>
                            <a:pt x="683" y="40"/>
                            <a:pt x="683" y="40"/>
                          </a:cubicBezTo>
                          <a:cubicBezTo>
                            <a:pt x="677" y="43"/>
                            <a:pt x="677" y="43"/>
                            <a:pt x="677" y="43"/>
                          </a:cubicBezTo>
                          <a:cubicBezTo>
                            <a:pt x="674" y="50"/>
                            <a:pt x="674" y="50"/>
                            <a:pt x="674" y="50"/>
                          </a:cubicBezTo>
                          <a:cubicBezTo>
                            <a:pt x="673" y="51"/>
                            <a:pt x="673" y="51"/>
                            <a:pt x="673" y="51"/>
                          </a:cubicBezTo>
                          <a:cubicBezTo>
                            <a:pt x="673" y="51"/>
                            <a:pt x="673" y="51"/>
                            <a:pt x="673" y="51"/>
                          </a:cubicBezTo>
                          <a:cubicBezTo>
                            <a:pt x="672" y="51"/>
                            <a:pt x="672" y="51"/>
                            <a:pt x="672" y="51"/>
                          </a:cubicBezTo>
                          <a:cubicBezTo>
                            <a:pt x="661" y="53"/>
                            <a:pt x="661" y="53"/>
                            <a:pt x="661" y="53"/>
                          </a:cubicBezTo>
                          <a:cubicBezTo>
                            <a:pt x="660" y="54"/>
                            <a:pt x="659" y="54"/>
                            <a:pt x="658" y="56"/>
                          </a:cubicBezTo>
                          <a:cubicBezTo>
                            <a:pt x="655" y="58"/>
                            <a:pt x="655" y="58"/>
                            <a:pt x="655" y="58"/>
                          </a:cubicBezTo>
                          <a:cubicBezTo>
                            <a:pt x="649" y="63"/>
                            <a:pt x="649" y="63"/>
                            <a:pt x="649" y="63"/>
                          </a:cubicBezTo>
                          <a:cubicBezTo>
                            <a:pt x="648" y="64"/>
                            <a:pt x="648" y="64"/>
                            <a:pt x="648" y="64"/>
                          </a:cubicBezTo>
                          <a:cubicBezTo>
                            <a:pt x="643" y="65"/>
                            <a:pt x="643" y="65"/>
                            <a:pt x="643" y="65"/>
                          </a:cubicBezTo>
                          <a:cubicBezTo>
                            <a:pt x="640" y="64"/>
                            <a:pt x="637" y="62"/>
                            <a:pt x="632" y="59"/>
                          </a:cubicBezTo>
                          <a:cubicBezTo>
                            <a:pt x="631" y="58"/>
                            <a:pt x="631" y="58"/>
                            <a:pt x="631" y="58"/>
                          </a:cubicBezTo>
                          <a:cubicBezTo>
                            <a:pt x="623" y="50"/>
                            <a:pt x="619" y="45"/>
                            <a:pt x="619" y="42"/>
                          </a:cubicBezTo>
                          <a:cubicBezTo>
                            <a:pt x="619" y="31"/>
                            <a:pt x="619" y="31"/>
                            <a:pt x="619" y="31"/>
                          </a:cubicBezTo>
                          <a:cubicBezTo>
                            <a:pt x="619" y="31"/>
                            <a:pt x="619" y="31"/>
                            <a:pt x="619" y="31"/>
                          </a:cubicBezTo>
                          <a:cubicBezTo>
                            <a:pt x="619" y="30"/>
                            <a:pt x="619" y="30"/>
                            <a:pt x="619" y="30"/>
                          </a:cubicBezTo>
                          <a:cubicBezTo>
                            <a:pt x="621" y="28"/>
                            <a:pt x="621" y="28"/>
                            <a:pt x="621" y="28"/>
                          </a:cubicBezTo>
                          <a:cubicBezTo>
                            <a:pt x="609" y="24"/>
                            <a:pt x="609" y="24"/>
                            <a:pt x="609" y="24"/>
                          </a:cubicBezTo>
                          <a:cubicBezTo>
                            <a:pt x="609" y="28"/>
                            <a:pt x="609" y="28"/>
                            <a:pt x="609" y="28"/>
                          </a:cubicBezTo>
                          <a:cubicBezTo>
                            <a:pt x="609" y="30"/>
                            <a:pt x="607" y="31"/>
                            <a:pt x="605" y="32"/>
                          </a:cubicBezTo>
                          <a:cubicBezTo>
                            <a:pt x="601" y="34"/>
                            <a:pt x="601" y="34"/>
                            <a:pt x="601" y="34"/>
                          </a:cubicBezTo>
                          <a:cubicBezTo>
                            <a:pt x="600" y="34"/>
                            <a:pt x="600" y="34"/>
                            <a:pt x="600" y="34"/>
                          </a:cubicBezTo>
                          <a:cubicBezTo>
                            <a:pt x="600" y="33"/>
                            <a:pt x="600" y="33"/>
                            <a:pt x="600" y="33"/>
                          </a:cubicBezTo>
                          <a:cubicBezTo>
                            <a:pt x="594" y="32"/>
                            <a:pt x="594" y="32"/>
                            <a:pt x="594" y="32"/>
                          </a:cubicBezTo>
                          <a:cubicBezTo>
                            <a:pt x="595" y="36"/>
                            <a:pt x="595" y="36"/>
                            <a:pt x="595" y="36"/>
                          </a:cubicBezTo>
                          <a:cubicBezTo>
                            <a:pt x="585" y="30"/>
                            <a:pt x="585" y="30"/>
                            <a:pt x="585" y="30"/>
                          </a:cubicBezTo>
                          <a:cubicBezTo>
                            <a:pt x="584" y="30"/>
                            <a:pt x="584" y="30"/>
                            <a:pt x="584" y="30"/>
                          </a:cubicBezTo>
                          <a:cubicBezTo>
                            <a:pt x="584" y="29"/>
                            <a:pt x="584" y="29"/>
                            <a:pt x="584" y="29"/>
                          </a:cubicBezTo>
                          <a:cubicBezTo>
                            <a:pt x="584" y="29"/>
                            <a:pt x="584" y="29"/>
                            <a:pt x="584" y="29"/>
                          </a:cubicBezTo>
                          <a:cubicBezTo>
                            <a:pt x="582" y="25"/>
                            <a:pt x="581" y="20"/>
                            <a:pt x="581" y="16"/>
                          </a:cubicBezTo>
                          <a:cubicBezTo>
                            <a:pt x="581" y="12"/>
                            <a:pt x="582" y="9"/>
                            <a:pt x="583" y="8"/>
                          </a:cubicBezTo>
                          <a:cubicBezTo>
                            <a:pt x="586" y="3"/>
                            <a:pt x="586" y="3"/>
                            <a:pt x="586" y="3"/>
                          </a:cubicBezTo>
                          <a:cubicBezTo>
                            <a:pt x="585" y="0"/>
                            <a:pt x="585" y="0"/>
                            <a:pt x="585" y="0"/>
                          </a:cubicBezTo>
                          <a:cubicBezTo>
                            <a:pt x="575" y="1"/>
                            <a:pt x="575" y="1"/>
                            <a:pt x="575" y="1"/>
                          </a:cubicBezTo>
                          <a:cubicBezTo>
                            <a:pt x="569" y="2"/>
                            <a:pt x="566" y="5"/>
                            <a:pt x="564" y="11"/>
                          </a:cubicBezTo>
                          <a:cubicBezTo>
                            <a:pt x="564" y="11"/>
                            <a:pt x="564" y="11"/>
                            <a:pt x="564" y="11"/>
                          </a:cubicBezTo>
                          <a:cubicBezTo>
                            <a:pt x="564" y="11"/>
                            <a:pt x="564" y="11"/>
                            <a:pt x="564" y="11"/>
                          </a:cubicBezTo>
                          <a:cubicBezTo>
                            <a:pt x="558" y="20"/>
                            <a:pt x="558" y="20"/>
                            <a:pt x="558" y="20"/>
                          </a:cubicBezTo>
                          <a:cubicBezTo>
                            <a:pt x="564" y="20"/>
                            <a:pt x="564" y="20"/>
                            <a:pt x="564" y="20"/>
                          </a:cubicBezTo>
                          <a:cubicBezTo>
                            <a:pt x="564" y="20"/>
                            <a:pt x="564" y="20"/>
                            <a:pt x="564" y="20"/>
                          </a:cubicBezTo>
                          <a:cubicBezTo>
                            <a:pt x="565" y="20"/>
                            <a:pt x="565" y="20"/>
                            <a:pt x="565" y="20"/>
                          </a:cubicBezTo>
                          <a:cubicBezTo>
                            <a:pt x="565" y="20"/>
                            <a:pt x="565" y="20"/>
                            <a:pt x="565" y="20"/>
                          </a:cubicBezTo>
                          <a:cubicBezTo>
                            <a:pt x="570" y="22"/>
                            <a:pt x="570" y="22"/>
                            <a:pt x="570" y="22"/>
                          </a:cubicBezTo>
                          <a:cubicBezTo>
                            <a:pt x="571" y="22"/>
                            <a:pt x="571" y="22"/>
                            <a:pt x="571" y="22"/>
                          </a:cubicBezTo>
                          <a:cubicBezTo>
                            <a:pt x="571" y="23"/>
                            <a:pt x="571" y="23"/>
                            <a:pt x="571" y="23"/>
                          </a:cubicBezTo>
                          <a:cubicBezTo>
                            <a:pt x="571" y="24"/>
                            <a:pt x="571" y="24"/>
                            <a:pt x="571" y="24"/>
                          </a:cubicBezTo>
                          <a:cubicBezTo>
                            <a:pt x="572" y="32"/>
                            <a:pt x="572" y="32"/>
                            <a:pt x="572" y="32"/>
                          </a:cubicBezTo>
                          <a:cubicBezTo>
                            <a:pt x="575" y="40"/>
                            <a:pt x="575" y="40"/>
                            <a:pt x="575" y="40"/>
                          </a:cubicBezTo>
                          <a:cubicBezTo>
                            <a:pt x="575" y="41"/>
                            <a:pt x="575" y="41"/>
                            <a:pt x="575" y="41"/>
                          </a:cubicBezTo>
                          <a:cubicBezTo>
                            <a:pt x="575" y="41"/>
                            <a:pt x="575" y="41"/>
                            <a:pt x="575" y="41"/>
                          </a:cubicBezTo>
                          <a:cubicBezTo>
                            <a:pt x="575" y="42"/>
                            <a:pt x="575" y="42"/>
                            <a:pt x="575" y="42"/>
                          </a:cubicBezTo>
                          <a:cubicBezTo>
                            <a:pt x="561" y="68"/>
                            <a:pt x="561" y="68"/>
                            <a:pt x="561" y="68"/>
                          </a:cubicBezTo>
                          <a:cubicBezTo>
                            <a:pt x="559" y="71"/>
                            <a:pt x="558" y="81"/>
                            <a:pt x="557" y="95"/>
                          </a:cubicBezTo>
                          <a:cubicBezTo>
                            <a:pt x="557" y="96"/>
                            <a:pt x="557" y="96"/>
                            <a:pt x="557" y="96"/>
                          </a:cubicBezTo>
                          <a:cubicBezTo>
                            <a:pt x="552" y="106"/>
                            <a:pt x="552" y="106"/>
                            <a:pt x="552" y="106"/>
                          </a:cubicBezTo>
                          <a:cubicBezTo>
                            <a:pt x="555" y="110"/>
                            <a:pt x="555" y="110"/>
                            <a:pt x="555" y="110"/>
                          </a:cubicBezTo>
                          <a:cubicBezTo>
                            <a:pt x="555" y="111"/>
                            <a:pt x="555" y="111"/>
                            <a:pt x="555" y="111"/>
                          </a:cubicBezTo>
                          <a:cubicBezTo>
                            <a:pt x="556" y="117"/>
                            <a:pt x="555" y="121"/>
                            <a:pt x="554" y="122"/>
                          </a:cubicBezTo>
                          <a:cubicBezTo>
                            <a:pt x="553" y="122"/>
                            <a:pt x="553" y="122"/>
                            <a:pt x="553" y="122"/>
                          </a:cubicBezTo>
                          <a:cubicBezTo>
                            <a:pt x="550" y="124"/>
                            <a:pt x="541" y="133"/>
                            <a:pt x="526" y="151"/>
                          </a:cubicBezTo>
                          <a:cubicBezTo>
                            <a:pt x="525" y="152"/>
                            <a:pt x="525" y="152"/>
                            <a:pt x="525" y="152"/>
                          </a:cubicBezTo>
                          <a:cubicBezTo>
                            <a:pt x="524" y="152"/>
                            <a:pt x="524" y="152"/>
                            <a:pt x="524" y="152"/>
                          </a:cubicBezTo>
                          <a:cubicBezTo>
                            <a:pt x="523" y="151"/>
                            <a:pt x="523" y="151"/>
                            <a:pt x="523" y="151"/>
                          </a:cubicBezTo>
                          <a:cubicBezTo>
                            <a:pt x="517" y="148"/>
                            <a:pt x="513" y="144"/>
                            <a:pt x="510" y="141"/>
                          </a:cubicBezTo>
                          <a:cubicBezTo>
                            <a:pt x="507" y="140"/>
                            <a:pt x="501" y="138"/>
                            <a:pt x="491" y="138"/>
                          </a:cubicBezTo>
                          <a:cubicBezTo>
                            <a:pt x="491" y="157"/>
                            <a:pt x="491" y="157"/>
                            <a:pt x="491" y="157"/>
                          </a:cubicBezTo>
                          <a:cubicBezTo>
                            <a:pt x="491" y="157"/>
                            <a:pt x="491" y="157"/>
                            <a:pt x="491" y="157"/>
                          </a:cubicBezTo>
                          <a:cubicBezTo>
                            <a:pt x="483" y="192"/>
                            <a:pt x="483" y="192"/>
                            <a:pt x="483" y="192"/>
                          </a:cubicBezTo>
                          <a:cubicBezTo>
                            <a:pt x="482" y="196"/>
                            <a:pt x="481" y="204"/>
                            <a:pt x="481" y="216"/>
                          </a:cubicBezTo>
                          <a:cubicBezTo>
                            <a:pt x="484" y="220"/>
                            <a:pt x="484" y="220"/>
                            <a:pt x="484" y="220"/>
                          </a:cubicBezTo>
                          <a:cubicBezTo>
                            <a:pt x="487" y="215"/>
                            <a:pt x="487" y="215"/>
                            <a:pt x="487" y="215"/>
                          </a:cubicBezTo>
                          <a:cubicBezTo>
                            <a:pt x="487" y="215"/>
                            <a:pt x="487" y="215"/>
                            <a:pt x="487" y="215"/>
                          </a:cubicBezTo>
                          <a:cubicBezTo>
                            <a:pt x="487" y="214"/>
                            <a:pt x="487" y="214"/>
                            <a:pt x="487" y="214"/>
                          </a:cubicBezTo>
                          <a:cubicBezTo>
                            <a:pt x="497" y="210"/>
                            <a:pt x="497" y="210"/>
                            <a:pt x="497" y="210"/>
                          </a:cubicBezTo>
                          <a:cubicBezTo>
                            <a:pt x="522" y="214"/>
                            <a:pt x="522" y="214"/>
                            <a:pt x="522" y="214"/>
                          </a:cubicBezTo>
                          <a:cubicBezTo>
                            <a:pt x="525" y="210"/>
                            <a:pt x="525" y="210"/>
                            <a:pt x="525" y="210"/>
                          </a:cubicBezTo>
                          <a:cubicBezTo>
                            <a:pt x="529" y="204"/>
                            <a:pt x="529" y="204"/>
                            <a:pt x="529" y="204"/>
                          </a:cubicBezTo>
                          <a:cubicBezTo>
                            <a:pt x="529" y="204"/>
                            <a:pt x="529" y="204"/>
                            <a:pt x="529" y="204"/>
                          </a:cubicBezTo>
                          <a:cubicBezTo>
                            <a:pt x="529" y="204"/>
                            <a:pt x="529" y="204"/>
                            <a:pt x="529" y="204"/>
                          </a:cubicBezTo>
                          <a:cubicBezTo>
                            <a:pt x="530" y="203"/>
                            <a:pt x="530" y="203"/>
                            <a:pt x="530" y="203"/>
                          </a:cubicBezTo>
                          <a:cubicBezTo>
                            <a:pt x="540" y="201"/>
                            <a:pt x="540" y="201"/>
                            <a:pt x="540" y="201"/>
                          </a:cubicBezTo>
                          <a:cubicBezTo>
                            <a:pt x="553" y="200"/>
                            <a:pt x="553" y="200"/>
                            <a:pt x="553" y="200"/>
                          </a:cubicBezTo>
                          <a:cubicBezTo>
                            <a:pt x="557" y="201"/>
                            <a:pt x="562" y="206"/>
                            <a:pt x="568" y="214"/>
                          </a:cubicBezTo>
                          <a:cubicBezTo>
                            <a:pt x="584" y="222"/>
                            <a:pt x="593" y="230"/>
                            <a:pt x="595" y="236"/>
                          </a:cubicBezTo>
                          <a:cubicBezTo>
                            <a:pt x="596" y="239"/>
                            <a:pt x="596" y="242"/>
                            <a:pt x="595" y="244"/>
                          </a:cubicBezTo>
                          <a:cubicBezTo>
                            <a:pt x="593" y="247"/>
                            <a:pt x="591" y="249"/>
                            <a:pt x="587" y="249"/>
                          </a:cubicBezTo>
                          <a:cubicBezTo>
                            <a:pt x="586" y="249"/>
                            <a:pt x="586" y="249"/>
                            <a:pt x="586" y="249"/>
                          </a:cubicBezTo>
                          <a:cubicBezTo>
                            <a:pt x="567" y="248"/>
                            <a:pt x="555" y="248"/>
                            <a:pt x="551" y="250"/>
                          </a:cubicBezTo>
                          <a:cubicBezTo>
                            <a:pt x="542" y="256"/>
                            <a:pt x="542" y="256"/>
                            <a:pt x="542" y="256"/>
                          </a:cubicBezTo>
                          <a:cubicBezTo>
                            <a:pt x="530" y="265"/>
                            <a:pt x="522" y="269"/>
                            <a:pt x="517" y="269"/>
                          </a:cubicBezTo>
                          <a:cubicBezTo>
                            <a:pt x="509" y="270"/>
                            <a:pt x="509" y="270"/>
                            <a:pt x="509" y="270"/>
                          </a:cubicBezTo>
                          <a:cubicBezTo>
                            <a:pt x="505" y="290"/>
                            <a:pt x="505" y="290"/>
                            <a:pt x="505" y="290"/>
                          </a:cubicBezTo>
                          <a:cubicBezTo>
                            <a:pt x="503" y="296"/>
                            <a:pt x="501" y="300"/>
                            <a:pt x="498" y="303"/>
                          </a:cubicBezTo>
                          <a:cubicBezTo>
                            <a:pt x="495" y="306"/>
                            <a:pt x="490" y="308"/>
                            <a:pt x="483" y="310"/>
                          </a:cubicBezTo>
                          <a:cubicBezTo>
                            <a:pt x="476" y="311"/>
                            <a:pt x="469" y="314"/>
                            <a:pt x="463" y="317"/>
                          </a:cubicBezTo>
                          <a:cubicBezTo>
                            <a:pt x="457" y="332"/>
                            <a:pt x="457" y="332"/>
                            <a:pt x="457" y="332"/>
                          </a:cubicBezTo>
                          <a:cubicBezTo>
                            <a:pt x="456" y="332"/>
                            <a:pt x="456" y="332"/>
                            <a:pt x="456" y="332"/>
                          </a:cubicBezTo>
                          <a:cubicBezTo>
                            <a:pt x="456" y="332"/>
                            <a:pt x="456" y="332"/>
                            <a:pt x="456" y="332"/>
                          </a:cubicBezTo>
                          <a:cubicBezTo>
                            <a:pt x="455" y="332"/>
                            <a:pt x="455" y="332"/>
                            <a:pt x="455" y="332"/>
                          </a:cubicBezTo>
                          <a:cubicBezTo>
                            <a:pt x="437" y="340"/>
                            <a:pt x="437" y="340"/>
                            <a:pt x="437" y="340"/>
                          </a:cubicBezTo>
                          <a:cubicBezTo>
                            <a:pt x="436" y="340"/>
                            <a:pt x="436" y="340"/>
                            <a:pt x="436" y="340"/>
                          </a:cubicBezTo>
                          <a:cubicBezTo>
                            <a:pt x="427" y="338"/>
                            <a:pt x="427" y="338"/>
                            <a:pt x="427" y="338"/>
                          </a:cubicBezTo>
                          <a:cubicBezTo>
                            <a:pt x="419" y="336"/>
                            <a:pt x="414" y="334"/>
                            <a:pt x="410" y="332"/>
                          </a:cubicBezTo>
                          <a:cubicBezTo>
                            <a:pt x="405" y="330"/>
                            <a:pt x="400" y="329"/>
                            <a:pt x="395" y="331"/>
                          </a:cubicBezTo>
                          <a:cubicBezTo>
                            <a:pt x="390" y="338"/>
                            <a:pt x="387" y="346"/>
                            <a:pt x="388" y="355"/>
                          </a:cubicBezTo>
                          <a:cubicBezTo>
                            <a:pt x="388" y="360"/>
                            <a:pt x="389" y="363"/>
                            <a:pt x="391" y="364"/>
                          </a:cubicBezTo>
                          <a:cubicBezTo>
                            <a:pt x="393" y="364"/>
                            <a:pt x="393" y="364"/>
                            <a:pt x="393" y="364"/>
                          </a:cubicBezTo>
                          <a:cubicBezTo>
                            <a:pt x="397" y="362"/>
                            <a:pt x="397" y="362"/>
                            <a:pt x="397" y="362"/>
                          </a:cubicBezTo>
                          <a:cubicBezTo>
                            <a:pt x="397" y="374"/>
                            <a:pt x="397" y="374"/>
                            <a:pt x="397" y="374"/>
                          </a:cubicBezTo>
                          <a:cubicBezTo>
                            <a:pt x="397" y="379"/>
                            <a:pt x="396" y="382"/>
                            <a:pt x="393" y="384"/>
                          </a:cubicBezTo>
                          <a:cubicBezTo>
                            <a:pt x="391" y="386"/>
                            <a:pt x="387" y="388"/>
                            <a:pt x="382" y="389"/>
                          </a:cubicBezTo>
                          <a:cubicBezTo>
                            <a:pt x="379" y="390"/>
                            <a:pt x="379" y="390"/>
                            <a:pt x="379" y="390"/>
                          </a:cubicBezTo>
                          <a:cubicBezTo>
                            <a:pt x="375" y="392"/>
                            <a:pt x="366" y="402"/>
                            <a:pt x="354" y="422"/>
                          </a:cubicBezTo>
                          <a:cubicBezTo>
                            <a:pt x="354" y="422"/>
                            <a:pt x="354" y="422"/>
                            <a:pt x="354" y="422"/>
                          </a:cubicBezTo>
                          <a:cubicBezTo>
                            <a:pt x="353" y="422"/>
                            <a:pt x="353" y="422"/>
                            <a:pt x="353" y="422"/>
                          </a:cubicBezTo>
                          <a:cubicBezTo>
                            <a:pt x="341" y="430"/>
                            <a:pt x="341" y="430"/>
                            <a:pt x="341" y="430"/>
                          </a:cubicBezTo>
                          <a:cubicBezTo>
                            <a:pt x="343" y="430"/>
                            <a:pt x="345" y="430"/>
                            <a:pt x="344" y="432"/>
                          </a:cubicBezTo>
                          <a:cubicBezTo>
                            <a:pt x="344" y="434"/>
                            <a:pt x="343" y="434"/>
                            <a:pt x="339" y="434"/>
                          </a:cubicBezTo>
                          <a:cubicBezTo>
                            <a:pt x="305" y="434"/>
                            <a:pt x="305" y="434"/>
                            <a:pt x="305" y="434"/>
                          </a:cubicBezTo>
                          <a:cubicBezTo>
                            <a:pt x="267" y="432"/>
                            <a:pt x="238" y="443"/>
                            <a:pt x="217" y="464"/>
                          </a:cubicBezTo>
                          <a:cubicBezTo>
                            <a:pt x="216" y="465"/>
                            <a:pt x="216" y="465"/>
                            <a:pt x="216" y="465"/>
                          </a:cubicBezTo>
                          <a:cubicBezTo>
                            <a:pt x="215" y="465"/>
                            <a:pt x="215" y="465"/>
                            <a:pt x="215" y="465"/>
                          </a:cubicBezTo>
                          <a:cubicBezTo>
                            <a:pt x="215" y="465"/>
                            <a:pt x="215" y="465"/>
                            <a:pt x="215" y="465"/>
                          </a:cubicBezTo>
                          <a:cubicBezTo>
                            <a:pt x="201" y="467"/>
                            <a:pt x="201" y="467"/>
                            <a:pt x="201" y="467"/>
                          </a:cubicBezTo>
                          <a:cubicBezTo>
                            <a:pt x="200" y="467"/>
                            <a:pt x="200" y="467"/>
                            <a:pt x="200" y="467"/>
                          </a:cubicBezTo>
                          <a:cubicBezTo>
                            <a:pt x="199" y="467"/>
                            <a:pt x="199" y="467"/>
                            <a:pt x="199" y="467"/>
                          </a:cubicBezTo>
                          <a:cubicBezTo>
                            <a:pt x="195" y="458"/>
                            <a:pt x="195" y="458"/>
                            <a:pt x="195" y="458"/>
                          </a:cubicBezTo>
                          <a:cubicBezTo>
                            <a:pt x="181" y="461"/>
                            <a:pt x="181" y="461"/>
                            <a:pt x="181" y="461"/>
                          </a:cubicBezTo>
                          <a:cubicBezTo>
                            <a:pt x="173" y="462"/>
                            <a:pt x="163" y="460"/>
                            <a:pt x="152" y="454"/>
                          </a:cubicBezTo>
                          <a:cubicBezTo>
                            <a:pt x="142" y="450"/>
                            <a:pt x="133" y="444"/>
                            <a:pt x="123" y="436"/>
                          </a:cubicBezTo>
                          <a:cubicBezTo>
                            <a:pt x="117" y="432"/>
                            <a:pt x="110" y="428"/>
                            <a:pt x="101" y="427"/>
                          </a:cubicBezTo>
                          <a:cubicBezTo>
                            <a:pt x="88" y="426"/>
                            <a:pt x="88" y="426"/>
                            <a:pt x="88" y="426"/>
                          </a:cubicBezTo>
                          <a:cubicBezTo>
                            <a:pt x="74" y="428"/>
                            <a:pt x="74" y="428"/>
                            <a:pt x="74" y="428"/>
                          </a:cubicBezTo>
                          <a:cubicBezTo>
                            <a:pt x="63" y="429"/>
                            <a:pt x="53" y="429"/>
                            <a:pt x="43" y="428"/>
                          </a:cubicBezTo>
                          <a:cubicBezTo>
                            <a:pt x="32" y="428"/>
                            <a:pt x="18" y="424"/>
                            <a:pt x="1" y="419"/>
                          </a:cubicBezTo>
                          <a:cubicBezTo>
                            <a:pt x="0" y="422"/>
                            <a:pt x="0" y="422"/>
                            <a:pt x="0" y="422"/>
                          </a:cubicBezTo>
                          <a:cubicBezTo>
                            <a:pt x="0" y="422"/>
                            <a:pt x="0" y="422"/>
                            <a:pt x="0" y="422"/>
                          </a:cubicBezTo>
                          <a:cubicBezTo>
                            <a:pt x="1" y="422"/>
                            <a:pt x="1" y="422"/>
                            <a:pt x="1" y="422"/>
                          </a:cubicBezTo>
                          <a:cubicBezTo>
                            <a:pt x="1" y="422"/>
                            <a:pt x="1" y="422"/>
                            <a:pt x="1" y="422"/>
                          </a:cubicBezTo>
                          <a:cubicBezTo>
                            <a:pt x="1" y="422"/>
                            <a:pt x="1" y="422"/>
                            <a:pt x="1" y="422"/>
                          </a:cubicBezTo>
                          <a:cubicBezTo>
                            <a:pt x="1" y="426"/>
                            <a:pt x="1" y="426"/>
                            <a:pt x="1" y="426"/>
                          </a:cubicBezTo>
                          <a:cubicBezTo>
                            <a:pt x="5" y="434"/>
                            <a:pt x="5" y="434"/>
                            <a:pt x="5" y="434"/>
                          </a:cubicBezTo>
                          <a:cubicBezTo>
                            <a:pt x="13" y="444"/>
                            <a:pt x="13" y="444"/>
                            <a:pt x="13" y="444"/>
                          </a:cubicBezTo>
                          <a:cubicBezTo>
                            <a:pt x="14" y="446"/>
                            <a:pt x="14" y="446"/>
                            <a:pt x="14" y="446"/>
                          </a:cubicBezTo>
                          <a:cubicBezTo>
                            <a:pt x="12" y="453"/>
                            <a:pt x="12" y="453"/>
                            <a:pt x="12" y="453"/>
                          </a:cubicBezTo>
                          <a:cubicBezTo>
                            <a:pt x="12" y="454"/>
                            <a:pt x="12" y="454"/>
                            <a:pt x="12" y="454"/>
                          </a:cubicBezTo>
                          <a:cubicBezTo>
                            <a:pt x="12" y="454"/>
                            <a:pt x="12" y="454"/>
                            <a:pt x="12" y="454"/>
                          </a:cubicBezTo>
                          <a:cubicBezTo>
                            <a:pt x="7" y="460"/>
                            <a:pt x="7" y="460"/>
                            <a:pt x="7" y="460"/>
                          </a:cubicBezTo>
                          <a:cubicBezTo>
                            <a:pt x="12" y="465"/>
                            <a:pt x="12" y="465"/>
                            <a:pt x="12" y="465"/>
                          </a:cubicBezTo>
                          <a:cubicBezTo>
                            <a:pt x="14" y="467"/>
                            <a:pt x="15" y="469"/>
                            <a:pt x="15" y="470"/>
                          </a:cubicBezTo>
                          <a:cubicBezTo>
                            <a:pt x="17" y="478"/>
                            <a:pt x="17" y="478"/>
                            <a:pt x="17" y="478"/>
                          </a:cubicBezTo>
                          <a:cubicBezTo>
                            <a:pt x="23" y="484"/>
                            <a:pt x="23" y="484"/>
                            <a:pt x="23" y="484"/>
                          </a:cubicBezTo>
                          <a:cubicBezTo>
                            <a:pt x="23" y="485"/>
                            <a:pt x="23" y="485"/>
                            <a:pt x="23" y="485"/>
                          </a:cubicBezTo>
                          <a:cubicBezTo>
                            <a:pt x="23" y="490"/>
                            <a:pt x="23" y="490"/>
                            <a:pt x="23" y="490"/>
                          </a:cubicBezTo>
                          <a:cubicBezTo>
                            <a:pt x="23" y="494"/>
                            <a:pt x="23" y="494"/>
                            <a:pt x="23" y="494"/>
                          </a:cubicBezTo>
                          <a:cubicBezTo>
                            <a:pt x="27" y="497"/>
                            <a:pt x="27" y="497"/>
                            <a:pt x="27" y="497"/>
                          </a:cubicBezTo>
                          <a:cubicBezTo>
                            <a:pt x="29" y="496"/>
                            <a:pt x="29" y="496"/>
                            <a:pt x="29" y="496"/>
                          </a:cubicBezTo>
                          <a:cubicBezTo>
                            <a:pt x="30" y="495"/>
                            <a:pt x="30" y="495"/>
                            <a:pt x="30" y="495"/>
                          </a:cubicBezTo>
                          <a:cubicBezTo>
                            <a:pt x="31" y="492"/>
                            <a:pt x="33" y="490"/>
                            <a:pt x="36" y="490"/>
                          </a:cubicBezTo>
                          <a:cubicBezTo>
                            <a:pt x="39" y="488"/>
                            <a:pt x="39" y="488"/>
                            <a:pt x="39" y="488"/>
                          </a:cubicBezTo>
                          <a:cubicBezTo>
                            <a:pt x="60" y="486"/>
                            <a:pt x="60" y="486"/>
                            <a:pt x="60" y="486"/>
                          </a:cubicBezTo>
                          <a:cubicBezTo>
                            <a:pt x="69" y="483"/>
                            <a:pt x="69" y="483"/>
                            <a:pt x="69" y="483"/>
                          </a:cubicBezTo>
                          <a:cubicBezTo>
                            <a:pt x="69" y="483"/>
                            <a:pt x="69" y="483"/>
                            <a:pt x="69" y="483"/>
                          </a:cubicBezTo>
                          <a:cubicBezTo>
                            <a:pt x="71" y="482"/>
                            <a:pt x="71" y="482"/>
                            <a:pt x="71" y="482"/>
                          </a:cubicBezTo>
                          <a:cubicBezTo>
                            <a:pt x="75" y="492"/>
                            <a:pt x="75" y="492"/>
                            <a:pt x="75" y="492"/>
                          </a:cubicBezTo>
                          <a:cubicBezTo>
                            <a:pt x="75" y="492"/>
                            <a:pt x="75" y="492"/>
                            <a:pt x="75" y="492"/>
                          </a:cubicBezTo>
                          <a:cubicBezTo>
                            <a:pt x="75" y="492"/>
                            <a:pt x="75" y="492"/>
                            <a:pt x="75" y="492"/>
                          </a:cubicBezTo>
                          <a:cubicBezTo>
                            <a:pt x="76" y="494"/>
                            <a:pt x="75" y="496"/>
                            <a:pt x="74" y="498"/>
                          </a:cubicBezTo>
                          <a:cubicBezTo>
                            <a:pt x="63" y="514"/>
                            <a:pt x="63" y="514"/>
                            <a:pt x="63" y="514"/>
                          </a:cubicBezTo>
                          <a:cubicBezTo>
                            <a:pt x="63" y="517"/>
                            <a:pt x="63" y="517"/>
                            <a:pt x="63" y="517"/>
                          </a:cubicBezTo>
                          <a:cubicBezTo>
                            <a:pt x="69" y="522"/>
                            <a:pt x="69" y="522"/>
                            <a:pt x="69" y="522"/>
                          </a:cubicBezTo>
                          <a:cubicBezTo>
                            <a:pt x="74" y="526"/>
                            <a:pt x="74" y="526"/>
                            <a:pt x="74" y="526"/>
                          </a:cubicBezTo>
                          <a:cubicBezTo>
                            <a:pt x="74" y="526"/>
                            <a:pt x="74" y="526"/>
                            <a:pt x="74" y="526"/>
                          </a:cubicBezTo>
                          <a:cubicBezTo>
                            <a:pt x="77" y="529"/>
                            <a:pt x="79" y="531"/>
                            <a:pt x="81" y="532"/>
                          </a:cubicBezTo>
                          <a:cubicBezTo>
                            <a:pt x="84" y="532"/>
                            <a:pt x="87" y="535"/>
                            <a:pt x="89" y="538"/>
                          </a:cubicBezTo>
                          <a:cubicBezTo>
                            <a:pt x="89" y="539"/>
                            <a:pt x="89" y="539"/>
                            <a:pt x="89" y="539"/>
                          </a:cubicBezTo>
                          <a:cubicBezTo>
                            <a:pt x="93" y="541"/>
                            <a:pt x="93" y="541"/>
                            <a:pt x="93" y="541"/>
                          </a:cubicBezTo>
                          <a:cubicBezTo>
                            <a:pt x="95" y="541"/>
                            <a:pt x="95" y="541"/>
                            <a:pt x="95" y="541"/>
                          </a:cubicBezTo>
                          <a:cubicBezTo>
                            <a:pt x="95" y="541"/>
                            <a:pt x="95" y="541"/>
                            <a:pt x="95" y="541"/>
                          </a:cubicBezTo>
                          <a:cubicBezTo>
                            <a:pt x="96" y="546"/>
                            <a:pt x="96" y="546"/>
                            <a:pt x="96" y="546"/>
                          </a:cubicBezTo>
                          <a:cubicBezTo>
                            <a:pt x="96" y="546"/>
                            <a:pt x="96" y="546"/>
                            <a:pt x="96" y="546"/>
                          </a:cubicBezTo>
                          <a:cubicBezTo>
                            <a:pt x="97" y="550"/>
                            <a:pt x="97" y="550"/>
                            <a:pt x="97" y="550"/>
                          </a:cubicBezTo>
                          <a:cubicBezTo>
                            <a:pt x="98" y="556"/>
                            <a:pt x="98" y="556"/>
                            <a:pt x="98" y="556"/>
                          </a:cubicBezTo>
                          <a:cubicBezTo>
                            <a:pt x="108" y="558"/>
                            <a:pt x="108" y="558"/>
                            <a:pt x="108" y="558"/>
                          </a:cubicBezTo>
                          <a:cubicBezTo>
                            <a:pt x="109" y="558"/>
                            <a:pt x="109" y="558"/>
                            <a:pt x="109" y="558"/>
                          </a:cubicBezTo>
                          <a:cubicBezTo>
                            <a:pt x="109" y="558"/>
                            <a:pt x="109" y="558"/>
                            <a:pt x="109" y="558"/>
                          </a:cubicBezTo>
                          <a:cubicBezTo>
                            <a:pt x="109" y="559"/>
                            <a:pt x="109" y="559"/>
                            <a:pt x="109" y="559"/>
                          </a:cubicBezTo>
                          <a:cubicBezTo>
                            <a:pt x="110" y="560"/>
                            <a:pt x="110" y="560"/>
                            <a:pt x="110" y="560"/>
                          </a:cubicBezTo>
                          <a:cubicBezTo>
                            <a:pt x="113" y="565"/>
                            <a:pt x="113" y="565"/>
                            <a:pt x="113" y="565"/>
                          </a:cubicBezTo>
                          <a:cubicBezTo>
                            <a:pt x="121" y="568"/>
                            <a:pt x="121" y="568"/>
                            <a:pt x="121" y="568"/>
                          </a:cubicBezTo>
                          <a:cubicBezTo>
                            <a:pt x="126" y="565"/>
                            <a:pt x="126" y="565"/>
                            <a:pt x="126" y="565"/>
                          </a:cubicBezTo>
                          <a:cubicBezTo>
                            <a:pt x="125" y="562"/>
                            <a:pt x="125" y="562"/>
                            <a:pt x="125" y="562"/>
                          </a:cubicBezTo>
                          <a:cubicBezTo>
                            <a:pt x="120" y="557"/>
                            <a:pt x="120" y="557"/>
                            <a:pt x="120" y="557"/>
                          </a:cubicBezTo>
                          <a:cubicBezTo>
                            <a:pt x="121" y="556"/>
                            <a:pt x="121" y="556"/>
                            <a:pt x="121" y="556"/>
                          </a:cubicBezTo>
                          <a:cubicBezTo>
                            <a:pt x="121" y="556"/>
                            <a:pt x="121" y="556"/>
                            <a:pt x="121" y="556"/>
                          </a:cubicBezTo>
                          <a:cubicBezTo>
                            <a:pt x="125" y="547"/>
                            <a:pt x="125" y="547"/>
                            <a:pt x="125" y="547"/>
                          </a:cubicBezTo>
                          <a:cubicBezTo>
                            <a:pt x="135" y="547"/>
                            <a:pt x="135" y="547"/>
                            <a:pt x="135" y="547"/>
                          </a:cubicBezTo>
                          <a:cubicBezTo>
                            <a:pt x="135" y="548"/>
                            <a:pt x="135" y="548"/>
                            <a:pt x="135" y="548"/>
                          </a:cubicBezTo>
                          <a:cubicBezTo>
                            <a:pt x="149" y="552"/>
                            <a:pt x="149" y="552"/>
                            <a:pt x="149" y="552"/>
                          </a:cubicBezTo>
                          <a:cubicBezTo>
                            <a:pt x="157" y="551"/>
                            <a:pt x="157" y="551"/>
                            <a:pt x="157" y="551"/>
                          </a:cubicBezTo>
                          <a:cubicBezTo>
                            <a:pt x="163" y="546"/>
                            <a:pt x="163" y="546"/>
                            <a:pt x="163" y="546"/>
                          </a:cubicBezTo>
                          <a:cubicBezTo>
                            <a:pt x="169" y="537"/>
                            <a:pt x="174" y="534"/>
                            <a:pt x="177" y="536"/>
                          </a:cubicBezTo>
                          <a:cubicBezTo>
                            <a:pt x="180" y="535"/>
                            <a:pt x="180" y="535"/>
                            <a:pt x="180" y="535"/>
                          </a:cubicBezTo>
                          <a:cubicBezTo>
                            <a:pt x="183" y="535"/>
                            <a:pt x="185" y="536"/>
                            <a:pt x="187" y="536"/>
                          </a:cubicBezTo>
                          <a:cubicBezTo>
                            <a:pt x="187" y="537"/>
                            <a:pt x="187" y="538"/>
                            <a:pt x="187" y="538"/>
                          </a:cubicBezTo>
                          <a:cubicBezTo>
                            <a:pt x="187" y="540"/>
                            <a:pt x="189" y="543"/>
                            <a:pt x="191" y="548"/>
                          </a:cubicBezTo>
                          <a:cubicBezTo>
                            <a:pt x="191" y="548"/>
                            <a:pt x="191" y="548"/>
                            <a:pt x="191" y="548"/>
                          </a:cubicBezTo>
                          <a:cubicBezTo>
                            <a:pt x="191" y="548"/>
                            <a:pt x="191" y="548"/>
                            <a:pt x="191" y="548"/>
                          </a:cubicBezTo>
                          <a:cubicBezTo>
                            <a:pt x="193" y="554"/>
                            <a:pt x="193" y="554"/>
                            <a:pt x="193" y="554"/>
                          </a:cubicBezTo>
                          <a:cubicBezTo>
                            <a:pt x="193" y="555"/>
                            <a:pt x="193" y="555"/>
                            <a:pt x="193" y="555"/>
                          </a:cubicBezTo>
                          <a:cubicBezTo>
                            <a:pt x="191" y="562"/>
                            <a:pt x="191" y="562"/>
                            <a:pt x="191" y="562"/>
                          </a:cubicBezTo>
                          <a:cubicBezTo>
                            <a:pt x="191" y="562"/>
                            <a:pt x="191" y="562"/>
                            <a:pt x="191" y="562"/>
                          </a:cubicBezTo>
                          <a:cubicBezTo>
                            <a:pt x="191" y="562"/>
                            <a:pt x="191" y="562"/>
                            <a:pt x="191" y="562"/>
                          </a:cubicBezTo>
                          <a:cubicBezTo>
                            <a:pt x="191" y="562"/>
                            <a:pt x="191" y="562"/>
                            <a:pt x="191" y="562"/>
                          </a:cubicBezTo>
                          <a:cubicBezTo>
                            <a:pt x="184" y="570"/>
                            <a:pt x="184" y="570"/>
                            <a:pt x="184" y="570"/>
                          </a:cubicBezTo>
                          <a:cubicBezTo>
                            <a:pt x="183" y="571"/>
                            <a:pt x="183" y="571"/>
                            <a:pt x="183" y="571"/>
                          </a:cubicBezTo>
                          <a:cubicBezTo>
                            <a:pt x="183" y="571"/>
                            <a:pt x="183" y="571"/>
                            <a:pt x="183" y="571"/>
                          </a:cubicBezTo>
                          <a:cubicBezTo>
                            <a:pt x="169" y="577"/>
                            <a:pt x="169" y="577"/>
                            <a:pt x="169" y="577"/>
                          </a:cubicBezTo>
                          <a:cubicBezTo>
                            <a:pt x="167" y="581"/>
                            <a:pt x="167" y="581"/>
                            <a:pt x="167" y="581"/>
                          </a:cubicBezTo>
                          <a:cubicBezTo>
                            <a:pt x="165" y="593"/>
                            <a:pt x="165" y="593"/>
                            <a:pt x="165" y="593"/>
                          </a:cubicBezTo>
                          <a:cubicBezTo>
                            <a:pt x="166" y="598"/>
                            <a:pt x="166" y="598"/>
                            <a:pt x="166" y="598"/>
                          </a:cubicBezTo>
                          <a:cubicBezTo>
                            <a:pt x="170" y="604"/>
                            <a:pt x="170" y="604"/>
                            <a:pt x="170" y="604"/>
                          </a:cubicBezTo>
                          <a:cubicBezTo>
                            <a:pt x="171" y="606"/>
                            <a:pt x="171" y="606"/>
                            <a:pt x="171" y="606"/>
                          </a:cubicBezTo>
                          <a:cubicBezTo>
                            <a:pt x="176" y="609"/>
                            <a:pt x="176" y="609"/>
                            <a:pt x="176" y="609"/>
                          </a:cubicBezTo>
                          <a:cubicBezTo>
                            <a:pt x="193" y="609"/>
                            <a:pt x="193" y="609"/>
                            <a:pt x="193" y="609"/>
                          </a:cubicBezTo>
                          <a:cubicBezTo>
                            <a:pt x="207" y="607"/>
                            <a:pt x="207" y="607"/>
                            <a:pt x="207" y="607"/>
                          </a:cubicBezTo>
                          <a:cubicBezTo>
                            <a:pt x="209" y="605"/>
                            <a:pt x="209" y="605"/>
                            <a:pt x="209" y="605"/>
                          </a:cubicBezTo>
                          <a:cubicBezTo>
                            <a:pt x="211" y="602"/>
                            <a:pt x="213" y="602"/>
                            <a:pt x="214" y="602"/>
                          </a:cubicBezTo>
                          <a:cubicBezTo>
                            <a:pt x="224" y="603"/>
                            <a:pt x="224" y="603"/>
                            <a:pt x="224" y="603"/>
                          </a:cubicBezTo>
                          <a:cubicBezTo>
                            <a:pt x="225" y="602"/>
                            <a:pt x="225" y="602"/>
                            <a:pt x="225" y="602"/>
                          </a:cubicBezTo>
                          <a:cubicBezTo>
                            <a:pt x="224" y="599"/>
                            <a:pt x="224" y="596"/>
                            <a:pt x="225" y="594"/>
                          </a:cubicBezTo>
                          <a:cubicBezTo>
                            <a:pt x="229" y="587"/>
                            <a:pt x="229" y="587"/>
                            <a:pt x="229" y="587"/>
                          </a:cubicBezTo>
                          <a:cubicBezTo>
                            <a:pt x="229" y="574"/>
                            <a:pt x="229" y="574"/>
                            <a:pt x="229" y="574"/>
                          </a:cubicBezTo>
                          <a:cubicBezTo>
                            <a:pt x="229" y="574"/>
                            <a:pt x="229" y="574"/>
                            <a:pt x="229" y="574"/>
                          </a:cubicBezTo>
                          <a:cubicBezTo>
                            <a:pt x="237" y="553"/>
                            <a:pt x="237" y="553"/>
                            <a:pt x="237" y="553"/>
                          </a:cubicBezTo>
                          <a:cubicBezTo>
                            <a:pt x="237" y="553"/>
                            <a:pt x="237" y="553"/>
                            <a:pt x="237" y="553"/>
                          </a:cubicBezTo>
                          <a:cubicBezTo>
                            <a:pt x="237" y="552"/>
                            <a:pt x="237" y="552"/>
                            <a:pt x="237" y="552"/>
                          </a:cubicBezTo>
                          <a:cubicBezTo>
                            <a:pt x="237" y="552"/>
                            <a:pt x="237" y="552"/>
                            <a:pt x="237" y="552"/>
                          </a:cubicBezTo>
                          <a:cubicBezTo>
                            <a:pt x="237" y="552"/>
                            <a:pt x="237" y="552"/>
                            <a:pt x="237" y="552"/>
                          </a:cubicBezTo>
                          <a:cubicBezTo>
                            <a:pt x="250" y="542"/>
                            <a:pt x="250" y="542"/>
                            <a:pt x="250" y="542"/>
                          </a:cubicBezTo>
                          <a:cubicBezTo>
                            <a:pt x="251" y="541"/>
                            <a:pt x="251" y="541"/>
                            <a:pt x="251" y="541"/>
                          </a:cubicBezTo>
                          <a:cubicBezTo>
                            <a:pt x="261" y="546"/>
                            <a:pt x="261" y="546"/>
                            <a:pt x="261" y="546"/>
                          </a:cubicBezTo>
                          <a:cubicBezTo>
                            <a:pt x="261" y="546"/>
                            <a:pt x="261" y="546"/>
                            <a:pt x="261" y="546"/>
                          </a:cubicBezTo>
                          <a:cubicBezTo>
                            <a:pt x="267" y="550"/>
                            <a:pt x="270" y="553"/>
                            <a:pt x="270" y="555"/>
                          </a:cubicBezTo>
                          <a:cubicBezTo>
                            <a:pt x="269" y="564"/>
                            <a:pt x="269" y="564"/>
                            <a:pt x="269" y="564"/>
                          </a:cubicBezTo>
                          <a:cubicBezTo>
                            <a:pt x="265" y="570"/>
                            <a:pt x="265" y="570"/>
                            <a:pt x="265" y="570"/>
                          </a:cubicBezTo>
                          <a:cubicBezTo>
                            <a:pt x="263" y="578"/>
                            <a:pt x="263" y="578"/>
                            <a:pt x="263" y="578"/>
                          </a:cubicBezTo>
                          <a:cubicBezTo>
                            <a:pt x="263" y="586"/>
                            <a:pt x="263" y="586"/>
                            <a:pt x="263" y="586"/>
                          </a:cubicBezTo>
                          <a:cubicBezTo>
                            <a:pt x="265" y="590"/>
                            <a:pt x="265" y="590"/>
                            <a:pt x="265" y="590"/>
                          </a:cubicBezTo>
                          <a:cubicBezTo>
                            <a:pt x="269" y="590"/>
                            <a:pt x="269" y="590"/>
                            <a:pt x="269" y="590"/>
                          </a:cubicBezTo>
                          <a:cubicBezTo>
                            <a:pt x="270" y="590"/>
                            <a:pt x="270" y="590"/>
                            <a:pt x="270" y="590"/>
                          </a:cubicBezTo>
                          <a:cubicBezTo>
                            <a:pt x="276" y="590"/>
                            <a:pt x="276" y="590"/>
                            <a:pt x="276" y="590"/>
                          </a:cubicBezTo>
                          <a:cubicBezTo>
                            <a:pt x="279" y="592"/>
                            <a:pt x="281" y="594"/>
                            <a:pt x="283" y="598"/>
                          </a:cubicBezTo>
                          <a:cubicBezTo>
                            <a:pt x="286" y="600"/>
                            <a:pt x="286" y="600"/>
                            <a:pt x="286" y="600"/>
                          </a:cubicBezTo>
                          <a:cubicBezTo>
                            <a:pt x="287" y="600"/>
                            <a:pt x="287" y="600"/>
                            <a:pt x="287" y="600"/>
                          </a:cubicBezTo>
                          <a:cubicBezTo>
                            <a:pt x="287" y="600"/>
                            <a:pt x="287" y="600"/>
                            <a:pt x="287" y="600"/>
                          </a:cubicBezTo>
                          <a:cubicBezTo>
                            <a:pt x="287" y="600"/>
                            <a:pt x="287" y="600"/>
                            <a:pt x="287" y="600"/>
                          </a:cubicBezTo>
                          <a:cubicBezTo>
                            <a:pt x="301" y="606"/>
                            <a:pt x="301" y="606"/>
                            <a:pt x="301" y="606"/>
                          </a:cubicBezTo>
                          <a:cubicBezTo>
                            <a:pt x="307" y="608"/>
                            <a:pt x="307" y="608"/>
                            <a:pt x="307" y="608"/>
                          </a:cubicBezTo>
                          <a:cubicBezTo>
                            <a:pt x="315" y="607"/>
                            <a:pt x="315" y="607"/>
                            <a:pt x="315" y="607"/>
                          </a:cubicBezTo>
                          <a:cubicBezTo>
                            <a:pt x="319" y="602"/>
                            <a:pt x="319" y="602"/>
                            <a:pt x="319" y="602"/>
                          </a:cubicBezTo>
                          <a:cubicBezTo>
                            <a:pt x="323" y="582"/>
                            <a:pt x="323" y="582"/>
                            <a:pt x="323" y="582"/>
                          </a:cubicBezTo>
                          <a:cubicBezTo>
                            <a:pt x="324" y="572"/>
                            <a:pt x="324" y="572"/>
                            <a:pt x="324" y="572"/>
                          </a:cubicBezTo>
                          <a:cubicBezTo>
                            <a:pt x="324" y="571"/>
                            <a:pt x="324" y="571"/>
                            <a:pt x="324" y="571"/>
                          </a:cubicBezTo>
                          <a:cubicBezTo>
                            <a:pt x="325" y="570"/>
                            <a:pt x="325" y="570"/>
                            <a:pt x="325" y="570"/>
                          </a:cubicBezTo>
                          <a:cubicBezTo>
                            <a:pt x="325" y="570"/>
                            <a:pt x="325" y="570"/>
                            <a:pt x="325" y="570"/>
                          </a:cubicBezTo>
                          <a:cubicBezTo>
                            <a:pt x="333" y="564"/>
                            <a:pt x="333" y="564"/>
                            <a:pt x="333" y="564"/>
                          </a:cubicBezTo>
                          <a:cubicBezTo>
                            <a:pt x="337" y="558"/>
                            <a:pt x="337" y="558"/>
                            <a:pt x="337" y="558"/>
                          </a:cubicBezTo>
                          <a:cubicBezTo>
                            <a:pt x="337" y="558"/>
                            <a:pt x="337" y="558"/>
                            <a:pt x="337" y="558"/>
                          </a:cubicBezTo>
                          <a:cubicBezTo>
                            <a:pt x="345" y="554"/>
                            <a:pt x="345" y="554"/>
                            <a:pt x="345" y="554"/>
                          </a:cubicBezTo>
                          <a:cubicBezTo>
                            <a:pt x="350" y="551"/>
                            <a:pt x="350" y="551"/>
                            <a:pt x="350" y="551"/>
                          </a:cubicBezTo>
                          <a:cubicBezTo>
                            <a:pt x="356" y="549"/>
                            <a:pt x="356" y="549"/>
                            <a:pt x="356" y="549"/>
                          </a:cubicBezTo>
                          <a:cubicBezTo>
                            <a:pt x="353" y="537"/>
                            <a:pt x="353" y="537"/>
                            <a:pt x="353" y="537"/>
                          </a:cubicBezTo>
                          <a:cubicBezTo>
                            <a:pt x="367" y="538"/>
                            <a:pt x="367" y="538"/>
                            <a:pt x="367" y="538"/>
                          </a:cubicBezTo>
                          <a:cubicBezTo>
                            <a:pt x="367" y="538"/>
                            <a:pt x="367" y="538"/>
                            <a:pt x="367" y="538"/>
                          </a:cubicBezTo>
                          <a:cubicBezTo>
                            <a:pt x="367" y="539"/>
                            <a:pt x="367" y="539"/>
                            <a:pt x="367" y="539"/>
                          </a:cubicBezTo>
                          <a:cubicBezTo>
                            <a:pt x="367" y="539"/>
                            <a:pt x="367" y="539"/>
                            <a:pt x="367" y="539"/>
                          </a:cubicBezTo>
                          <a:cubicBezTo>
                            <a:pt x="374" y="542"/>
                            <a:pt x="374" y="542"/>
                            <a:pt x="374" y="542"/>
                          </a:cubicBezTo>
                          <a:cubicBezTo>
                            <a:pt x="374" y="542"/>
                            <a:pt x="374" y="542"/>
                            <a:pt x="374" y="542"/>
                          </a:cubicBezTo>
                          <a:cubicBezTo>
                            <a:pt x="374" y="541"/>
                            <a:pt x="374" y="541"/>
                            <a:pt x="374" y="541"/>
                          </a:cubicBezTo>
                          <a:cubicBezTo>
                            <a:pt x="376" y="534"/>
                            <a:pt x="376" y="534"/>
                            <a:pt x="376" y="534"/>
                          </a:cubicBezTo>
                          <a:cubicBezTo>
                            <a:pt x="376" y="532"/>
                            <a:pt x="376" y="532"/>
                            <a:pt x="376" y="532"/>
                          </a:cubicBezTo>
                          <a:cubicBezTo>
                            <a:pt x="377" y="533"/>
                            <a:pt x="377" y="533"/>
                            <a:pt x="377" y="533"/>
                          </a:cubicBezTo>
                          <a:cubicBezTo>
                            <a:pt x="378" y="533"/>
                            <a:pt x="378" y="533"/>
                            <a:pt x="378" y="533"/>
                          </a:cubicBezTo>
                          <a:cubicBezTo>
                            <a:pt x="384" y="534"/>
                            <a:pt x="384" y="534"/>
                            <a:pt x="384" y="534"/>
                          </a:cubicBezTo>
                          <a:cubicBezTo>
                            <a:pt x="387" y="534"/>
                            <a:pt x="387" y="534"/>
                            <a:pt x="387" y="534"/>
                          </a:cubicBezTo>
                          <a:cubicBezTo>
                            <a:pt x="393" y="528"/>
                            <a:pt x="393" y="528"/>
                            <a:pt x="393" y="528"/>
                          </a:cubicBezTo>
                          <a:cubicBezTo>
                            <a:pt x="394" y="528"/>
                            <a:pt x="394" y="528"/>
                            <a:pt x="394" y="528"/>
                          </a:cubicBezTo>
                          <a:cubicBezTo>
                            <a:pt x="394" y="527"/>
                            <a:pt x="394" y="527"/>
                            <a:pt x="394" y="527"/>
                          </a:cubicBezTo>
                          <a:cubicBezTo>
                            <a:pt x="395" y="527"/>
                            <a:pt x="395" y="527"/>
                            <a:pt x="395" y="527"/>
                          </a:cubicBezTo>
                          <a:cubicBezTo>
                            <a:pt x="403" y="526"/>
                            <a:pt x="403" y="526"/>
                            <a:pt x="403" y="526"/>
                          </a:cubicBezTo>
                          <a:cubicBezTo>
                            <a:pt x="409" y="519"/>
                            <a:pt x="409" y="519"/>
                            <a:pt x="409" y="519"/>
                          </a:cubicBezTo>
                          <a:cubicBezTo>
                            <a:pt x="413" y="514"/>
                            <a:pt x="413" y="514"/>
                            <a:pt x="413" y="514"/>
                          </a:cubicBezTo>
                          <a:cubicBezTo>
                            <a:pt x="413" y="508"/>
                            <a:pt x="413" y="508"/>
                            <a:pt x="413" y="508"/>
                          </a:cubicBezTo>
                          <a:cubicBezTo>
                            <a:pt x="413" y="505"/>
                            <a:pt x="414" y="504"/>
                            <a:pt x="417" y="502"/>
                          </a:cubicBezTo>
                          <a:cubicBezTo>
                            <a:pt x="417" y="502"/>
                            <a:pt x="417" y="502"/>
                            <a:pt x="417" y="502"/>
                          </a:cubicBezTo>
                          <a:cubicBezTo>
                            <a:pt x="417" y="502"/>
                            <a:pt x="417" y="502"/>
                            <a:pt x="417" y="502"/>
                          </a:cubicBezTo>
                          <a:cubicBezTo>
                            <a:pt x="418" y="502"/>
                            <a:pt x="418" y="502"/>
                            <a:pt x="418" y="502"/>
                          </a:cubicBezTo>
                          <a:cubicBezTo>
                            <a:pt x="425" y="503"/>
                            <a:pt x="425" y="503"/>
                            <a:pt x="425" y="503"/>
                          </a:cubicBezTo>
                          <a:cubicBezTo>
                            <a:pt x="429" y="501"/>
                            <a:pt x="429" y="501"/>
                            <a:pt x="429" y="501"/>
                          </a:cubicBezTo>
                          <a:cubicBezTo>
                            <a:pt x="430" y="496"/>
                            <a:pt x="430" y="496"/>
                            <a:pt x="430" y="496"/>
                          </a:cubicBezTo>
                          <a:cubicBezTo>
                            <a:pt x="438" y="493"/>
                            <a:pt x="438" y="493"/>
                            <a:pt x="438" y="493"/>
                          </a:cubicBezTo>
                          <a:cubicBezTo>
                            <a:pt x="438" y="493"/>
                            <a:pt x="438" y="493"/>
                            <a:pt x="438" y="493"/>
                          </a:cubicBezTo>
                          <a:cubicBezTo>
                            <a:pt x="439" y="493"/>
                            <a:pt x="439" y="493"/>
                            <a:pt x="439" y="493"/>
                          </a:cubicBezTo>
                          <a:cubicBezTo>
                            <a:pt x="439" y="493"/>
                            <a:pt x="439" y="493"/>
                            <a:pt x="439" y="493"/>
                          </a:cubicBezTo>
                          <a:cubicBezTo>
                            <a:pt x="449" y="494"/>
                            <a:pt x="449" y="494"/>
                            <a:pt x="449" y="494"/>
                          </a:cubicBezTo>
                          <a:cubicBezTo>
                            <a:pt x="457" y="492"/>
                            <a:pt x="457" y="492"/>
                            <a:pt x="457" y="492"/>
                          </a:cubicBezTo>
                          <a:cubicBezTo>
                            <a:pt x="461" y="488"/>
                            <a:pt x="461" y="488"/>
                            <a:pt x="461" y="488"/>
                          </a:cubicBezTo>
                          <a:cubicBezTo>
                            <a:pt x="465" y="481"/>
                            <a:pt x="465" y="481"/>
                            <a:pt x="465" y="481"/>
                          </a:cubicBezTo>
                          <a:cubicBezTo>
                            <a:pt x="459" y="475"/>
                            <a:pt x="459" y="475"/>
                            <a:pt x="459" y="475"/>
                          </a:cubicBezTo>
                          <a:cubicBezTo>
                            <a:pt x="459" y="474"/>
                            <a:pt x="459" y="474"/>
                            <a:pt x="459" y="474"/>
                          </a:cubicBezTo>
                          <a:cubicBezTo>
                            <a:pt x="459" y="474"/>
                            <a:pt x="459" y="474"/>
                            <a:pt x="459" y="474"/>
                          </a:cubicBezTo>
                          <a:cubicBezTo>
                            <a:pt x="457" y="470"/>
                            <a:pt x="457" y="470"/>
                            <a:pt x="457" y="470"/>
                          </a:cubicBezTo>
                          <a:cubicBezTo>
                            <a:pt x="457" y="470"/>
                            <a:pt x="457" y="470"/>
                            <a:pt x="457" y="470"/>
                          </a:cubicBezTo>
                          <a:cubicBezTo>
                            <a:pt x="456" y="462"/>
                            <a:pt x="456" y="462"/>
                            <a:pt x="456" y="462"/>
                          </a:cubicBezTo>
                          <a:cubicBezTo>
                            <a:pt x="456" y="462"/>
                            <a:pt x="456" y="462"/>
                            <a:pt x="456" y="462"/>
                          </a:cubicBezTo>
                          <a:cubicBezTo>
                            <a:pt x="459" y="456"/>
                            <a:pt x="459" y="456"/>
                            <a:pt x="459" y="456"/>
                          </a:cubicBezTo>
                          <a:cubicBezTo>
                            <a:pt x="459" y="454"/>
                            <a:pt x="461" y="451"/>
                            <a:pt x="464" y="448"/>
                          </a:cubicBezTo>
                          <a:cubicBezTo>
                            <a:pt x="468" y="439"/>
                            <a:pt x="468" y="439"/>
                            <a:pt x="468" y="439"/>
                          </a:cubicBezTo>
                          <a:cubicBezTo>
                            <a:pt x="468" y="438"/>
                            <a:pt x="468" y="438"/>
                            <a:pt x="468" y="438"/>
                          </a:cubicBezTo>
                          <a:cubicBezTo>
                            <a:pt x="469" y="438"/>
                            <a:pt x="469" y="438"/>
                            <a:pt x="469" y="438"/>
                          </a:cubicBezTo>
                          <a:cubicBezTo>
                            <a:pt x="473" y="432"/>
                            <a:pt x="473" y="432"/>
                            <a:pt x="473" y="432"/>
                          </a:cubicBezTo>
                          <a:cubicBezTo>
                            <a:pt x="479" y="420"/>
                            <a:pt x="479" y="420"/>
                            <a:pt x="479" y="420"/>
                          </a:cubicBezTo>
                          <a:cubicBezTo>
                            <a:pt x="484" y="428"/>
                            <a:pt x="484" y="428"/>
                            <a:pt x="484" y="428"/>
                          </a:cubicBezTo>
                          <a:cubicBezTo>
                            <a:pt x="485" y="428"/>
                            <a:pt x="485" y="428"/>
                            <a:pt x="485" y="428"/>
                          </a:cubicBezTo>
                          <a:cubicBezTo>
                            <a:pt x="485" y="429"/>
                            <a:pt x="485" y="429"/>
                            <a:pt x="485" y="429"/>
                          </a:cubicBezTo>
                          <a:cubicBezTo>
                            <a:pt x="487" y="437"/>
                            <a:pt x="487" y="437"/>
                            <a:pt x="487" y="437"/>
                          </a:cubicBezTo>
                          <a:cubicBezTo>
                            <a:pt x="487" y="437"/>
                            <a:pt x="487" y="437"/>
                            <a:pt x="487" y="437"/>
                          </a:cubicBezTo>
                          <a:cubicBezTo>
                            <a:pt x="488" y="445"/>
                            <a:pt x="488" y="445"/>
                            <a:pt x="488" y="445"/>
                          </a:cubicBezTo>
                          <a:cubicBezTo>
                            <a:pt x="493" y="448"/>
                            <a:pt x="493" y="448"/>
                            <a:pt x="493" y="448"/>
                          </a:cubicBezTo>
                          <a:cubicBezTo>
                            <a:pt x="494" y="448"/>
                            <a:pt x="494" y="448"/>
                            <a:pt x="494" y="448"/>
                          </a:cubicBezTo>
                          <a:cubicBezTo>
                            <a:pt x="494" y="448"/>
                            <a:pt x="494" y="448"/>
                            <a:pt x="494" y="448"/>
                          </a:cubicBezTo>
                          <a:cubicBezTo>
                            <a:pt x="494" y="448"/>
                            <a:pt x="494" y="448"/>
                            <a:pt x="494" y="448"/>
                          </a:cubicBezTo>
                          <a:cubicBezTo>
                            <a:pt x="495" y="448"/>
                            <a:pt x="495" y="448"/>
                            <a:pt x="495" y="448"/>
                          </a:cubicBezTo>
                          <a:cubicBezTo>
                            <a:pt x="496" y="448"/>
                            <a:pt x="496" y="448"/>
                            <a:pt x="496" y="448"/>
                          </a:cubicBezTo>
                          <a:cubicBezTo>
                            <a:pt x="501" y="440"/>
                            <a:pt x="501" y="440"/>
                            <a:pt x="501" y="440"/>
                          </a:cubicBezTo>
                          <a:cubicBezTo>
                            <a:pt x="503" y="432"/>
                            <a:pt x="503" y="432"/>
                            <a:pt x="503" y="432"/>
                          </a:cubicBezTo>
                          <a:cubicBezTo>
                            <a:pt x="505" y="432"/>
                            <a:pt x="505" y="432"/>
                            <a:pt x="505" y="432"/>
                          </a:cubicBezTo>
                          <a:cubicBezTo>
                            <a:pt x="506" y="432"/>
                            <a:pt x="506" y="432"/>
                            <a:pt x="506" y="432"/>
                          </a:cubicBezTo>
                          <a:cubicBezTo>
                            <a:pt x="517" y="436"/>
                            <a:pt x="517" y="436"/>
                            <a:pt x="517" y="436"/>
                          </a:cubicBezTo>
                          <a:cubicBezTo>
                            <a:pt x="523" y="432"/>
                            <a:pt x="523" y="432"/>
                            <a:pt x="523" y="432"/>
                          </a:cubicBezTo>
                          <a:cubicBezTo>
                            <a:pt x="523" y="432"/>
                            <a:pt x="523" y="432"/>
                            <a:pt x="523" y="432"/>
                          </a:cubicBezTo>
                          <a:cubicBezTo>
                            <a:pt x="524" y="432"/>
                            <a:pt x="524" y="432"/>
                            <a:pt x="524" y="432"/>
                          </a:cubicBezTo>
                          <a:cubicBezTo>
                            <a:pt x="530" y="431"/>
                            <a:pt x="530" y="431"/>
                            <a:pt x="530" y="431"/>
                          </a:cubicBezTo>
                          <a:cubicBezTo>
                            <a:pt x="534" y="424"/>
                            <a:pt x="534" y="424"/>
                            <a:pt x="534" y="424"/>
                          </a:cubicBezTo>
                          <a:cubicBezTo>
                            <a:pt x="534" y="416"/>
                            <a:pt x="534" y="416"/>
                            <a:pt x="534" y="416"/>
                          </a:cubicBezTo>
                          <a:cubicBezTo>
                            <a:pt x="537" y="403"/>
                            <a:pt x="537" y="403"/>
                            <a:pt x="537" y="403"/>
                          </a:cubicBezTo>
                          <a:cubicBezTo>
                            <a:pt x="537" y="404"/>
                            <a:pt x="537" y="404"/>
                            <a:pt x="537" y="404"/>
                          </a:cubicBezTo>
                          <a:cubicBezTo>
                            <a:pt x="539" y="404"/>
                            <a:pt x="539" y="404"/>
                            <a:pt x="539" y="404"/>
                          </a:cubicBezTo>
                          <a:cubicBezTo>
                            <a:pt x="547" y="406"/>
                            <a:pt x="547" y="406"/>
                            <a:pt x="547" y="406"/>
                          </a:cubicBezTo>
                          <a:cubicBezTo>
                            <a:pt x="551" y="398"/>
                            <a:pt x="551" y="398"/>
                            <a:pt x="551" y="398"/>
                          </a:cubicBezTo>
                          <a:cubicBezTo>
                            <a:pt x="552" y="398"/>
                            <a:pt x="552" y="398"/>
                            <a:pt x="552" y="398"/>
                          </a:cubicBezTo>
                          <a:cubicBezTo>
                            <a:pt x="553" y="398"/>
                            <a:pt x="553" y="398"/>
                            <a:pt x="553" y="398"/>
                          </a:cubicBezTo>
                          <a:cubicBezTo>
                            <a:pt x="561" y="398"/>
                            <a:pt x="561" y="398"/>
                            <a:pt x="561" y="398"/>
                          </a:cubicBezTo>
                          <a:cubicBezTo>
                            <a:pt x="562" y="398"/>
                            <a:pt x="562" y="398"/>
                            <a:pt x="562" y="398"/>
                          </a:cubicBezTo>
                          <a:cubicBezTo>
                            <a:pt x="562" y="398"/>
                            <a:pt x="562" y="398"/>
                            <a:pt x="562" y="398"/>
                          </a:cubicBezTo>
                          <a:cubicBezTo>
                            <a:pt x="563" y="398"/>
                            <a:pt x="563" y="398"/>
                            <a:pt x="563" y="398"/>
                          </a:cubicBezTo>
                          <a:cubicBezTo>
                            <a:pt x="567" y="404"/>
                            <a:pt x="567" y="404"/>
                            <a:pt x="567" y="404"/>
                          </a:cubicBezTo>
                          <a:cubicBezTo>
                            <a:pt x="567" y="404"/>
                            <a:pt x="567" y="404"/>
                            <a:pt x="567" y="404"/>
                          </a:cubicBezTo>
                          <a:cubicBezTo>
                            <a:pt x="567" y="405"/>
                            <a:pt x="567" y="405"/>
                            <a:pt x="567" y="405"/>
                          </a:cubicBezTo>
                          <a:cubicBezTo>
                            <a:pt x="567" y="406"/>
                            <a:pt x="567" y="406"/>
                            <a:pt x="567" y="406"/>
                          </a:cubicBezTo>
                          <a:cubicBezTo>
                            <a:pt x="568" y="414"/>
                            <a:pt x="568" y="414"/>
                            <a:pt x="568" y="414"/>
                          </a:cubicBezTo>
                          <a:cubicBezTo>
                            <a:pt x="572" y="417"/>
                            <a:pt x="572" y="417"/>
                            <a:pt x="572" y="417"/>
                          </a:cubicBezTo>
                          <a:cubicBezTo>
                            <a:pt x="577" y="412"/>
                            <a:pt x="577" y="412"/>
                            <a:pt x="577" y="412"/>
                          </a:cubicBezTo>
                          <a:cubicBezTo>
                            <a:pt x="579" y="414"/>
                            <a:pt x="579" y="414"/>
                            <a:pt x="579" y="414"/>
                          </a:cubicBezTo>
                          <a:cubicBezTo>
                            <a:pt x="581" y="416"/>
                            <a:pt x="581" y="418"/>
                            <a:pt x="581" y="420"/>
                          </a:cubicBezTo>
                          <a:cubicBezTo>
                            <a:pt x="581" y="427"/>
                            <a:pt x="581" y="427"/>
                            <a:pt x="581" y="427"/>
                          </a:cubicBezTo>
                          <a:cubicBezTo>
                            <a:pt x="579" y="434"/>
                            <a:pt x="579" y="434"/>
                            <a:pt x="579" y="434"/>
                          </a:cubicBezTo>
                          <a:cubicBezTo>
                            <a:pt x="581" y="438"/>
                            <a:pt x="581" y="438"/>
                            <a:pt x="581" y="438"/>
                          </a:cubicBezTo>
                          <a:cubicBezTo>
                            <a:pt x="585" y="442"/>
                            <a:pt x="585" y="442"/>
                            <a:pt x="585" y="442"/>
                          </a:cubicBezTo>
                          <a:cubicBezTo>
                            <a:pt x="601" y="444"/>
                            <a:pt x="601" y="444"/>
                            <a:pt x="601" y="444"/>
                          </a:cubicBezTo>
                          <a:cubicBezTo>
                            <a:pt x="602" y="445"/>
                            <a:pt x="602" y="445"/>
                            <a:pt x="602" y="445"/>
                          </a:cubicBezTo>
                          <a:cubicBezTo>
                            <a:pt x="602" y="445"/>
                            <a:pt x="602" y="445"/>
                            <a:pt x="602" y="445"/>
                          </a:cubicBezTo>
                          <a:cubicBezTo>
                            <a:pt x="603" y="445"/>
                            <a:pt x="603" y="445"/>
                            <a:pt x="603" y="445"/>
                          </a:cubicBezTo>
                          <a:cubicBezTo>
                            <a:pt x="603" y="445"/>
                            <a:pt x="603" y="445"/>
                            <a:pt x="603" y="445"/>
                          </a:cubicBezTo>
                          <a:cubicBezTo>
                            <a:pt x="604" y="446"/>
                            <a:pt x="604" y="446"/>
                            <a:pt x="604" y="446"/>
                          </a:cubicBezTo>
                          <a:cubicBezTo>
                            <a:pt x="609" y="440"/>
                            <a:pt x="609" y="440"/>
                            <a:pt x="609" y="440"/>
                          </a:cubicBezTo>
                          <a:cubicBezTo>
                            <a:pt x="609" y="440"/>
                            <a:pt x="609" y="440"/>
                            <a:pt x="609" y="440"/>
                          </a:cubicBezTo>
                          <a:cubicBezTo>
                            <a:pt x="613" y="436"/>
                            <a:pt x="613" y="436"/>
                            <a:pt x="613" y="436"/>
                          </a:cubicBezTo>
                          <a:cubicBezTo>
                            <a:pt x="611" y="430"/>
                            <a:pt x="611" y="430"/>
                            <a:pt x="611" y="430"/>
                          </a:cubicBezTo>
                          <a:cubicBezTo>
                            <a:pt x="607" y="404"/>
                            <a:pt x="607" y="404"/>
                            <a:pt x="607" y="404"/>
                          </a:cubicBezTo>
                          <a:cubicBezTo>
                            <a:pt x="619" y="410"/>
                            <a:pt x="619" y="410"/>
                            <a:pt x="619" y="410"/>
                          </a:cubicBezTo>
                          <a:cubicBezTo>
                            <a:pt x="619" y="410"/>
                            <a:pt x="619" y="410"/>
                            <a:pt x="619" y="410"/>
                          </a:cubicBezTo>
                          <a:cubicBezTo>
                            <a:pt x="619" y="410"/>
                            <a:pt x="619" y="410"/>
                            <a:pt x="619" y="410"/>
                          </a:cubicBezTo>
                          <a:cubicBezTo>
                            <a:pt x="625" y="416"/>
                            <a:pt x="625" y="416"/>
                            <a:pt x="625" y="416"/>
                          </a:cubicBezTo>
                          <a:cubicBezTo>
                            <a:pt x="628" y="419"/>
                            <a:pt x="628" y="419"/>
                            <a:pt x="628" y="419"/>
                          </a:cubicBezTo>
                          <a:cubicBezTo>
                            <a:pt x="633" y="416"/>
                            <a:pt x="633" y="416"/>
                            <a:pt x="633" y="416"/>
                          </a:cubicBezTo>
                          <a:cubicBezTo>
                            <a:pt x="649" y="398"/>
                            <a:pt x="649" y="398"/>
                            <a:pt x="649" y="398"/>
                          </a:cubicBezTo>
                          <a:cubicBezTo>
                            <a:pt x="649" y="398"/>
                            <a:pt x="649" y="398"/>
                            <a:pt x="649" y="398"/>
                          </a:cubicBezTo>
                          <a:cubicBezTo>
                            <a:pt x="650" y="398"/>
                            <a:pt x="650" y="398"/>
                            <a:pt x="650" y="398"/>
                          </a:cubicBezTo>
                          <a:cubicBezTo>
                            <a:pt x="656" y="393"/>
                            <a:pt x="656" y="393"/>
                            <a:pt x="656" y="393"/>
                          </a:cubicBezTo>
                          <a:cubicBezTo>
                            <a:pt x="663" y="384"/>
                            <a:pt x="663" y="384"/>
                            <a:pt x="663" y="384"/>
                          </a:cubicBezTo>
                          <a:cubicBezTo>
                            <a:pt x="663" y="383"/>
                            <a:pt x="663" y="383"/>
                            <a:pt x="663" y="383"/>
                          </a:cubicBezTo>
                          <a:cubicBezTo>
                            <a:pt x="672" y="385"/>
                            <a:pt x="672" y="385"/>
                            <a:pt x="672" y="385"/>
                          </a:cubicBezTo>
                          <a:cubicBezTo>
                            <a:pt x="677" y="385"/>
                            <a:pt x="677" y="385"/>
                            <a:pt x="677" y="385"/>
                          </a:cubicBezTo>
                          <a:cubicBezTo>
                            <a:pt x="677" y="382"/>
                            <a:pt x="677" y="379"/>
                            <a:pt x="678" y="378"/>
                          </a:cubicBezTo>
                          <a:cubicBezTo>
                            <a:pt x="685" y="370"/>
                            <a:pt x="685" y="370"/>
                            <a:pt x="685" y="370"/>
                          </a:cubicBezTo>
                          <a:cubicBezTo>
                            <a:pt x="687" y="368"/>
                            <a:pt x="687" y="368"/>
                            <a:pt x="687" y="368"/>
                          </a:cubicBezTo>
                          <a:cubicBezTo>
                            <a:pt x="695" y="371"/>
                            <a:pt x="695" y="371"/>
                            <a:pt x="695" y="371"/>
                          </a:cubicBezTo>
                          <a:cubicBezTo>
                            <a:pt x="704" y="370"/>
                            <a:pt x="704" y="370"/>
                            <a:pt x="704" y="370"/>
                          </a:cubicBezTo>
                          <a:cubicBezTo>
                            <a:pt x="711" y="363"/>
                            <a:pt x="711" y="363"/>
                            <a:pt x="711" y="363"/>
                          </a:cubicBezTo>
                          <a:cubicBezTo>
                            <a:pt x="714" y="357"/>
                            <a:pt x="714" y="357"/>
                            <a:pt x="714" y="357"/>
                          </a:cubicBezTo>
                          <a:cubicBezTo>
                            <a:pt x="712" y="354"/>
                            <a:pt x="712" y="354"/>
                            <a:pt x="712" y="354"/>
                          </a:cubicBezTo>
                          <a:cubicBezTo>
                            <a:pt x="706" y="357"/>
                            <a:pt x="706" y="357"/>
                            <a:pt x="706" y="357"/>
                          </a:cubicBezTo>
                          <a:cubicBezTo>
                            <a:pt x="706" y="356"/>
                            <a:pt x="706" y="356"/>
                            <a:pt x="706" y="356"/>
                          </a:cubicBezTo>
                          <a:cubicBezTo>
                            <a:pt x="705" y="356"/>
                            <a:pt x="705" y="356"/>
                            <a:pt x="705" y="356"/>
                          </a:cubicBezTo>
                          <a:cubicBezTo>
                            <a:pt x="698" y="350"/>
                            <a:pt x="698" y="350"/>
                            <a:pt x="698" y="350"/>
                          </a:cubicBezTo>
                          <a:cubicBezTo>
                            <a:pt x="698" y="349"/>
                            <a:pt x="698" y="349"/>
                            <a:pt x="698" y="349"/>
                          </a:cubicBezTo>
                          <a:cubicBezTo>
                            <a:pt x="701" y="338"/>
                            <a:pt x="701" y="338"/>
                            <a:pt x="701" y="338"/>
                          </a:cubicBezTo>
                          <a:cubicBezTo>
                            <a:pt x="701" y="330"/>
                            <a:pt x="701" y="330"/>
                            <a:pt x="701" y="330"/>
                          </a:cubicBezTo>
                          <a:cubicBezTo>
                            <a:pt x="699" y="324"/>
                            <a:pt x="699" y="324"/>
                            <a:pt x="699" y="324"/>
                          </a:cubicBezTo>
                          <a:cubicBezTo>
                            <a:pt x="694" y="322"/>
                            <a:pt x="694" y="322"/>
                            <a:pt x="694" y="322"/>
                          </a:cubicBezTo>
                          <a:cubicBezTo>
                            <a:pt x="694" y="321"/>
                            <a:pt x="694" y="321"/>
                            <a:pt x="694" y="321"/>
                          </a:cubicBezTo>
                          <a:cubicBezTo>
                            <a:pt x="693" y="321"/>
                            <a:pt x="693" y="321"/>
                            <a:pt x="693" y="321"/>
                          </a:cubicBezTo>
                          <a:cubicBezTo>
                            <a:pt x="693" y="320"/>
                            <a:pt x="693" y="320"/>
                            <a:pt x="693" y="320"/>
                          </a:cubicBezTo>
                          <a:cubicBezTo>
                            <a:pt x="688" y="311"/>
                            <a:pt x="688" y="311"/>
                            <a:pt x="688" y="311"/>
                          </a:cubicBezTo>
                          <a:cubicBezTo>
                            <a:pt x="687" y="310"/>
                            <a:pt x="687" y="310"/>
                            <a:pt x="687" y="310"/>
                          </a:cubicBezTo>
                          <a:cubicBezTo>
                            <a:pt x="681" y="318"/>
                            <a:pt x="681" y="318"/>
                            <a:pt x="681" y="318"/>
                          </a:cubicBezTo>
                          <a:cubicBezTo>
                            <a:pt x="674" y="322"/>
                            <a:pt x="674" y="322"/>
                            <a:pt x="674" y="322"/>
                          </a:cubicBezTo>
                          <a:cubicBezTo>
                            <a:pt x="672" y="323"/>
                            <a:pt x="672" y="323"/>
                            <a:pt x="672" y="323"/>
                          </a:cubicBezTo>
                          <a:cubicBezTo>
                            <a:pt x="672" y="322"/>
                            <a:pt x="672" y="322"/>
                            <a:pt x="672" y="322"/>
                          </a:cubicBezTo>
                          <a:cubicBezTo>
                            <a:pt x="671" y="322"/>
                            <a:pt x="671" y="322"/>
                            <a:pt x="671" y="322"/>
                          </a:cubicBezTo>
                          <a:cubicBezTo>
                            <a:pt x="664" y="315"/>
                            <a:pt x="664" y="315"/>
                            <a:pt x="664" y="315"/>
                          </a:cubicBezTo>
                          <a:cubicBezTo>
                            <a:pt x="664" y="314"/>
                            <a:pt x="664" y="314"/>
                            <a:pt x="664" y="314"/>
                          </a:cubicBezTo>
                          <a:cubicBezTo>
                            <a:pt x="659" y="303"/>
                            <a:pt x="659" y="303"/>
                            <a:pt x="659" y="303"/>
                          </a:cubicBezTo>
                          <a:cubicBezTo>
                            <a:pt x="659" y="303"/>
                            <a:pt x="659" y="303"/>
                            <a:pt x="659" y="303"/>
                          </a:cubicBezTo>
                          <a:cubicBezTo>
                            <a:pt x="657" y="295"/>
                            <a:pt x="657" y="295"/>
                            <a:pt x="657" y="295"/>
                          </a:cubicBezTo>
                          <a:cubicBezTo>
                            <a:pt x="657" y="294"/>
                            <a:pt x="657" y="294"/>
                            <a:pt x="657" y="294"/>
                          </a:cubicBezTo>
                          <a:cubicBezTo>
                            <a:pt x="657" y="294"/>
                            <a:pt x="657" y="294"/>
                            <a:pt x="657" y="294"/>
                          </a:cubicBezTo>
                          <a:cubicBezTo>
                            <a:pt x="657" y="282"/>
                            <a:pt x="657" y="282"/>
                            <a:pt x="657" y="282"/>
                          </a:cubicBezTo>
                          <a:cubicBezTo>
                            <a:pt x="656" y="275"/>
                            <a:pt x="656" y="275"/>
                            <a:pt x="656" y="275"/>
                          </a:cubicBezTo>
                          <a:cubicBezTo>
                            <a:pt x="650" y="273"/>
                            <a:pt x="650" y="273"/>
                            <a:pt x="650" y="273"/>
                          </a:cubicBezTo>
                          <a:cubicBezTo>
                            <a:pt x="650" y="273"/>
                            <a:pt x="650" y="273"/>
                            <a:pt x="650" y="273"/>
                          </a:cubicBezTo>
                          <a:cubicBezTo>
                            <a:pt x="650" y="273"/>
                            <a:pt x="650" y="273"/>
                            <a:pt x="650" y="273"/>
                          </a:cubicBezTo>
                          <a:cubicBezTo>
                            <a:pt x="637" y="263"/>
                            <a:pt x="637" y="263"/>
                            <a:pt x="637" y="263"/>
                          </a:cubicBezTo>
                          <a:cubicBezTo>
                            <a:pt x="638" y="262"/>
                            <a:pt x="638" y="262"/>
                            <a:pt x="638" y="262"/>
                          </a:cubicBezTo>
                          <a:cubicBezTo>
                            <a:pt x="644" y="255"/>
                            <a:pt x="644" y="255"/>
                            <a:pt x="644" y="255"/>
                          </a:cubicBezTo>
                          <a:cubicBezTo>
                            <a:pt x="644" y="255"/>
                            <a:pt x="644" y="255"/>
                            <a:pt x="644" y="255"/>
                          </a:cubicBezTo>
                          <a:cubicBezTo>
                            <a:pt x="644" y="254"/>
                            <a:pt x="644" y="254"/>
                            <a:pt x="644" y="254"/>
                          </a:cubicBezTo>
                          <a:cubicBezTo>
                            <a:pt x="645" y="254"/>
                            <a:pt x="645" y="254"/>
                            <a:pt x="645" y="254"/>
                          </a:cubicBezTo>
                          <a:cubicBezTo>
                            <a:pt x="645" y="254"/>
                            <a:pt x="645" y="254"/>
                            <a:pt x="645" y="254"/>
                          </a:cubicBezTo>
                          <a:cubicBezTo>
                            <a:pt x="651" y="254"/>
                            <a:pt x="651" y="254"/>
                            <a:pt x="651" y="254"/>
                          </a:cubicBezTo>
                          <a:cubicBezTo>
                            <a:pt x="652" y="254"/>
                            <a:pt x="652" y="254"/>
                            <a:pt x="652" y="254"/>
                          </a:cubicBezTo>
                          <a:cubicBezTo>
                            <a:pt x="654" y="254"/>
                            <a:pt x="656" y="255"/>
                            <a:pt x="657" y="257"/>
                          </a:cubicBezTo>
                          <a:cubicBezTo>
                            <a:pt x="663" y="261"/>
                            <a:pt x="663" y="261"/>
                            <a:pt x="663" y="261"/>
                          </a:cubicBezTo>
                          <a:cubicBezTo>
                            <a:pt x="669" y="256"/>
                            <a:pt x="669" y="256"/>
                            <a:pt x="669" y="256"/>
                          </a:cubicBezTo>
                          <a:cubicBezTo>
                            <a:pt x="673" y="250"/>
                            <a:pt x="673" y="250"/>
                            <a:pt x="673" y="250"/>
                          </a:cubicBezTo>
                          <a:cubicBezTo>
                            <a:pt x="673" y="245"/>
                            <a:pt x="673" y="245"/>
                            <a:pt x="673" y="245"/>
                          </a:cubicBezTo>
                          <a:cubicBezTo>
                            <a:pt x="672" y="232"/>
                            <a:pt x="672" y="232"/>
                            <a:pt x="672" y="232"/>
                          </a:cubicBezTo>
                          <a:cubicBezTo>
                            <a:pt x="671" y="227"/>
                            <a:pt x="671" y="227"/>
                            <a:pt x="671" y="227"/>
                          </a:cubicBezTo>
                          <a:cubicBezTo>
                            <a:pt x="662" y="226"/>
                            <a:pt x="662" y="226"/>
                            <a:pt x="662" y="226"/>
                          </a:cubicBezTo>
                          <a:cubicBezTo>
                            <a:pt x="662" y="220"/>
                            <a:pt x="662" y="220"/>
                            <a:pt x="662" y="220"/>
                          </a:cubicBezTo>
                          <a:cubicBezTo>
                            <a:pt x="654" y="210"/>
                            <a:pt x="654" y="210"/>
                            <a:pt x="654" y="210"/>
                          </a:cubicBezTo>
                          <a:cubicBezTo>
                            <a:pt x="653" y="210"/>
                            <a:pt x="653" y="210"/>
                            <a:pt x="653" y="210"/>
                          </a:cubicBezTo>
                          <a:cubicBezTo>
                            <a:pt x="649" y="203"/>
                            <a:pt x="649" y="203"/>
                            <a:pt x="649" y="203"/>
                          </a:cubicBezTo>
                          <a:cubicBezTo>
                            <a:pt x="649" y="202"/>
                            <a:pt x="649" y="202"/>
                            <a:pt x="649" y="202"/>
                          </a:cubicBezTo>
                          <a:cubicBezTo>
                            <a:pt x="649" y="201"/>
                            <a:pt x="649" y="201"/>
                            <a:pt x="649" y="201"/>
                          </a:cubicBezTo>
                          <a:cubicBezTo>
                            <a:pt x="649" y="201"/>
                            <a:pt x="649" y="201"/>
                            <a:pt x="649" y="201"/>
                          </a:cubicBezTo>
                          <a:cubicBezTo>
                            <a:pt x="657" y="190"/>
                            <a:pt x="657" y="190"/>
                            <a:pt x="657" y="190"/>
                          </a:cubicBezTo>
                          <a:cubicBezTo>
                            <a:pt x="657" y="189"/>
                            <a:pt x="657" y="189"/>
                            <a:pt x="657" y="189"/>
                          </a:cubicBezTo>
                          <a:cubicBezTo>
                            <a:pt x="658" y="189"/>
                            <a:pt x="658" y="189"/>
                            <a:pt x="658" y="189"/>
                          </a:cubicBezTo>
                          <a:cubicBezTo>
                            <a:pt x="658" y="188"/>
                            <a:pt x="658" y="188"/>
                            <a:pt x="658" y="188"/>
                          </a:cubicBezTo>
                          <a:cubicBezTo>
                            <a:pt x="659" y="188"/>
                            <a:pt x="659" y="188"/>
                            <a:pt x="659" y="188"/>
                          </a:cubicBezTo>
                          <a:cubicBezTo>
                            <a:pt x="662" y="188"/>
                            <a:pt x="662" y="188"/>
                            <a:pt x="662" y="188"/>
                          </a:cubicBezTo>
                          <a:cubicBezTo>
                            <a:pt x="667" y="184"/>
                            <a:pt x="667" y="184"/>
                            <a:pt x="667" y="184"/>
                          </a:cubicBezTo>
                          <a:cubicBezTo>
                            <a:pt x="672" y="168"/>
                            <a:pt x="672" y="168"/>
                            <a:pt x="672" y="168"/>
                          </a:cubicBezTo>
                          <a:cubicBezTo>
                            <a:pt x="672" y="168"/>
                            <a:pt x="672" y="168"/>
                            <a:pt x="672" y="168"/>
                          </a:cubicBezTo>
                          <a:cubicBezTo>
                            <a:pt x="672" y="168"/>
                            <a:pt x="672" y="168"/>
                            <a:pt x="672" y="168"/>
                          </a:cubicBezTo>
                          <a:cubicBezTo>
                            <a:pt x="679" y="161"/>
                            <a:pt x="679" y="161"/>
                            <a:pt x="679" y="161"/>
                          </a:cubicBezTo>
                          <a:cubicBezTo>
                            <a:pt x="679" y="160"/>
                            <a:pt x="679" y="160"/>
                            <a:pt x="679" y="160"/>
                          </a:cubicBezTo>
                          <a:cubicBezTo>
                            <a:pt x="679" y="160"/>
                            <a:pt x="679" y="160"/>
                            <a:pt x="679" y="160"/>
                          </a:cubicBezTo>
                          <a:cubicBezTo>
                            <a:pt x="679" y="160"/>
                            <a:pt x="679" y="160"/>
                            <a:pt x="679" y="160"/>
                          </a:cubicBezTo>
                          <a:cubicBezTo>
                            <a:pt x="687" y="158"/>
                            <a:pt x="687" y="158"/>
                            <a:pt x="687" y="158"/>
                          </a:cubicBezTo>
                          <a:cubicBezTo>
                            <a:pt x="687" y="159"/>
                            <a:pt x="687" y="159"/>
                            <a:pt x="687" y="159"/>
                          </a:cubicBezTo>
                          <a:cubicBezTo>
                            <a:pt x="691" y="163"/>
                            <a:pt x="691" y="163"/>
                            <a:pt x="691" y="163"/>
                          </a:cubicBezTo>
                          <a:cubicBezTo>
                            <a:pt x="693" y="164"/>
                            <a:pt x="693" y="164"/>
                            <a:pt x="693" y="164"/>
                          </a:cubicBezTo>
                          <a:cubicBezTo>
                            <a:pt x="696" y="151"/>
                            <a:pt x="696" y="151"/>
                            <a:pt x="696" y="151"/>
                          </a:cubicBezTo>
                          <a:cubicBezTo>
                            <a:pt x="693" y="142"/>
                            <a:pt x="693" y="142"/>
                            <a:pt x="693" y="142"/>
                          </a:cubicBezTo>
                          <a:cubicBezTo>
                            <a:pt x="693" y="142"/>
                            <a:pt x="693" y="142"/>
                            <a:pt x="693" y="142"/>
                          </a:cubicBezTo>
                          <a:cubicBezTo>
                            <a:pt x="693" y="141"/>
                            <a:pt x="693" y="141"/>
                            <a:pt x="693" y="141"/>
                          </a:cubicBezTo>
                          <a:cubicBezTo>
                            <a:pt x="694" y="131"/>
                            <a:pt x="694" y="131"/>
                            <a:pt x="694" y="131"/>
                          </a:cubicBezTo>
                          <a:cubicBezTo>
                            <a:pt x="694" y="130"/>
                            <a:pt x="694" y="130"/>
                            <a:pt x="694" y="130"/>
                          </a:cubicBezTo>
                          <a:cubicBezTo>
                            <a:pt x="699" y="125"/>
                            <a:pt x="699" y="125"/>
                            <a:pt x="699" y="125"/>
                          </a:cubicBezTo>
                          <a:cubicBezTo>
                            <a:pt x="702" y="120"/>
                            <a:pt x="702" y="120"/>
                            <a:pt x="702" y="120"/>
                          </a:cubicBezTo>
                          <a:cubicBezTo>
                            <a:pt x="702" y="115"/>
                            <a:pt x="702" y="115"/>
                            <a:pt x="702" y="115"/>
                          </a:cubicBezTo>
                          <a:cubicBezTo>
                            <a:pt x="702" y="112"/>
                            <a:pt x="701" y="108"/>
                            <a:pt x="699" y="102"/>
                          </a:cubicBezTo>
                          <a:cubicBezTo>
                            <a:pt x="699" y="102"/>
                            <a:pt x="699" y="102"/>
                            <a:pt x="699" y="102"/>
                          </a:cubicBezTo>
                          <a:cubicBezTo>
                            <a:pt x="699" y="102"/>
                            <a:pt x="699" y="102"/>
                            <a:pt x="699" y="102"/>
                          </a:cubicBezTo>
                          <a:cubicBezTo>
                            <a:pt x="699" y="93"/>
                            <a:pt x="699" y="93"/>
                            <a:pt x="699" y="93"/>
                          </a:cubicBezTo>
                          <a:cubicBezTo>
                            <a:pt x="699" y="92"/>
                            <a:pt x="699" y="92"/>
                            <a:pt x="699" y="92"/>
                          </a:cubicBezTo>
                          <a:cubicBezTo>
                            <a:pt x="701" y="84"/>
                            <a:pt x="701" y="84"/>
                            <a:pt x="701" y="84"/>
                          </a:cubicBezTo>
                          <a:cubicBezTo>
                            <a:pt x="699" y="80"/>
                            <a:pt x="698" y="78"/>
                            <a:pt x="698" y="76"/>
                          </a:cubicBezTo>
                          <a:lnTo>
                            <a:pt x="699" y="64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7" name="ïṧliḓe">
                      <a:extLst>
                        <a:ext uri="{FF2B5EF4-FFF2-40B4-BE49-F238E27FC236}">
                          <a16:creationId xmlns:a16="http://schemas.microsoft.com/office/drawing/2014/main" id="{86DB38DA-ADAA-4901-96F4-4407C385C5F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244" y="1579"/>
                      <a:ext cx="1080" cy="914"/>
                    </a:xfrm>
                    <a:custGeom>
                      <a:avLst/>
                      <a:gdLst>
                        <a:gd name="T0" fmla="*/ 268 w 456"/>
                        <a:gd name="T1" fmla="*/ 154 h 386"/>
                        <a:gd name="T2" fmla="*/ 258 w 456"/>
                        <a:gd name="T3" fmla="*/ 160 h 386"/>
                        <a:gd name="T4" fmla="*/ 222 w 456"/>
                        <a:gd name="T5" fmla="*/ 128 h 386"/>
                        <a:gd name="T6" fmla="*/ 196 w 456"/>
                        <a:gd name="T7" fmla="*/ 107 h 386"/>
                        <a:gd name="T8" fmla="*/ 199 w 456"/>
                        <a:gd name="T9" fmla="*/ 78 h 386"/>
                        <a:gd name="T10" fmla="*/ 170 w 456"/>
                        <a:gd name="T11" fmla="*/ 86 h 386"/>
                        <a:gd name="T12" fmla="*/ 148 w 456"/>
                        <a:gd name="T13" fmla="*/ 58 h 386"/>
                        <a:gd name="T14" fmla="*/ 138 w 456"/>
                        <a:gd name="T15" fmla="*/ 24 h 386"/>
                        <a:gd name="T16" fmla="*/ 128 w 456"/>
                        <a:gd name="T17" fmla="*/ 7 h 386"/>
                        <a:gd name="T18" fmla="*/ 105 w 456"/>
                        <a:gd name="T19" fmla="*/ 15 h 386"/>
                        <a:gd name="T20" fmla="*/ 89 w 456"/>
                        <a:gd name="T21" fmla="*/ 32 h 386"/>
                        <a:gd name="T22" fmla="*/ 49 w 456"/>
                        <a:gd name="T23" fmla="*/ 44 h 386"/>
                        <a:gd name="T24" fmla="*/ 25 w 456"/>
                        <a:gd name="T25" fmla="*/ 73 h 386"/>
                        <a:gd name="T26" fmla="*/ 2 w 456"/>
                        <a:gd name="T27" fmla="*/ 92 h 386"/>
                        <a:gd name="T28" fmla="*/ 33 w 456"/>
                        <a:gd name="T29" fmla="*/ 119 h 386"/>
                        <a:gd name="T30" fmla="*/ 56 w 456"/>
                        <a:gd name="T31" fmla="*/ 127 h 386"/>
                        <a:gd name="T32" fmla="*/ 112 w 456"/>
                        <a:gd name="T33" fmla="*/ 150 h 386"/>
                        <a:gd name="T34" fmla="*/ 152 w 456"/>
                        <a:gd name="T35" fmla="*/ 142 h 386"/>
                        <a:gd name="T36" fmla="*/ 186 w 456"/>
                        <a:gd name="T37" fmla="*/ 156 h 386"/>
                        <a:gd name="T38" fmla="*/ 216 w 456"/>
                        <a:gd name="T39" fmla="*/ 168 h 386"/>
                        <a:gd name="T40" fmla="*/ 262 w 456"/>
                        <a:gd name="T41" fmla="*/ 203 h 386"/>
                        <a:gd name="T42" fmla="*/ 274 w 456"/>
                        <a:gd name="T43" fmla="*/ 220 h 386"/>
                        <a:gd name="T44" fmla="*/ 271 w 456"/>
                        <a:gd name="T45" fmla="*/ 288 h 386"/>
                        <a:gd name="T46" fmla="*/ 252 w 456"/>
                        <a:gd name="T47" fmla="*/ 322 h 386"/>
                        <a:gd name="T48" fmla="*/ 224 w 456"/>
                        <a:gd name="T49" fmla="*/ 333 h 386"/>
                        <a:gd name="T50" fmla="*/ 250 w 456"/>
                        <a:gd name="T51" fmla="*/ 352 h 386"/>
                        <a:gd name="T52" fmla="*/ 262 w 456"/>
                        <a:gd name="T53" fmla="*/ 348 h 386"/>
                        <a:gd name="T54" fmla="*/ 263 w 456"/>
                        <a:gd name="T55" fmla="*/ 335 h 386"/>
                        <a:gd name="T56" fmla="*/ 276 w 456"/>
                        <a:gd name="T57" fmla="*/ 322 h 386"/>
                        <a:gd name="T58" fmla="*/ 288 w 456"/>
                        <a:gd name="T59" fmla="*/ 332 h 386"/>
                        <a:gd name="T60" fmla="*/ 322 w 456"/>
                        <a:gd name="T61" fmla="*/ 346 h 386"/>
                        <a:gd name="T62" fmla="*/ 334 w 456"/>
                        <a:gd name="T63" fmla="*/ 366 h 386"/>
                        <a:gd name="T64" fmla="*/ 364 w 456"/>
                        <a:gd name="T65" fmla="*/ 375 h 386"/>
                        <a:gd name="T66" fmla="*/ 364 w 456"/>
                        <a:gd name="T67" fmla="*/ 357 h 386"/>
                        <a:gd name="T68" fmla="*/ 368 w 456"/>
                        <a:gd name="T69" fmla="*/ 350 h 386"/>
                        <a:gd name="T70" fmla="*/ 383 w 456"/>
                        <a:gd name="T71" fmla="*/ 324 h 386"/>
                        <a:gd name="T72" fmla="*/ 385 w 456"/>
                        <a:gd name="T73" fmla="*/ 307 h 386"/>
                        <a:gd name="T74" fmla="*/ 400 w 456"/>
                        <a:gd name="T75" fmla="*/ 290 h 386"/>
                        <a:gd name="T76" fmla="*/ 423 w 456"/>
                        <a:gd name="T77" fmla="*/ 286 h 386"/>
                        <a:gd name="T78" fmla="*/ 446 w 456"/>
                        <a:gd name="T79" fmla="*/ 278 h 386"/>
                        <a:gd name="T80" fmla="*/ 453 w 456"/>
                        <a:gd name="T81" fmla="*/ 244 h 386"/>
                        <a:gd name="T82" fmla="*/ 412 w 456"/>
                        <a:gd name="T83" fmla="*/ 218 h 386"/>
                        <a:gd name="T84" fmla="*/ 396 w 456"/>
                        <a:gd name="T85" fmla="*/ 246 h 386"/>
                        <a:gd name="T86" fmla="*/ 408 w 456"/>
                        <a:gd name="T87" fmla="*/ 255 h 386"/>
                        <a:gd name="T88" fmla="*/ 406 w 456"/>
                        <a:gd name="T89" fmla="*/ 270 h 386"/>
                        <a:gd name="T90" fmla="*/ 389 w 456"/>
                        <a:gd name="T91" fmla="*/ 275 h 386"/>
                        <a:gd name="T92" fmla="*/ 374 w 456"/>
                        <a:gd name="T93" fmla="*/ 284 h 386"/>
                        <a:gd name="T94" fmla="*/ 363 w 456"/>
                        <a:gd name="T95" fmla="*/ 273 h 386"/>
                        <a:gd name="T96" fmla="*/ 356 w 456"/>
                        <a:gd name="T97" fmla="*/ 256 h 386"/>
                        <a:gd name="T98" fmla="*/ 350 w 456"/>
                        <a:gd name="T99" fmla="*/ 238 h 386"/>
                        <a:gd name="T100" fmla="*/ 326 w 456"/>
                        <a:gd name="T101" fmla="*/ 208 h 386"/>
                        <a:gd name="T102" fmla="*/ 299 w 456"/>
                        <a:gd name="T103" fmla="*/ 188 h 386"/>
                        <a:gd name="T104" fmla="*/ 300 w 456"/>
                        <a:gd name="T105" fmla="*/ 168 h 386"/>
                        <a:gd name="T106" fmla="*/ 325 w 456"/>
                        <a:gd name="T107" fmla="*/ 142 h 386"/>
                        <a:gd name="T108" fmla="*/ 296 w 456"/>
                        <a:gd name="T109" fmla="*/ 143 h 38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</a:cxnLst>
                      <a:rect l="0" t="0" r="r" b="b"/>
                      <a:pathLst>
                        <a:path w="456" h="386">
                          <a:moveTo>
                            <a:pt x="271" y="140"/>
                          </a:moveTo>
                          <a:cubicBezTo>
                            <a:pt x="265" y="140"/>
                            <a:pt x="265" y="140"/>
                            <a:pt x="265" y="140"/>
                          </a:cubicBezTo>
                          <a:cubicBezTo>
                            <a:pt x="263" y="144"/>
                            <a:pt x="263" y="144"/>
                            <a:pt x="263" y="144"/>
                          </a:cubicBezTo>
                          <a:cubicBezTo>
                            <a:pt x="266" y="148"/>
                            <a:pt x="266" y="148"/>
                            <a:pt x="266" y="148"/>
                          </a:cubicBezTo>
                          <a:cubicBezTo>
                            <a:pt x="266" y="148"/>
                            <a:pt x="266" y="148"/>
                            <a:pt x="266" y="148"/>
                          </a:cubicBezTo>
                          <a:cubicBezTo>
                            <a:pt x="266" y="148"/>
                            <a:pt x="266" y="148"/>
                            <a:pt x="266" y="148"/>
                          </a:cubicBezTo>
                          <a:cubicBezTo>
                            <a:pt x="268" y="154"/>
                            <a:pt x="268" y="154"/>
                            <a:pt x="268" y="154"/>
                          </a:cubicBezTo>
                          <a:cubicBezTo>
                            <a:pt x="268" y="154"/>
                            <a:pt x="268" y="154"/>
                            <a:pt x="268" y="154"/>
                          </a:cubicBezTo>
                          <a:cubicBezTo>
                            <a:pt x="268" y="155"/>
                            <a:pt x="268" y="155"/>
                            <a:pt x="268" y="155"/>
                          </a:cubicBezTo>
                          <a:cubicBezTo>
                            <a:pt x="268" y="156"/>
                            <a:pt x="268" y="156"/>
                            <a:pt x="268" y="156"/>
                          </a:cubicBezTo>
                          <a:cubicBezTo>
                            <a:pt x="259" y="160"/>
                            <a:pt x="259" y="160"/>
                            <a:pt x="259" y="160"/>
                          </a:cubicBezTo>
                          <a:cubicBezTo>
                            <a:pt x="258" y="160"/>
                            <a:pt x="258" y="160"/>
                            <a:pt x="258" y="160"/>
                          </a:cubicBezTo>
                          <a:cubicBezTo>
                            <a:pt x="258" y="160"/>
                            <a:pt x="258" y="160"/>
                            <a:pt x="258" y="160"/>
                          </a:cubicBezTo>
                          <a:cubicBezTo>
                            <a:pt x="258" y="160"/>
                            <a:pt x="258" y="160"/>
                            <a:pt x="258" y="160"/>
                          </a:cubicBezTo>
                          <a:cubicBezTo>
                            <a:pt x="258" y="160"/>
                            <a:pt x="258" y="160"/>
                            <a:pt x="258" y="160"/>
                          </a:cubicBezTo>
                          <a:cubicBezTo>
                            <a:pt x="251" y="160"/>
                            <a:pt x="247" y="158"/>
                            <a:pt x="246" y="155"/>
                          </a:cubicBezTo>
                          <a:cubicBezTo>
                            <a:pt x="244" y="150"/>
                            <a:pt x="244" y="150"/>
                            <a:pt x="244" y="150"/>
                          </a:cubicBezTo>
                          <a:cubicBezTo>
                            <a:pt x="232" y="148"/>
                            <a:pt x="232" y="148"/>
                            <a:pt x="232" y="148"/>
                          </a:cubicBezTo>
                          <a:cubicBezTo>
                            <a:pt x="228" y="132"/>
                            <a:pt x="228" y="132"/>
                            <a:pt x="228" y="132"/>
                          </a:cubicBezTo>
                          <a:cubicBezTo>
                            <a:pt x="226" y="132"/>
                            <a:pt x="224" y="131"/>
                            <a:pt x="223" y="129"/>
                          </a:cubicBezTo>
                          <a:cubicBezTo>
                            <a:pt x="222" y="128"/>
                            <a:pt x="222" y="128"/>
                            <a:pt x="222" y="128"/>
                          </a:cubicBezTo>
                          <a:cubicBezTo>
                            <a:pt x="220" y="126"/>
                            <a:pt x="219" y="124"/>
                            <a:pt x="216" y="124"/>
                          </a:cubicBezTo>
                          <a:cubicBezTo>
                            <a:pt x="213" y="122"/>
                            <a:pt x="210" y="120"/>
                            <a:pt x="208" y="116"/>
                          </a:cubicBezTo>
                          <a:cubicBezTo>
                            <a:pt x="203" y="114"/>
                            <a:pt x="203" y="114"/>
                            <a:pt x="203" y="114"/>
                          </a:cubicBezTo>
                          <a:cubicBezTo>
                            <a:pt x="203" y="114"/>
                            <a:pt x="203" y="114"/>
                            <a:pt x="203" y="114"/>
                          </a:cubicBezTo>
                          <a:cubicBezTo>
                            <a:pt x="203" y="114"/>
                            <a:pt x="203" y="114"/>
                            <a:pt x="203" y="114"/>
                          </a:cubicBezTo>
                          <a:cubicBezTo>
                            <a:pt x="203" y="114"/>
                            <a:pt x="203" y="114"/>
                            <a:pt x="203" y="114"/>
                          </a:cubicBezTo>
                          <a:cubicBezTo>
                            <a:pt x="196" y="107"/>
                            <a:pt x="196" y="107"/>
                            <a:pt x="196" y="107"/>
                          </a:cubicBezTo>
                          <a:cubicBezTo>
                            <a:pt x="196" y="107"/>
                            <a:pt x="196" y="107"/>
                            <a:pt x="196" y="107"/>
                          </a:cubicBezTo>
                          <a:cubicBezTo>
                            <a:pt x="195" y="102"/>
                            <a:pt x="195" y="102"/>
                            <a:pt x="195" y="102"/>
                          </a:cubicBezTo>
                          <a:cubicBezTo>
                            <a:pt x="195" y="101"/>
                            <a:pt x="195" y="101"/>
                            <a:pt x="195" y="101"/>
                          </a:cubicBezTo>
                          <a:cubicBezTo>
                            <a:pt x="208" y="84"/>
                            <a:pt x="208" y="84"/>
                            <a:pt x="208" y="84"/>
                          </a:cubicBezTo>
                          <a:cubicBezTo>
                            <a:pt x="208" y="82"/>
                            <a:pt x="208" y="82"/>
                            <a:pt x="208" y="81"/>
                          </a:cubicBezTo>
                          <a:cubicBezTo>
                            <a:pt x="206" y="76"/>
                            <a:pt x="206" y="76"/>
                            <a:pt x="206" y="76"/>
                          </a:cubicBezTo>
                          <a:cubicBezTo>
                            <a:pt x="199" y="78"/>
                            <a:pt x="199" y="78"/>
                            <a:pt x="199" y="78"/>
                          </a:cubicBezTo>
                          <a:cubicBezTo>
                            <a:pt x="198" y="78"/>
                            <a:pt x="198" y="78"/>
                            <a:pt x="198" y="78"/>
                          </a:cubicBezTo>
                          <a:cubicBezTo>
                            <a:pt x="198" y="79"/>
                            <a:pt x="198" y="79"/>
                            <a:pt x="198" y="79"/>
                          </a:cubicBezTo>
                          <a:cubicBezTo>
                            <a:pt x="198" y="79"/>
                            <a:pt x="198" y="79"/>
                            <a:pt x="198" y="79"/>
                          </a:cubicBezTo>
                          <a:cubicBezTo>
                            <a:pt x="180" y="80"/>
                            <a:pt x="180" y="80"/>
                            <a:pt x="180" y="80"/>
                          </a:cubicBezTo>
                          <a:cubicBezTo>
                            <a:pt x="174" y="82"/>
                            <a:pt x="174" y="82"/>
                            <a:pt x="174" y="82"/>
                          </a:cubicBezTo>
                          <a:cubicBezTo>
                            <a:pt x="171" y="84"/>
                            <a:pt x="171" y="84"/>
                            <a:pt x="171" y="84"/>
                          </a:cubicBezTo>
                          <a:cubicBezTo>
                            <a:pt x="170" y="86"/>
                            <a:pt x="170" y="86"/>
                            <a:pt x="170" y="86"/>
                          </a:cubicBezTo>
                          <a:cubicBezTo>
                            <a:pt x="168" y="88"/>
                            <a:pt x="166" y="90"/>
                            <a:pt x="162" y="89"/>
                          </a:cubicBezTo>
                          <a:cubicBezTo>
                            <a:pt x="162" y="89"/>
                            <a:pt x="162" y="89"/>
                            <a:pt x="162" y="89"/>
                          </a:cubicBezTo>
                          <a:cubicBezTo>
                            <a:pt x="162" y="88"/>
                            <a:pt x="162" y="88"/>
                            <a:pt x="162" y="88"/>
                          </a:cubicBezTo>
                          <a:cubicBezTo>
                            <a:pt x="156" y="84"/>
                            <a:pt x="156" y="84"/>
                            <a:pt x="156" y="84"/>
                          </a:cubicBezTo>
                          <a:cubicBezTo>
                            <a:pt x="156" y="74"/>
                            <a:pt x="156" y="74"/>
                            <a:pt x="156" y="74"/>
                          </a:cubicBezTo>
                          <a:cubicBezTo>
                            <a:pt x="152" y="72"/>
                            <a:pt x="150" y="69"/>
                            <a:pt x="150" y="67"/>
                          </a:cubicBezTo>
                          <a:cubicBezTo>
                            <a:pt x="148" y="58"/>
                            <a:pt x="148" y="58"/>
                            <a:pt x="148" y="58"/>
                          </a:cubicBezTo>
                          <a:cubicBezTo>
                            <a:pt x="144" y="54"/>
                            <a:pt x="144" y="54"/>
                            <a:pt x="144" y="54"/>
                          </a:cubicBezTo>
                          <a:cubicBezTo>
                            <a:pt x="140" y="50"/>
                            <a:pt x="140" y="50"/>
                            <a:pt x="140" y="50"/>
                          </a:cubicBezTo>
                          <a:cubicBezTo>
                            <a:pt x="138" y="49"/>
                            <a:pt x="138" y="49"/>
                            <a:pt x="138" y="49"/>
                          </a:cubicBezTo>
                          <a:cubicBezTo>
                            <a:pt x="145" y="40"/>
                            <a:pt x="145" y="40"/>
                            <a:pt x="145" y="40"/>
                          </a:cubicBezTo>
                          <a:cubicBezTo>
                            <a:pt x="146" y="34"/>
                            <a:pt x="146" y="34"/>
                            <a:pt x="146" y="34"/>
                          </a:cubicBezTo>
                          <a:cubicBezTo>
                            <a:pt x="138" y="24"/>
                            <a:pt x="138" y="24"/>
                            <a:pt x="138" y="24"/>
                          </a:cubicBezTo>
                          <a:cubicBezTo>
                            <a:pt x="138" y="24"/>
                            <a:pt x="138" y="24"/>
                            <a:pt x="138" y="24"/>
                          </a:cubicBezTo>
                          <a:cubicBezTo>
                            <a:pt x="138" y="24"/>
                            <a:pt x="138" y="24"/>
                            <a:pt x="138" y="24"/>
                          </a:cubicBezTo>
                          <a:cubicBezTo>
                            <a:pt x="134" y="16"/>
                            <a:pt x="134" y="16"/>
                            <a:pt x="134" y="16"/>
                          </a:cubicBezTo>
                          <a:cubicBezTo>
                            <a:pt x="134" y="16"/>
                            <a:pt x="134" y="16"/>
                            <a:pt x="134" y="16"/>
                          </a:cubicBezTo>
                          <a:cubicBezTo>
                            <a:pt x="134" y="16"/>
                            <a:pt x="134" y="16"/>
                            <a:pt x="134" y="16"/>
                          </a:cubicBezTo>
                          <a:cubicBezTo>
                            <a:pt x="134" y="12"/>
                            <a:pt x="134" y="12"/>
                            <a:pt x="134" y="12"/>
                          </a:cubicBezTo>
                          <a:cubicBezTo>
                            <a:pt x="128" y="8"/>
                            <a:pt x="128" y="8"/>
                            <a:pt x="128" y="8"/>
                          </a:cubicBezTo>
                          <a:cubicBezTo>
                            <a:pt x="128" y="7"/>
                            <a:pt x="128" y="7"/>
                            <a:pt x="128" y="7"/>
                          </a:cubicBezTo>
                          <a:cubicBezTo>
                            <a:pt x="128" y="7"/>
                            <a:pt x="128" y="7"/>
                            <a:pt x="128" y="7"/>
                          </a:cubicBezTo>
                          <a:cubicBezTo>
                            <a:pt x="128" y="7"/>
                            <a:pt x="128" y="7"/>
                            <a:pt x="128" y="7"/>
                          </a:cubicBezTo>
                          <a:cubicBezTo>
                            <a:pt x="123" y="1"/>
                            <a:pt x="123" y="1"/>
                            <a:pt x="123" y="1"/>
                          </a:cubicBezTo>
                          <a:cubicBezTo>
                            <a:pt x="116" y="0"/>
                            <a:pt x="116" y="0"/>
                            <a:pt x="116" y="0"/>
                          </a:cubicBezTo>
                          <a:cubicBezTo>
                            <a:pt x="108" y="2"/>
                            <a:pt x="108" y="2"/>
                            <a:pt x="108" y="2"/>
                          </a:cubicBezTo>
                          <a:cubicBezTo>
                            <a:pt x="106" y="4"/>
                            <a:pt x="106" y="4"/>
                            <a:pt x="106" y="4"/>
                          </a:cubicBezTo>
                          <a:cubicBezTo>
                            <a:pt x="105" y="15"/>
                            <a:pt x="105" y="15"/>
                            <a:pt x="105" y="15"/>
                          </a:cubicBezTo>
                          <a:cubicBezTo>
                            <a:pt x="105" y="28"/>
                            <a:pt x="105" y="28"/>
                            <a:pt x="105" y="28"/>
                          </a:cubicBezTo>
                          <a:cubicBezTo>
                            <a:pt x="104" y="28"/>
                            <a:pt x="104" y="28"/>
                            <a:pt x="104" y="28"/>
                          </a:cubicBezTo>
                          <a:cubicBezTo>
                            <a:pt x="96" y="31"/>
                            <a:pt x="96" y="31"/>
                            <a:pt x="96" y="31"/>
                          </a:cubicBezTo>
                          <a:cubicBezTo>
                            <a:pt x="96" y="31"/>
                            <a:pt x="96" y="31"/>
                            <a:pt x="96" y="31"/>
                          </a:cubicBezTo>
                          <a:cubicBezTo>
                            <a:pt x="96" y="31"/>
                            <a:pt x="96" y="31"/>
                            <a:pt x="96" y="31"/>
                          </a:cubicBezTo>
                          <a:cubicBezTo>
                            <a:pt x="96" y="31"/>
                            <a:pt x="96" y="31"/>
                            <a:pt x="96" y="31"/>
                          </a:cubicBezTo>
                          <a:cubicBezTo>
                            <a:pt x="89" y="32"/>
                            <a:pt x="89" y="32"/>
                            <a:pt x="89" y="32"/>
                          </a:cubicBezTo>
                          <a:cubicBezTo>
                            <a:pt x="86" y="34"/>
                            <a:pt x="82" y="36"/>
                            <a:pt x="77" y="37"/>
                          </a:cubicBezTo>
                          <a:cubicBezTo>
                            <a:pt x="76" y="38"/>
                            <a:pt x="76" y="38"/>
                            <a:pt x="76" y="38"/>
                          </a:cubicBezTo>
                          <a:cubicBezTo>
                            <a:pt x="76" y="38"/>
                            <a:pt x="76" y="38"/>
                            <a:pt x="76" y="38"/>
                          </a:cubicBezTo>
                          <a:cubicBezTo>
                            <a:pt x="76" y="38"/>
                            <a:pt x="76" y="38"/>
                            <a:pt x="76" y="38"/>
                          </a:cubicBezTo>
                          <a:cubicBezTo>
                            <a:pt x="62" y="34"/>
                            <a:pt x="62" y="34"/>
                            <a:pt x="62" y="34"/>
                          </a:cubicBezTo>
                          <a:cubicBezTo>
                            <a:pt x="57" y="40"/>
                            <a:pt x="57" y="40"/>
                            <a:pt x="57" y="40"/>
                          </a:cubicBezTo>
                          <a:cubicBezTo>
                            <a:pt x="56" y="42"/>
                            <a:pt x="53" y="44"/>
                            <a:pt x="49" y="44"/>
                          </a:cubicBezTo>
                          <a:cubicBezTo>
                            <a:pt x="41" y="51"/>
                            <a:pt x="41" y="51"/>
                            <a:pt x="41" y="51"/>
                          </a:cubicBezTo>
                          <a:cubicBezTo>
                            <a:pt x="36" y="58"/>
                            <a:pt x="36" y="58"/>
                            <a:pt x="36" y="58"/>
                          </a:cubicBezTo>
                          <a:cubicBezTo>
                            <a:pt x="36" y="58"/>
                            <a:pt x="36" y="58"/>
                            <a:pt x="36" y="58"/>
                          </a:cubicBezTo>
                          <a:cubicBezTo>
                            <a:pt x="36" y="59"/>
                            <a:pt x="36" y="59"/>
                            <a:pt x="36" y="59"/>
                          </a:cubicBezTo>
                          <a:cubicBezTo>
                            <a:pt x="34" y="62"/>
                            <a:pt x="32" y="65"/>
                            <a:pt x="30" y="66"/>
                          </a:cubicBezTo>
                          <a:cubicBezTo>
                            <a:pt x="25" y="72"/>
                            <a:pt x="25" y="72"/>
                            <a:pt x="25" y="72"/>
                          </a:cubicBezTo>
                          <a:cubicBezTo>
                            <a:pt x="25" y="73"/>
                            <a:pt x="25" y="73"/>
                            <a:pt x="25" y="73"/>
                          </a:cubicBezTo>
                          <a:cubicBezTo>
                            <a:pt x="25" y="73"/>
                            <a:pt x="25" y="73"/>
                            <a:pt x="25" y="73"/>
                          </a:cubicBezTo>
                          <a:cubicBezTo>
                            <a:pt x="22" y="75"/>
                            <a:pt x="22" y="75"/>
                            <a:pt x="22" y="75"/>
                          </a:cubicBezTo>
                          <a:cubicBezTo>
                            <a:pt x="20" y="76"/>
                            <a:pt x="18" y="76"/>
                            <a:pt x="16" y="76"/>
                          </a:cubicBezTo>
                          <a:cubicBezTo>
                            <a:pt x="6" y="76"/>
                            <a:pt x="6" y="76"/>
                            <a:pt x="6" y="76"/>
                          </a:cubicBezTo>
                          <a:cubicBezTo>
                            <a:pt x="4" y="79"/>
                            <a:pt x="4" y="79"/>
                            <a:pt x="4" y="79"/>
                          </a:cubicBezTo>
                          <a:cubicBezTo>
                            <a:pt x="0" y="86"/>
                            <a:pt x="0" y="86"/>
                            <a:pt x="0" y="86"/>
                          </a:cubicBezTo>
                          <a:cubicBezTo>
                            <a:pt x="2" y="92"/>
                            <a:pt x="2" y="92"/>
                            <a:pt x="2" y="92"/>
                          </a:cubicBezTo>
                          <a:cubicBezTo>
                            <a:pt x="1" y="108"/>
                            <a:pt x="1" y="108"/>
                            <a:pt x="1" y="108"/>
                          </a:cubicBezTo>
                          <a:cubicBezTo>
                            <a:pt x="4" y="112"/>
                            <a:pt x="4" y="112"/>
                            <a:pt x="4" y="112"/>
                          </a:cubicBezTo>
                          <a:cubicBezTo>
                            <a:pt x="4" y="113"/>
                            <a:pt x="4" y="113"/>
                            <a:pt x="4" y="113"/>
                          </a:cubicBezTo>
                          <a:cubicBezTo>
                            <a:pt x="5" y="116"/>
                            <a:pt x="5" y="116"/>
                            <a:pt x="5" y="116"/>
                          </a:cubicBezTo>
                          <a:cubicBezTo>
                            <a:pt x="11" y="116"/>
                            <a:pt x="11" y="116"/>
                            <a:pt x="11" y="116"/>
                          </a:cubicBezTo>
                          <a:cubicBezTo>
                            <a:pt x="20" y="118"/>
                            <a:pt x="20" y="118"/>
                            <a:pt x="20" y="118"/>
                          </a:cubicBezTo>
                          <a:cubicBezTo>
                            <a:pt x="33" y="119"/>
                            <a:pt x="33" y="119"/>
                            <a:pt x="33" y="119"/>
                          </a:cubicBezTo>
                          <a:cubicBezTo>
                            <a:pt x="38" y="118"/>
                            <a:pt x="38" y="118"/>
                            <a:pt x="38" y="118"/>
                          </a:cubicBezTo>
                          <a:cubicBezTo>
                            <a:pt x="39" y="118"/>
                            <a:pt x="39" y="118"/>
                            <a:pt x="39" y="118"/>
                          </a:cubicBezTo>
                          <a:cubicBezTo>
                            <a:pt x="40" y="118"/>
                            <a:pt x="40" y="118"/>
                            <a:pt x="40" y="118"/>
                          </a:cubicBezTo>
                          <a:cubicBezTo>
                            <a:pt x="50" y="122"/>
                            <a:pt x="50" y="122"/>
                            <a:pt x="50" y="122"/>
                          </a:cubicBezTo>
                          <a:cubicBezTo>
                            <a:pt x="50" y="122"/>
                            <a:pt x="50" y="122"/>
                            <a:pt x="50" y="122"/>
                          </a:cubicBezTo>
                          <a:cubicBezTo>
                            <a:pt x="51" y="122"/>
                            <a:pt x="51" y="122"/>
                            <a:pt x="51" y="122"/>
                          </a:cubicBezTo>
                          <a:cubicBezTo>
                            <a:pt x="56" y="127"/>
                            <a:pt x="56" y="127"/>
                            <a:pt x="56" y="127"/>
                          </a:cubicBezTo>
                          <a:cubicBezTo>
                            <a:pt x="68" y="131"/>
                            <a:pt x="68" y="131"/>
                            <a:pt x="68" y="131"/>
                          </a:cubicBezTo>
                          <a:cubicBezTo>
                            <a:pt x="69" y="131"/>
                            <a:pt x="69" y="131"/>
                            <a:pt x="69" y="131"/>
                          </a:cubicBezTo>
                          <a:cubicBezTo>
                            <a:pt x="77" y="136"/>
                            <a:pt x="77" y="136"/>
                            <a:pt x="77" y="136"/>
                          </a:cubicBezTo>
                          <a:cubicBezTo>
                            <a:pt x="96" y="154"/>
                            <a:pt x="96" y="154"/>
                            <a:pt x="96" y="154"/>
                          </a:cubicBezTo>
                          <a:cubicBezTo>
                            <a:pt x="105" y="158"/>
                            <a:pt x="105" y="158"/>
                            <a:pt x="105" y="158"/>
                          </a:cubicBezTo>
                          <a:cubicBezTo>
                            <a:pt x="109" y="156"/>
                            <a:pt x="109" y="156"/>
                            <a:pt x="109" y="156"/>
                          </a:cubicBezTo>
                          <a:cubicBezTo>
                            <a:pt x="112" y="150"/>
                            <a:pt x="112" y="150"/>
                            <a:pt x="112" y="150"/>
                          </a:cubicBezTo>
                          <a:cubicBezTo>
                            <a:pt x="110" y="139"/>
                            <a:pt x="110" y="139"/>
                            <a:pt x="110" y="139"/>
                          </a:cubicBezTo>
                          <a:cubicBezTo>
                            <a:pt x="110" y="136"/>
                            <a:pt x="113" y="134"/>
                            <a:pt x="118" y="132"/>
                          </a:cubicBezTo>
                          <a:cubicBezTo>
                            <a:pt x="118" y="131"/>
                            <a:pt x="118" y="131"/>
                            <a:pt x="118" y="131"/>
                          </a:cubicBezTo>
                          <a:cubicBezTo>
                            <a:pt x="143" y="146"/>
                            <a:pt x="143" y="146"/>
                            <a:pt x="143" y="146"/>
                          </a:cubicBezTo>
                          <a:cubicBezTo>
                            <a:pt x="146" y="145"/>
                            <a:pt x="146" y="145"/>
                            <a:pt x="146" y="145"/>
                          </a:cubicBezTo>
                          <a:cubicBezTo>
                            <a:pt x="151" y="142"/>
                            <a:pt x="151" y="142"/>
                            <a:pt x="151" y="142"/>
                          </a:cubicBezTo>
                          <a:cubicBezTo>
                            <a:pt x="152" y="142"/>
                            <a:pt x="152" y="142"/>
                            <a:pt x="152" y="142"/>
                          </a:cubicBezTo>
                          <a:cubicBezTo>
                            <a:pt x="155" y="142"/>
                            <a:pt x="155" y="142"/>
                            <a:pt x="155" y="142"/>
                          </a:cubicBezTo>
                          <a:cubicBezTo>
                            <a:pt x="160" y="138"/>
                            <a:pt x="160" y="138"/>
                            <a:pt x="160" y="138"/>
                          </a:cubicBezTo>
                          <a:cubicBezTo>
                            <a:pt x="161" y="138"/>
                            <a:pt x="161" y="138"/>
                            <a:pt x="161" y="138"/>
                          </a:cubicBezTo>
                          <a:cubicBezTo>
                            <a:pt x="162" y="138"/>
                            <a:pt x="162" y="138"/>
                            <a:pt x="162" y="138"/>
                          </a:cubicBezTo>
                          <a:cubicBezTo>
                            <a:pt x="176" y="148"/>
                            <a:pt x="176" y="148"/>
                            <a:pt x="176" y="148"/>
                          </a:cubicBezTo>
                          <a:cubicBezTo>
                            <a:pt x="177" y="149"/>
                            <a:pt x="177" y="149"/>
                            <a:pt x="177" y="149"/>
                          </a:cubicBezTo>
                          <a:cubicBezTo>
                            <a:pt x="186" y="156"/>
                            <a:pt x="186" y="156"/>
                            <a:pt x="186" y="156"/>
                          </a:cubicBezTo>
                          <a:cubicBezTo>
                            <a:pt x="188" y="158"/>
                            <a:pt x="192" y="161"/>
                            <a:pt x="194" y="165"/>
                          </a:cubicBezTo>
                          <a:cubicBezTo>
                            <a:pt x="199" y="170"/>
                            <a:pt x="199" y="170"/>
                            <a:pt x="199" y="170"/>
                          </a:cubicBezTo>
                          <a:cubicBezTo>
                            <a:pt x="202" y="169"/>
                            <a:pt x="202" y="169"/>
                            <a:pt x="202" y="169"/>
                          </a:cubicBezTo>
                          <a:cubicBezTo>
                            <a:pt x="206" y="162"/>
                            <a:pt x="206" y="162"/>
                            <a:pt x="206" y="162"/>
                          </a:cubicBezTo>
                          <a:cubicBezTo>
                            <a:pt x="215" y="168"/>
                            <a:pt x="215" y="168"/>
                            <a:pt x="215" y="168"/>
                          </a:cubicBezTo>
                          <a:cubicBezTo>
                            <a:pt x="215" y="168"/>
                            <a:pt x="215" y="168"/>
                            <a:pt x="215" y="168"/>
                          </a:cubicBezTo>
                          <a:cubicBezTo>
                            <a:pt x="216" y="168"/>
                            <a:pt x="216" y="168"/>
                            <a:pt x="216" y="168"/>
                          </a:cubicBezTo>
                          <a:cubicBezTo>
                            <a:pt x="216" y="168"/>
                            <a:pt x="216" y="168"/>
                            <a:pt x="216" y="168"/>
                          </a:cubicBezTo>
                          <a:cubicBezTo>
                            <a:pt x="222" y="176"/>
                            <a:pt x="222" y="176"/>
                            <a:pt x="222" y="176"/>
                          </a:cubicBezTo>
                          <a:cubicBezTo>
                            <a:pt x="240" y="190"/>
                            <a:pt x="240" y="190"/>
                            <a:pt x="240" y="190"/>
                          </a:cubicBezTo>
                          <a:cubicBezTo>
                            <a:pt x="240" y="190"/>
                            <a:pt x="240" y="190"/>
                            <a:pt x="240" y="190"/>
                          </a:cubicBezTo>
                          <a:cubicBezTo>
                            <a:pt x="246" y="196"/>
                            <a:pt x="246" y="196"/>
                            <a:pt x="246" y="196"/>
                          </a:cubicBezTo>
                          <a:cubicBezTo>
                            <a:pt x="261" y="191"/>
                            <a:pt x="261" y="191"/>
                            <a:pt x="261" y="191"/>
                          </a:cubicBezTo>
                          <a:cubicBezTo>
                            <a:pt x="262" y="203"/>
                            <a:pt x="262" y="203"/>
                            <a:pt x="262" y="203"/>
                          </a:cubicBezTo>
                          <a:cubicBezTo>
                            <a:pt x="269" y="210"/>
                            <a:pt x="269" y="210"/>
                            <a:pt x="269" y="210"/>
                          </a:cubicBezTo>
                          <a:cubicBezTo>
                            <a:pt x="269" y="210"/>
                            <a:pt x="269" y="210"/>
                            <a:pt x="269" y="210"/>
                          </a:cubicBezTo>
                          <a:cubicBezTo>
                            <a:pt x="269" y="210"/>
                            <a:pt x="269" y="210"/>
                            <a:pt x="269" y="210"/>
                          </a:cubicBezTo>
                          <a:cubicBezTo>
                            <a:pt x="274" y="218"/>
                            <a:pt x="274" y="218"/>
                            <a:pt x="274" y="218"/>
                          </a:cubicBezTo>
                          <a:cubicBezTo>
                            <a:pt x="274" y="219"/>
                            <a:pt x="274" y="219"/>
                            <a:pt x="274" y="219"/>
                          </a:cubicBezTo>
                          <a:cubicBezTo>
                            <a:pt x="274" y="219"/>
                            <a:pt x="274" y="219"/>
                            <a:pt x="274" y="219"/>
                          </a:cubicBezTo>
                          <a:cubicBezTo>
                            <a:pt x="274" y="220"/>
                            <a:pt x="274" y="220"/>
                            <a:pt x="274" y="220"/>
                          </a:cubicBezTo>
                          <a:cubicBezTo>
                            <a:pt x="280" y="247"/>
                            <a:pt x="280" y="247"/>
                            <a:pt x="280" y="247"/>
                          </a:cubicBezTo>
                          <a:cubicBezTo>
                            <a:pt x="286" y="258"/>
                            <a:pt x="286" y="258"/>
                            <a:pt x="286" y="258"/>
                          </a:cubicBezTo>
                          <a:cubicBezTo>
                            <a:pt x="278" y="279"/>
                            <a:pt x="278" y="279"/>
                            <a:pt x="278" y="279"/>
                          </a:cubicBezTo>
                          <a:cubicBezTo>
                            <a:pt x="278" y="280"/>
                            <a:pt x="278" y="280"/>
                            <a:pt x="278" y="280"/>
                          </a:cubicBezTo>
                          <a:cubicBezTo>
                            <a:pt x="272" y="282"/>
                            <a:pt x="272" y="282"/>
                            <a:pt x="272" y="282"/>
                          </a:cubicBezTo>
                          <a:cubicBezTo>
                            <a:pt x="272" y="288"/>
                            <a:pt x="272" y="288"/>
                            <a:pt x="272" y="288"/>
                          </a:cubicBezTo>
                          <a:cubicBezTo>
                            <a:pt x="271" y="288"/>
                            <a:pt x="271" y="288"/>
                            <a:pt x="271" y="288"/>
                          </a:cubicBezTo>
                          <a:cubicBezTo>
                            <a:pt x="264" y="299"/>
                            <a:pt x="264" y="299"/>
                            <a:pt x="264" y="299"/>
                          </a:cubicBezTo>
                          <a:cubicBezTo>
                            <a:pt x="264" y="299"/>
                            <a:pt x="264" y="299"/>
                            <a:pt x="264" y="299"/>
                          </a:cubicBezTo>
                          <a:cubicBezTo>
                            <a:pt x="254" y="300"/>
                            <a:pt x="254" y="300"/>
                            <a:pt x="254" y="300"/>
                          </a:cubicBezTo>
                          <a:cubicBezTo>
                            <a:pt x="244" y="308"/>
                            <a:pt x="244" y="308"/>
                            <a:pt x="244" y="308"/>
                          </a:cubicBezTo>
                          <a:cubicBezTo>
                            <a:pt x="246" y="309"/>
                            <a:pt x="247" y="310"/>
                            <a:pt x="250" y="311"/>
                          </a:cubicBezTo>
                          <a:cubicBezTo>
                            <a:pt x="254" y="312"/>
                            <a:pt x="254" y="316"/>
                            <a:pt x="252" y="321"/>
                          </a:cubicBezTo>
                          <a:cubicBezTo>
                            <a:pt x="252" y="322"/>
                            <a:pt x="252" y="322"/>
                            <a:pt x="252" y="322"/>
                          </a:cubicBezTo>
                          <a:cubicBezTo>
                            <a:pt x="246" y="328"/>
                            <a:pt x="246" y="328"/>
                            <a:pt x="246" y="328"/>
                          </a:cubicBezTo>
                          <a:cubicBezTo>
                            <a:pt x="245" y="328"/>
                            <a:pt x="245" y="328"/>
                            <a:pt x="245" y="328"/>
                          </a:cubicBezTo>
                          <a:cubicBezTo>
                            <a:pt x="245" y="329"/>
                            <a:pt x="245" y="329"/>
                            <a:pt x="245" y="329"/>
                          </a:cubicBezTo>
                          <a:cubicBezTo>
                            <a:pt x="244" y="329"/>
                            <a:pt x="244" y="329"/>
                            <a:pt x="244" y="329"/>
                          </a:cubicBezTo>
                          <a:cubicBezTo>
                            <a:pt x="244" y="329"/>
                            <a:pt x="244" y="329"/>
                            <a:pt x="244" y="329"/>
                          </a:cubicBezTo>
                          <a:cubicBezTo>
                            <a:pt x="225" y="326"/>
                            <a:pt x="225" y="326"/>
                            <a:pt x="225" y="326"/>
                          </a:cubicBezTo>
                          <a:cubicBezTo>
                            <a:pt x="224" y="333"/>
                            <a:pt x="224" y="333"/>
                            <a:pt x="224" y="333"/>
                          </a:cubicBezTo>
                          <a:cubicBezTo>
                            <a:pt x="226" y="348"/>
                            <a:pt x="226" y="348"/>
                            <a:pt x="226" y="348"/>
                          </a:cubicBezTo>
                          <a:cubicBezTo>
                            <a:pt x="242" y="354"/>
                            <a:pt x="242" y="354"/>
                            <a:pt x="242" y="354"/>
                          </a:cubicBezTo>
                          <a:cubicBezTo>
                            <a:pt x="242" y="355"/>
                            <a:pt x="242" y="355"/>
                            <a:pt x="242" y="355"/>
                          </a:cubicBezTo>
                          <a:cubicBezTo>
                            <a:pt x="242" y="355"/>
                            <a:pt x="242" y="355"/>
                            <a:pt x="242" y="355"/>
                          </a:cubicBezTo>
                          <a:cubicBezTo>
                            <a:pt x="248" y="353"/>
                            <a:pt x="248" y="353"/>
                            <a:pt x="248" y="353"/>
                          </a:cubicBezTo>
                          <a:cubicBezTo>
                            <a:pt x="249" y="353"/>
                            <a:pt x="249" y="353"/>
                            <a:pt x="249" y="353"/>
                          </a:cubicBezTo>
                          <a:cubicBezTo>
                            <a:pt x="250" y="352"/>
                            <a:pt x="250" y="352"/>
                            <a:pt x="250" y="352"/>
                          </a:cubicBezTo>
                          <a:cubicBezTo>
                            <a:pt x="250" y="353"/>
                            <a:pt x="250" y="353"/>
                            <a:pt x="250" y="353"/>
                          </a:cubicBezTo>
                          <a:cubicBezTo>
                            <a:pt x="250" y="353"/>
                            <a:pt x="250" y="353"/>
                            <a:pt x="250" y="353"/>
                          </a:cubicBezTo>
                          <a:cubicBezTo>
                            <a:pt x="255" y="356"/>
                            <a:pt x="255" y="356"/>
                            <a:pt x="255" y="356"/>
                          </a:cubicBezTo>
                          <a:cubicBezTo>
                            <a:pt x="262" y="356"/>
                            <a:pt x="262" y="356"/>
                            <a:pt x="262" y="356"/>
                          </a:cubicBezTo>
                          <a:cubicBezTo>
                            <a:pt x="264" y="355"/>
                            <a:pt x="264" y="355"/>
                            <a:pt x="264" y="355"/>
                          </a:cubicBezTo>
                          <a:cubicBezTo>
                            <a:pt x="262" y="348"/>
                            <a:pt x="262" y="348"/>
                            <a:pt x="262" y="348"/>
                          </a:cubicBezTo>
                          <a:cubicBezTo>
                            <a:pt x="262" y="348"/>
                            <a:pt x="262" y="348"/>
                            <a:pt x="262" y="348"/>
                          </a:cubicBezTo>
                          <a:cubicBezTo>
                            <a:pt x="262" y="348"/>
                            <a:pt x="262" y="348"/>
                            <a:pt x="262" y="348"/>
                          </a:cubicBezTo>
                          <a:cubicBezTo>
                            <a:pt x="260" y="340"/>
                            <a:pt x="260" y="340"/>
                            <a:pt x="260" y="340"/>
                          </a:cubicBezTo>
                          <a:cubicBezTo>
                            <a:pt x="260" y="339"/>
                            <a:pt x="260" y="339"/>
                            <a:pt x="260" y="339"/>
                          </a:cubicBezTo>
                          <a:cubicBezTo>
                            <a:pt x="260" y="338"/>
                            <a:pt x="260" y="338"/>
                            <a:pt x="260" y="338"/>
                          </a:cubicBezTo>
                          <a:cubicBezTo>
                            <a:pt x="260" y="338"/>
                            <a:pt x="260" y="338"/>
                            <a:pt x="260" y="338"/>
                          </a:cubicBezTo>
                          <a:cubicBezTo>
                            <a:pt x="260" y="338"/>
                            <a:pt x="260" y="338"/>
                            <a:pt x="260" y="338"/>
                          </a:cubicBezTo>
                          <a:cubicBezTo>
                            <a:pt x="263" y="335"/>
                            <a:pt x="263" y="335"/>
                            <a:pt x="263" y="335"/>
                          </a:cubicBezTo>
                          <a:cubicBezTo>
                            <a:pt x="264" y="334"/>
                            <a:pt x="264" y="334"/>
                            <a:pt x="264" y="334"/>
                          </a:cubicBezTo>
                          <a:cubicBezTo>
                            <a:pt x="264" y="334"/>
                            <a:pt x="264" y="334"/>
                            <a:pt x="264" y="334"/>
                          </a:cubicBezTo>
                          <a:cubicBezTo>
                            <a:pt x="264" y="334"/>
                            <a:pt x="264" y="334"/>
                            <a:pt x="264" y="334"/>
                          </a:cubicBezTo>
                          <a:cubicBezTo>
                            <a:pt x="268" y="328"/>
                            <a:pt x="268" y="328"/>
                            <a:pt x="268" y="328"/>
                          </a:cubicBezTo>
                          <a:cubicBezTo>
                            <a:pt x="269" y="327"/>
                            <a:pt x="269" y="327"/>
                            <a:pt x="269" y="327"/>
                          </a:cubicBezTo>
                          <a:cubicBezTo>
                            <a:pt x="276" y="322"/>
                            <a:pt x="276" y="322"/>
                            <a:pt x="276" y="322"/>
                          </a:cubicBezTo>
                          <a:cubicBezTo>
                            <a:pt x="276" y="322"/>
                            <a:pt x="276" y="322"/>
                            <a:pt x="276" y="322"/>
                          </a:cubicBezTo>
                          <a:cubicBezTo>
                            <a:pt x="276" y="321"/>
                            <a:pt x="276" y="321"/>
                            <a:pt x="276" y="321"/>
                          </a:cubicBezTo>
                          <a:cubicBezTo>
                            <a:pt x="277" y="321"/>
                            <a:pt x="277" y="321"/>
                            <a:pt x="277" y="321"/>
                          </a:cubicBezTo>
                          <a:cubicBezTo>
                            <a:pt x="277" y="321"/>
                            <a:pt x="277" y="321"/>
                            <a:pt x="277" y="321"/>
                          </a:cubicBezTo>
                          <a:cubicBezTo>
                            <a:pt x="286" y="320"/>
                            <a:pt x="286" y="320"/>
                            <a:pt x="286" y="320"/>
                          </a:cubicBezTo>
                          <a:cubicBezTo>
                            <a:pt x="286" y="322"/>
                            <a:pt x="286" y="322"/>
                            <a:pt x="286" y="322"/>
                          </a:cubicBezTo>
                          <a:cubicBezTo>
                            <a:pt x="286" y="325"/>
                            <a:pt x="286" y="327"/>
                            <a:pt x="286" y="328"/>
                          </a:cubicBezTo>
                          <a:cubicBezTo>
                            <a:pt x="288" y="332"/>
                            <a:pt x="288" y="332"/>
                            <a:pt x="288" y="332"/>
                          </a:cubicBezTo>
                          <a:cubicBezTo>
                            <a:pt x="290" y="337"/>
                            <a:pt x="290" y="337"/>
                            <a:pt x="290" y="337"/>
                          </a:cubicBezTo>
                          <a:cubicBezTo>
                            <a:pt x="298" y="342"/>
                            <a:pt x="298" y="342"/>
                            <a:pt x="298" y="342"/>
                          </a:cubicBezTo>
                          <a:cubicBezTo>
                            <a:pt x="320" y="344"/>
                            <a:pt x="320" y="344"/>
                            <a:pt x="320" y="344"/>
                          </a:cubicBezTo>
                          <a:cubicBezTo>
                            <a:pt x="321" y="344"/>
                            <a:pt x="321" y="344"/>
                            <a:pt x="321" y="344"/>
                          </a:cubicBezTo>
                          <a:cubicBezTo>
                            <a:pt x="322" y="344"/>
                            <a:pt x="322" y="344"/>
                            <a:pt x="322" y="344"/>
                          </a:cubicBezTo>
                          <a:cubicBezTo>
                            <a:pt x="322" y="345"/>
                            <a:pt x="322" y="345"/>
                            <a:pt x="322" y="345"/>
                          </a:cubicBezTo>
                          <a:cubicBezTo>
                            <a:pt x="322" y="346"/>
                            <a:pt x="322" y="346"/>
                            <a:pt x="322" y="346"/>
                          </a:cubicBezTo>
                          <a:cubicBezTo>
                            <a:pt x="322" y="353"/>
                            <a:pt x="322" y="353"/>
                            <a:pt x="322" y="353"/>
                          </a:cubicBezTo>
                          <a:cubicBezTo>
                            <a:pt x="328" y="360"/>
                            <a:pt x="328" y="360"/>
                            <a:pt x="328" y="360"/>
                          </a:cubicBezTo>
                          <a:cubicBezTo>
                            <a:pt x="333" y="362"/>
                            <a:pt x="333" y="362"/>
                            <a:pt x="333" y="362"/>
                          </a:cubicBezTo>
                          <a:cubicBezTo>
                            <a:pt x="334" y="362"/>
                            <a:pt x="334" y="362"/>
                            <a:pt x="334" y="362"/>
                          </a:cubicBezTo>
                          <a:cubicBezTo>
                            <a:pt x="334" y="362"/>
                            <a:pt x="334" y="362"/>
                            <a:pt x="334" y="362"/>
                          </a:cubicBezTo>
                          <a:cubicBezTo>
                            <a:pt x="334" y="363"/>
                            <a:pt x="334" y="363"/>
                            <a:pt x="334" y="363"/>
                          </a:cubicBezTo>
                          <a:cubicBezTo>
                            <a:pt x="334" y="366"/>
                            <a:pt x="334" y="366"/>
                            <a:pt x="334" y="366"/>
                          </a:cubicBezTo>
                          <a:cubicBezTo>
                            <a:pt x="334" y="370"/>
                            <a:pt x="334" y="370"/>
                            <a:pt x="334" y="370"/>
                          </a:cubicBezTo>
                          <a:cubicBezTo>
                            <a:pt x="332" y="378"/>
                            <a:pt x="332" y="378"/>
                            <a:pt x="332" y="378"/>
                          </a:cubicBezTo>
                          <a:cubicBezTo>
                            <a:pt x="335" y="380"/>
                            <a:pt x="335" y="380"/>
                            <a:pt x="335" y="380"/>
                          </a:cubicBezTo>
                          <a:cubicBezTo>
                            <a:pt x="338" y="380"/>
                            <a:pt x="341" y="380"/>
                            <a:pt x="344" y="382"/>
                          </a:cubicBezTo>
                          <a:cubicBezTo>
                            <a:pt x="353" y="386"/>
                            <a:pt x="353" y="386"/>
                            <a:pt x="353" y="386"/>
                          </a:cubicBezTo>
                          <a:cubicBezTo>
                            <a:pt x="358" y="382"/>
                            <a:pt x="358" y="382"/>
                            <a:pt x="358" y="382"/>
                          </a:cubicBezTo>
                          <a:cubicBezTo>
                            <a:pt x="364" y="375"/>
                            <a:pt x="364" y="375"/>
                            <a:pt x="364" y="375"/>
                          </a:cubicBezTo>
                          <a:cubicBezTo>
                            <a:pt x="365" y="372"/>
                            <a:pt x="365" y="372"/>
                            <a:pt x="365" y="372"/>
                          </a:cubicBezTo>
                          <a:cubicBezTo>
                            <a:pt x="365" y="372"/>
                            <a:pt x="365" y="372"/>
                            <a:pt x="365" y="372"/>
                          </a:cubicBezTo>
                          <a:cubicBezTo>
                            <a:pt x="366" y="371"/>
                            <a:pt x="366" y="371"/>
                            <a:pt x="366" y="371"/>
                          </a:cubicBezTo>
                          <a:cubicBezTo>
                            <a:pt x="367" y="370"/>
                            <a:pt x="367" y="370"/>
                            <a:pt x="367" y="370"/>
                          </a:cubicBezTo>
                          <a:cubicBezTo>
                            <a:pt x="367" y="370"/>
                            <a:pt x="367" y="370"/>
                            <a:pt x="367" y="370"/>
                          </a:cubicBezTo>
                          <a:cubicBezTo>
                            <a:pt x="365" y="361"/>
                            <a:pt x="365" y="361"/>
                            <a:pt x="365" y="361"/>
                          </a:cubicBezTo>
                          <a:cubicBezTo>
                            <a:pt x="364" y="357"/>
                            <a:pt x="364" y="357"/>
                            <a:pt x="364" y="357"/>
                          </a:cubicBezTo>
                          <a:cubicBezTo>
                            <a:pt x="364" y="356"/>
                            <a:pt x="364" y="356"/>
                            <a:pt x="364" y="356"/>
                          </a:cubicBezTo>
                          <a:cubicBezTo>
                            <a:pt x="364" y="356"/>
                            <a:pt x="364" y="356"/>
                            <a:pt x="364" y="356"/>
                          </a:cubicBezTo>
                          <a:cubicBezTo>
                            <a:pt x="364" y="356"/>
                            <a:pt x="364" y="356"/>
                            <a:pt x="364" y="356"/>
                          </a:cubicBezTo>
                          <a:cubicBezTo>
                            <a:pt x="364" y="355"/>
                            <a:pt x="364" y="355"/>
                            <a:pt x="364" y="355"/>
                          </a:cubicBezTo>
                          <a:cubicBezTo>
                            <a:pt x="368" y="350"/>
                            <a:pt x="368" y="350"/>
                            <a:pt x="368" y="350"/>
                          </a:cubicBezTo>
                          <a:cubicBezTo>
                            <a:pt x="368" y="350"/>
                            <a:pt x="368" y="350"/>
                            <a:pt x="368" y="350"/>
                          </a:cubicBezTo>
                          <a:cubicBezTo>
                            <a:pt x="368" y="350"/>
                            <a:pt x="368" y="350"/>
                            <a:pt x="368" y="350"/>
                          </a:cubicBezTo>
                          <a:cubicBezTo>
                            <a:pt x="374" y="345"/>
                            <a:pt x="374" y="345"/>
                            <a:pt x="374" y="345"/>
                          </a:cubicBezTo>
                          <a:cubicBezTo>
                            <a:pt x="375" y="345"/>
                            <a:pt x="375" y="345"/>
                            <a:pt x="375" y="345"/>
                          </a:cubicBezTo>
                          <a:cubicBezTo>
                            <a:pt x="388" y="345"/>
                            <a:pt x="388" y="345"/>
                            <a:pt x="388" y="345"/>
                          </a:cubicBezTo>
                          <a:cubicBezTo>
                            <a:pt x="390" y="344"/>
                            <a:pt x="390" y="344"/>
                            <a:pt x="390" y="344"/>
                          </a:cubicBezTo>
                          <a:cubicBezTo>
                            <a:pt x="390" y="338"/>
                            <a:pt x="390" y="338"/>
                            <a:pt x="390" y="338"/>
                          </a:cubicBezTo>
                          <a:cubicBezTo>
                            <a:pt x="388" y="332"/>
                            <a:pt x="388" y="332"/>
                            <a:pt x="388" y="332"/>
                          </a:cubicBezTo>
                          <a:cubicBezTo>
                            <a:pt x="383" y="324"/>
                            <a:pt x="383" y="324"/>
                            <a:pt x="383" y="324"/>
                          </a:cubicBezTo>
                          <a:cubicBezTo>
                            <a:pt x="383" y="324"/>
                            <a:pt x="383" y="324"/>
                            <a:pt x="383" y="324"/>
                          </a:cubicBezTo>
                          <a:cubicBezTo>
                            <a:pt x="383" y="324"/>
                            <a:pt x="383" y="324"/>
                            <a:pt x="383" y="324"/>
                          </a:cubicBezTo>
                          <a:cubicBezTo>
                            <a:pt x="383" y="314"/>
                            <a:pt x="383" y="314"/>
                            <a:pt x="383" y="314"/>
                          </a:cubicBezTo>
                          <a:cubicBezTo>
                            <a:pt x="383" y="313"/>
                            <a:pt x="383" y="313"/>
                            <a:pt x="383" y="313"/>
                          </a:cubicBezTo>
                          <a:cubicBezTo>
                            <a:pt x="383" y="313"/>
                            <a:pt x="383" y="313"/>
                            <a:pt x="383" y="313"/>
                          </a:cubicBezTo>
                          <a:cubicBezTo>
                            <a:pt x="385" y="307"/>
                            <a:pt x="385" y="307"/>
                            <a:pt x="385" y="307"/>
                          </a:cubicBezTo>
                          <a:cubicBezTo>
                            <a:pt x="385" y="307"/>
                            <a:pt x="385" y="307"/>
                            <a:pt x="385" y="307"/>
                          </a:cubicBezTo>
                          <a:cubicBezTo>
                            <a:pt x="386" y="307"/>
                            <a:pt x="386" y="307"/>
                            <a:pt x="386" y="307"/>
                          </a:cubicBezTo>
                          <a:cubicBezTo>
                            <a:pt x="386" y="307"/>
                            <a:pt x="386" y="307"/>
                            <a:pt x="386" y="307"/>
                          </a:cubicBezTo>
                          <a:cubicBezTo>
                            <a:pt x="396" y="291"/>
                            <a:pt x="396" y="291"/>
                            <a:pt x="396" y="291"/>
                          </a:cubicBezTo>
                          <a:cubicBezTo>
                            <a:pt x="397" y="291"/>
                            <a:pt x="397" y="291"/>
                            <a:pt x="397" y="291"/>
                          </a:cubicBezTo>
                          <a:cubicBezTo>
                            <a:pt x="397" y="291"/>
                            <a:pt x="397" y="291"/>
                            <a:pt x="397" y="291"/>
                          </a:cubicBezTo>
                          <a:cubicBezTo>
                            <a:pt x="398" y="290"/>
                            <a:pt x="398" y="290"/>
                            <a:pt x="398" y="290"/>
                          </a:cubicBezTo>
                          <a:cubicBezTo>
                            <a:pt x="400" y="290"/>
                            <a:pt x="400" y="290"/>
                            <a:pt x="400" y="290"/>
                          </a:cubicBezTo>
                          <a:cubicBezTo>
                            <a:pt x="404" y="291"/>
                            <a:pt x="404" y="291"/>
                            <a:pt x="404" y="291"/>
                          </a:cubicBezTo>
                          <a:cubicBezTo>
                            <a:pt x="414" y="296"/>
                            <a:pt x="414" y="296"/>
                            <a:pt x="414" y="296"/>
                          </a:cubicBezTo>
                          <a:cubicBezTo>
                            <a:pt x="420" y="298"/>
                            <a:pt x="420" y="298"/>
                            <a:pt x="420" y="298"/>
                          </a:cubicBezTo>
                          <a:cubicBezTo>
                            <a:pt x="420" y="295"/>
                            <a:pt x="420" y="295"/>
                            <a:pt x="420" y="295"/>
                          </a:cubicBezTo>
                          <a:cubicBezTo>
                            <a:pt x="419" y="294"/>
                            <a:pt x="419" y="294"/>
                            <a:pt x="419" y="294"/>
                          </a:cubicBezTo>
                          <a:cubicBezTo>
                            <a:pt x="419" y="293"/>
                            <a:pt x="419" y="293"/>
                            <a:pt x="419" y="293"/>
                          </a:cubicBezTo>
                          <a:cubicBezTo>
                            <a:pt x="419" y="290"/>
                            <a:pt x="420" y="288"/>
                            <a:pt x="423" y="286"/>
                          </a:cubicBezTo>
                          <a:cubicBezTo>
                            <a:pt x="430" y="281"/>
                            <a:pt x="430" y="281"/>
                            <a:pt x="430" y="281"/>
                          </a:cubicBezTo>
                          <a:cubicBezTo>
                            <a:pt x="430" y="281"/>
                            <a:pt x="430" y="281"/>
                            <a:pt x="430" y="281"/>
                          </a:cubicBezTo>
                          <a:cubicBezTo>
                            <a:pt x="430" y="281"/>
                            <a:pt x="430" y="281"/>
                            <a:pt x="430" y="281"/>
                          </a:cubicBezTo>
                          <a:cubicBezTo>
                            <a:pt x="430" y="280"/>
                            <a:pt x="430" y="280"/>
                            <a:pt x="430" y="280"/>
                          </a:cubicBezTo>
                          <a:cubicBezTo>
                            <a:pt x="434" y="279"/>
                            <a:pt x="437" y="278"/>
                            <a:pt x="438" y="278"/>
                          </a:cubicBezTo>
                          <a:cubicBezTo>
                            <a:pt x="445" y="278"/>
                            <a:pt x="445" y="278"/>
                            <a:pt x="445" y="278"/>
                          </a:cubicBezTo>
                          <a:cubicBezTo>
                            <a:pt x="446" y="278"/>
                            <a:pt x="446" y="278"/>
                            <a:pt x="446" y="278"/>
                          </a:cubicBezTo>
                          <a:cubicBezTo>
                            <a:pt x="446" y="278"/>
                            <a:pt x="446" y="278"/>
                            <a:pt x="446" y="278"/>
                          </a:cubicBezTo>
                          <a:cubicBezTo>
                            <a:pt x="450" y="278"/>
                            <a:pt x="450" y="278"/>
                            <a:pt x="450" y="278"/>
                          </a:cubicBezTo>
                          <a:cubicBezTo>
                            <a:pt x="452" y="268"/>
                            <a:pt x="452" y="268"/>
                            <a:pt x="452" y="268"/>
                          </a:cubicBezTo>
                          <a:cubicBezTo>
                            <a:pt x="452" y="262"/>
                            <a:pt x="452" y="262"/>
                            <a:pt x="452" y="262"/>
                          </a:cubicBezTo>
                          <a:cubicBezTo>
                            <a:pt x="452" y="257"/>
                            <a:pt x="452" y="254"/>
                            <a:pt x="454" y="254"/>
                          </a:cubicBezTo>
                          <a:cubicBezTo>
                            <a:pt x="456" y="248"/>
                            <a:pt x="456" y="248"/>
                            <a:pt x="456" y="248"/>
                          </a:cubicBezTo>
                          <a:cubicBezTo>
                            <a:pt x="453" y="244"/>
                            <a:pt x="453" y="244"/>
                            <a:pt x="453" y="244"/>
                          </a:cubicBezTo>
                          <a:cubicBezTo>
                            <a:pt x="448" y="240"/>
                            <a:pt x="448" y="240"/>
                            <a:pt x="448" y="240"/>
                          </a:cubicBezTo>
                          <a:cubicBezTo>
                            <a:pt x="438" y="238"/>
                            <a:pt x="438" y="238"/>
                            <a:pt x="438" y="238"/>
                          </a:cubicBezTo>
                          <a:cubicBezTo>
                            <a:pt x="436" y="238"/>
                            <a:pt x="432" y="236"/>
                            <a:pt x="426" y="230"/>
                          </a:cubicBezTo>
                          <a:cubicBezTo>
                            <a:pt x="420" y="228"/>
                            <a:pt x="420" y="228"/>
                            <a:pt x="420" y="228"/>
                          </a:cubicBezTo>
                          <a:cubicBezTo>
                            <a:pt x="420" y="228"/>
                            <a:pt x="420" y="228"/>
                            <a:pt x="420" y="228"/>
                          </a:cubicBezTo>
                          <a:cubicBezTo>
                            <a:pt x="420" y="227"/>
                            <a:pt x="420" y="227"/>
                            <a:pt x="420" y="227"/>
                          </a:cubicBezTo>
                          <a:cubicBezTo>
                            <a:pt x="412" y="218"/>
                            <a:pt x="412" y="218"/>
                            <a:pt x="412" y="218"/>
                          </a:cubicBezTo>
                          <a:cubicBezTo>
                            <a:pt x="406" y="218"/>
                            <a:pt x="406" y="218"/>
                            <a:pt x="406" y="218"/>
                          </a:cubicBezTo>
                          <a:cubicBezTo>
                            <a:pt x="405" y="218"/>
                            <a:pt x="405" y="218"/>
                            <a:pt x="405" y="218"/>
                          </a:cubicBezTo>
                          <a:cubicBezTo>
                            <a:pt x="405" y="218"/>
                            <a:pt x="405" y="218"/>
                            <a:pt x="405" y="218"/>
                          </a:cubicBezTo>
                          <a:cubicBezTo>
                            <a:pt x="399" y="215"/>
                            <a:pt x="399" y="215"/>
                            <a:pt x="399" y="215"/>
                          </a:cubicBezTo>
                          <a:cubicBezTo>
                            <a:pt x="395" y="220"/>
                            <a:pt x="395" y="220"/>
                            <a:pt x="395" y="220"/>
                          </a:cubicBezTo>
                          <a:cubicBezTo>
                            <a:pt x="394" y="238"/>
                            <a:pt x="394" y="238"/>
                            <a:pt x="394" y="238"/>
                          </a:cubicBezTo>
                          <a:cubicBezTo>
                            <a:pt x="396" y="246"/>
                            <a:pt x="396" y="246"/>
                            <a:pt x="396" y="246"/>
                          </a:cubicBezTo>
                          <a:cubicBezTo>
                            <a:pt x="398" y="246"/>
                            <a:pt x="398" y="246"/>
                            <a:pt x="398" y="246"/>
                          </a:cubicBezTo>
                          <a:cubicBezTo>
                            <a:pt x="399" y="246"/>
                            <a:pt x="399" y="246"/>
                            <a:pt x="399" y="246"/>
                          </a:cubicBezTo>
                          <a:cubicBezTo>
                            <a:pt x="404" y="248"/>
                            <a:pt x="404" y="248"/>
                            <a:pt x="404" y="248"/>
                          </a:cubicBezTo>
                          <a:cubicBezTo>
                            <a:pt x="404" y="248"/>
                            <a:pt x="404" y="248"/>
                            <a:pt x="404" y="248"/>
                          </a:cubicBezTo>
                          <a:cubicBezTo>
                            <a:pt x="404" y="248"/>
                            <a:pt x="404" y="248"/>
                            <a:pt x="404" y="248"/>
                          </a:cubicBezTo>
                          <a:cubicBezTo>
                            <a:pt x="407" y="255"/>
                            <a:pt x="407" y="255"/>
                            <a:pt x="407" y="255"/>
                          </a:cubicBezTo>
                          <a:cubicBezTo>
                            <a:pt x="408" y="255"/>
                            <a:pt x="408" y="255"/>
                            <a:pt x="408" y="255"/>
                          </a:cubicBezTo>
                          <a:cubicBezTo>
                            <a:pt x="408" y="256"/>
                            <a:pt x="408" y="256"/>
                            <a:pt x="408" y="256"/>
                          </a:cubicBezTo>
                          <a:cubicBezTo>
                            <a:pt x="408" y="256"/>
                            <a:pt x="408" y="256"/>
                            <a:pt x="408" y="256"/>
                          </a:cubicBezTo>
                          <a:cubicBezTo>
                            <a:pt x="408" y="256"/>
                            <a:pt x="408" y="256"/>
                            <a:pt x="408" y="256"/>
                          </a:cubicBezTo>
                          <a:cubicBezTo>
                            <a:pt x="406" y="268"/>
                            <a:pt x="406" y="268"/>
                            <a:pt x="406" y="268"/>
                          </a:cubicBezTo>
                          <a:cubicBezTo>
                            <a:pt x="406" y="269"/>
                            <a:pt x="406" y="269"/>
                            <a:pt x="406" y="269"/>
                          </a:cubicBezTo>
                          <a:cubicBezTo>
                            <a:pt x="406" y="270"/>
                            <a:pt x="406" y="270"/>
                            <a:pt x="406" y="270"/>
                          </a:cubicBezTo>
                          <a:cubicBezTo>
                            <a:pt x="406" y="270"/>
                            <a:pt x="406" y="270"/>
                            <a:pt x="406" y="270"/>
                          </a:cubicBezTo>
                          <a:cubicBezTo>
                            <a:pt x="404" y="271"/>
                            <a:pt x="402" y="272"/>
                            <a:pt x="400" y="273"/>
                          </a:cubicBezTo>
                          <a:cubicBezTo>
                            <a:pt x="399" y="274"/>
                            <a:pt x="399" y="274"/>
                            <a:pt x="399" y="274"/>
                          </a:cubicBezTo>
                          <a:cubicBezTo>
                            <a:pt x="399" y="273"/>
                            <a:pt x="399" y="273"/>
                            <a:pt x="399" y="273"/>
                          </a:cubicBezTo>
                          <a:cubicBezTo>
                            <a:pt x="398" y="273"/>
                            <a:pt x="398" y="273"/>
                            <a:pt x="398" y="273"/>
                          </a:cubicBezTo>
                          <a:cubicBezTo>
                            <a:pt x="396" y="272"/>
                            <a:pt x="396" y="272"/>
                            <a:pt x="396" y="272"/>
                          </a:cubicBezTo>
                          <a:cubicBezTo>
                            <a:pt x="389" y="275"/>
                            <a:pt x="389" y="275"/>
                            <a:pt x="389" y="275"/>
                          </a:cubicBezTo>
                          <a:cubicBezTo>
                            <a:pt x="389" y="275"/>
                            <a:pt x="389" y="275"/>
                            <a:pt x="389" y="275"/>
                          </a:cubicBezTo>
                          <a:cubicBezTo>
                            <a:pt x="389" y="276"/>
                            <a:pt x="389" y="276"/>
                            <a:pt x="389" y="276"/>
                          </a:cubicBezTo>
                          <a:cubicBezTo>
                            <a:pt x="390" y="276"/>
                            <a:pt x="390" y="276"/>
                            <a:pt x="390" y="276"/>
                          </a:cubicBezTo>
                          <a:cubicBezTo>
                            <a:pt x="391" y="287"/>
                            <a:pt x="391" y="287"/>
                            <a:pt x="391" y="287"/>
                          </a:cubicBezTo>
                          <a:cubicBezTo>
                            <a:pt x="391" y="289"/>
                            <a:pt x="390" y="290"/>
                            <a:pt x="388" y="290"/>
                          </a:cubicBezTo>
                          <a:cubicBezTo>
                            <a:pt x="384" y="290"/>
                            <a:pt x="384" y="290"/>
                            <a:pt x="384" y="290"/>
                          </a:cubicBezTo>
                          <a:cubicBezTo>
                            <a:pt x="381" y="290"/>
                            <a:pt x="380" y="289"/>
                            <a:pt x="379" y="288"/>
                          </a:cubicBezTo>
                          <a:cubicBezTo>
                            <a:pt x="374" y="284"/>
                            <a:pt x="374" y="284"/>
                            <a:pt x="374" y="284"/>
                          </a:cubicBezTo>
                          <a:cubicBezTo>
                            <a:pt x="374" y="284"/>
                            <a:pt x="374" y="284"/>
                            <a:pt x="374" y="284"/>
                          </a:cubicBezTo>
                          <a:cubicBezTo>
                            <a:pt x="373" y="284"/>
                            <a:pt x="373" y="284"/>
                            <a:pt x="373" y="284"/>
                          </a:cubicBezTo>
                          <a:cubicBezTo>
                            <a:pt x="373" y="283"/>
                            <a:pt x="373" y="283"/>
                            <a:pt x="373" y="283"/>
                          </a:cubicBezTo>
                          <a:cubicBezTo>
                            <a:pt x="370" y="276"/>
                            <a:pt x="370" y="276"/>
                            <a:pt x="370" y="276"/>
                          </a:cubicBezTo>
                          <a:cubicBezTo>
                            <a:pt x="370" y="276"/>
                            <a:pt x="368" y="274"/>
                            <a:pt x="364" y="273"/>
                          </a:cubicBezTo>
                          <a:cubicBezTo>
                            <a:pt x="363" y="273"/>
                            <a:pt x="363" y="273"/>
                            <a:pt x="363" y="273"/>
                          </a:cubicBezTo>
                          <a:cubicBezTo>
                            <a:pt x="363" y="273"/>
                            <a:pt x="363" y="273"/>
                            <a:pt x="363" y="273"/>
                          </a:cubicBezTo>
                          <a:cubicBezTo>
                            <a:pt x="357" y="269"/>
                            <a:pt x="357" y="269"/>
                            <a:pt x="357" y="269"/>
                          </a:cubicBezTo>
                          <a:cubicBezTo>
                            <a:pt x="356" y="269"/>
                            <a:pt x="356" y="269"/>
                            <a:pt x="356" y="269"/>
                          </a:cubicBezTo>
                          <a:cubicBezTo>
                            <a:pt x="356" y="268"/>
                            <a:pt x="356" y="268"/>
                            <a:pt x="356" y="268"/>
                          </a:cubicBezTo>
                          <a:cubicBezTo>
                            <a:pt x="356" y="268"/>
                            <a:pt x="356" y="268"/>
                            <a:pt x="356" y="268"/>
                          </a:cubicBezTo>
                          <a:cubicBezTo>
                            <a:pt x="355" y="262"/>
                            <a:pt x="355" y="262"/>
                            <a:pt x="355" y="262"/>
                          </a:cubicBezTo>
                          <a:cubicBezTo>
                            <a:pt x="356" y="256"/>
                            <a:pt x="356" y="256"/>
                            <a:pt x="356" y="256"/>
                          </a:cubicBezTo>
                          <a:cubicBezTo>
                            <a:pt x="356" y="256"/>
                            <a:pt x="356" y="256"/>
                            <a:pt x="356" y="256"/>
                          </a:cubicBezTo>
                          <a:cubicBezTo>
                            <a:pt x="356" y="256"/>
                            <a:pt x="356" y="256"/>
                            <a:pt x="356" y="256"/>
                          </a:cubicBezTo>
                          <a:cubicBezTo>
                            <a:pt x="356" y="256"/>
                            <a:pt x="356" y="256"/>
                            <a:pt x="356" y="256"/>
                          </a:cubicBezTo>
                          <a:cubicBezTo>
                            <a:pt x="358" y="253"/>
                            <a:pt x="358" y="253"/>
                            <a:pt x="358" y="253"/>
                          </a:cubicBezTo>
                          <a:cubicBezTo>
                            <a:pt x="358" y="251"/>
                            <a:pt x="358" y="251"/>
                            <a:pt x="358" y="251"/>
                          </a:cubicBezTo>
                          <a:cubicBezTo>
                            <a:pt x="356" y="244"/>
                            <a:pt x="356" y="244"/>
                            <a:pt x="356" y="244"/>
                          </a:cubicBezTo>
                          <a:cubicBezTo>
                            <a:pt x="350" y="239"/>
                            <a:pt x="350" y="239"/>
                            <a:pt x="350" y="239"/>
                          </a:cubicBezTo>
                          <a:cubicBezTo>
                            <a:pt x="350" y="238"/>
                            <a:pt x="350" y="238"/>
                            <a:pt x="350" y="238"/>
                          </a:cubicBezTo>
                          <a:cubicBezTo>
                            <a:pt x="349" y="222"/>
                            <a:pt x="349" y="222"/>
                            <a:pt x="349" y="222"/>
                          </a:cubicBezTo>
                          <a:cubicBezTo>
                            <a:pt x="345" y="218"/>
                            <a:pt x="345" y="218"/>
                            <a:pt x="345" y="218"/>
                          </a:cubicBezTo>
                          <a:cubicBezTo>
                            <a:pt x="344" y="218"/>
                            <a:pt x="344" y="218"/>
                            <a:pt x="344" y="218"/>
                          </a:cubicBezTo>
                          <a:cubicBezTo>
                            <a:pt x="344" y="217"/>
                            <a:pt x="344" y="217"/>
                            <a:pt x="344" y="217"/>
                          </a:cubicBezTo>
                          <a:cubicBezTo>
                            <a:pt x="344" y="217"/>
                            <a:pt x="344" y="217"/>
                            <a:pt x="344" y="217"/>
                          </a:cubicBezTo>
                          <a:cubicBezTo>
                            <a:pt x="341" y="210"/>
                            <a:pt x="341" y="210"/>
                            <a:pt x="341" y="210"/>
                          </a:cubicBezTo>
                          <a:cubicBezTo>
                            <a:pt x="326" y="208"/>
                            <a:pt x="326" y="208"/>
                            <a:pt x="326" y="208"/>
                          </a:cubicBezTo>
                          <a:cubicBezTo>
                            <a:pt x="323" y="207"/>
                            <a:pt x="320" y="204"/>
                            <a:pt x="319" y="201"/>
                          </a:cubicBezTo>
                          <a:cubicBezTo>
                            <a:pt x="312" y="201"/>
                            <a:pt x="312" y="201"/>
                            <a:pt x="312" y="201"/>
                          </a:cubicBezTo>
                          <a:cubicBezTo>
                            <a:pt x="310" y="200"/>
                            <a:pt x="308" y="199"/>
                            <a:pt x="305" y="196"/>
                          </a:cubicBezTo>
                          <a:cubicBezTo>
                            <a:pt x="304" y="195"/>
                            <a:pt x="304" y="195"/>
                            <a:pt x="304" y="195"/>
                          </a:cubicBezTo>
                          <a:cubicBezTo>
                            <a:pt x="302" y="194"/>
                            <a:pt x="301" y="191"/>
                            <a:pt x="299" y="188"/>
                          </a:cubicBezTo>
                          <a:cubicBezTo>
                            <a:pt x="299" y="188"/>
                            <a:pt x="299" y="188"/>
                            <a:pt x="299" y="188"/>
                          </a:cubicBezTo>
                          <a:cubicBezTo>
                            <a:pt x="299" y="188"/>
                            <a:pt x="299" y="188"/>
                            <a:pt x="299" y="188"/>
                          </a:cubicBezTo>
                          <a:cubicBezTo>
                            <a:pt x="298" y="181"/>
                            <a:pt x="298" y="181"/>
                            <a:pt x="298" y="181"/>
                          </a:cubicBezTo>
                          <a:cubicBezTo>
                            <a:pt x="298" y="181"/>
                            <a:pt x="298" y="181"/>
                            <a:pt x="298" y="181"/>
                          </a:cubicBezTo>
                          <a:cubicBezTo>
                            <a:pt x="298" y="181"/>
                            <a:pt x="298" y="181"/>
                            <a:pt x="298" y="181"/>
                          </a:cubicBezTo>
                          <a:cubicBezTo>
                            <a:pt x="298" y="180"/>
                            <a:pt x="298" y="180"/>
                            <a:pt x="298" y="180"/>
                          </a:cubicBezTo>
                          <a:cubicBezTo>
                            <a:pt x="298" y="180"/>
                            <a:pt x="298" y="180"/>
                            <a:pt x="298" y="180"/>
                          </a:cubicBezTo>
                          <a:cubicBezTo>
                            <a:pt x="300" y="168"/>
                            <a:pt x="300" y="168"/>
                            <a:pt x="300" y="168"/>
                          </a:cubicBezTo>
                          <a:cubicBezTo>
                            <a:pt x="300" y="168"/>
                            <a:pt x="300" y="168"/>
                            <a:pt x="300" y="168"/>
                          </a:cubicBezTo>
                          <a:cubicBezTo>
                            <a:pt x="302" y="162"/>
                            <a:pt x="302" y="162"/>
                            <a:pt x="302" y="162"/>
                          </a:cubicBezTo>
                          <a:cubicBezTo>
                            <a:pt x="302" y="162"/>
                            <a:pt x="302" y="162"/>
                            <a:pt x="302" y="162"/>
                          </a:cubicBezTo>
                          <a:cubicBezTo>
                            <a:pt x="302" y="162"/>
                            <a:pt x="302" y="162"/>
                            <a:pt x="302" y="162"/>
                          </a:cubicBezTo>
                          <a:cubicBezTo>
                            <a:pt x="303" y="162"/>
                            <a:pt x="303" y="162"/>
                            <a:pt x="303" y="162"/>
                          </a:cubicBezTo>
                          <a:cubicBezTo>
                            <a:pt x="318" y="155"/>
                            <a:pt x="318" y="155"/>
                            <a:pt x="318" y="155"/>
                          </a:cubicBezTo>
                          <a:cubicBezTo>
                            <a:pt x="324" y="148"/>
                            <a:pt x="324" y="148"/>
                            <a:pt x="324" y="148"/>
                          </a:cubicBezTo>
                          <a:cubicBezTo>
                            <a:pt x="325" y="142"/>
                            <a:pt x="325" y="142"/>
                            <a:pt x="325" y="142"/>
                          </a:cubicBezTo>
                          <a:cubicBezTo>
                            <a:pt x="324" y="138"/>
                            <a:pt x="324" y="138"/>
                            <a:pt x="324" y="138"/>
                          </a:cubicBezTo>
                          <a:cubicBezTo>
                            <a:pt x="322" y="132"/>
                            <a:pt x="320" y="129"/>
                            <a:pt x="320" y="127"/>
                          </a:cubicBezTo>
                          <a:cubicBezTo>
                            <a:pt x="317" y="128"/>
                            <a:pt x="317" y="128"/>
                            <a:pt x="317" y="128"/>
                          </a:cubicBezTo>
                          <a:cubicBezTo>
                            <a:pt x="312" y="127"/>
                            <a:pt x="312" y="127"/>
                            <a:pt x="312" y="127"/>
                          </a:cubicBezTo>
                          <a:cubicBezTo>
                            <a:pt x="310" y="128"/>
                            <a:pt x="307" y="131"/>
                            <a:pt x="303" y="136"/>
                          </a:cubicBezTo>
                          <a:cubicBezTo>
                            <a:pt x="296" y="143"/>
                            <a:pt x="296" y="143"/>
                            <a:pt x="296" y="143"/>
                          </a:cubicBezTo>
                          <a:cubicBezTo>
                            <a:pt x="296" y="143"/>
                            <a:pt x="296" y="143"/>
                            <a:pt x="296" y="143"/>
                          </a:cubicBezTo>
                          <a:cubicBezTo>
                            <a:pt x="295" y="143"/>
                            <a:pt x="295" y="143"/>
                            <a:pt x="295" y="143"/>
                          </a:cubicBezTo>
                          <a:cubicBezTo>
                            <a:pt x="290" y="144"/>
                            <a:pt x="286" y="145"/>
                            <a:pt x="284" y="144"/>
                          </a:cubicBezTo>
                          <a:lnTo>
                            <a:pt x="271" y="14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8" name="íśļïḑe">
                      <a:extLst>
                        <a:ext uri="{FF2B5EF4-FFF2-40B4-BE49-F238E27FC236}">
                          <a16:creationId xmlns:a16="http://schemas.microsoft.com/office/drawing/2014/main" id="{5765A09B-9B50-41F3-8C09-9F765C3C2DD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011" y="1896"/>
                      <a:ext cx="218" cy="360"/>
                    </a:xfrm>
                    <a:custGeom>
                      <a:avLst/>
                      <a:gdLst>
                        <a:gd name="T0" fmla="*/ 46 w 92"/>
                        <a:gd name="T1" fmla="*/ 29 h 152"/>
                        <a:gd name="T2" fmla="*/ 46 w 92"/>
                        <a:gd name="T3" fmla="*/ 43 h 152"/>
                        <a:gd name="T4" fmla="*/ 42 w 92"/>
                        <a:gd name="T5" fmla="*/ 54 h 152"/>
                        <a:gd name="T6" fmla="*/ 38 w 92"/>
                        <a:gd name="T7" fmla="*/ 62 h 152"/>
                        <a:gd name="T8" fmla="*/ 37 w 92"/>
                        <a:gd name="T9" fmla="*/ 61 h 152"/>
                        <a:gd name="T10" fmla="*/ 22 w 92"/>
                        <a:gd name="T11" fmla="*/ 65 h 152"/>
                        <a:gd name="T12" fmla="*/ 6 w 92"/>
                        <a:gd name="T13" fmla="*/ 67 h 152"/>
                        <a:gd name="T14" fmla="*/ 4 w 92"/>
                        <a:gd name="T15" fmla="*/ 70 h 152"/>
                        <a:gd name="T16" fmla="*/ 19 w 92"/>
                        <a:gd name="T17" fmla="*/ 72 h 152"/>
                        <a:gd name="T18" fmla="*/ 20 w 92"/>
                        <a:gd name="T19" fmla="*/ 72 h 152"/>
                        <a:gd name="T20" fmla="*/ 24 w 92"/>
                        <a:gd name="T21" fmla="*/ 81 h 152"/>
                        <a:gd name="T22" fmla="*/ 30 w 92"/>
                        <a:gd name="T23" fmla="*/ 92 h 152"/>
                        <a:gd name="T24" fmla="*/ 35 w 92"/>
                        <a:gd name="T25" fmla="*/ 108 h 152"/>
                        <a:gd name="T26" fmla="*/ 36 w 92"/>
                        <a:gd name="T27" fmla="*/ 108 h 152"/>
                        <a:gd name="T28" fmla="*/ 38 w 92"/>
                        <a:gd name="T29" fmla="*/ 116 h 152"/>
                        <a:gd name="T30" fmla="*/ 36 w 92"/>
                        <a:gd name="T31" fmla="*/ 124 h 152"/>
                        <a:gd name="T32" fmla="*/ 36 w 92"/>
                        <a:gd name="T33" fmla="*/ 132 h 152"/>
                        <a:gd name="T34" fmla="*/ 50 w 92"/>
                        <a:gd name="T35" fmla="*/ 140 h 152"/>
                        <a:gd name="T36" fmla="*/ 58 w 92"/>
                        <a:gd name="T37" fmla="*/ 151 h 152"/>
                        <a:gd name="T38" fmla="*/ 62 w 92"/>
                        <a:gd name="T39" fmla="*/ 152 h 152"/>
                        <a:gd name="T40" fmla="*/ 61 w 92"/>
                        <a:gd name="T41" fmla="*/ 139 h 152"/>
                        <a:gd name="T42" fmla="*/ 70 w 92"/>
                        <a:gd name="T43" fmla="*/ 134 h 152"/>
                        <a:gd name="T44" fmla="*/ 71 w 92"/>
                        <a:gd name="T45" fmla="*/ 134 h 152"/>
                        <a:gd name="T46" fmla="*/ 72 w 92"/>
                        <a:gd name="T47" fmla="*/ 134 h 152"/>
                        <a:gd name="T48" fmla="*/ 78 w 92"/>
                        <a:gd name="T49" fmla="*/ 133 h 152"/>
                        <a:gd name="T50" fmla="*/ 79 w 92"/>
                        <a:gd name="T51" fmla="*/ 122 h 152"/>
                        <a:gd name="T52" fmla="*/ 74 w 92"/>
                        <a:gd name="T53" fmla="*/ 116 h 152"/>
                        <a:gd name="T54" fmla="*/ 69 w 92"/>
                        <a:gd name="T55" fmla="*/ 116 h 152"/>
                        <a:gd name="T56" fmla="*/ 66 w 92"/>
                        <a:gd name="T57" fmla="*/ 105 h 152"/>
                        <a:gd name="T58" fmla="*/ 68 w 92"/>
                        <a:gd name="T59" fmla="*/ 84 h 152"/>
                        <a:gd name="T60" fmla="*/ 82 w 92"/>
                        <a:gd name="T61" fmla="*/ 80 h 152"/>
                        <a:gd name="T62" fmla="*/ 92 w 92"/>
                        <a:gd name="T63" fmla="*/ 54 h 152"/>
                        <a:gd name="T64" fmla="*/ 84 w 92"/>
                        <a:gd name="T65" fmla="*/ 48 h 152"/>
                        <a:gd name="T66" fmla="*/ 83 w 92"/>
                        <a:gd name="T67" fmla="*/ 48 h 152"/>
                        <a:gd name="T68" fmla="*/ 76 w 92"/>
                        <a:gd name="T69" fmla="*/ 48 h 152"/>
                        <a:gd name="T70" fmla="*/ 72 w 92"/>
                        <a:gd name="T71" fmla="*/ 42 h 152"/>
                        <a:gd name="T72" fmla="*/ 71 w 92"/>
                        <a:gd name="T73" fmla="*/ 42 h 152"/>
                        <a:gd name="T74" fmla="*/ 73 w 92"/>
                        <a:gd name="T75" fmla="*/ 26 h 152"/>
                        <a:gd name="T76" fmla="*/ 76 w 92"/>
                        <a:gd name="T77" fmla="*/ 18 h 152"/>
                        <a:gd name="T78" fmla="*/ 78 w 92"/>
                        <a:gd name="T79" fmla="*/ 10 h 152"/>
                        <a:gd name="T80" fmla="*/ 64 w 92"/>
                        <a:gd name="T81" fmla="*/ 0 h 15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92" h="152">
                          <a:moveTo>
                            <a:pt x="54" y="9"/>
                          </a:moveTo>
                          <a:cubicBezTo>
                            <a:pt x="46" y="29"/>
                            <a:pt x="46" y="29"/>
                            <a:pt x="46" y="29"/>
                          </a:cubicBezTo>
                          <a:cubicBezTo>
                            <a:pt x="46" y="42"/>
                            <a:pt x="46" y="42"/>
                            <a:pt x="46" y="42"/>
                          </a:cubicBezTo>
                          <a:cubicBezTo>
                            <a:pt x="46" y="43"/>
                            <a:pt x="46" y="43"/>
                            <a:pt x="46" y="43"/>
                          </a:cubicBezTo>
                          <a:cubicBezTo>
                            <a:pt x="42" y="50"/>
                            <a:pt x="42" y="50"/>
                            <a:pt x="42" y="50"/>
                          </a:cubicBezTo>
                          <a:cubicBezTo>
                            <a:pt x="42" y="54"/>
                            <a:pt x="42" y="54"/>
                            <a:pt x="42" y="54"/>
                          </a:cubicBezTo>
                          <a:cubicBezTo>
                            <a:pt x="42" y="57"/>
                            <a:pt x="41" y="60"/>
                            <a:pt x="38" y="61"/>
                          </a:cubicBezTo>
                          <a:cubicBezTo>
                            <a:pt x="38" y="62"/>
                            <a:pt x="38" y="62"/>
                            <a:pt x="38" y="62"/>
                          </a:cubicBezTo>
                          <a:cubicBezTo>
                            <a:pt x="37" y="62"/>
                            <a:pt x="37" y="62"/>
                            <a:pt x="37" y="62"/>
                          </a:cubicBezTo>
                          <a:cubicBezTo>
                            <a:pt x="37" y="61"/>
                            <a:pt x="37" y="61"/>
                            <a:pt x="37" y="61"/>
                          </a:cubicBezTo>
                          <a:cubicBezTo>
                            <a:pt x="27" y="60"/>
                            <a:pt x="27" y="60"/>
                            <a:pt x="27" y="60"/>
                          </a:cubicBezTo>
                          <a:cubicBezTo>
                            <a:pt x="22" y="65"/>
                            <a:pt x="22" y="65"/>
                            <a:pt x="22" y="65"/>
                          </a:cubicBezTo>
                          <a:cubicBezTo>
                            <a:pt x="6" y="67"/>
                            <a:pt x="6" y="67"/>
                            <a:pt x="6" y="67"/>
                          </a:cubicBezTo>
                          <a:cubicBezTo>
                            <a:pt x="6" y="67"/>
                            <a:pt x="6" y="67"/>
                            <a:pt x="6" y="67"/>
                          </a:cubicBezTo>
                          <a:cubicBezTo>
                            <a:pt x="0" y="67"/>
                            <a:pt x="0" y="67"/>
                            <a:pt x="0" y="67"/>
                          </a:cubicBezTo>
                          <a:cubicBezTo>
                            <a:pt x="4" y="70"/>
                            <a:pt x="4" y="70"/>
                            <a:pt x="4" y="70"/>
                          </a:cubicBezTo>
                          <a:cubicBezTo>
                            <a:pt x="18" y="72"/>
                            <a:pt x="18" y="72"/>
                            <a:pt x="18" y="72"/>
                          </a:cubicBezTo>
                          <a:cubicBezTo>
                            <a:pt x="19" y="72"/>
                            <a:pt x="19" y="72"/>
                            <a:pt x="19" y="72"/>
                          </a:cubicBezTo>
                          <a:cubicBezTo>
                            <a:pt x="20" y="72"/>
                            <a:pt x="20" y="72"/>
                            <a:pt x="20" y="72"/>
                          </a:cubicBezTo>
                          <a:cubicBezTo>
                            <a:pt x="20" y="72"/>
                            <a:pt x="20" y="72"/>
                            <a:pt x="20" y="72"/>
                          </a:cubicBezTo>
                          <a:cubicBezTo>
                            <a:pt x="20" y="72"/>
                            <a:pt x="20" y="72"/>
                            <a:pt x="20" y="72"/>
                          </a:cubicBezTo>
                          <a:cubicBezTo>
                            <a:pt x="24" y="81"/>
                            <a:pt x="24" y="81"/>
                            <a:pt x="24" y="81"/>
                          </a:cubicBezTo>
                          <a:cubicBezTo>
                            <a:pt x="28" y="84"/>
                            <a:pt x="28" y="84"/>
                            <a:pt x="28" y="84"/>
                          </a:cubicBezTo>
                          <a:cubicBezTo>
                            <a:pt x="29" y="86"/>
                            <a:pt x="30" y="88"/>
                            <a:pt x="30" y="92"/>
                          </a:cubicBezTo>
                          <a:cubicBezTo>
                            <a:pt x="30" y="103"/>
                            <a:pt x="30" y="103"/>
                            <a:pt x="30" y="103"/>
                          </a:cubicBezTo>
                          <a:cubicBezTo>
                            <a:pt x="35" y="108"/>
                            <a:pt x="35" y="108"/>
                            <a:pt x="35" y="108"/>
                          </a:cubicBezTo>
                          <a:cubicBezTo>
                            <a:pt x="36" y="108"/>
                            <a:pt x="36" y="108"/>
                            <a:pt x="36" y="108"/>
                          </a:cubicBezTo>
                          <a:cubicBezTo>
                            <a:pt x="36" y="108"/>
                            <a:pt x="36" y="108"/>
                            <a:pt x="36" y="108"/>
                          </a:cubicBezTo>
                          <a:cubicBezTo>
                            <a:pt x="36" y="108"/>
                            <a:pt x="36" y="108"/>
                            <a:pt x="36" y="108"/>
                          </a:cubicBezTo>
                          <a:cubicBezTo>
                            <a:pt x="38" y="116"/>
                            <a:pt x="38" y="116"/>
                            <a:pt x="38" y="116"/>
                          </a:cubicBezTo>
                          <a:cubicBezTo>
                            <a:pt x="38" y="120"/>
                            <a:pt x="38" y="120"/>
                            <a:pt x="38" y="120"/>
                          </a:cubicBezTo>
                          <a:cubicBezTo>
                            <a:pt x="36" y="124"/>
                            <a:pt x="36" y="124"/>
                            <a:pt x="36" y="124"/>
                          </a:cubicBezTo>
                          <a:cubicBezTo>
                            <a:pt x="35" y="128"/>
                            <a:pt x="35" y="128"/>
                            <a:pt x="35" y="128"/>
                          </a:cubicBezTo>
                          <a:cubicBezTo>
                            <a:pt x="36" y="132"/>
                            <a:pt x="36" y="132"/>
                            <a:pt x="36" y="132"/>
                          </a:cubicBezTo>
                          <a:cubicBezTo>
                            <a:pt x="41" y="135"/>
                            <a:pt x="41" y="135"/>
                            <a:pt x="41" y="135"/>
                          </a:cubicBezTo>
                          <a:cubicBezTo>
                            <a:pt x="46" y="137"/>
                            <a:pt x="49" y="138"/>
                            <a:pt x="50" y="140"/>
                          </a:cubicBezTo>
                          <a:cubicBezTo>
                            <a:pt x="53" y="146"/>
                            <a:pt x="53" y="146"/>
                            <a:pt x="53" y="146"/>
                          </a:cubicBezTo>
                          <a:cubicBezTo>
                            <a:pt x="56" y="148"/>
                            <a:pt x="58" y="150"/>
                            <a:pt x="58" y="151"/>
                          </a:cubicBezTo>
                          <a:cubicBezTo>
                            <a:pt x="62" y="152"/>
                            <a:pt x="62" y="152"/>
                            <a:pt x="62" y="152"/>
                          </a:cubicBezTo>
                          <a:cubicBezTo>
                            <a:pt x="62" y="152"/>
                            <a:pt x="62" y="152"/>
                            <a:pt x="62" y="152"/>
                          </a:cubicBezTo>
                          <a:cubicBezTo>
                            <a:pt x="61" y="144"/>
                            <a:pt x="61" y="144"/>
                            <a:pt x="61" y="144"/>
                          </a:cubicBezTo>
                          <a:cubicBezTo>
                            <a:pt x="60" y="142"/>
                            <a:pt x="60" y="140"/>
                            <a:pt x="61" y="139"/>
                          </a:cubicBezTo>
                          <a:cubicBezTo>
                            <a:pt x="62" y="138"/>
                            <a:pt x="63" y="137"/>
                            <a:pt x="64" y="136"/>
                          </a:cubicBezTo>
                          <a:cubicBezTo>
                            <a:pt x="70" y="134"/>
                            <a:pt x="70" y="134"/>
                            <a:pt x="70" y="134"/>
                          </a:cubicBezTo>
                          <a:cubicBezTo>
                            <a:pt x="70" y="134"/>
                            <a:pt x="70" y="134"/>
                            <a:pt x="70" y="134"/>
                          </a:cubicBezTo>
                          <a:cubicBezTo>
                            <a:pt x="71" y="134"/>
                            <a:pt x="71" y="134"/>
                            <a:pt x="71" y="134"/>
                          </a:cubicBezTo>
                          <a:cubicBezTo>
                            <a:pt x="71" y="134"/>
                            <a:pt x="71" y="134"/>
                            <a:pt x="71" y="134"/>
                          </a:cubicBezTo>
                          <a:cubicBezTo>
                            <a:pt x="72" y="134"/>
                            <a:pt x="72" y="134"/>
                            <a:pt x="72" y="134"/>
                          </a:cubicBezTo>
                          <a:cubicBezTo>
                            <a:pt x="74" y="135"/>
                            <a:pt x="74" y="135"/>
                            <a:pt x="74" y="135"/>
                          </a:cubicBezTo>
                          <a:cubicBezTo>
                            <a:pt x="78" y="133"/>
                            <a:pt x="78" y="133"/>
                            <a:pt x="78" y="133"/>
                          </a:cubicBezTo>
                          <a:cubicBezTo>
                            <a:pt x="78" y="132"/>
                            <a:pt x="78" y="132"/>
                            <a:pt x="78" y="132"/>
                          </a:cubicBezTo>
                          <a:cubicBezTo>
                            <a:pt x="79" y="122"/>
                            <a:pt x="79" y="122"/>
                            <a:pt x="79" y="122"/>
                          </a:cubicBezTo>
                          <a:cubicBezTo>
                            <a:pt x="77" y="118"/>
                            <a:pt x="77" y="118"/>
                            <a:pt x="77" y="118"/>
                          </a:cubicBezTo>
                          <a:cubicBezTo>
                            <a:pt x="74" y="116"/>
                            <a:pt x="74" y="116"/>
                            <a:pt x="74" y="116"/>
                          </a:cubicBezTo>
                          <a:cubicBezTo>
                            <a:pt x="70" y="116"/>
                            <a:pt x="70" y="116"/>
                            <a:pt x="70" y="116"/>
                          </a:cubicBezTo>
                          <a:cubicBezTo>
                            <a:pt x="69" y="116"/>
                            <a:pt x="69" y="116"/>
                            <a:pt x="69" y="116"/>
                          </a:cubicBezTo>
                          <a:cubicBezTo>
                            <a:pt x="68" y="115"/>
                            <a:pt x="68" y="115"/>
                            <a:pt x="68" y="115"/>
                          </a:cubicBezTo>
                          <a:cubicBezTo>
                            <a:pt x="66" y="105"/>
                            <a:pt x="66" y="105"/>
                            <a:pt x="66" y="105"/>
                          </a:cubicBezTo>
                          <a:cubicBezTo>
                            <a:pt x="67" y="84"/>
                            <a:pt x="67" y="84"/>
                            <a:pt x="67" y="84"/>
                          </a:cubicBezTo>
                          <a:cubicBezTo>
                            <a:pt x="68" y="84"/>
                            <a:pt x="68" y="84"/>
                            <a:pt x="68" y="84"/>
                          </a:cubicBezTo>
                          <a:cubicBezTo>
                            <a:pt x="74" y="75"/>
                            <a:pt x="74" y="75"/>
                            <a:pt x="74" y="75"/>
                          </a:cubicBezTo>
                          <a:cubicBezTo>
                            <a:pt x="82" y="80"/>
                            <a:pt x="82" y="80"/>
                            <a:pt x="82" y="80"/>
                          </a:cubicBezTo>
                          <a:cubicBezTo>
                            <a:pt x="88" y="80"/>
                            <a:pt x="88" y="80"/>
                            <a:pt x="88" y="80"/>
                          </a:cubicBezTo>
                          <a:cubicBezTo>
                            <a:pt x="92" y="54"/>
                            <a:pt x="92" y="54"/>
                            <a:pt x="92" y="54"/>
                          </a:cubicBezTo>
                          <a:cubicBezTo>
                            <a:pt x="90" y="51"/>
                            <a:pt x="89" y="49"/>
                            <a:pt x="87" y="48"/>
                          </a:cubicBezTo>
                          <a:cubicBezTo>
                            <a:pt x="84" y="48"/>
                            <a:pt x="84" y="48"/>
                            <a:pt x="84" y="48"/>
                          </a:cubicBezTo>
                          <a:cubicBezTo>
                            <a:pt x="84" y="48"/>
                            <a:pt x="84" y="48"/>
                            <a:pt x="84" y="48"/>
                          </a:cubicBezTo>
                          <a:cubicBezTo>
                            <a:pt x="83" y="48"/>
                            <a:pt x="83" y="48"/>
                            <a:pt x="83" y="48"/>
                          </a:cubicBezTo>
                          <a:cubicBezTo>
                            <a:pt x="77" y="49"/>
                            <a:pt x="77" y="49"/>
                            <a:pt x="77" y="49"/>
                          </a:cubicBezTo>
                          <a:cubicBezTo>
                            <a:pt x="76" y="48"/>
                            <a:pt x="76" y="48"/>
                            <a:pt x="76" y="48"/>
                          </a:cubicBezTo>
                          <a:cubicBezTo>
                            <a:pt x="76" y="48"/>
                            <a:pt x="76" y="48"/>
                            <a:pt x="76" y="48"/>
                          </a:cubicBezTo>
                          <a:cubicBezTo>
                            <a:pt x="72" y="42"/>
                            <a:pt x="72" y="42"/>
                            <a:pt x="72" y="42"/>
                          </a:cubicBezTo>
                          <a:cubicBezTo>
                            <a:pt x="72" y="42"/>
                            <a:pt x="72" y="42"/>
                            <a:pt x="72" y="42"/>
                          </a:cubicBezTo>
                          <a:cubicBezTo>
                            <a:pt x="71" y="42"/>
                            <a:pt x="71" y="42"/>
                            <a:pt x="71" y="42"/>
                          </a:cubicBezTo>
                          <a:cubicBezTo>
                            <a:pt x="71" y="32"/>
                            <a:pt x="71" y="32"/>
                            <a:pt x="71" y="32"/>
                          </a:cubicBezTo>
                          <a:cubicBezTo>
                            <a:pt x="73" y="26"/>
                            <a:pt x="73" y="26"/>
                            <a:pt x="73" y="26"/>
                          </a:cubicBezTo>
                          <a:cubicBezTo>
                            <a:pt x="74" y="24"/>
                            <a:pt x="74" y="24"/>
                            <a:pt x="74" y="24"/>
                          </a:cubicBezTo>
                          <a:cubicBezTo>
                            <a:pt x="74" y="22"/>
                            <a:pt x="75" y="20"/>
                            <a:pt x="76" y="18"/>
                          </a:cubicBezTo>
                          <a:cubicBezTo>
                            <a:pt x="78" y="16"/>
                            <a:pt x="78" y="16"/>
                            <a:pt x="78" y="16"/>
                          </a:cubicBezTo>
                          <a:cubicBezTo>
                            <a:pt x="78" y="10"/>
                            <a:pt x="78" y="10"/>
                            <a:pt x="78" y="10"/>
                          </a:cubicBezTo>
                          <a:cubicBezTo>
                            <a:pt x="72" y="4"/>
                            <a:pt x="72" y="4"/>
                            <a:pt x="72" y="4"/>
                          </a:cubicBezTo>
                          <a:cubicBezTo>
                            <a:pt x="64" y="0"/>
                            <a:pt x="64" y="0"/>
                            <a:pt x="64" y="0"/>
                          </a:cubicBezTo>
                          <a:lnTo>
                            <a:pt x="54" y="9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59" name="íşļîḋé">
                      <a:extLst>
                        <a:ext uri="{FF2B5EF4-FFF2-40B4-BE49-F238E27FC236}">
                          <a16:creationId xmlns:a16="http://schemas.microsoft.com/office/drawing/2014/main" id="{57CA76E7-F103-4414-B6D6-6459DB98CAE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951" y="1865"/>
                      <a:ext cx="961" cy="689"/>
                    </a:xfrm>
                    <a:custGeom>
                      <a:avLst/>
                      <a:gdLst>
                        <a:gd name="T0" fmla="*/ 241 w 406"/>
                        <a:gd name="T1" fmla="*/ 29 h 291"/>
                        <a:gd name="T2" fmla="*/ 228 w 406"/>
                        <a:gd name="T3" fmla="*/ 42 h 291"/>
                        <a:gd name="T4" fmla="*/ 190 w 406"/>
                        <a:gd name="T5" fmla="*/ 14 h 291"/>
                        <a:gd name="T6" fmla="*/ 178 w 406"/>
                        <a:gd name="T7" fmla="*/ 9 h 291"/>
                        <a:gd name="T8" fmla="*/ 144 w 406"/>
                        <a:gd name="T9" fmla="*/ 2 h 291"/>
                        <a:gd name="T10" fmla="*/ 114 w 406"/>
                        <a:gd name="T11" fmla="*/ 5 h 291"/>
                        <a:gd name="T12" fmla="*/ 98 w 406"/>
                        <a:gd name="T13" fmla="*/ 10 h 291"/>
                        <a:gd name="T14" fmla="*/ 72 w 406"/>
                        <a:gd name="T15" fmla="*/ 13 h 291"/>
                        <a:gd name="T16" fmla="*/ 41 w 406"/>
                        <a:gd name="T17" fmla="*/ 20 h 291"/>
                        <a:gd name="T18" fmla="*/ 49 w 406"/>
                        <a:gd name="T19" fmla="*/ 45 h 291"/>
                        <a:gd name="T20" fmla="*/ 62 w 406"/>
                        <a:gd name="T21" fmla="*/ 65 h 291"/>
                        <a:gd name="T22" fmla="*/ 52 w 406"/>
                        <a:gd name="T23" fmla="*/ 89 h 291"/>
                        <a:gd name="T24" fmla="*/ 56 w 406"/>
                        <a:gd name="T25" fmla="*/ 102 h 291"/>
                        <a:gd name="T26" fmla="*/ 30 w 406"/>
                        <a:gd name="T27" fmla="*/ 105 h 291"/>
                        <a:gd name="T28" fmla="*/ 10 w 406"/>
                        <a:gd name="T29" fmla="*/ 121 h 291"/>
                        <a:gd name="T30" fmla="*/ 2 w 406"/>
                        <a:gd name="T31" fmla="*/ 136 h 291"/>
                        <a:gd name="T32" fmla="*/ 5 w 406"/>
                        <a:gd name="T33" fmla="*/ 169 h 291"/>
                        <a:gd name="T34" fmla="*/ 8 w 406"/>
                        <a:gd name="T35" fmla="*/ 197 h 291"/>
                        <a:gd name="T36" fmla="*/ 38 w 406"/>
                        <a:gd name="T37" fmla="*/ 209 h 291"/>
                        <a:gd name="T38" fmla="*/ 50 w 406"/>
                        <a:gd name="T39" fmla="*/ 217 h 291"/>
                        <a:gd name="T40" fmla="*/ 63 w 406"/>
                        <a:gd name="T41" fmla="*/ 229 h 291"/>
                        <a:gd name="T42" fmla="*/ 93 w 406"/>
                        <a:gd name="T43" fmla="*/ 241 h 291"/>
                        <a:gd name="T44" fmla="*/ 136 w 406"/>
                        <a:gd name="T45" fmla="*/ 250 h 291"/>
                        <a:gd name="T46" fmla="*/ 158 w 406"/>
                        <a:gd name="T47" fmla="*/ 256 h 291"/>
                        <a:gd name="T48" fmla="*/ 170 w 406"/>
                        <a:gd name="T49" fmla="*/ 268 h 291"/>
                        <a:gd name="T50" fmla="*/ 174 w 406"/>
                        <a:gd name="T51" fmla="*/ 277 h 291"/>
                        <a:gd name="T52" fmla="*/ 183 w 406"/>
                        <a:gd name="T53" fmla="*/ 289 h 291"/>
                        <a:gd name="T54" fmla="*/ 195 w 406"/>
                        <a:gd name="T55" fmla="*/ 284 h 291"/>
                        <a:gd name="T56" fmla="*/ 210 w 406"/>
                        <a:gd name="T57" fmla="*/ 279 h 291"/>
                        <a:gd name="T58" fmla="*/ 222 w 406"/>
                        <a:gd name="T59" fmla="*/ 276 h 291"/>
                        <a:gd name="T60" fmla="*/ 226 w 406"/>
                        <a:gd name="T61" fmla="*/ 261 h 291"/>
                        <a:gd name="T62" fmla="*/ 242 w 406"/>
                        <a:gd name="T63" fmla="*/ 235 h 291"/>
                        <a:gd name="T64" fmla="*/ 239 w 406"/>
                        <a:gd name="T65" fmla="*/ 210 h 291"/>
                        <a:gd name="T66" fmla="*/ 246 w 406"/>
                        <a:gd name="T67" fmla="*/ 203 h 291"/>
                        <a:gd name="T68" fmla="*/ 278 w 406"/>
                        <a:gd name="T69" fmla="*/ 213 h 291"/>
                        <a:gd name="T70" fmla="*/ 284 w 406"/>
                        <a:gd name="T71" fmla="*/ 231 h 291"/>
                        <a:gd name="T72" fmla="*/ 299 w 406"/>
                        <a:gd name="T73" fmla="*/ 249 h 291"/>
                        <a:gd name="T74" fmla="*/ 325 w 406"/>
                        <a:gd name="T75" fmla="*/ 259 h 291"/>
                        <a:gd name="T76" fmla="*/ 332 w 406"/>
                        <a:gd name="T77" fmla="*/ 261 h 291"/>
                        <a:gd name="T78" fmla="*/ 350 w 406"/>
                        <a:gd name="T79" fmla="*/ 254 h 291"/>
                        <a:gd name="T80" fmla="*/ 361 w 406"/>
                        <a:gd name="T81" fmla="*/ 236 h 291"/>
                        <a:gd name="T82" fmla="*/ 346 w 406"/>
                        <a:gd name="T83" fmla="*/ 229 h 291"/>
                        <a:gd name="T84" fmla="*/ 367 w 406"/>
                        <a:gd name="T85" fmla="*/ 203 h 291"/>
                        <a:gd name="T86" fmla="*/ 376 w 406"/>
                        <a:gd name="T87" fmla="*/ 175 h 291"/>
                        <a:gd name="T88" fmla="*/ 402 w 406"/>
                        <a:gd name="T89" fmla="*/ 145 h 291"/>
                        <a:gd name="T90" fmla="*/ 400 w 406"/>
                        <a:gd name="T91" fmla="*/ 127 h 291"/>
                        <a:gd name="T92" fmla="*/ 382 w 406"/>
                        <a:gd name="T93" fmla="*/ 84 h 291"/>
                        <a:gd name="T94" fmla="*/ 368 w 406"/>
                        <a:gd name="T95" fmla="*/ 79 h 291"/>
                        <a:gd name="T96" fmla="*/ 336 w 406"/>
                        <a:gd name="T97" fmla="*/ 50 h 291"/>
                        <a:gd name="T98" fmla="*/ 328 w 406"/>
                        <a:gd name="T99" fmla="*/ 53 h 291"/>
                        <a:gd name="T100" fmla="*/ 308 w 406"/>
                        <a:gd name="T101" fmla="*/ 39 h 291"/>
                        <a:gd name="T102" fmla="*/ 281 w 406"/>
                        <a:gd name="T103" fmla="*/ 25 h 291"/>
                        <a:gd name="T104" fmla="*/ 272 w 406"/>
                        <a:gd name="T105" fmla="*/ 27 h 291"/>
                        <a:gd name="T106" fmla="*/ 242 w 406"/>
                        <a:gd name="T107" fmla="*/ 15 h 2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406" h="291">
                          <a:moveTo>
                            <a:pt x="242" y="15"/>
                          </a:moveTo>
                          <a:cubicBezTo>
                            <a:pt x="238" y="18"/>
                            <a:pt x="238" y="18"/>
                            <a:pt x="238" y="18"/>
                          </a:cubicBezTo>
                          <a:cubicBezTo>
                            <a:pt x="238" y="19"/>
                            <a:pt x="239" y="23"/>
                            <a:pt x="240" y="28"/>
                          </a:cubicBezTo>
                          <a:cubicBezTo>
                            <a:pt x="240" y="29"/>
                            <a:pt x="240" y="29"/>
                            <a:pt x="240" y="29"/>
                          </a:cubicBezTo>
                          <a:cubicBezTo>
                            <a:pt x="241" y="29"/>
                            <a:pt x="241" y="29"/>
                            <a:pt x="241" y="29"/>
                          </a:cubicBezTo>
                          <a:cubicBezTo>
                            <a:pt x="240" y="29"/>
                            <a:pt x="240" y="29"/>
                            <a:pt x="240" y="29"/>
                          </a:cubicBezTo>
                          <a:cubicBezTo>
                            <a:pt x="236" y="39"/>
                            <a:pt x="236" y="39"/>
                            <a:pt x="236" y="39"/>
                          </a:cubicBezTo>
                          <a:cubicBezTo>
                            <a:pt x="230" y="41"/>
                            <a:pt x="230" y="41"/>
                            <a:pt x="230" y="41"/>
                          </a:cubicBezTo>
                          <a:cubicBezTo>
                            <a:pt x="229" y="42"/>
                            <a:pt x="229" y="42"/>
                            <a:pt x="229" y="42"/>
                          </a:cubicBezTo>
                          <a:cubicBezTo>
                            <a:pt x="228" y="42"/>
                            <a:pt x="228" y="42"/>
                            <a:pt x="228" y="42"/>
                          </a:cubicBezTo>
                          <a:cubicBezTo>
                            <a:pt x="218" y="37"/>
                            <a:pt x="218" y="37"/>
                            <a:pt x="218" y="37"/>
                          </a:cubicBezTo>
                          <a:cubicBezTo>
                            <a:pt x="218" y="37"/>
                            <a:pt x="218" y="37"/>
                            <a:pt x="218" y="37"/>
                          </a:cubicBezTo>
                          <a:cubicBezTo>
                            <a:pt x="218" y="37"/>
                            <a:pt x="218" y="37"/>
                            <a:pt x="218" y="37"/>
                          </a:cubicBezTo>
                          <a:cubicBezTo>
                            <a:pt x="198" y="19"/>
                            <a:pt x="198" y="19"/>
                            <a:pt x="198" y="19"/>
                          </a:cubicBezTo>
                          <a:cubicBezTo>
                            <a:pt x="190" y="14"/>
                            <a:pt x="190" y="14"/>
                            <a:pt x="190" y="14"/>
                          </a:cubicBezTo>
                          <a:cubicBezTo>
                            <a:pt x="178" y="10"/>
                            <a:pt x="178" y="10"/>
                            <a:pt x="178" y="10"/>
                          </a:cubicBezTo>
                          <a:cubicBezTo>
                            <a:pt x="178" y="9"/>
                            <a:pt x="178" y="9"/>
                            <a:pt x="178" y="9"/>
                          </a:cubicBezTo>
                          <a:cubicBezTo>
                            <a:pt x="178" y="9"/>
                            <a:pt x="178" y="9"/>
                            <a:pt x="178" y="9"/>
                          </a:cubicBezTo>
                          <a:cubicBezTo>
                            <a:pt x="178" y="9"/>
                            <a:pt x="178" y="9"/>
                            <a:pt x="178" y="9"/>
                          </a:cubicBezTo>
                          <a:cubicBezTo>
                            <a:pt x="178" y="9"/>
                            <a:pt x="178" y="9"/>
                            <a:pt x="178" y="9"/>
                          </a:cubicBezTo>
                          <a:cubicBezTo>
                            <a:pt x="172" y="5"/>
                            <a:pt x="172" y="5"/>
                            <a:pt x="172" y="5"/>
                          </a:cubicBezTo>
                          <a:cubicBezTo>
                            <a:pt x="162" y="2"/>
                            <a:pt x="162" y="2"/>
                            <a:pt x="162" y="2"/>
                          </a:cubicBezTo>
                          <a:cubicBezTo>
                            <a:pt x="157" y="3"/>
                            <a:pt x="157" y="3"/>
                            <a:pt x="157" y="3"/>
                          </a:cubicBezTo>
                          <a:cubicBezTo>
                            <a:pt x="156" y="3"/>
                            <a:pt x="156" y="3"/>
                            <a:pt x="156" y="3"/>
                          </a:cubicBezTo>
                          <a:cubicBezTo>
                            <a:pt x="144" y="2"/>
                            <a:pt x="144" y="2"/>
                            <a:pt x="144" y="2"/>
                          </a:cubicBezTo>
                          <a:cubicBezTo>
                            <a:pt x="143" y="2"/>
                            <a:pt x="143" y="2"/>
                            <a:pt x="143" y="2"/>
                          </a:cubicBezTo>
                          <a:cubicBezTo>
                            <a:pt x="134" y="0"/>
                            <a:pt x="134" y="0"/>
                            <a:pt x="134" y="0"/>
                          </a:cubicBezTo>
                          <a:cubicBezTo>
                            <a:pt x="128" y="0"/>
                            <a:pt x="128" y="0"/>
                            <a:pt x="128" y="0"/>
                          </a:cubicBezTo>
                          <a:cubicBezTo>
                            <a:pt x="124" y="3"/>
                            <a:pt x="124" y="3"/>
                            <a:pt x="124" y="3"/>
                          </a:cubicBezTo>
                          <a:cubicBezTo>
                            <a:pt x="122" y="4"/>
                            <a:pt x="118" y="5"/>
                            <a:pt x="114" y="5"/>
                          </a:cubicBezTo>
                          <a:cubicBezTo>
                            <a:pt x="106" y="7"/>
                            <a:pt x="106" y="7"/>
                            <a:pt x="106" y="7"/>
                          </a:cubicBezTo>
                          <a:cubicBezTo>
                            <a:pt x="99" y="9"/>
                            <a:pt x="99" y="9"/>
                            <a:pt x="99" y="9"/>
                          </a:cubicBezTo>
                          <a:cubicBezTo>
                            <a:pt x="98" y="10"/>
                            <a:pt x="98" y="10"/>
                            <a:pt x="98" y="10"/>
                          </a:cubicBezTo>
                          <a:cubicBezTo>
                            <a:pt x="98" y="10"/>
                            <a:pt x="98" y="10"/>
                            <a:pt x="98" y="10"/>
                          </a:cubicBezTo>
                          <a:cubicBezTo>
                            <a:pt x="98" y="10"/>
                            <a:pt x="98" y="10"/>
                            <a:pt x="98" y="10"/>
                          </a:cubicBezTo>
                          <a:cubicBezTo>
                            <a:pt x="90" y="11"/>
                            <a:pt x="90" y="11"/>
                            <a:pt x="90" y="11"/>
                          </a:cubicBezTo>
                          <a:cubicBezTo>
                            <a:pt x="80" y="14"/>
                            <a:pt x="80" y="14"/>
                            <a:pt x="80" y="14"/>
                          </a:cubicBezTo>
                          <a:cubicBezTo>
                            <a:pt x="80" y="14"/>
                            <a:pt x="80" y="14"/>
                            <a:pt x="80" y="14"/>
                          </a:cubicBezTo>
                          <a:cubicBezTo>
                            <a:pt x="79" y="14"/>
                            <a:pt x="79" y="14"/>
                            <a:pt x="79" y="14"/>
                          </a:cubicBezTo>
                          <a:cubicBezTo>
                            <a:pt x="72" y="13"/>
                            <a:pt x="72" y="13"/>
                            <a:pt x="72" y="13"/>
                          </a:cubicBezTo>
                          <a:cubicBezTo>
                            <a:pt x="60" y="15"/>
                            <a:pt x="60" y="15"/>
                            <a:pt x="60" y="15"/>
                          </a:cubicBezTo>
                          <a:cubicBezTo>
                            <a:pt x="50" y="15"/>
                            <a:pt x="50" y="15"/>
                            <a:pt x="50" y="15"/>
                          </a:cubicBezTo>
                          <a:cubicBezTo>
                            <a:pt x="46" y="19"/>
                            <a:pt x="46" y="19"/>
                            <a:pt x="46" y="19"/>
                          </a:cubicBezTo>
                          <a:cubicBezTo>
                            <a:pt x="46" y="19"/>
                            <a:pt x="46" y="19"/>
                            <a:pt x="46" y="19"/>
                          </a:cubicBezTo>
                          <a:cubicBezTo>
                            <a:pt x="41" y="20"/>
                            <a:pt x="41" y="20"/>
                            <a:pt x="41" y="20"/>
                          </a:cubicBezTo>
                          <a:cubicBezTo>
                            <a:pt x="43" y="25"/>
                            <a:pt x="43" y="25"/>
                            <a:pt x="43" y="25"/>
                          </a:cubicBezTo>
                          <a:cubicBezTo>
                            <a:pt x="43" y="33"/>
                            <a:pt x="43" y="33"/>
                            <a:pt x="43" y="33"/>
                          </a:cubicBezTo>
                          <a:cubicBezTo>
                            <a:pt x="42" y="39"/>
                            <a:pt x="42" y="39"/>
                            <a:pt x="42" y="39"/>
                          </a:cubicBezTo>
                          <a:cubicBezTo>
                            <a:pt x="49" y="45"/>
                            <a:pt x="49" y="45"/>
                            <a:pt x="49" y="45"/>
                          </a:cubicBezTo>
                          <a:cubicBezTo>
                            <a:pt x="49" y="45"/>
                            <a:pt x="49" y="45"/>
                            <a:pt x="49" y="45"/>
                          </a:cubicBezTo>
                          <a:cubicBezTo>
                            <a:pt x="49" y="45"/>
                            <a:pt x="49" y="45"/>
                            <a:pt x="49" y="45"/>
                          </a:cubicBezTo>
                          <a:cubicBezTo>
                            <a:pt x="49" y="45"/>
                            <a:pt x="49" y="45"/>
                            <a:pt x="49" y="45"/>
                          </a:cubicBezTo>
                          <a:cubicBezTo>
                            <a:pt x="55" y="51"/>
                            <a:pt x="55" y="51"/>
                            <a:pt x="55" y="51"/>
                          </a:cubicBezTo>
                          <a:cubicBezTo>
                            <a:pt x="58" y="54"/>
                            <a:pt x="60" y="56"/>
                            <a:pt x="60" y="59"/>
                          </a:cubicBezTo>
                          <a:cubicBezTo>
                            <a:pt x="62" y="65"/>
                            <a:pt x="62" y="65"/>
                            <a:pt x="62" y="65"/>
                          </a:cubicBezTo>
                          <a:cubicBezTo>
                            <a:pt x="65" y="71"/>
                            <a:pt x="65" y="71"/>
                            <a:pt x="65" y="71"/>
                          </a:cubicBezTo>
                          <a:cubicBezTo>
                            <a:pt x="64" y="71"/>
                            <a:pt x="64" y="71"/>
                            <a:pt x="64" y="71"/>
                          </a:cubicBezTo>
                          <a:cubicBezTo>
                            <a:pt x="56" y="77"/>
                            <a:pt x="56" y="77"/>
                            <a:pt x="56" y="77"/>
                          </a:cubicBezTo>
                          <a:cubicBezTo>
                            <a:pt x="51" y="83"/>
                            <a:pt x="51" y="83"/>
                            <a:pt x="51" y="83"/>
                          </a:cubicBezTo>
                          <a:cubicBezTo>
                            <a:pt x="52" y="89"/>
                            <a:pt x="52" y="89"/>
                            <a:pt x="52" y="89"/>
                          </a:cubicBezTo>
                          <a:cubicBezTo>
                            <a:pt x="56" y="98"/>
                            <a:pt x="56" y="98"/>
                            <a:pt x="56" y="98"/>
                          </a:cubicBezTo>
                          <a:cubicBezTo>
                            <a:pt x="56" y="99"/>
                            <a:pt x="56" y="99"/>
                            <a:pt x="56" y="99"/>
                          </a:cubicBezTo>
                          <a:cubicBezTo>
                            <a:pt x="56" y="99"/>
                            <a:pt x="56" y="99"/>
                            <a:pt x="56" y="99"/>
                          </a:cubicBezTo>
                          <a:cubicBezTo>
                            <a:pt x="56" y="99"/>
                            <a:pt x="56" y="99"/>
                            <a:pt x="56" y="99"/>
                          </a:cubicBezTo>
                          <a:cubicBezTo>
                            <a:pt x="56" y="102"/>
                            <a:pt x="56" y="102"/>
                            <a:pt x="56" y="102"/>
                          </a:cubicBezTo>
                          <a:cubicBezTo>
                            <a:pt x="55" y="104"/>
                            <a:pt x="54" y="106"/>
                            <a:pt x="53" y="107"/>
                          </a:cubicBezTo>
                          <a:cubicBezTo>
                            <a:pt x="50" y="109"/>
                            <a:pt x="46" y="109"/>
                            <a:pt x="40" y="107"/>
                          </a:cubicBezTo>
                          <a:cubicBezTo>
                            <a:pt x="30" y="105"/>
                            <a:pt x="30" y="105"/>
                            <a:pt x="30" y="105"/>
                          </a:cubicBezTo>
                          <a:cubicBezTo>
                            <a:pt x="30" y="105"/>
                            <a:pt x="30" y="105"/>
                            <a:pt x="30" y="105"/>
                          </a:cubicBezTo>
                          <a:cubicBezTo>
                            <a:pt x="30" y="105"/>
                            <a:pt x="30" y="105"/>
                            <a:pt x="30" y="105"/>
                          </a:cubicBezTo>
                          <a:cubicBezTo>
                            <a:pt x="29" y="105"/>
                            <a:pt x="29" y="105"/>
                            <a:pt x="29" y="105"/>
                          </a:cubicBezTo>
                          <a:cubicBezTo>
                            <a:pt x="22" y="101"/>
                            <a:pt x="22" y="101"/>
                            <a:pt x="22" y="101"/>
                          </a:cubicBezTo>
                          <a:cubicBezTo>
                            <a:pt x="10" y="101"/>
                            <a:pt x="10" y="101"/>
                            <a:pt x="10" y="101"/>
                          </a:cubicBezTo>
                          <a:cubicBezTo>
                            <a:pt x="11" y="101"/>
                            <a:pt x="11" y="101"/>
                            <a:pt x="11" y="101"/>
                          </a:cubicBezTo>
                          <a:cubicBezTo>
                            <a:pt x="10" y="121"/>
                            <a:pt x="10" y="121"/>
                            <a:pt x="10" y="121"/>
                          </a:cubicBezTo>
                          <a:cubicBezTo>
                            <a:pt x="9" y="124"/>
                            <a:pt x="7" y="125"/>
                            <a:pt x="4" y="125"/>
                          </a:cubicBezTo>
                          <a:cubicBezTo>
                            <a:pt x="3" y="126"/>
                            <a:pt x="2" y="127"/>
                            <a:pt x="3" y="131"/>
                          </a:cubicBezTo>
                          <a:cubicBezTo>
                            <a:pt x="3" y="131"/>
                            <a:pt x="3" y="131"/>
                            <a:pt x="3" y="131"/>
                          </a:cubicBezTo>
                          <a:cubicBezTo>
                            <a:pt x="2" y="131"/>
                            <a:pt x="2" y="131"/>
                            <a:pt x="2" y="131"/>
                          </a:cubicBezTo>
                          <a:cubicBezTo>
                            <a:pt x="2" y="136"/>
                            <a:pt x="2" y="136"/>
                            <a:pt x="2" y="136"/>
                          </a:cubicBezTo>
                          <a:cubicBezTo>
                            <a:pt x="4" y="139"/>
                            <a:pt x="6" y="141"/>
                            <a:pt x="7" y="142"/>
                          </a:cubicBezTo>
                          <a:cubicBezTo>
                            <a:pt x="9" y="152"/>
                            <a:pt x="9" y="152"/>
                            <a:pt x="9" y="152"/>
                          </a:cubicBezTo>
                          <a:cubicBezTo>
                            <a:pt x="9" y="155"/>
                            <a:pt x="9" y="155"/>
                            <a:pt x="9" y="155"/>
                          </a:cubicBezTo>
                          <a:cubicBezTo>
                            <a:pt x="9" y="157"/>
                            <a:pt x="8" y="159"/>
                            <a:pt x="8" y="161"/>
                          </a:cubicBezTo>
                          <a:cubicBezTo>
                            <a:pt x="5" y="169"/>
                            <a:pt x="5" y="169"/>
                            <a:pt x="5" y="169"/>
                          </a:cubicBezTo>
                          <a:cubicBezTo>
                            <a:pt x="0" y="179"/>
                            <a:pt x="0" y="179"/>
                            <a:pt x="0" y="179"/>
                          </a:cubicBezTo>
                          <a:cubicBezTo>
                            <a:pt x="0" y="181"/>
                            <a:pt x="0" y="181"/>
                            <a:pt x="0" y="181"/>
                          </a:cubicBezTo>
                          <a:cubicBezTo>
                            <a:pt x="0" y="185"/>
                            <a:pt x="0" y="185"/>
                            <a:pt x="0" y="185"/>
                          </a:cubicBezTo>
                          <a:cubicBezTo>
                            <a:pt x="6" y="192"/>
                            <a:pt x="6" y="192"/>
                            <a:pt x="6" y="192"/>
                          </a:cubicBezTo>
                          <a:cubicBezTo>
                            <a:pt x="7" y="194"/>
                            <a:pt x="8" y="195"/>
                            <a:pt x="8" y="197"/>
                          </a:cubicBezTo>
                          <a:cubicBezTo>
                            <a:pt x="13" y="203"/>
                            <a:pt x="13" y="203"/>
                            <a:pt x="13" y="203"/>
                          </a:cubicBezTo>
                          <a:cubicBezTo>
                            <a:pt x="20" y="211"/>
                            <a:pt x="20" y="211"/>
                            <a:pt x="20" y="211"/>
                          </a:cubicBezTo>
                          <a:cubicBezTo>
                            <a:pt x="23" y="214"/>
                            <a:pt x="25" y="215"/>
                            <a:pt x="26" y="215"/>
                          </a:cubicBezTo>
                          <a:cubicBezTo>
                            <a:pt x="34" y="211"/>
                            <a:pt x="34" y="211"/>
                            <a:pt x="34" y="211"/>
                          </a:cubicBezTo>
                          <a:cubicBezTo>
                            <a:pt x="35" y="209"/>
                            <a:pt x="36" y="209"/>
                            <a:pt x="38" y="209"/>
                          </a:cubicBezTo>
                          <a:cubicBezTo>
                            <a:pt x="40" y="209"/>
                            <a:pt x="42" y="210"/>
                            <a:pt x="46" y="212"/>
                          </a:cubicBezTo>
                          <a:cubicBezTo>
                            <a:pt x="46" y="212"/>
                            <a:pt x="46" y="212"/>
                            <a:pt x="46" y="212"/>
                          </a:cubicBezTo>
                          <a:cubicBezTo>
                            <a:pt x="46" y="212"/>
                            <a:pt x="46" y="212"/>
                            <a:pt x="46" y="212"/>
                          </a:cubicBezTo>
                          <a:cubicBezTo>
                            <a:pt x="46" y="213"/>
                            <a:pt x="46" y="213"/>
                            <a:pt x="46" y="213"/>
                          </a:cubicBezTo>
                          <a:cubicBezTo>
                            <a:pt x="50" y="217"/>
                            <a:pt x="50" y="217"/>
                            <a:pt x="50" y="217"/>
                          </a:cubicBezTo>
                          <a:cubicBezTo>
                            <a:pt x="52" y="222"/>
                            <a:pt x="52" y="222"/>
                            <a:pt x="52" y="222"/>
                          </a:cubicBezTo>
                          <a:cubicBezTo>
                            <a:pt x="54" y="224"/>
                            <a:pt x="54" y="224"/>
                            <a:pt x="54" y="224"/>
                          </a:cubicBezTo>
                          <a:cubicBezTo>
                            <a:pt x="55" y="225"/>
                            <a:pt x="55" y="225"/>
                            <a:pt x="55" y="225"/>
                          </a:cubicBezTo>
                          <a:cubicBezTo>
                            <a:pt x="60" y="229"/>
                            <a:pt x="60" y="229"/>
                            <a:pt x="60" y="229"/>
                          </a:cubicBezTo>
                          <a:cubicBezTo>
                            <a:pt x="63" y="229"/>
                            <a:pt x="63" y="229"/>
                            <a:pt x="63" y="229"/>
                          </a:cubicBezTo>
                          <a:cubicBezTo>
                            <a:pt x="65" y="229"/>
                            <a:pt x="66" y="231"/>
                            <a:pt x="68" y="232"/>
                          </a:cubicBezTo>
                          <a:cubicBezTo>
                            <a:pt x="68" y="233"/>
                            <a:pt x="73" y="235"/>
                            <a:pt x="80" y="237"/>
                          </a:cubicBezTo>
                          <a:cubicBezTo>
                            <a:pt x="81" y="237"/>
                            <a:pt x="81" y="237"/>
                            <a:pt x="81" y="237"/>
                          </a:cubicBezTo>
                          <a:cubicBezTo>
                            <a:pt x="93" y="241"/>
                            <a:pt x="93" y="241"/>
                            <a:pt x="93" y="241"/>
                          </a:cubicBezTo>
                          <a:cubicBezTo>
                            <a:pt x="93" y="241"/>
                            <a:pt x="93" y="241"/>
                            <a:pt x="93" y="241"/>
                          </a:cubicBezTo>
                          <a:cubicBezTo>
                            <a:pt x="94" y="241"/>
                            <a:pt x="94" y="241"/>
                            <a:pt x="94" y="241"/>
                          </a:cubicBezTo>
                          <a:cubicBezTo>
                            <a:pt x="102" y="245"/>
                            <a:pt x="102" y="245"/>
                            <a:pt x="102" y="245"/>
                          </a:cubicBezTo>
                          <a:cubicBezTo>
                            <a:pt x="116" y="249"/>
                            <a:pt x="116" y="249"/>
                            <a:pt x="116" y="249"/>
                          </a:cubicBezTo>
                          <a:cubicBezTo>
                            <a:pt x="117" y="249"/>
                            <a:pt x="117" y="249"/>
                            <a:pt x="117" y="249"/>
                          </a:cubicBezTo>
                          <a:cubicBezTo>
                            <a:pt x="136" y="250"/>
                            <a:pt x="136" y="250"/>
                            <a:pt x="136" y="250"/>
                          </a:cubicBezTo>
                          <a:cubicBezTo>
                            <a:pt x="144" y="247"/>
                            <a:pt x="144" y="247"/>
                            <a:pt x="144" y="247"/>
                          </a:cubicBezTo>
                          <a:cubicBezTo>
                            <a:pt x="152" y="247"/>
                            <a:pt x="152" y="247"/>
                            <a:pt x="152" y="247"/>
                          </a:cubicBezTo>
                          <a:cubicBezTo>
                            <a:pt x="152" y="247"/>
                            <a:pt x="152" y="247"/>
                            <a:pt x="152" y="247"/>
                          </a:cubicBezTo>
                          <a:cubicBezTo>
                            <a:pt x="152" y="248"/>
                            <a:pt x="152" y="248"/>
                            <a:pt x="152" y="248"/>
                          </a:cubicBezTo>
                          <a:cubicBezTo>
                            <a:pt x="158" y="256"/>
                            <a:pt x="158" y="256"/>
                            <a:pt x="158" y="256"/>
                          </a:cubicBezTo>
                          <a:cubicBezTo>
                            <a:pt x="158" y="256"/>
                            <a:pt x="158" y="256"/>
                            <a:pt x="158" y="256"/>
                          </a:cubicBezTo>
                          <a:cubicBezTo>
                            <a:pt x="158" y="256"/>
                            <a:pt x="158" y="256"/>
                            <a:pt x="158" y="256"/>
                          </a:cubicBezTo>
                          <a:cubicBezTo>
                            <a:pt x="162" y="263"/>
                            <a:pt x="162" y="263"/>
                            <a:pt x="162" y="263"/>
                          </a:cubicBezTo>
                          <a:cubicBezTo>
                            <a:pt x="166" y="266"/>
                            <a:pt x="166" y="266"/>
                            <a:pt x="166" y="266"/>
                          </a:cubicBezTo>
                          <a:cubicBezTo>
                            <a:pt x="170" y="268"/>
                            <a:pt x="170" y="268"/>
                            <a:pt x="170" y="268"/>
                          </a:cubicBezTo>
                          <a:cubicBezTo>
                            <a:pt x="170" y="269"/>
                            <a:pt x="170" y="269"/>
                            <a:pt x="170" y="269"/>
                          </a:cubicBezTo>
                          <a:cubicBezTo>
                            <a:pt x="170" y="269"/>
                            <a:pt x="170" y="269"/>
                            <a:pt x="170" y="269"/>
                          </a:cubicBezTo>
                          <a:cubicBezTo>
                            <a:pt x="171" y="269"/>
                            <a:pt x="171" y="269"/>
                            <a:pt x="171" y="269"/>
                          </a:cubicBezTo>
                          <a:cubicBezTo>
                            <a:pt x="174" y="277"/>
                            <a:pt x="174" y="277"/>
                            <a:pt x="174" y="277"/>
                          </a:cubicBezTo>
                          <a:cubicBezTo>
                            <a:pt x="174" y="277"/>
                            <a:pt x="174" y="277"/>
                            <a:pt x="174" y="277"/>
                          </a:cubicBezTo>
                          <a:cubicBezTo>
                            <a:pt x="175" y="277"/>
                            <a:pt x="175" y="277"/>
                            <a:pt x="175" y="277"/>
                          </a:cubicBezTo>
                          <a:cubicBezTo>
                            <a:pt x="175" y="278"/>
                            <a:pt x="175" y="278"/>
                            <a:pt x="175" y="278"/>
                          </a:cubicBezTo>
                          <a:cubicBezTo>
                            <a:pt x="177" y="287"/>
                            <a:pt x="177" y="287"/>
                            <a:pt x="177" y="287"/>
                          </a:cubicBezTo>
                          <a:cubicBezTo>
                            <a:pt x="182" y="289"/>
                            <a:pt x="182" y="289"/>
                            <a:pt x="182" y="289"/>
                          </a:cubicBezTo>
                          <a:cubicBezTo>
                            <a:pt x="183" y="289"/>
                            <a:pt x="183" y="289"/>
                            <a:pt x="183" y="289"/>
                          </a:cubicBezTo>
                          <a:cubicBezTo>
                            <a:pt x="183" y="289"/>
                            <a:pt x="183" y="289"/>
                            <a:pt x="183" y="289"/>
                          </a:cubicBezTo>
                          <a:cubicBezTo>
                            <a:pt x="183" y="289"/>
                            <a:pt x="183" y="289"/>
                            <a:pt x="183" y="289"/>
                          </a:cubicBezTo>
                          <a:cubicBezTo>
                            <a:pt x="188" y="291"/>
                            <a:pt x="188" y="291"/>
                            <a:pt x="188" y="291"/>
                          </a:cubicBezTo>
                          <a:cubicBezTo>
                            <a:pt x="194" y="290"/>
                            <a:pt x="194" y="290"/>
                            <a:pt x="194" y="290"/>
                          </a:cubicBezTo>
                          <a:cubicBezTo>
                            <a:pt x="195" y="284"/>
                            <a:pt x="195" y="284"/>
                            <a:pt x="195" y="284"/>
                          </a:cubicBezTo>
                          <a:cubicBezTo>
                            <a:pt x="195" y="284"/>
                            <a:pt x="195" y="284"/>
                            <a:pt x="195" y="284"/>
                          </a:cubicBezTo>
                          <a:cubicBezTo>
                            <a:pt x="196" y="283"/>
                            <a:pt x="196" y="283"/>
                            <a:pt x="196" y="283"/>
                          </a:cubicBezTo>
                          <a:cubicBezTo>
                            <a:pt x="202" y="277"/>
                            <a:pt x="202" y="277"/>
                            <a:pt x="202" y="277"/>
                          </a:cubicBezTo>
                          <a:cubicBezTo>
                            <a:pt x="210" y="279"/>
                            <a:pt x="210" y="279"/>
                            <a:pt x="210" y="279"/>
                          </a:cubicBezTo>
                          <a:cubicBezTo>
                            <a:pt x="210" y="279"/>
                            <a:pt x="210" y="279"/>
                            <a:pt x="210" y="279"/>
                          </a:cubicBezTo>
                          <a:cubicBezTo>
                            <a:pt x="214" y="287"/>
                            <a:pt x="214" y="287"/>
                            <a:pt x="214" y="287"/>
                          </a:cubicBezTo>
                          <a:cubicBezTo>
                            <a:pt x="221" y="285"/>
                            <a:pt x="221" y="285"/>
                            <a:pt x="221" y="285"/>
                          </a:cubicBezTo>
                          <a:cubicBezTo>
                            <a:pt x="222" y="277"/>
                            <a:pt x="222" y="277"/>
                            <a:pt x="222" y="277"/>
                          </a:cubicBezTo>
                          <a:cubicBezTo>
                            <a:pt x="222" y="277"/>
                            <a:pt x="222" y="277"/>
                            <a:pt x="222" y="277"/>
                          </a:cubicBezTo>
                          <a:cubicBezTo>
                            <a:pt x="222" y="276"/>
                            <a:pt x="222" y="276"/>
                            <a:pt x="222" y="276"/>
                          </a:cubicBezTo>
                          <a:cubicBezTo>
                            <a:pt x="222" y="276"/>
                            <a:pt x="222" y="276"/>
                            <a:pt x="222" y="276"/>
                          </a:cubicBezTo>
                          <a:cubicBezTo>
                            <a:pt x="228" y="273"/>
                            <a:pt x="228" y="273"/>
                            <a:pt x="228" y="273"/>
                          </a:cubicBezTo>
                          <a:cubicBezTo>
                            <a:pt x="226" y="262"/>
                            <a:pt x="226" y="262"/>
                            <a:pt x="226" y="262"/>
                          </a:cubicBezTo>
                          <a:cubicBezTo>
                            <a:pt x="226" y="261"/>
                            <a:pt x="226" y="261"/>
                            <a:pt x="226" y="261"/>
                          </a:cubicBezTo>
                          <a:cubicBezTo>
                            <a:pt x="226" y="261"/>
                            <a:pt x="226" y="261"/>
                            <a:pt x="226" y="261"/>
                          </a:cubicBezTo>
                          <a:cubicBezTo>
                            <a:pt x="226" y="261"/>
                            <a:pt x="226" y="261"/>
                            <a:pt x="226" y="261"/>
                          </a:cubicBezTo>
                          <a:cubicBezTo>
                            <a:pt x="232" y="248"/>
                            <a:pt x="232" y="248"/>
                            <a:pt x="232" y="248"/>
                          </a:cubicBezTo>
                          <a:cubicBezTo>
                            <a:pt x="238" y="246"/>
                            <a:pt x="238" y="246"/>
                            <a:pt x="238" y="246"/>
                          </a:cubicBezTo>
                          <a:cubicBezTo>
                            <a:pt x="236" y="235"/>
                            <a:pt x="236" y="235"/>
                            <a:pt x="236" y="235"/>
                          </a:cubicBezTo>
                          <a:cubicBezTo>
                            <a:pt x="242" y="235"/>
                            <a:pt x="242" y="235"/>
                            <a:pt x="242" y="235"/>
                          </a:cubicBezTo>
                          <a:cubicBezTo>
                            <a:pt x="242" y="229"/>
                            <a:pt x="242" y="229"/>
                            <a:pt x="242" y="229"/>
                          </a:cubicBezTo>
                          <a:cubicBezTo>
                            <a:pt x="238" y="219"/>
                            <a:pt x="238" y="219"/>
                            <a:pt x="238" y="219"/>
                          </a:cubicBezTo>
                          <a:cubicBezTo>
                            <a:pt x="238" y="219"/>
                            <a:pt x="238" y="219"/>
                            <a:pt x="238" y="219"/>
                          </a:cubicBezTo>
                          <a:cubicBezTo>
                            <a:pt x="238" y="218"/>
                            <a:pt x="238" y="218"/>
                            <a:pt x="238" y="218"/>
                          </a:cubicBezTo>
                          <a:cubicBezTo>
                            <a:pt x="239" y="210"/>
                            <a:pt x="239" y="210"/>
                            <a:pt x="239" y="210"/>
                          </a:cubicBezTo>
                          <a:cubicBezTo>
                            <a:pt x="239" y="209"/>
                            <a:pt x="239" y="209"/>
                            <a:pt x="239" y="209"/>
                          </a:cubicBezTo>
                          <a:cubicBezTo>
                            <a:pt x="240" y="209"/>
                            <a:pt x="240" y="209"/>
                            <a:pt x="240" y="209"/>
                          </a:cubicBezTo>
                          <a:cubicBezTo>
                            <a:pt x="244" y="203"/>
                            <a:pt x="244" y="203"/>
                            <a:pt x="244" y="203"/>
                          </a:cubicBezTo>
                          <a:cubicBezTo>
                            <a:pt x="245" y="203"/>
                            <a:pt x="245" y="203"/>
                            <a:pt x="245" y="203"/>
                          </a:cubicBezTo>
                          <a:cubicBezTo>
                            <a:pt x="246" y="203"/>
                            <a:pt x="246" y="203"/>
                            <a:pt x="246" y="203"/>
                          </a:cubicBezTo>
                          <a:cubicBezTo>
                            <a:pt x="257" y="205"/>
                            <a:pt x="257" y="205"/>
                            <a:pt x="257" y="205"/>
                          </a:cubicBezTo>
                          <a:cubicBezTo>
                            <a:pt x="257" y="205"/>
                            <a:pt x="257" y="205"/>
                            <a:pt x="257" y="205"/>
                          </a:cubicBezTo>
                          <a:cubicBezTo>
                            <a:pt x="266" y="207"/>
                            <a:pt x="266" y="207"/>
                            <a:pt x="266" y="207"/>
                          </a:cubicBezTo>
                          <a:cubicBezTo>
                            <a:pt x="274" y="205"/>
                            <a:pt x="274" y="205"/>
                            <a:pt x="274" y="205"/>
                          </a:cubicBezTo>
                          <a:cubicBezTo>
                            <a:pt x="278" y="213"/>
                            <a:pt x="278" y="213"/>
                            <a:pt x="278" y="213"/>
                          </a:cubicBezTo>
                          <a:cubicBezTo>
                            <a:pt x="278" y="214"/>
                            <a:pt x="278" y="214"/>
                            <a:pt x="278" y="214"/>
                          </a:cubicBezTo>
                          <a:cubicBezTo>
                            <a:pt x="278" y="220"/>
                            <a:pt x="278" y="220"/>
                            <a:pt x="278" y="220"/>
                          </a:cubicBezTo>
                          <a:cubicBezTo>
                            <a:pt x="280" y="226"/>
                            <a:pt x="280" y="226"/>
                            <a:pt x="280" y="226"/>
                          </a:cubicBezTo>
                          <a:cubicBezTo>
                            <a:pt x="280" y="229"/>
                            <a:pt x="282" y="230"/>
                            <a:pt x="284" y="231"/>
                          </a:cubicBezTo>
                          <a:cubicBezTo>
                            <a:pt x="284" y="231"/>
                            <a:pt x="284" y="231"/>
                            <a:pt x="284" y="231"/>
                          </a:cubicBezTo>
                          <a:cubicBezTo>
                            <a:pt x="288" y="231"/>
                            <a:pt x="290" y="233"/>
                            <a:pt x="290" y="235"/>
                          </a:cubicBezTo>
                          <a:cubicBezTo>
                            <a:pt x="291" y="237"/>
                            <a:pt x="292" y="240"/>
                            <a:pt x="295" y="243"/>
                          </a:cubicBezTo>
                          <a:cubicBezTo>
                            <a:pt x="299" y="249"/>
                            <a:pt x="299" y="249"/>
                            <a:pt x="299" y="249"/>
                          </a:cubicBezTo>
                          <a:cubicBezTo>
                            <a:pt x="299" y="249"/>
                            <a:pt x="299" y="249"/>
                            <a:pt x="299" y="249"/>
                          </a:cubicBezTo>
                          <a:cubicBezTo>
                            <a:pt x="299" y="249"/>
                            <a:pt x="299" y="249"/>
                            <a:pt x="299" y="249"/>
                          </a:cubicBezTo>
                          <a:cubicBezTo>
                            <a:pt x="301" y="253"/>
                            <a:pt x="301" y="253"/>
                            <a:pt x="301" y="253"/>
                          </a:cubicBezTo>
                          <a:cubicBezTo>
                            <a:pt x="305" y="253"/>
                            <a:pt x="305" y="253"/>
                            <a:pt x="305" y="253"/>
                          </a:cubicBezTo>
                          <a:cubicBezTo>
                            <a:pt x="312" y="247"/>
                            <a:pt x="312" y="247"/>
                            <a:pt x="312" y="247"/>
                          </a:cubicBezTo>
                          <a:cubicBezTo>
                            <a:pt x="316" y="256"/>
                            <a:pt x="316" y="256"/>
                            <a:pt x="316" y="256"/>
                          </a:cubicBezTo>
                          <a:cubicBezTo>
                            <a:pt x="325" y="259"/>
                            <a:pt x="325" y="259"/>
                            <a:pt x="325" y="259"/>
                          </a:cubicBezTo>
                          <a:cubicBezTo>
                            <a:pt x="325" y="259"/>
                            <a:pt x="325" y="259"/>
                            <a:pt x="325" y="259"/>
                          </a:cubicBezTo>
                          <a:cubicBezTo>
                            <a:pt x="326" y="259"/>
                            <a:pt x="326" y="259"/>
                            <a:pt x="326" y="259"/>
                          </a:cubicBezTo>
                          <a:cubicBezTo>
                            <a:pt x="330" y="267"/>
                            <a:pt x="330" y="267"/>
                            <a:pt x="330" y="267"/>
                          </a:cubicBezTo>
                          <a:cubicBezTo>
                            <a:pt x="332" y="269"/>
                            <a:pt x="332" y="269"/>
                            <a:pt x="332" y="269"/>
                          </a:cubicBezTo>
                          <a:cubicBezTo>
                            <a:pt x="332" y="261"/>
                            <a:pt x="332" y="261"/>
                            <a:pt x="332" y="261"/>
                          </a:cubicBezTo>
                          <a:cubicBezTo>
                            <a:pt x="332" y="261"/>
                            <a:pt x="332" y="261"/>
                            <a:pt x="332" y="261"/>
                          </a:cubicBezTo>
                          <a:cubicBezTo>
                            <a:pt x="332" y="259"/>
                            <a:pt x="332" y="259"/>
                            <a:pt x="332" y="259"/>
                          </a:cubicBezTo>
                          <a:cubicBezTo>
                            <a:pt x="350" y="259"/>
                            <a:pt x="350" y="259"/>
                            <a:pt x="350" y="259"/>
                          </a:cubicBezTo>
                          <a:cubicBezTo>
                            <a:pt x="350" y="257"/>
                            <a:pt x="350" y="257"/>
                            <a:pt x="350" y="257"/>
                          </a:cubicBezTo>
                          <a:cubicBezTo>
                            <a:pt x="351" y="257"/>
                            <a:pt x="351" y="255"/>
                            <a:pt x="350" y="254"/>
                          </a:cubicBezTo>
                          <a:cubicBezTo>
                            <a:pt x="349" y="251"/>
                            <a:pt x="348" y="249"/>
                            <a:pt x="348" y="247"/>
                          </a:cubicBezTo>
                          <a:cubicBezTo>
                            <a:pt x="348" y="243"/>
                            <a:pt x="348" y="241"/>
                            <a:pt x="349" y="240"/>
                          </a:cubicBezTo>
                          <a:cubicBezTo>
                            <a:pt x="350" y="239"/>
                            <a:pt x="351" y="239"/>
                            <a:pt x="353" y="239"/>
                          </a:cubicBezTo>
                          <a:cubicBezTo>
                            <a:pt x="360" y="241"/>
                            <a:pt x="360" y="241"/>
                            <a:pt x="360" y="241"/>
                          </a:cubicBezTo>
                          <a:cubicBezTo>
                            <a:pt x="361" y="236"/>
                            <a:pt x="361" y="236"/>
                            <a:pt x="361" y="236"/>
                          </a:cubicBezTo>
                          <a:cubicBezTo>
                            <a:pt x="348" y="230"/>
                            <a:pt x="348" y="230"/>
                            <a:pt x="348" y="230"/>
                          </a:cubicBezTo>
                          <a:cubicBezTo>
                            <a:pt x="347" y="230"/>
                            <a:pt x="347" y="230"/>
                            <a:pt x="347" y="230"/>
                          </a:cubicBezTo>
                          <a:cubicBezTo>
                            <a:pt x="346" y="229"/>
                            <a:pt x="346" y="229"/>
                            <a:pt x="346" y="229"/>
                          </a:cubicBezTo>
                          <a:cubicBezTo>
                            <a:pt x="346" y="229"/>
                            <a:pt x="346" y="229"/>
                            <a:pt x="346" y="229"/>
                          </a:cubicBezTo>
                          <a:cubicBezTo>
                            <a:pt x="346" y="229"/>
                            <a:pt x="346" y="229"/>
                            <a:pt x="346" y="229"/>
                          </a:cubicBezTo>
                          <a:cubicBezTo>
                            <a:pt x="344" y="213"/>
                            <a:pt x="344" y="213"/>
                            <a:pt x="344" y="213"/>
                          </a:cubicBezTo>
                          <a:cubicBezTo>
                            <a:pt x="345" y="203"/>
                            <a:pt x="345" y="203"/>
                            <a:pt x="345" y="203"/>
                          </a:cubicBezTo>
                          <a:cubicBezTo>
                            <a:pt x="345" y="201"/>
                            <a:pt x="345" y="201"/>
                            <a:pt x="345" y="201"/>
                          </a:cubicBezTo>
                          <a:cubicBezTo>
                            <a:pt x="345" y="201"/>
                            <a:pt x="345" y="201"/>
                            <a:pt x="345" y="201"/>
                          </a:cubicBezTo>
                          <a:cubicBezTo>
                            <a:pt x="367" y="203"/>
                            <a:pt x="367" y="203"/>
                            <a:pt x="367" y="203"/>
                          </a:cubicBezTo>
                          <a:cubicBezTo>
                            <a:pt x="372" y="198"/>
                            <a:pt x="372" y="198"/>
                            <a:pt x="372" y="198"/>
                          </a:cubicBezTo>
                          <a:cubicBezTo>
                            <a:pt x="374" y="196"/>
                            <a:pt x="373" y="195"/>
                            <a:pt x="372" y="194"/>
                          </a:cubicBezTo>
                          <a:cubicBezTo>
                            <a:pt x="367" y="192"/>
                            <a:pt x="364" y="190"/>
                            <a:pt x="364" y="187"/>
                          </a:cubicBezTo>
                          <a:cubicBezTo>
                            <a:pt x="364" y="186"/>
                            <a:pt x="364" y="185"/>
                            <a:pt x="366" y="184"/>
                          </a:cubicBezTo>
                          <a:cubicBezTo>
                            <a:pt x="376" y="175"/>
                            <a:pt x="376" y="175"/>
                            <a:pt x="376" y="175"/>
                          </a:cubicBezTo>
                          <a:cubicBezTo>
                            <a:pt x="386" y="174"/>
                            <a:pt x="386" y="174"/>
                            <a:pt x="386" y="174"/>
                          </a:cubicBezTo>
                          <a:cubicBezTo>
                            <a:pt x="391" y="165"/>
                            <a:pt x="391" y="165"/>
                            <a:pt x="391" y="165"/>
                          </a:cubicBezTo>
                          <a:cubicBezTo>
                            <a:pt x="391" y="157"/>
                            <a:pt x="391" y="157"/>
                            <a:pt x="391" y="157"/>
                          </a:cubicBezTo>
                          <a:cubicBezTo>
                            <a:pt x="398" y="155"/>
                            <a:pt x="398" y="155"/>
                            <a:pt x="398" y="155"/>
                          </a:cubicBezTo>
                          <a:cubicBezTo>
                            <a:pt x="400" y="149"/>
                            <a:pt x="402" y="146"/>
                            <a:pt x="402" y="145"/>
                          </a:cubicBezTo>
                          <a:cubicBezTo>
                            <a:pt x="406" y="138"/>
                            <a:pt x="406" y="138"/>
                            <a:pt x="406" y="138"/>
                          </a:cubicBezTo>
                          <a:cubicBezTo>
                            <a:pt x="400" y="128"/>
                            <a:pt x="400" y="128"/>
                            <a:pt x="400" y="128"/>
                          </a:cubicBezTo>
                          <a:cubicBezTo>
                            <a:pt x="400" y="128"/>
                            <a:pt x="400" y="128"/>
                            <a:pt x="400" y="128"/>
                          </a:cubicBezTo>
                          <a:cubicBezTo>
                            <a:pt x="400" y="128"/>
                            <a:pt x="400" y="128"/>
                            <a:pt x="400" y="128"/>
                          </a:cubicBezTo>
                          <a:cubicBezTo>
                            <a:pt x="400" y="127"/>
                            <a:pt x="400" y="127"/>
                            <a:pt x="400" y="127"/>
                          </a:cubicBezTo>
                          <a:cubicBezTo>
                            <a:pt x="396" y="114"/>
                            <a:pt x="396" y="114"/>
                            <a:pt x="396" y="114"/>
                          </a:cubicBezTo>
                          <a:cubicBezTo>
                            <a:pt x="396" y="113"/>
                            <a:pt x="396" y="113"/>
                            <a:pt x="396" y="113"/>
                          </a:cubicBezTo>
                          <a:cubicBezTo>
                            <a:pt x="394" y="99"/>
                            <a:pt x="394" y="99"/>
                            <a:pt x="394" y="99"/>
                          </a:cubicBezTo>
                          <a:cubicBezTo>
                            <a:pt x="389" y="91"/>
                            <a:pt x="389" y="91"/>
                            <a:pt x="389" y="91"/>
                          </a:cubicBezTo>
                          <a:cubicBezTo>
                            <a:pt x="382" y="84"/>
                            <a:pt x="382" y="84"/>
                            <a:pt x="382" y="84"/>
                          </a:cubicBezTo>
                          <a:cubicBezTo>
                            <a:pt x="382" y="84"/>
                            <a:pt x="382" y="84"/>
                            <a:pt x="382" y="84"/>
                          </a:cubicBezTo>
                          <a:cubicBezTo>
                            <a:pt x="382" y="83"/>
                            <a:pt x="382" y="83"/>
                            <a:pt x="382" y="83"/>
                          </a:cubicBezTo>
                          <a:cubicBezTo>
                            <a:pt x="382" y="83"/>
                            <a:pt x="382" y="83"/>
                            <a:pt x="382" y="83"/>
                          </a:cubicBezTo>
                          <a:cubicBezTo>
                            <a:pt x="381" y="75"/>
                            <a:pt x="381" y="75"/>
                            <a:pt x="381" y="75"/>
                          </a:cubicBezTo>
                          <a:cubicBezTo>
                            <a:pt x="368" y="79"/>
                            <a:pt x="368" y="79"/>
                            <a:pt x="368" y="79"/>
                          </a:cubicBezTo>
                          <a:cubicBezTo>
                            <a:pt x="368" y="79"/>
                            <a:pt x="368" y="79"/>
                            <a:pt x="368" y="79"/>
                          </a:cubicBezTo>
                          <a:cubicBezTo>
                            <a:pt x="362" y="72"/>
                            <a:pt x="362" y="72"/>
                            <a:pt x="362" y="72"/>
                          </a:cubicBezTo>
                          <a:cubicBezTo>
                            <a:pt x="344" y="59"/>
                            <a:pt x="344" y="59"/>
                            <a:pt x="344" y="59"/>
                          </a:cubicBezTo>
                          <a:cubicBezTo>
                            <a:pt x="343" y="59"/>
                            <a:pt x="343" y="59"/>
                            <a:pt x="343" y="59"/>
                          </a:cubicBezTo>
                          <a:cubicBezTo>
                            <a:pt x="336" y="50"/>
                            <a:pt x="336" y="50"/>
                            <a:pt x="336" y="50"/>
                          </a:cubicBezTo>
                          <a:cubicBezTo>
                            <a:pt x="332" y="47"/>
                            <a:pt x="332" y="47"/>
                            <a:pt x="332" y="47"/>
                          </a:cubicBezTo>
                          <a:cubicBezTo>
                            <a:pt x="329" y="51"/>
                            <a:pt x="329" y="51"/>
                            <a:pt x="329" y="51"/>
                          </a:cubicBezTo>
                          <a:cubicBezTo>
                            <a:pt x="329" y="52"/>
                            <a:pt x="329" y="52"/>
                            <a:pt x="329" y="52"/>
                          </a:cubicBezTo>
                          <a:cubicBezTo>
                            <a:pt x="329" y="53"/>
                            <a:pt x="329" y="53"/>
                            <a:pt x="329" y="53"/>
                          </a:cubicBezTo>
                          <a:cubicBezTo>
                            <a:pt x="328" y="53"/>
                            <a:pt x="328" y="53"/>
                            <a:pt x="328" y="53"/>
                          </a:cubicBezTo>
                          <a:cubicBezTo>
                            <a:pt x="328" y="53"/>
                            <a:pt x="328" y="53"/>
                            <a:pt x="328" y="53"/>
                          </a:cubicBezTo>
                          <a:cubicBezTo>
                            <a:pt x="322" y="53"/>
                            <a:pt x="322" y="53"/>
                            <a:pt x="322" y="53"/>
                          </a:cubicBezTo>
                          <a:cubicBezTo>
                            <a:pt x="321" y="53"/>
                            <a:pt x="321" y="53"/>
                            <a:pt x="321" y="53"/>
                          </a:cubicBezTo>
                          <a:cubicBezTo>
                            <a:pt x="321" y="53"/>
                            <a:pt x="321" y="53"/>
                            <a:pt x="321" y="53"/>
                          </a:cubicBezTo>
                          <a:cubicBezTo>
                            <a:pt x="308" y="39"/>
                            <a:pt x="308" y="39"/>
                            <a:pt x="308" y="39"/>
                          </a:cubicBezTo>
                          <a:cubicBezTo>
                            <a:pt x="305" y="38"/>
                            <a:pt x="302" y="35"/>
                            <a:pt x="298" y="31"/>
                          </a:cubicBezTo>
                          <a:cubicBezTo>
                            <a:pt x="292" y="27"/>
                            <a:pt x="292" y="27"/>
                            <a:pt x="292" y="27"/>
                          </a:cubicBezTo>
                          <a:cubicBezTo>
                            <a:pt x="292" y="26"/>
                            <a:pt x="292" y="26"/>
                            <a:pt x="292" y="26"/>
                          </a:cubicBezTo>
                          <a:cubicBezTo>
                            <a:pt x="285" y="22"/>
                            <a:pt x="285" y="22"/>
                            <a:pt x="285" y="22"/>
                          </a:cubicBezTo>
                          <a:cubicBezTo>
                            <a:pt x="281" y="25"/>
                            <a:pt x="281" y="25"/>
                            <a:pt x="281" y="25"/>
                          </a:cubicBezTo>
                          <a:cubicBezTo>
                            <a:pt x="280" y="26"/>
                            <a:pt x="280" y="26"/>
                            <a:pt x="280" y="26"/>
                          </a:cubicBezTo>
                          <a:cubicBezTo>
                            <a:pt x="280" y="26"/>
                            <a:pt x="280" y="26"/>
                            <a:pt x="280" y="26"/>
                          </a:cubicBezTo>
                          <a:cubicBezTo>
                            <a:pt x="280" y="26"/>
                            <a:pt x="280" y="26"/>
                            <a:pt x="280" y="26"/>
                          </a:cubicBezTo>
                          <a:cubicBezTo>
                            <a:pt x="276" y="25"/>
                            <a:pt x="276" y="25"/>
                            <a:pt x="276" y="25"/>
                          </a:cubicBezTo>
                          <a:cubicBezTo>
                            <a:pt x="272" y="27"/>
                            <a:pt x="272" y="27"/>
                            <a:pt x="272" y="27"/>
                          </a:cubicBezTo>
                          <a:cubicBezTo>
                            <a:pt x="272" y="27"/>
                            <a:pt x="272" y="27"/>
                            <a:pt x="272" y="27"/>
                          </a:cubicBezTo>
                          <a:cubicBezTo>
                            <a:pt x="271" y="28"/>
                            <a:pt x="271" y="28"/>
                            <a:pt x="271" y="28"/>
                          </a:cubicBezTo>
                          <a:cubicBezTo>
                            <a:pt x="271" y="28"/>
                            <a:pt x="271" y="28"/>
                            <a:pt x="271" y="28"/>
                          </a:cubicBezTo>
                          <a:cubicBezTo>
                            <a:pt x="265" y="29"/>
                            <a:pt x="265" y="29"/>
                            <a:pt x="265" y="29"/>
                          </a:cubicBezTo>
                          <a:cubicBezTo>
                            <a:pt x="258" y="24"/>
                            <a:pt x="250" y="20"/>
                            <a:pt x="242" y="15"/>
                          </a:cubicBez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0" name="îşḷïdê">
                      <a:extLst>
                        <a:ext uri="{FF2B5EF4-FFF2-40B4-BE49-F238E27FC236}">
                          <a16:creationId xmlns:a16="http://schemas.microsoft.com/office/drawing/2014/main" id="{B4EF11B0-0BF4-479B-979B-966CB0BB09D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502" y="2348"/>
                      <a:ext cx="831" cy="729"/>
                    </a:xfrm>
                    <a:custGeom>
                      <a:avLst/>
                      <a:gdLst>
                        <a:gd name="T0" fmla="*/ 10 w 351"/>
                        <a:gd name="T1" fmla="*/ 14 h 308"/>
                        <a:gd name="T2" fmla="*/ 9 w 351"/>
                        <a:gd name="T3" fmla="*/ 35 h 308"/>
                        <a:gd name="T4" fmla="*/ 5 w 351"/>
                        <a:gd name="T5" fmla="*/ 57 h 308"/>
                        <a:gd name="T6" fmla="*/ 19 w 351"/>
                        <a:gd name="T7" fmla="*/ 69 h 308"/>
                        <a:gd name="T8" fmla="*/ 35 w 351"/>
                        <a:gd name="T9" fmla="*/ 97 h 308"/>
                        <a:gd name="T10" fmla="*/ 37 w 351"/>
                        <a:gd name="T11" fmla="*/ 122 h 308"/>
                        <a:gd name="T12" fmla="*/ 45 w 351"/>
                        <a:gd name="T13" fmla="*/ 143 h 308"/>
                        <a:gd name="T14" fmla="*/ 50 w 351"/>
                        <a:gd name="T15" fmla="*/ 175 h 308"/>
                        <a:gd name="T16" fmla="*/ 47 w 351"/>
                        <a:gd name="T17" fmla="*/ 218 h 308"/>
                        <a:gd name="T18" fmla="*/ 55 w 351"/>
                        <a:gd name="T19" fmla="*/ 231 h 308"/>
                        <a:gd name="T20" fmla="*/ 62 w 351"/>
                        <a:gd name="T21" fmla="*/ 213 h 308"/>
                        <a:gd name="T22" fmla="*/ 78 w 351"/>
                        <a:gd name="T23" fmla="*/ 220 h 308"/>
                        <a:gd name="T24" fmla="*/ 85 w 351"/>
                        <a:gd name="T25" fmla="*/ 237 h 308"/>
                        <a:gd name="T26" fmla="*/ 102 w 351"/>
                        <a:gd name="T27" fmla="*/ 239 h 308"/>
                        <a:gd name="T28" fmla="*/ 119 w 351"/>
                        <a:gd name="T29" fmla="*/ 279 h 308"/>
                        <a:gd name="T30" fmla="*/ 123 w 351"/>
                        <a:gd name="T31" fmla="*/ 299 h 308"/>
                        <a:gd name="T32" fmla="*/ 131 w 351"/>
                        <a:gd name="T33" fmla="*/ 308 h 308"/>
                        <a:gd name="T34" fmla="*/ 153 w 351"/>
                        <a:gd name="T35" fmla="*/ 293 h 308"/>
                        <a:gd name="T36" fmla="*/ 164 w 351"/>
                        <a:gd name="T37" fmla="*/ 268 h 308"/>
                        <a:gd name="T38" fmla="*/ 173 w 351"/>
                        <a:gd name="T39" fmla="*/ 255 h 308"/>
                        <a:gd name="T40" fmla="*/ 187 w 351"/>
                        <a:gd name="T41" fmla="*/ 235 h 308"/>
                        <a:gd name="T42" fmla="*/ 195 w 351"/>
                        <a:gd name="T43" fmla="*/ 218 h 308"/>
                        <a:gd name="T44" fmla="*/ 221 w 351"/>
                        <a:gd name="T45" fmla="*/ 225 h 308"/>
                        <a:gd name="T46" fmla="*/ 229 w 351"/>
                        <a:gd name="T47" fmla="*/ 236 h 308"/>
                        <a:gd name="T48" fmla="*/ 240 w 351"/>
                        <a:gd name="T49" fmla="*/ 233 h 308"/>
                        <a:gd name="T50" fmla="*/ 255 w 351"/>
                        <a:gd name="T51" fmla="*/ 249 h 308"/>
                        <a:gd name="T52" fmla="*/ 275 w 351"/>
                        <a:gd name="T53" fmla="*/ 233 h 308"/>
                        <a:gd name="T54" fmla="*/ 264 w 351"/>
                        <a:gd name="T55" fmla="*/ 229 h 308"/>
                        <a:gd name="T56" fmla="*/ 259 w 351"/>
                        <a:gd name="T57" fmla="*/ 210 h 308"/>
                        <a:gd name="T58" fmla="*/ 275 w 351"/>
                        <a:gd name="T59" fmla="*/ 209 h 308"/>
                        <a:gd name="T60" fmla="*/ 259 w 351"/>
                        <a:gd name="T61" fmla="*/ 187 h 308"/>
                        <a:gd name="T62" fmla="*/ 255 w 351"/>
                        <a:gd name="T63" fmla="*/ 163 h 308"/>
                        <a:gd name="T64" fmla="*/ 303 w 351"/>
                        <a:gd name="T65" fmla="*/ 143 h 308"/>
                        <a:gd name="T66" fmla="*/ 327 w 351"/>
                        <a:gd name="T67" fmla="*/ 121 h 308"/>
                        <a:gd name="T68" fmla="*/ 333 w 351"/>
                        <a:gd name="T69" fmla="*/ 111 h 308"/>
                        <a:gd name="T70" fmla="*/ 343 w 351"/>
                        <a:gd name="T71" fmla="*/ 85 h 308"/>
                        <a:gd name="T72" fmla="*/ 325 w 351"/>
                        <a:gd name="T73" fmla="*/ 78 h 308"/>
                        <a:gd name="T74" fmla="*/ 315 w 351"/>
                        <a:gd name="T75" fmla="*/ 68 h 308"/>
                        <a:gd name="T76" fmla="*/ 304 w 351"/>
                        <a:gd name="T77" fmla="*/ 73 h 308"/>
                        <a:gd name="T78" fmla="*/ 298 w 351"/>
                        <a:gd name="T79" fmla="*/ 63 h 308"/>
                        <a:gd name="T80" fmla="*/ 287 w 351"/>
                        <a:gd name="T81" fmla="*/ 62 h 308"/>
                        <a:gd name="T82" fmla="*/ 263 w 351"/>
                        <a:gd name="T83" fmla="*/ 58 h 308"/>
                        <a:gd name="T84" fmla="*/ 253 w 351"/>
                        <a:gd name="T85" fmla="*/ 59 h 308"/>
                        <a:gd name="T86" fmla="*/ 219 w 351"/>
                        <a:gd name="T87" fmla="*/ 55 h 308"/>
                        <a:gd name="T88" fmla="*/ 217 w 351"/>
                        <a:gd name="T89" fmla="*/ 39 h 308"/>
                        <a:gd name="T90" fmla="*/ 180 w 351"/>
                        <a:gd name="T91" fmla="*/ 16 h 308"/>
                        <a:gd name="T92" fmla="*/ 163 w 351"/>
                        <a:gd name="T93" fmla="*/ 5 h 308"/>
                        <a:gd name="T94" fmla="*/ 160 w 351"/>
                        <a:gd name="T95" fmla="*/ 31 h 308"/>
                        <a:gd name="T96" fmla="*/ 140 w 351"/>
                        <a:gd name="T97" fmla="*/ 33 h 308"/>
                        <a:gd name="T98" fmla="*/ 131 w 351"/>
                        <a:gd name="T99" fmla="*/ 41 h 308"/>
                        <a:gd name="T100" fmla="*/ 122 w 351"/>
                        <a:gd name="T101" fmla="*/ 55 h 308"/>
                        <a:gd name="T102" fmla="*/ 95 w 351"/>
                        <a:gd name="T103" fmla="*/ 67 h 308"/>
                        <a:gd name="T104" fmla="*/ 77 w 351"/>
                        <a:gd name="T105" fmla="*/ 50 h 308"/>
                        <a:gd name="T106" fmla="*/ 63 w 351"/>
                        <a:gd name="T107" fmla="*/ 47 h 308"/>
                        <a:gd name="T108" fmla="*/ 49 w 351"/>
                        <a:gd name="T109" fmla="*/ 31 h 308"/>
                        <a:gd name="T110" fmla="*/ 34 w 351"/>
                        <a:gd name="T111" fmla="*/ 7 h 3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</a:cxnLst>
                      <a:rect l="0" t="0" r="r" b="b"/>
                      <a:pathLst>
                        <a:path w="351" h="308">
                          <a:moveTo>
                            <a:pt x="33" y="7"/>
                          </a:moveTo>
                          <a:cubicBezTo>
                            <a:pt x="23" y="5"/>
                            <a:pt x="23" y="5"/>
                            <a:pt x="23" y="5"/>
                          </a:cubicBezTo>
                          <a:cubicBezTo>
                            <a:pt x="14" y="3"/>
                            <a:pt x="14" y="3"/>
                            <a:pt x="14" y="3"/>
                          </a:cubicBezTo>
                          <a:cubicBezTo>
                            <a:pt x="11" y="7"/>
                            <a:pt x="11" y="7"/>
                            <a:pt x="11" y="7"/>
                          </a:cubicBezTo>
                          <a:cubicBezTo>
                            <a:pt x="10" y="14"/>
                            <a:pt x="10" y="14"/>
                            <a:pt x="10" y="14"/>
                          </a:cubicBezTo>
                          <a:cubicBezTo>
                            <a:pt x="10" y="14"/>
                            <a:pt x="10" y="14"/>
                            <a:pt x="10" y="14"/>
                          </a:cubicBezTo>
                          <a:cubicBezTo>
                            <a:pt x="13" y="25"/>
                            <a:pt x="13" y="25"/>
                            <a:pt x="13" y="25"/>
                          </a:cubicBezTo>
                          <a:cubicBezTo>
                            <a:pt x="13" y="33"/>
                            <a:pt x="13" y="33"/>
                            <a:pt x="13" y="33"/>
                          </a:cubicBezTo>
                          <a:cubicBezTo>
                            <a:pt x="13" y="35"/>
                            <a:pt x="13" y="35"/>
                            <a:pt x="13" y="35"/>
                          </a:cubicBezTo>
                          <a:cubicBezTo>
                            <a:pt x="9" y="35"/>
                            <a:pt x="9" y="35"/>
                            <a:pt x="9" y="35"/>
                          </a:cubicBezTo>
                          <a:cubicBezTo>
                            <a:pt x="11" y="45"/>
                            <a:pt x="11" y="45"/>
                            <a:pt x="11" y="45"/>
                          </a:cubicBezTo>
                          <a:cubicBezTo>
                            <a:pt x="3" y="47"/>
                            <a:pt x="3" y="47"/>
                            <a:pt x="3" y="47"/>
                          </a:cubicBezTo>
                          <a:cubicBezTo>
                            <a:pt x="0" y="53"/>
                            <a:pt x="0" y="53"/>
                            <a:pt x="0" y="53"/>
                          </a:cubicBezTo>
                          <a:cubicBezTo>
                            <a:pt x="4" y="57"/>
                            <a:pt x="4" y="57"/>
                            <a:pt x="4" y="57"/>
                          </a:cubicBezTo>
                          <a:cubicBezTo>
                            <a:pt x="5" y="57"/>
                            <a:pt x="5" y="57"/>
                            <a:pt x="5" y="57"/>
                          </a:cubicBezTo>
                          <a:cubicBezTo>
                            <a:pt x="5" y="57"/>
                            <a:pt x="5" y="57"/>
                            <a:pt x="5" y="57"/>
                          </a:cubicBezTo>
                          <a:cubicBezTo>
                            <a:pt x="19" y="68"/>
                            <a:pt x="19" y="68"/>
                            <a:pt x="19" y="68"/>
                          </a:cubicBezTo>
                          <a:cubicBezTo>
                            <a:pt x="19" y="69"/>
                            <a:pt x="19" y="69"/>
                            <a:pt x="19" y="69"/>
                          </a:cubicBezTo>
                          <a:cubicBezTo>
                            <a:pt x="19" y="69"/>
                            <a:pt x="19" y="69"/>
                            <a:pt x="19" y="69"/>
                          </a:cubicBezTo>
                          <a:cubicBezTo>
                            <a:pt x="19" y="69"/>
                            <a:pt x="19" y="69"/>
                            <a:pt x="19" y="69"/>
                          </a:cubicBezTo>
                          <a:cubicBezTo>
                            <a:pt x="19" y="69"/>
                            <a:pt x="19" y="69"/>
                            <a:pt x="19" y="69"/>
                          </a:cubicBezTo>
                          <a:cubicBezTo>
                            <a:pt x="21" y="79"/>
                            <a:pt x="21" y="79"/>
                            <a:pt x="21" y="79"/>
                          </a:cubicBezTo>
                          <a:cubicBezTo>
                            <a:pt x="28" y="89"/>
                            <a:pt x="28" y="89"/>
                            <a:pt x="28" y="89"/>
                          </a:cubicBezTo>
                          <a:cubicBezTo>
                            <a:pt x="29" y="91"/>
                            <a:pt x="31" y="93"/>
                            <a:pt x="35" y="97"/>
                          </a:cubicBezTo>
                          <a:cubicBezTo>
                            <a:pt x="35" y="97"/>
                            <a:pt x="35" y="97"/>
                            <a:pt x="35" y="97"/>
                          </a:cubicBezTo>
                          <a:cubicBezTo>
                            <a:pt x="36" y="97"/>
                            <a:pt x="36" y="97"/>
                            <a:pt x="36" y="97"/>
                          </a:cubicBezTo>
                          <a:cubicBezTo>
                            <a:pt x="36" y="97"/>
                            <a:pt x="36" y="97"/>
                            <a:pt x="36" y="97"/>
                          </a:cubicBezTo>
                          <a:cubicBezTo>
                            <a:pt x="35" y="98"/>
                            <a:pt x="35" y="98"/>
                            <a:pt x="35" y="98"/>
                          </a:cubicBezTo>
                          <a:cubicBezTo>
                            <a:pt x="35" y="107"/>
                            <a:pt x="35" y="107"/>
                            <a:pt x="35" y="107"/>
                          </a:cubicBezTo>
                          <a:cubicBezTo>
                            <a:pt x="37" y="109"/>
                            <a:pt x="37" y="115"/>
                            <a:pt x="37" y="122"/>
                          </a:cubicBezTo>
                          <a:cubicBezTo>
                            <a:pt x="41" y="127"/>
                            <a:pt x="42" y="131"/>
                            <a:pt x="42" y="133"/>
                          </a:cubicBezTo>
                          <a:cubicBezTo>
                            <a:pt x="42" y="135"/>
                            <a:pt x="43" y="138"/>
                            <a:pt x="45" y="143"/>
                          </a:cubicBezTo>
                          <a:cubicBezTo>
                            <a:pt x="45" y="143"/>
                            <a:pt x="45" y="143"/>
                            <a:pt x="45" y="143"/>
                          </a:cubicBezTo>
                          <a:cubicBezTo>
                            <a:pt x="45" y="143"/>
                            <a:pt x="45" y="143"/>
                            <a:pt x="45" y="143"/>
                          </a:cubicBezTo>
                          <a:cubicBezTo>
                            <a:pt x="45" y="143"/>
                            <a:pt x="45" y="143"/>
                            <a:pt x="45" y="143"/>
                          </a:cubicBezTo>
                          <a:cubicBezTo>
                            <a:pt x="46" y="149"/>
                            <a:pt x="46" y="153"/>
                            <a:pt x="45" y="157"/>
                          </a:cubicBezTo>
                          <a:cubicBezTo>
                            <a:pt x="43" y="160"/>
                            <a:pt x="45" y="165"/>
                            <a:pt x="49" y="173"/>
                          </a:cubicBezTo>
                          <a:cubicBezTo>
                            <a:pt x="50" y="173"/>
                            <a:pt x="50" y="173"/>
                            <a:pt x="50" y="173"/>
                          </a:cubicBezTo>
                          <a:cubicBezTo>
                            <a:pt x="50" y="174"/>
                            <a:pt x="50" y="174"/>
                            <a:pt x="50" y="174"/>
                          </a:cubicBezTo>
                          <a:cubicBezTo>
                            <a:pt x="50" y="175"/>
                            <a:pt x="50" y="175"/>
                            <a:pt x="50" y="175"/>
                          </a:cubicBezTo>
                          <a:cubicBezTo>
                            <a:pt x="43" y="189"/>
                            <a:pt x="43" y="189"/>
                            <a:pt x="43" y="189"/>
                          </a:cubicBezTo>
                          <a:cubicBezTo>
                            <a:pt x="45" y="192"/>
                            <a:pt x="45" y="194"/>
                            <a:pt x="45" y="196"/>
                          </a:cubicBezTo>
                          <a:cubicBezTo>
                            <a:pt x="43" y="209"/>
                            <a:pt x="43" y="209"/>
                            <a:pt x="43" y="209"/>
                          </a:cubicBezTo>
                          <a:cubicBezTo>
                            <a:pt x="43" y="213"/>
                            <a:pt x="43" y="216"/>
                            <a:pt x="45" y="217"/>
                          </a:cubicBezTo>
                          <a:cubicBezTo>
                            <a:pt x="47" y="218"/>
                            <a:pt x="47" y="218"/>
                            <a:pt x="47" y="218"/>
                          </a:cubicBezTo>
                          <a:cubicBezTo>
                            <a:pt x="51" y="220"/>
                            <a:pt x="52" y="222"/>
                            <a:pt x="52" y="224"/>
                          </a:cubicBezTo>
                          <a:cubicBezTo>
                            <a:pt x="51" y="231"/>
                            <a:pt x="51" y="231"/>
                            <a:pt x="51" y="231"/>
                          </a:cubicBezTo>
                          <a:cubicBezTo>
                            <a:pt x="53" y="231"/>
                            <a:pt x="53" y="231"/>
                            <a:pt x="53" y="231"/>
                          </a:cubicBezTo>
                          <a:cubicBezTo>
                            <a:pt x="54" y="232"/>
                            <a:pt x="54" y="232"/>
                            <a:pt x="54" y="232"/>
                          </a:cubicBezTo>
                          <a:cubicBezTo>
                            <a:pt x="55" y="231"/>
                            <a:pt x="55" y="231"/>
                            <a:pt x="55" y="231"/>
                          </a:cubicBezTo>
                          <a:cubicBezTo>
                            <a:pt x="56" y="229"/>
                            <a:pt x="57" y="228"/>
                            <a:pt x="58" y="226"/>
                          </a:cubicBezTo>
                          <a:cubicBezTo>
                            <a:pt x="59" y="225"/>
                            <a:pt x="59" y="225"/>
                            <a:pt x="59" y="225"/>
                          </a:cubicBezTo>
                          <a:cubicBezTo>
                            <a:pt x="59" y="224"/>
                            <a:pt x="59" y="224"/>
                            <a:pt x="59" y="224"/>
                          </a:cubicBezTo>
                          <a:cubicBezTo>
                            <a:pt x="61" y="223"/>
                            <a:pt x="61" y="222"/>
                            <a:pt x="63" y="220"/>
                          </a:cubicBezTo>
                          <a:cubicBezTo>
                            <a:pt x="63" y="218"/>
                            <a:pt x="63" y="215"/>
                            <a:pt x="62" y="213"/>
                          </a:cubicBezTo>
                          <a:cubicBezTo>
                            <a:pt x="61" y="211"/>
                            <a:pt x="61" y="211"/>
                            <a:pt x="61" y="211"/>
                          </a:cubicBezTo>
                          <a:cubicBezTo>
                            <a:pt x="63" y="210"/>
                            <a:pt x="63" y="210"/>
                            <a:pt x="63" y="210"/>
                          </a:cubicBezTo>
                          <a:cubicBezTo>
                            <a:pt x="70" y="209"/>
                            <a:pt x="73" y="209"/>
                            <a:pt x="75" y="212"/>
                          </a:cubicBezTo>
                          <a:cubicBezTo>
                            <a:pt x="78" y="220"/>
                            <a:pt x="78" y="220"/>
                            <a:pt x="78" y="220"/>
                          </a:cubicBezTo>
                          <a:cubicBezTo>
                            <a:pt x="78" y="220"/>
                            <a:pt x="78" y="220"/>
                            <a:pt x="78" y="220"/>
                          </a:cubicBezTo>
                          <a:cubicBezTo>
                            <a:pt x="78" y="221"/>
                            <a:pt x="78" y="221"/>
                            <a:pt x="78" y="221"/>
                          </a:cubicBezTo>
                          <a:cubicBezTo>
                            <a:pt x="79" y="234"/>
                            <a:pt x="79" y="234"/>
                            <a:pt x="79" y="234"/>
                          </a:cubicBezTo>
                          <a:cubicBezTo>
                            <a:pt x="85" y="237"/>
                            <a:pt x="85" y="237"/>
                            <a:pt x="85" y="237"/>
                          </a:cubicBezTo>
                          <a:cubicBezTo>
                            <a:pt x="85" y="237"/>
                            <a:pt x="85" y="237"/>
                            <a:pt x="85" y="237"/>
                          </a:cubicBezTo>
                          <a:cubicBezTo>
                            <a:pt x="85" y="237"/>
                            <a:pt x="85" y="237"/>
                            <a:pt x="85" y="237"/>
                          </a:cubicBezTo>
                          <a:cubicBezTo>
                            <a:pt x="89" y="239"/>
                            <a:pt x="89" y="239"/>
                            <a:pt x="89" y="239"/>
                          </a:cubicBezTo>
                          <a:cubicBezTo>
                            <a:pt x="92" y="236"/>
                            <a:pt x="92" y="236"/>
                            <a:pt x="92" y="236"/>
                          </a:cubicBezTo>
                          <a:cubicBezTo>
                            <a:pt x="95" y="233"/>
                            <a:pt x="95" y="233"/>
                            <a:pt x="95" y="233"/>
                          </a:cubicBezTo>
                          <a:cubicBezTo>
                            <a:pt x="97" y="233"/>
                            <a:pt x="97" y="233"/>
                            <a:pt x="97" y="233"/>
                          </a:cubicBezTo>
                          <a:cubicBezTo>
                            <a:pt x="99" y="234"/>
                            <a:pt x="101" y="236"/>
                            <a:pt x="102" y="239"/>
                          </a:cubicBezTo>
                          <a:cubicBezTo>
                            <a:pt x="103" y="249"/>
                            <a:pt x="103" y="249"/>
                            <a:pt x="103" y="249"/>
                          </a:cubicBezTo>
                          <a:cubicBezTo>
                            <a:pt x="104" y="251"/>
                            <a:pt x="104" y="251"/>
                            <a:pt x="104" y="251"/>
                          </a:cubicBezTo>
                          <a:cubicBezTo>
                            <a:pt x="115" y="274"/>
                            <a:pt x="115" y="274"/>
                            <a:pt x="115" y="274"/>
                          </a:cubicBezTo>
                          <a:cubicBezTo>
                            <a:pt x="119" y="278"/>
                            <a:pt x="119" y="278"/>
                            <a:pt x="119" y="278"/>
                          </a:cubicBezTo>
                          <a:cubicBezTo>
                            <a:pt x="119" y="279"/>
                            <a:pt x="119" y="279"/>
                            <a:pt x="119" y="279"/>
                          </a:cubicBezTo>
                          <a:cubicBezTo>
                            <a:pt x="119" y="279"/>
                            <a:pt x="119" y="279"/>
                            <a:pt x="119" y="279"/>
                          </a:cubicBezTo>
                          <a:cubicBezTo>
                            <a:pt x="121" y="289"/>
                            <a:pt x="121" y="289"/>
                            <a:pt x="121" y="289"/>
                          </a:cubicBezTo>
                          <a:cubicBezTo>
                            <a:pt x="121" y="289"/>
                            <a:pt x="121" y="289"/>
                            <a:pt x="121" y="289"/>
                          </a:cubicBezTo>
                          <a:cubicBezTo>
                            <a:pt x="122" y="298"/>
                            <a:pt x="122" y="298"/>
                            <a:pt x="122" y="298"/>
                          </a:cubicBezTo>
                          <a:cubicBezTo>
                            <a:pt x="123" y="299"/>
                            <a:pt x="123" y="299"/>
                            <a:pt x="123" y="299"/>
                          </a:cubicBezTo>
                          <a:cubicBezTo>
                            <a:pt x="125" y="295"/>
                            <a:pt x="128" y="293"/>
                            <a:pt x="129" y="293"/>
                          </a:cubicBezTo>
                          <a:cubicBezTo>
                            <a:pt x="131" y="294"/>
                            <a:pt x="131" y="295"/>
                            <a:pt x="131" y="296"/>
                          </a:cubicBezTo>
                          <a:cubicBezTo>
                            <a:pt x="131" y="299"/>
                            <a:pt x="131" y="299"/>
                            <a:pt x="131" y="299"/>
                          </a:cubicBezTo>
                          <a:cubicBezTo>
                            <a:pt x="131" y="306"/>
                            <a:pt x="131" y="306"/>
                            <a:pt x="131" y="306"/>
                          </a:cubicBezTo>
                          <a:cubicBezTo>
                            <a:pt x="131" y="308"/>
                            <a:pt x="131" y="308"/>
                            <a:pt x="131" y="308"/>
                          </a:cubicBezTo>
                          <a:cubicBezTo>
                            <a:pt x="133" y="308"/>
                            <a:pt x="135" y="308"/>
                            <a:pt x="135" y="307"/>
                          </a:cubicBezTo>
                          <a:cubicBezTo>
                            <a:pt x="139" y="301"/>
                            <a:pt x="139" y="301"/>
                            <a:pt x="139" y="301"/>
                          </a:cubicBezTo>
                          <a:cubicBezTo>
                            <a:pt x="144" y="297"/>
                            <a:pt x="144" y="297"/>
                            <a:pt x="144" y="297"/>
                          </a:cubicBezTo>
                          <a:cubicBezTo>
                            <a:pt x="147" y="295"/>
                            <a:pt x="149" y="293"/>
                            <a:pt x="153" y="293"/>
                          </a:cubicBezTo>
                          <a:cubicBezTo>
                            <a:pt x="153" y="293"/>
                            <a:pt x="153" y="293"/>
                            <a:pt x="153" y="293"/>
                          </a:cubicBezTo>
                          <a:cubicBezTo>
                            <a:pt x="161" y="295"/>
                            <a:pt x="161" y="295"/>
                            <a:pt x="161" y="295"/>
                          </a:cubicBezTo>
                          <a:cubicBezTo>
                            <a:pt x="164" y="294"/>
                            <a:pt x="164" y="294"/>
                            <a:pt x="164" y="294"/>
                          </a:cubicBezTo>
                          <a:cubicBezTo>
                            <a:pt x="168" y="288"/>
                            <a:pt x="168" y="288"/>
                            <a:pt x="168" y="288"/>
                          </a:cubicBezTo>
                          <a:cubicBezTo>
                            <a:pt x="167" y="279"/>
                            <a:pt x="167" y="279"/>
                            <a:pt x="167" y="279"/>
                          </a:cubicBezTo>
                          <a:cubicBezTo>
                            <a:pt x="165" y="275"/>
                            <a:pt x="163" y="271"/>
                            <a:pt x="164" y="268"/>
                          </a:cubicBezTo>
                          <a:cubicBezTo>
                            <a:pt x="165" y="261"/>
                            <a:pt x="165" y="261"/>
                            <a:pt x="165" y="261"/>
                          </a:cubicBezTo>
                          <a:cubicBezTo>
                            <a:pt x="165" y="260"/>
                            <a:pt x="165" y="260"/>
                            <a:pt x="165" y="260"/>
                          </a:cubicBezTo>
                          <a:cubicBezTo>
                            <a:pt x="166" y="259"/>
                            <a:pt x="166" y="259"/>
                            <a:pt x="166" y="259"/>
                          </a:cubicBezTo>
                          <a:cubicBezTo>
                            <a:pt x="166" y="259"/>
                            <a:pt x="166" y="259"/>
                            <a:pt x="166" y="259"/>
                          </a:cubicBezTo>
                          <a:cubicBezTo>
                            <a:pt x="173" y="255"/>
                            <a:pt x="173" y="255"/>
                            <a:pt x="173" y="255"/>
                          </a:cubicBezTo>
                          <a:cubicBezTo>
                            <a:pt x="174" y="255"/>
                            <a:pt x="174" y="255"/>
                            <a:pt x="174" y="255"/>
                          </a:cubicBezTo>
                          <a:cubicBezTo>
                            <a:pt x="174" y="255"/>
                            <a:pt x="174" y="255"/>
                            <a:pt x="174" y="255"/>
                          </a:cubicBezTo>
                          <a:cubicBezTo>
                            <a:pt x="179" y="251"/>
                            <a:pt x="179" y="251"/>
                            <a:pt x="179" y="251"/>
                          </a:cubicBezTo>
                          <a:cubicBezTo>
                            <a:pt x="186" y="242"/>
                            <a:pt x="186" y="242"/>
                            <a:pt x="186" y="242"/>
                          </a:cubicBezTo>
                          <a:cubicBezTo>
                            <a:pt x="187" y="235"/>
                            <a:pt x="187" y="235"/>
                            <a:pt x="187" y="235"/>
                          </a:cubicBezTo>
                          <a:cubicBezTo>
                            <a:pt x="179" y="218"/>
                            <a:pt x="179" y="218"/>
                            <a:pt x="179" y="218"/>
                          </a:cubicBezTo>
                          <a:cubicBezTo>
                            <a:pt x="195" y="225"/>
                            <a:pt x="195" y="225"/>
                            <a:pt x="195" y="225"/>
                          </a:cubicBezTo>
                          <a:cubicBezTo>
                            <a:pt x="195" y="219"/>
                            <a:pt x="195" y="219"/>
                            <a:pt x="195" y="219"/>
                          </a:cubicBezTo>
                          <a:cubicBezTo>
                            <a:pt x="195" y="219"/>
                            <a:pt x="195" y="219"/>
                            <a:pt x="195" y="219"/>
                          </a:cubicBezTo>
                          <a:cubicBezTo>
                            <a:pt x="195" y="218"/>
                            <a:pt x="195" y="218"/>
                            <a:pt x="195" y="218"/>
                          </a:cubicBezTo>
                          <a:cubicBezTo>
                            <a:pt x="201" y="213"/>
                            <a:pt x="201" y="213"/>
                            <a:pt x="201" y="213"/>
                          </a:cubicBezTo>
                          <a:cubicBezTo>
                            <a:pt x="213" y="210"/>
                            <a:pt x="213" y="210"/>
                            <a:pt x="213" y="210"/>
                          </a:cubicBezTo>
                          <a:cubicBezTo>
                            <a:pt x="214" y="210"/>
                            <a:pt x="214" y="210"/>
                            <a:pt x="214" y="210"/>
                          </a:cubicBezTo>
                          <a:cubicBezTo>
                            <a:pt x="221" y="225"/>
                            <a:pt x="221" y="225"/>
                            <a:pt x="221" y="225"/>
                          </a:cubicBezTo>
                          <a:cubicBezTo>
                            <a:pt x="221" y="225"/>
                            <a:pt x="221" y="225"/>
                            <a:pt x="221" y="225"/>
                          </a:cubicBezTo>
                          <a:cubicBezTo>
                            <a:pt x="220" y="231"/>
                            <a:pt x="220" y="231"/>
                            <a:pt x="220" y="231"/>
                          </a:cubicBezTo>
                          <a:cubicBezTo>
                            <a:pt x="221" y="236"/>
                            <a:pt x="221" y="236"/>
                            <a:pt x="221" y="236"/>
                          </a:cubicBezTo>
                          <a:cubicBezTo>
                            <a:pt x="221" y="239"/>
                            <a:pt x="223" y="240"/>
                            <a:pt x="224" y="240"/>
                          </a:cubicBezTo>
                          <a:cubicBezTo>
                            <a:pt x="226" y="240"/>
                            <a:pt x="227" y="239"/>
                            <a:pt x="229" y="237"/>
                          </a:cubicBezTo>
                          <a:cubicBezTo>
                            <a:pt x="229" y="236"/>
                            <a:pt x="229" y="236"/>
                            <a:pt x="229" y="236"/>
                          </a:cubicBezTo>
                          <a:cubicBezTo>
                            <a:pt x="229" y="236"/>
                            <a:pt x="229" y="236"/>
                            <a:pt x="229" y="236"/>
                          </a:cubicBezTo>
                          <a:cubicBezTo>
                            <a:pt x="230" y="236"/>
                            <a:pt x="230" y="236"/>
                            <a:pt x="230" y="236"/>
                          </a:cubicBezTo>
                          <a:cubicBezTo>
                            <a:pt x="239" y="233"/>
                            <a:pt x="239" y="233"/>
                            <a:pt x="239" y="233"/>
                          </a:cubicBezTo>
                          <a:cubicBezTo>
                            <a:pt x="239" y="233"/>
                            <a:pt x="239" y="233"/>
                            <a:pt x="239" y="233"/>
                          </a:cubicBezTo>
                          <a:cubicBezTo>
                            <a:pt x="240" y="233"/>
                            <a:pt x="240" y="233"/>
                            <a:pt x="240" y="233"/>
                          </a:cubicBezTo>
                          <a:cubicBezTo>
                            <a:pt x="245" y="233"/>
                            <a:pt x="247" y="234"/>
                            <a:pt x="249" y="236"/>
                          </a:cubicBezTo>
                          <a:cubicBezTo>
                            <a:pt x="249" y="247"/>
                            <a:pt x="249" y="247"/>
                            <a:pt x="249" y="247"/>
                          </a:cubicBezTo>
                          <a:cubicBezTo>
                            <a:pt x="249" y="247"/>
                            <a:pt x="249" y="247"/>
                            <a:pt x="249" y="247"/>
                          </a:cubicBezTo>
                          <a:cubicBezTo>
                            <a:pt x="251" y="248"/>
                            <a:pt x="251" y="248"/>
                            <a:pt x="251" y="248"/>
                          </a:cubicBezTo>
                          <a:cubicBezTo>
                            <a:pt x="255" y="249"/>
                            <a:pt x="255" y="249"/>
                            <a:pt x="255" y="249"/>
                          </a:cubicBezTo>
                          <a:cubicBezTo>
                            <a:pt x="261" y="249"/>
                            <a:pt x="261" y="249"/>
                            <a:pt x="261" y="249"/>
                          </a:cubicBezTo>
                          <a:cubicBezTo>
                            <a:pt x="271" y="246"/>
                            <a:pt x="271" y="246"/>
                            <a:pt x="271" y="246"/>
                          </a:cubicBezTo>
                          <a:cubicBezTo>
                            <a:pt x="277" y="241"/>
                            <a:pt x="277" y="241"/>
                            <a:pt x="277" y="241"/>
                          </a:cubicBezTo>
                          <a:cubicBezTo>
                            <a:pt x="278" y="236"/>
                            <a:pt x="278" y="236"/>
                            <a:pt x="278" y="236"/>
                          </a:cubicBezTo>
                          <a:cubicBezTo>
                            <a:pt x="275" y="233"/>
                            <a:pt x="275" y="233"/>
                            <a:pt x="275" y="233"/>
                          </a:cubicBezTo>
                          <a:cubicBezTo>
                            <a:pt x="265" y="229"/>
                            <a:pt x="265" y="229"/>
                            <a:pt x="265" y="229"/>
                          </a:cubicBezTo>
                          <a:cubicBezTo>
                            <a:pt x="265" y="229"/>
                            <a:pt x="265" y="229"/>
                            <a:pt x="265" y="229"/>
                          </a:cubicBezTo>
                          <a:cubicBezTo>
                            <a:pt x="264" y="229"/>
                            <a:pt x="264" y="229"/>
                            <a:pt x="264" y="229"/>
                          </a:cubicBezTo>
                          <a:cubicBezTo>
                            <a:pt x="264" y="229"/>
                            <a:pt x="264" y="229"/>
                            <a:pt x="264" y="229"/>
                          </a:cubicBezTo>
                          <a:cubicBezTo>
                            <a:pt x="264" y="229"/>
                            <a:pt x="264" y="229"/>
                            <a:pt x="264" y="229"/>
                          </a:cubicBezTo>
                          <a:cubicBezTo>
                            <a:pt x="252" y="217"/>
                            <a:pt x="252" y="217"/>
                            <a:pt x="252" y="217"/>
                          </a:cubicBezTo>
                          <a:cubicBezTo>
                            <a:pt x="253" y="216"/>
                            <a:pt x="253" y="216"/>
                            <a:pt x="253" y="216"/>
                          </a:cubicBezTo>
                          <a:cubicBezTo>
                            <a:pt x="259" y="211"/>
                            <a:pt x="259" y="211"/>
                            <a:pt x="259" y="211"/>
                          </a:cubicBezTo>
                          <a:cubicBezTo>
                            <a:pt x="259" y="210"/>
                            <a:pt x="259" y="210"/>
                            <a:pt x="259" y="210"/>
                          </a:cubicBezTo>
                          <a:cubicBezTo>
                            <a:pt x="259" y="210"/>
                            <a:pt x="259" y="210"/>
                            <a:pt x="259" y="210"/>
                          </a:cubicBezTo>
                          <a:cubicBezTo>
                            <a:pt x="265" y="208"/>
                            <a:pt x="265" y="208"/>
                            <a:pt x="265" y="208"/>
                          </a:cubicBezTo>
                          <a:cubicBezTo>
                            <a:pt x="265" y="208"/>
                            <a:pt x="265" y="208"/>
                            <a:pt x="265" y="208"/>
                          </a:cubicBezTo>
                          <a:cubicBezTo>
                            <a:pt x="267" y="208"/>
                            <a:pt x="267" y="208"/>
                            <a:pt x="267" y="208"/>
                          </a:cubicBezTo>
                          <a:cubicBezTo>
                            <a:pt x="275" y="209"/>
                            <a:pt x="275" y="209"/>
                            <a:pt x="275" y="209"/>
                          </a:cubicBezTo>
                          <a:cubicBezTo>
                            <a:pt x="275" y="209"/>
                            <a:pt x="275" y="209"/>
                            <a:pt x="275" y="209"/>
                          </a:cubicBezTo>
                          <a:cubicBezTo>
                            <a:pt x="275" y="210"/>
                            <a:pt x="275" y="210"/>
                            <a:pt x="275" y="210"/>
                          </a:cubicBezTo>
                          <a:cubicBezTo>
                            <a:pt x="275" y="207"/>
                            <a:pt x="275" y="207"/>
                            <a:pt x="275" y="207"/>
                          </a:cubicBezTo>
                          <a:cubicBezTo>
                            <a:pt x="272" y="201"/>
                            <a:pt x="272" y="201"/>
                            <a:pt x="272" y="201"/>
                          </a:cubicBezTo>
                          <a:cubicBezTo>
                            <a:pt x="266" y="198"/>
                            <a:pt x="266" y="198"/>
                            <a:pt x="266" y="198"/>
                          </a:cubicBezTo>
                          <a:cubicBezTo>
                            <a:pt x="259" y="187"/>
                            <a:pt x="259" y="187"/>
                            <a:pt x="259" y="187"/>
                          </a:cubicBezTo>
                          <a:cubicBezTo>
                            <a:pt x="259" y="187"/>
                            <a:pt x="259" y="187"/>
                            <a:pt x="259" y="187"/>
                          </a:cubicBezTo>
                          <a:cubicBezTo>
                            <a:pt x="258" y="186"/>
                            <a:pt x="258" y="186"/>
                            <a:pt x="258" y="186"/>
                          </a:cubicBezTo>
                          <a:cubicBezTo>
                            <a:pt x="258" y="186"/>
                            <a:pt x="258" y="186"/>
                            <a:pt x="258" y="186"/>
                          </a:cubicBezTo>
                          <a:cubicBezTo>
                            <a:pt x="255" y="173"/>
                            <a:pt x="255" y="173"/>
                            <a:pt x="255" y="173"/>
                          </a:cubicBezTo>
                          <a:cubicBezTo>
                            <a:pt x="255" y="163"/>
                            <a:pt x="255" y="163"/>
                            <a:pt x="255" y="163"/>
                          </a:cubicBezTo>
                          <a:cubicBezTo>
                            <a:pt x="261" y="157"/>
                            <a:pt x="261" y="157"/>
                            <a:pt x="261" y="157"/>
                          </a:cubicBezTo>
                          <a:cubicBezTo>
                            <a:pt x="271" y="157"/>
                            <a:pt x="271" y="157"/>
                            <a:pt x="271" y="157"/>
                          </a:cubicBezTo>
                          <a:cubicBezTo>
                            <a:pt x="293" y="159"/>
                            <a:pt x="293" y="159"/>
                            <a:pt x="293" y="159"/>
                          </a:cubicBezTo>
                          <a:cubicBezTo>
                            <a:pt x="303" y="144"/>
                            <a:pt x="303" y="144"/>
                            <a:pt x="303" y="144"/>
                          </a:cubicBezTo>
                          <a:cubicBezTo>
                            <a:pt x="303" y="143"/>
                            <a:pt x="303" y="143"/>
                            <a:pt x="303" y="143"/>
                          </a:cubicBezTo>
                          <a:cubicBezTo>
                            <a:pt x="304" y="143"/>
                            <a:pt x="304" y="143"/>
                            <a:pt x="304" y="143"/>
                          </a:cubicBezTo>
                          <a:cubicBezTo>
                            <a:pt x="313" y="139"/>
                            <a:pt x="313" y="139"/>
                            <a:pt x="313" y="139"/>
                          </a:cubicBezTo>
                          <a:cubicBezTo>
                            <a:pt x="317" y="130"/>
                            <a:pt x="317" y="130"/>
                            <a:pt x="317" y="130"/>
                          </a:cubicBezTo>
                          <a:cubicBezTo>
                            <a:pt x="317" y="129"/>
                            <a:pt x="317" y="129"/>
                            <a:pt x="317" y="129"/>
                          </a:cubicBezTo>
                          <a:cubicBezTo>
                            <a:pt x="327" y="121"/>
                            <a:pt x="327" y="121"/>
                            <a:pt x="327" y="121"/>
                          </a:cubicBezTo>
                          <a:cubicBezTo>
                            <a:pt x="332" y="112"/>
                            <a:pt x="332" y="112"/>
                            <a:pt x="332" y="112"/>
                          </a:cubicBezTo>
                          <a:cubicBezTo>
                            <a:pt x="332" y="112"/>
                            <a:pt x="332" y="112"/>
                            <a:pt x="332" y="112"/>
                          </a:cubicBezTo>
                          <a:cubicBezTo>
                            <a:pt x="333" y="112"/>
                            <a:pt x="333" y="112"/>
                            <a:pt x="333" y="112"/>
                          </a:cubicBezTo>
                          <a:cubicBezTo>
                            <a:pt x="333" y="111"/>
                            <a:pt x="333" y="111"/>
                            <a:pt x="333" y="111"/>
                          </a:cubicBezTo>
                          <a:cubicBezTo>
                            <a:pt x="333" y="111"/>
                            <a:pt x="333" y="111"/>
                            <a:pt x="333" y="111"/>
                          </a:cubicBezTo>
                          <a:cubicBezTo>
                            <a:pt x="337" y="107"/>
                            <a:pt x="337" y="107"/>
                            <a:pt x="337" y="107"/>
                          </a:cubicBezTo>
                          <a:cubicBezTo>
                            <a:pt x="341" y="99"/>
                            <a:pt x="341" y="99"/>
                            <a:pt x="341" y="99"/>
                          </a:cubicBezTo>
                          <a:cubicBezTo>
                            <a:pt x="343" y="87"/>
                            <a:pt x="343" y="87"/>
                            <a:pt x="343" y="87"/>
                          </a:cubicBezTo>
                          <a:cubicBezTo>
                            <a:pt x="343" y="86"/>
                            <a:pt x="343" y="86"/>
                            <a:pt x="343" y="86"/>
                          </a:cubicBezTo>
                          <a:cubicBezTo>
                            <a:pt x="343" y="85"/>
                            <a:pt x="343" y="85"/>
                            <a:pt x="343" y="85"/>
                          </a:cubicBezTo>
                          <a:cubicBezTo>
                            <a:pt x="350" y="81"/>
                            <a:pt x="350" y="81"/>
                            <a:pt x="350" y="81"/>
                          </a:cubicBezTo>
                          <a:cubicBezTo>
                            <a:pt x="351" y="79"/>
                            <a:pt x="351" y="79"/>
                            <a:pt x="351" y="79"/>
                          </a:cubicBezTo>
                          <a:cubicBezTo>
                            <a:pt x="342" y="78"/>
                            <a:pt x="342" y="78"/>
                            <a:pt x="342" y="78"/>
                          </a:cubicBezTo>
                          <a:cubicBezTo>
                            <a:pt x="326" y="79"/>
                            <a:pt x="326" y="79"/>
                            <a:pt x="326" y="79"/>
                          </a:cubicBezTo>
                          <a:cubicBezTo>
                            <a:pt x="325" y="78"/>
                            <a:pt x="325" y="78"/>
                            <a:pt x="325" y="78"/>
                          </a:cubicBezTo>
                          <a:cubicBezTo>
                            <a:pt x="319" y="73"/>
                            <a:pt x="319" y="73"/>
                            <a:pt x="319" y="73"/>
                          </a:cubicBezTo>
                          <a:cubicBezTo>
                            <a:pt x="319" y="73"/>
                            <a:pt x="319" y="73"/>
                            <a:pt x="319" y="73"/>
                          </a:cubicBezTo>
                          <a:cubicBezTo>
                            <a:pt x="319" y="73"/>
                            <a:pt x="319" y="73"/>
                            <a:pt x="319" y="73"/>
                          </a:cubicBezTo>
                          <a:cubicBezTo>
                            <a:pt x="319" y="73"/>
                            <a:pt x="319" y="73"/>
                            <a:pt x="319" y="73"/>
                          </a:cubicBezTo>
                          <a:cubicBezTo>
                            <a:pt x="315" y="68"/>
                            <a:pt x="315" y="68"/>
                            <a:pt x="315" y="68"/>
                          </a:cubicBezTo>
                          <a:cubicBezTo>
                            <a:pt x="315" y="69"/>
                            <a:pt x="315" y="69"/>
                            <a:pt x="315" y="69"/>
                          </a:cubicBezTo>
                          <a:cubicBezTo>
                            <a:pt x="314" y="69"/>
                            <a:pt x="314" y="69"/>
                            <a:pt x="314" y="69"/>
                          </a:cubicBezTo>
                          <a:cubicBezTo>
                            <a:pt x="313" y="71"/>
                            <a:pt x="311" y="71"/>
                            <a:pt x="309" y="71"/>
                          </a:cubicBezTo>
                          <a:cubicBezTo>
                            <a:pt x="307" y="72"/>
                            <a:pt x="307" y="72"/>
                            <a:pt x="307" y="72"/>
                          </a:cubicBezTo>
                          <a:cubicBezTo>
                            <a:pt x="306" y="73"/>
                            <a:pt x="305" y="73"/>
                            <a:pt x="304" y="73"/>
                          </a:cubicBezTo>
                          <a:cubicBezTo>
                            <a:pt x="303" y="73"/>
                            <a:pt x="303" y="71"/>
                            <a:pt x="302" y="69"/>
                          </a:cubicBezTo>
                          <a:cubicBezTo>
                            <a:pt x="302" y="67"/>
                            <a:pt x="301" y="65"/>
                            <a:pt x="299" y="63"/>
                          </a:cubicBezTo>
                          <a:cubicBezTo>
                            <a:pt x="298" y="63"/>
                            <a:pt x="298" y="63"/>
                            <a:pt x="298" y="63"/>
                          </a:cubicBezTo>
                          <a:cubicBezTo>
                            <a:pt x="298" y="63"/>
                            <a:pt x="298" y="63"/>
                            <a:pt x="298" y="63"/>
                          </a:cubicBezTo>
                          <a:cubicBezTo>
                            <a:pt x="298" y="63"/>
                            <a:pt x="298" y="63"/>
                            <a:pt x="298" y="63"/>
                          </a:cubicBezTo>
                          <a:cubicBezTo>
                            <a:pt x="296" y="57"/>
                            <a:pt x="296" y="57"/>
                            <a:pt x="296" y="57"/>
                          </a:cubicBezTo>
                          <a:cubicBezTo>
                            <a:pt x="294" y="57"/>
                            <a:pt x="294" y="57"/>
                            <a:pt x="294" y="57"/>
                          </a:cubicBezTo>
                          <a:cubicBezTo>
                            <a:pt x="288" y="61"/>
                            <a:pt x="288" y="61"/>
                            <a:pt x="288" y="61"/>
                          </a:cubicBezTo>
                          <a:cubicBezTo>
                            <a:pt x="288" y="62"/>
                            <a:pt x="288" y="62"/>
                            <a:pt x="288" y="62"/>
                          </a:cubicBezTo>
                          <a:cubicBezTo>
                            <a:pt x="287" y="62"/>
                            <a:pt x="287" y="62"/>
                            <a:pt x="287" y="62"/>
                          </a:cubicBezTo>
                          <a:cubicBezTo>
                            <a:pt x="273" y="65"/>
                            <a:pt x="273" y="65"/>
                            <a:pt x="273" y="65"/>
                          </a:cubicBezTo>
                          <a:cubicBezTo>
                            <a:pt x="273" y="65"/>
                            <a:pt x="273" y="65"/>
                            <a:pt x="273" y="65"/>
                          </a:cubicBezTo>
                          <a:cubicBezTo>
                            <a:pt x="272" y="64"/>
                            <a:pt x="272" y="64"/>
                            <a:pt x="272" y="64"/>
                          </a:cubicBezTo>
                          <a:cubicBezTo>
                            <a:pt x="263" y="58"/>
                            <a:pt x="263" y="58"/>
                            <a:pt x="263" y="58"/>
                          </a:cubicBezTo>
                          <a:cubicBezTo>
                            <a:pt x="263" y="58"/>
                            <a:pt x="263" y="58"/>
                            <a:pt x="263" y="58"/>
                          </a:cubicBezTo>
                          <a:cubicBezTo>
                            <a:pt x="262" y="57"/>
                            <a:pt x="262" y="57"/>
                            <a:pt x="262" y="57"/>
                          </a:cubicBezTo>
                          <a:cubicBezTo>
                            <a:pt x="262" y="57"/>
                            <a:pt x="262" y="57"/>
                            <a:pt x="262" y="57"/>
                          </a:cubicBezTo>
                          <a:cubicBezTo>
                            <a:pt x="262" y="57"/>
                            <a:pt x="262" y="57"/>
                            <a:pt x="262" y="57"/>
                          </a:cubicBezTo>
                          <a:cubicBezTo>
                            <a:pt x="259" y="52"/>
                            <a:pt x="259" y="52"/>
                            <a:pt x="259" y="52"/>
                          </a:cubicBezTo>
                          <a:cubicBezTo>
                            <a:pt x="253" y="59"/>
                            <a:pt x="253" y="59"/>
                            <a:pt x="253" y="59"/>
                          </a:cubicBezTo>
                          <a:cubicBezTo>
                            <a:pt x="248" y="65"/>
                            <a:pt x="244" y="67"/>
                            <a:pt x="242" y="65"/>
                          </a:cubicBezTo>
                          <a:cubicBezTo>
                            <a:pt x="233" y="60"/>
                            <a:pt x="233" y="60"/>
                            <a:pt x="233" y="60"/>
                          </a:cubicBezTo>
                          <a:cubicBezTo>
                            <a:pt x="226" y="59"/>
                            <a:pt x="226" y="59"/>
                            <a:pt x="226" y="59"/>
                          </a:cubicBezTo>
                          <a:cubicBezTo>
                            <a:pt x="225" y="60"/>
                            <a:pt x="225" y="60"/>
                            <a:pt x="225" y="60"/>
                          </a:cubicBezTo>
                          <a:cubicBezTo>
                            <a:pt x="219" y="55"/>
                            <a:pt x="219" y="55"/>
                            <a:pt x="219" y="55"/>
                          </a:cubicBezTo>
                          <a:cubicBezTo>
                            <a:pt x="219" y="55"/>
                            <a:pt x="219" y="55"/>
                            <a:pt x="219" y="55"/>
                          </a:cubicBezTo>
                          <a:cubicBezTo>
                            <a:pt x="218" y="55"/>
                            <a:pt x="218" y="55"/>
                            <a:pt x="218" y="55"/>
                          </a:cubicBezTo>
                          <a:cubicBezTo>
                            <a:pt x="221" y="44"/>
                            <a:pt x="221" y="44"/>
                            <a:pt x="221" y="44"/>
                          </a:cubicBezTo>
                          <a:cubicBezTo>
                            <a:pt x="221" y="40"/>
                            <a:pt x="221" y="40"/>
                            <a:pt x="221" y="40"/>
                          </a:cubicBezTo>
                          <a:cubicBezTo>
                            <a:pt x="217" y="39"/>
                            <a:pt x="217" y="39"/>
                            <a:pt x="217" y="39"/>
                          </a:cubicBezTo>
                          <a:cubicBezTo>
                            <a:pt x="217" y="39"/>
                            <a:pt x="217" y="39"/>
                            <a:pt x="217" y="39"/>
                          </a:cubicBezTo>
                          <a:cubicBezTo>
                            <a:pt x="208" y="29"/>
                            <a:pt x="208" y="29"/>
                            <a:pt x="208" y="29"/>
                          </a:cubicBezTo>
                          <a:cubicBezTo>
                            <a:pt x="209" y="23"/>
                            <a:pt x="209" y="23"/>
                            <a:pt x="209" y="23"/>
                          </a:cubicBezTo>
                          <a:cubicBezTo>
                            <a:pt x="188" y="21"/>
                            <a:pt x="188" y="21"/>
                            <a:pt x="188" y="21"/>
                          </a:cubicBezTo>
                          <a:cubicBezTo>
                            <a:pt x="180" y="16"/>
                            <a:pt x="180" y="16"/>
                            <a:pt x="180" y="16"/>
                          </a:cubicBezTo>
                          <a:cubicBezTo>
                            <a:pt x="178" y="15"/>
                            <a:pt x="176" y="13"/>
                            <a:pt x="175" y="9"/>
                          </a:cubicBezTo>
                          <a:cubicBezTo>
                            <a:pt x="174" y="6"/>
                            <a:pt x="174" y="6"/>
                            <a:pt x="174" y="6"/>
                          </a:cubicBezTo>
                          <a:cubicBezTo>
                            <a:pt x="172" y="0"/>
                            <a:pt x="172" y="0"/>
                            <a:pt x="172" y="0"/>
                          </a:cubicBezTo>
                          <a:cubicBezTo>
                            <a:pt x="169" y="0"/>
                            <a:pt x="169" y="0"/>
                            <a:pt x="169" y="0"/>
                          </a:cubicBezTo>
                          <a:cubicBezTo>
                            <a:pt x="163" y="5"/>
                            <a:pt x="163" y="5"/>
                            <a:pt x="163" y="5"/>
                          </a:cubicBezTo>
                          <a:cubicBezTo>
                            <a:pt x="155" y="15"/>
                            <a:pt x="155" y="15"/>
                            <a:pt x="155" y="15"/>
                          </a:cubicBezTo>
                          <a:cubicBezTo>
                            <a:pt x="157" y="21"/>
                            <a:pt x="157" y="21"/>
                            <a:pt x="157" y="21"/>
                          </a:cubicBezTo>
                          <a:cubicBezTo>
                            <a:pt x="159" y="30"/>
                            <a:pt x="159" y="30"/>
                            <a:pt x="159" y="30"/>
                          </a:cubicBezTo>
                          <a:cubicBezTo>
                            <a:pt x="159" y="31"/>
                            <a:pt x="159" y="31"/>
                            <a:pt x="159" y="31"/>
                          </a:cubicBezTo>
                          <a:cubicBezTo>
                            <a:pt x="160" y="31"/>
                            <a:pt x="160" y="31"/>
                            <a:pt x="160" y="31"/>
                          </a:cubicBezTo>
                          <a:cubicBezTo>
                            <a:pt x="159" y="31"/>
                            <a:pt x="159" y="31"/>
                            <a:pt x="159" y="31"/>
                          </a:cubicBezTo>
                          <a:cubicBezTo>
                            <a:pt x="159" y="31"/>
                            <a:pt x="159" y="31"/>
                            <a:pt x="159" y="31"/>
                          </a:cubicBezTo>
                          <a:cubicBezTo>
                            <a:pt x="159" y="34"/>
                            <a:pt x="156" y="35"/>
                            <a:pt x="153" y="35"/>
                          </a:cubicBezTo>
                          <a:cubicBezTo>
                            <a:pt x="145" y="35"/>
                            <a:pt x="145" y="35"/>
                            <a:pt x="145" y="35"/>
                          </a:cubicBezTo>
                          <a:cubicBezTo>
                            <a:pt x="140" y="33"/>
                            <a:pt x="140" y="33"/>
                            <a:pt x="140" y="33"/>
                          </a:cubicBezTo>
                          <a:cubicBezTo>
                            <a:pt x="134" y="35"/>
                            <a:pt x="134" y="35"/>
                            <a:pt x="134" y="35"/>
                          </a:cubicBezTo>
                          <a:cubicBezTo>
                            <a:pt x="133" y="35"/>
                            <a:pt x="133" y="35"/>
                            <a:pt x="133" y="35"/>
                          </a:cubicBezTo>
                          <a:cubicBezTo>
                            <a:pt x="132" y="35"/>
                            <a:pt x="132" y="35"/>
                            <a:pt x="132" y="35"/>
                          </a:cubicBezTo>
                          <a:cubicBezTo>
                            <a:pt x="131" y="41"/>
                            <a:pt x="131" y="41"/>
                            <a:pt x="131" y="41"/>
                          </a:cubicBezTo>
                          <a:cubicBezTo>
                            <a:pt x="131" y="41"/>
                            <a:pt x="131" y="41"/>
                            <a:pt x="131" y="41"/>
                          </a:cubicBezTo>
                          <a:cubicBezTo>
                            <a:pt x="131" y="43"/>
                            <a:pt x="131" y="43"/>
                            <a:pt x="131" y="43"/>
                          </a:cubicBezTo>
                          <a:cubicBezTo>
                            <a:pt x="129" y="43"/>
                            <a:pt x="129" y="43"/>
                            <a:pt x="129" y="43"/>
                          </a:cubicBezTo>
                          <a:cubicBezTo>
                            <a:pt x="119" y="39"/>
                            <a:pt x="119" y="39"/>
                            <a:pt x="119" y="39"/>
                          </a:cubicBezTo>
                          <a:cubicBezTo>
                            <a:pt x="119" y="43"/>
                            <a:pt x="120" y="45"/>
                            <a:pt x="121" y="48"/>
                          </a:cubicBezTo>
                          <a:cubicBezTo>
                            <a:pt x="123" y="51"/>
                            <a:pt x="123" y="53"/>
                            <a:pt x="122" y="55"/>
                          </a:cubicBezTo>
                          <a:cubicBezTo>
                            <a:pt x="121" y="58"/>
                            <a:pt x="121" y="58"/>
                            <a:pt x="121" y="58"/>
                          </a:cubicBezTo>
                          <a:cubicBezTo>
                            <a:pt x="119" y="59"/>
                            <a:pt x="116" y="60"/>
                            <a:pt x="111" y="59"/>
                          </a:cubicBezTo>
                          <a:cubicBezTo>
                            <a:pt x="104" y="59"/>
                            <a:pt x="104" y="59"/>
                            <a:pt x="104" y="59"/>
                          </a:cubicBezTo>
                          <a:cubicBezTo>
                            <a:pt x="103" y="71"/>
                            <a:pt x="103" y="71"/>
                            <a:pt x="103" y="71"/>
                          </a:cubicBezTo>
                          <a:cubicBezTo>
                            <a:pt x="95" y="67"/>
                            <a:pt x="95" y="67"/>
                            <a:pt x="95" y="67"/>
                          </a:cubicBezTo>
                          <a:cubicBezTo>
                            <a:pt x="94" y="67"/>
                            <a:pt x="94" y="67"/>
                            <a:pt x="94" y="67"/>
                          </a:cubicBezTo>
                          <a:cubicBezTo>
                            <a:pt x="94" y="67"/>
                            <a:pt x="94" y="67"/>
                            <a:pt x="94" y="67"/>
                          </a:cubicBezTo>
                          <a:cubicBezTo>
                            <a:pt x="89" y="59"/>
                            <a:pt x="89" y="59"/>
                            <a:pt x="89" y="59"/>
                          </a:cubicBezTo>
                          <a:cubicBezTo>
                            <a:pt x="80" y="55"/>
                            <a:pt x="80" y="55"/>
                            <a:pt x="80" y="55"/>
                          </a:cubicBezTo>
                          <a:cubicBezTo>
                            <a:pt x="77" y="50"/>
                            <a:pt x="77" y="50"/>
                            <a:pt x="77" y="50"/>
                          </a:cubicBezTo>
                          <a:cubicBezTo>
                            <a:pt x="74" y="53"/>
                            <a:pt x="74" y="53"/>
                            <a:pt x="74" y="53"/>
                          </a:cubicBezTo>
                          <a:cubicBezTo>
                            <a:pt x="73" y="53"/>
                            <a:pt x="73" y="53"/>
                            <a:pt x="73" y="53"/>
                          </a:cubicBezTo>
                          <a:cubicBezTo>
                            <a:pt x="67" y="54"/>
                            <a:pt x="67" y="54"/>
                            <a:pt x="67" y="54"/>
                          </a:cubicBezTo>
                          <a:cubicBezTo>
                            <a:pt x="66" y="54"/>
                            <a:pt x="66" y="54"/>
                            <a:pt x="66" y="54"/>
                          </a:cubicBezTo>
                          <a:cubicBezTo>
                            <a:pt x="63" y="47"/>
                            <a:pt x="63" y="47"/>
                            <a:pt x="63" y="47"/>
                          </a:cubicBezTo>
                          <a:cubicBezTo>
                            <a:pt x="59" y="43"/>
                            <a:pt x="59" y="43"/>
                            <a:pt x="59" y="43"/>
                          </a:cubicBezTo>
                          <a:cubicBezTo>
                            <a:pt x="59" y="42"/>
                            <a:pt x="59" y="42"/>
                            <a:pt x="59" y="42"/>
                          </a:cubicBezTo>
                          <a:cubicBezTo>
                            <a:pt x="56" y="38"/>
                            <a:pt x="54" y="35"/>
                            <a:pt x="53" y="33"/>
                          </a:cubicBezTo>
                          <a:cubicBezTo>
                            <a:pt x="53" y="32"/>
                            <a:pt x="53" y="31"/>
                            <a:pt x="51" y="31"/>
                          </a:cubicBezTo>
                          <a:cubicBezTo>
                            <a:pt x="49" y="31"/>
                            <a:pt x="49" y="31"/>
                            <a:pt x="49" y="31"/>
                          </a:cubicBezTo>
                          <a:cubicBezTo>
                            <a:pt x="46" y="29"/>
                            <a:pt x="44" y="27"/>
                            <a:pt x="43" y="23"/>
                          </a:cubicBezTo>
                          <a:cubicBezTo>
                            <a:pt x="41" y="17"/>
                            <a:pt x="41" y="17"/>
                            <a:pt x="41" y="17"/>
                          </a:cubicBezTo>
                          <a:cubicBezTo>
                            <a:pt x="41" y="11"/>
                            <a:pt x="41" y="11"/>
                            <a:pt x="41" y="11"/>
                          </a:cubicBezTo>
                          <a:cubicBezTo>
                            <a:pt x="39" y="6"/>
                            <a:pt x="39" y="6"/>
                            <a:pt x="39" y="6"/>
                          </a:cubicBezTo>
                          <a:cubicBezTo>
                            <a:pt x="34" y="7"/>
                            <a:pt x="34" y="7"/>
                            <a:pt x="34" y="7"/>
                          </a:cubicBezTo>
                          <a:cubicBezTo>
                            <a:pt x="33" y="7"/>
                            <a:pt x="33" y="7"/>
                            <a:pt x="33" y="7"/>
                          </a:cubicBezTo>
                          <a:cubicBezTo>
                            <a:pt x="33" y="7"/>
                            <a:pt x="33" y="7"/>
                            <a:pt x="33" y="7"/>
                          </a:cubicBez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1" name="ïşḻïḋê">
                      <a:extLst>
                        <a:ext uri="{FF2B5EF4-FFF2-40B4-BE49-F238E27FC236}">
                          <a16:creationId xmlns:a16="http://schemas.microsoft.com/office/drawing/2014/main" id="{8C3FE75B-D3CE-4357-8CD6-D771DBF14210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1120" y="2057"/>
                      <a:ext cx="1489" cy="904"/>
                    </a:xfrm>
                    <a:custGeom>
                      <a:avLst/>
                      <a:gdLst>
                        <a:gd name="T0" fmla="*/ 67 w 629"/>
                        <a:gd name="T1" fmla="*/ 18 h 382"/>
                        <a:gd name="T2" fmla="*/ 34 w 629"/>
                        <a:gd name="T3" fmla="*/ 29 h 382"/>
                        <a:gd name="T4" fmla="*/ 21 w 629"/>
                        <a:gd name="T5" fmla="*/ 54 h 382"/>
                        <a:gd name="T6" fmla="*/ 10 w 629"/>
                        <a:gd name="T7" fmla="*/ 105 h 382"/>
                        <a:gd name="T8" fmla="*/ 9 w 629"/>
                        <a:gd name="T9" fmla="*/ 119 h 382"/>
                        <a:gd name="T10" fmla="*/ 31 w 629"/>
                        <a:gd name="T11" fmla="*/ 166 h 382"/>
                        <a:gd name="T12" fmla="*/ 65 w 629"/>
                        <a:gd name="T13" fmla="*/ 204 h 382"/>
                        <a:gd name="T14" fmla="*/ 92 w 629"/>
                        <a:gd name="T15" fmla="*/ 196 h 382"/>
                        <a:gd name="T16" fmla="*/ 118 w 629"/>
                        <a:gd name="T17" fmla="*/ 230 h 382"/>
                        <a:gd name="T18" fmla="*/ 145 w 629"/>
                        <a:gd name="T19" fmla="*/ 250 h 382"/>
                        <a:gd name="T20" fmla="*/ 157 w 629"/>
                        <a:gd name="T21" fmla="*/ 271 h 382"/>
                        <a:gd name="T22" fmla="*/ 189 w 629"/>
                        <a:gd name="T23" fmla="*/ 293 h 382"/>
                        <a:gd name="T24" fmla="*/ 204 w 629"/>
                        <a:gd name="T25" fmla="*/ 302 h 382"/>
                        <a:gd name="T26" fmla="*/ 236 w 629"/>
                        <a:gd name="T27" fmla="*/ 314 h 382"/>
                        <a:gd name="T28" fmla="*/ 299 w 629"/>
                        <a:gd name="T29" fmla="*/ 324 h 382"/>
                        <a:gd name="T30" fmla="*/ 297 w 629"/>
                        <a:gd name="T31" fmla="*/ 350 h 382"/>
                        <a:gd name="T32" fmla="*/ 387 w 629"/>
                        <a:gd name="T33" fmla="*/ 339 h 382"/>
                        <a:gd name="T34" fmla="*/ 397 w 629"/>
                        <a:gd name="T35" fmla="*/ 369 h 382"/>
                        <a:gd name="T36" fmla="*/ 479 w 629"/>
                        <a:gd name="T37" fmla="*/ 357 h 382"/>
                        <a:gd name="T38" fmla="*/ 513 w 629"/>
                        <a:gd name="T39" fmla="*/ 340 h 382"/>
                        <a:gd name="T40" fmla="*/ 569 w 629"/>
                        <a:gd name="T41" fmla="*/ 360 h 382"/>
                        <a:gd name="T42" fmla="*/ 570 w 629"/>
                        <a:gd name="T43" fmla="*/ 358 h 382"/>
                        <a:gd name="T44" fmla="*/ 597 w 629"/>
                        <a:gd name="T45" fmla="*/ 348 h 382"/>
                        <a:gd name="T46" fmla="*/ 608 w 629"/>
                        <a:gd name="T47" fmla="*/ 332 h 382"/>
                        <a:gd name="T48" fmla="*/ 624 w 629"/>
                        <a:gd name="T49" fmla="*/ 281 h 382"/>
                        <a:gd name="T50" fmla="*/ 617 w 629"/>
                        <a:gd name="T51" fmla="*/ 248 h 382"/>
                        <a:gd name="T52" fmla="*/ 601 w 629"/>
                        <a:gd name="T53" fmla="*/ 207 h 382"/>
                        <a:gd name="T54" fmla="*/ 593 w 629"/>
                        <a:gd name="T55" fmla="*/ 192 h 382"/>
                        <a:gd name="T56" fmla="*/ 583 w 629"/>
                        <a:gd name="T57" fmla="*/ 197 h 382"/>
                        <a:gd name="T58" fmla="*/ 558 w 629"/>
                        <a:gd name="T59" fmla="*/ 203 h 382"/>
                        <a:gd name="T60" fmla="*/ 532 w 629"/>
                        <a:gd name="T61" fmla="*/ 214 h 382"/>
                        <a:gd name="T62" fmla="*/ 513 w 629"/>
                        <a:gd name="T63" fmla="*/ 190 h 382"/>
                        <a:gd name="T64" fmla="*/ 496 w 629"/>
                        <a:gd name="T65" fmla="*/ 172 h 382"/>
                        <a:gd name="T66" fmla="*/ 443 w 629"/>
                        <a:gd name="T67" fmla="*/ 166 h 382"/>
                        <a:gd name="T68" fmla="*/ 403 w 629"/>
                        <a:gd name="T69" fmla="*/ 150 h 382"/>
                        <a:gd name="T70" fmla="*/ 389 w 629"/>
                        <a:gd name="T71" fmla="*/ 134 h 382"/>
                        <a:gd name="T72" fmla="*/ 369 w 629"/>
                        <a:gd name="T73" fmla="*/ 136 h 382"/>
                        <a:gd name="T74" fmla="*/ 347 w 629"/>
                        <a:gd name="T75" fmla="*/ 98 h 382"/>
                        <a:gd name="T76" fmla="*/ 356 w 629"/>
                        <a:gd name="T77" fmla="*/ 74 h 382"/>
                        <a:gd name="T78" fmla="*/ 357 w 629"/>
                        <a:gd name="T79" fmla="*/ 40 h 382"/>
                        <a:gd name="T80" fmla="*/ 357 w 629"/>
                        <a:gd name="T81" fmla="*/ 22 h 382"/>
                        <a:gd name="T82" fmla="*/ 355 w 629"/>
                        <a:gd name="T83" fmla="*/ 20 h 382"/>
                        <a:gd name="T84" fmla="*/ 347 w 629"/>
                        <a:gd name="T85" fmla="*/ 15 h 382"/>
                        <a:gd name="T86" fmla="*/ 305 w 629"/>
                        <a:gd name="T87" fmla="*/ 2 h 382"/>
                        <a:gd name="T88" fmla="*/ 260 w 629"/>
                        <a:gd name="T89" fmla="*/ 12 h 382"/>
                        <a:gd name="T90" fmla="*/ 221 w 629"/>
                        <a:gd name="T91" fmla="*/ 18 h 382"/>
                        <a:gd name="T92" fmla="*/ 206 w 629"/>
                        <a:gd name="T93" fmla="*/ 20 h 382"/>
                        <a:gd name="T94" fmla="*/ 171 w 629"/>
                        <a:gd name="T95" fmla="*/ 18 h 382"/>
                        <a:gd name="T96" fmla="*/ 152 w 629"/>
                        <a:gd name="T97" fmla="*/ 0 h 382"/>
                        <a:gd name="T98" fmla="*/ 135 w 629"/>
                        <a:gd name="T99" fmla="*/ 10 h 382"/>
                        <a:gd name="T100" fmla="*/ 92 w 629"/>
                        <a:gd name="T101" fmla="*/ 6 h 3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</a:cxnLst>
                      <a:rect l="0" t="0" r="r" b="b"/>
                      <a:pathLst>
                        <a:path w="629" h="382">
                          <a:moveTo>
                            <a:pt x="77" y="2"/>
                          </a:moveTo>
                          <a:cubicBezTo>
                            <a:pt x="77" y="2"/>
                            <a:pt x="77" y="2"/>
                            <a:pt x="77" y="2"/>
                          </a:cubicBezTo>
                          <a:cubicBezTo>
                            <a:pt x="76" y="6"/>
                            <a:pt x="73" y="8"/>
                            <a:pt x="70" y="11"/>
                          </a:cubicBezTo>
                          <a:cubicBezTo>
                            <a:pt x="67" y="12"/>
                            <a:pt x="67" y="14"/>
                            <a:pt x="67" y="16"/>
                          </a:cubicBezTo>
                          <a:cubicBezTo>
                            <a:pt x="67" y="18"/>
                            <a:pt x="67" y="18"/>
                            <a:pt x="67" y="18"/>
                          </a:cubicBezTo>
                          <a:cubicBezTo>
                            <a:pt x="67" y="20"/>
                            <a:pt x="65" y="23"/>
                            <a:pt x="62" y="28"/>
                          </a:cubicBezTo>
                          <a:cubicBezTo>
                            <a:pt x="62" y="30"/>
                            <a:pt x="62" y="30"/>
                            <a:pt x="62" y="30"/>
                          </a:cubicBezTo>
                          <a:cubicBezTo>
                            <a:pt x="61" y="31"/>
                            <a:pt x="59" y="32"/>
                            <a:pt x="57" y="32"/>
                          </a:cubicBezTo>
                          <a:cubicBezTo>
                            <a:pt x="34" y="29"/>
                            <a:pt x="34" y="29"/>
                            <a:pt x="34" y="29"/>
                          </a:cubicBezTo>
                          <a:cubicBezTo>
                            <a:pt x="34" y="29"/>
                            <a:pt x="34" y="29"/>
                            <a:pt x="34" y="29"/>
                          </a:cubicBezTo>
                          <a:cubicBezTo>
                            <a:pt x="32" y="34"/>
                            <a:pt x="32" y="34"/>
                            <a:pt x="32" y="34"/>
                          </a:cubicBezTo>
                          <a:cubicBezTo>
                            <a:pt x="32" y="35"/>
                            <a:pt x="32" y="35"/>
                            <a:pt x="32" y="35"/>
                          </a:cubicBezTo>
                          <a:cubicBezTo>
                            <a:pt x="32" y="35"/>
                            <a:pt x="32" y="35"/>
                            <a:pt x="32" y="35"/>
                          </a:cubicBezTo>
                          <a:cubicBezTo>
                            <a:pt x="32" y="35"/>
                            <a:pt x="32" y="35"/>
                            <a:pt x="32" y="35"/>
                          </a:cubicBezTo>
                          <a:cubicBezTo>
                            <a:pt x="26" y="44"/>
                            <a:pt x="22" y="50"/>
                            <a:pt x="21" y="54"/>
                          </a:cubicBezTo>
                          <a:cubicBezTo>
                            <a:pt x="21" y="56"/>
                            <a:pt x="23" y="63"/>
                            <a:pt x="29" y="75"/>
                          </a:cubicBezTo>
                          <a:cubicBezTo>
                            <a:pt x="32" y="84"/>
                            <a:pt x="32" y="84"/>
                            <a:pt x="32" y="84"/>
                          </a:cubicBezTo>
                          <a:cubicBezTo>
                            <a:pt x="34" y="88"/>
                            <a:pt x="33" y="92"/>
                            <a:pt x="29" y="98"/>
                          </a:cubicBezTo>
                          <a:cubicBezTo>
                            <a:pt x="22" y="105"/>
                            <a:pt x="22" y="105"/>
                            <a:pt x="22" y="105"/>
                          </a:cubicBezTo>
                          <a:cubicBezTo>
                            <a:pt x="10" y="105"/>
                            <a:pt x="10" y="105"/>
                            <a:pt x="10" y="105"/>
                          </a:cubicBezTo>
                          <a:cubicBezTo>
                            <a:pt x="7" y="92"/>
                            <a:pt x="7" y="92"/>
                            <a:pt x="7" y="92"/>
                          </a:cubicBezTo>
                          <a:cubicBezTo>
                            <a:pt x="4" y="108"/>
                            <a:pt x="4" y="108"/>
                            <a:pt x="4" y="108"/>
                          </a:cubicBezTo>
                          <a:cubicBezTo>
                            <a:pt x="9" y="116"/>
                            <a:pt x="9" y="116"/>
                            <a:pt x="9" y="116"/>
                          </a:cubicBezTo>
                          <a:cubicBezTo>
                            <a:pt x="10" y="117"/>
                            <a:pt x="10" y="118"/>
                            <a:pt x="9" y="118"/>
                          </a:cubicBezTo>
                          <a:cubicBezTo>
                            <a:pt x="9" y="119"/>
                            <a:pt x="9" y="119"/>
                            <a:pt x="9" y="119"/>
                          </a:cubicBezTo>
                          <a:cubicBezTo>
                            <a:pt x="7" y="120"/>
                            <a:pt x="5" y="124"/>
                            <a:pt x="2" y="131"/>
                          </a:cubicBezTo>
                          <a:cubicBezTo>
                            <a:pt x="0" y="137"/>
                            <a:pt x="1" y="143"/>
                            <a:pt x="6" y="150"/>
                          </a:cubicBezTo>
                          <a:cubicBezTo>
                            <a:pt x="15" y="150"/>
                            <a:pt x="15" y="150"/>
                            <a:pt x="15" y="150"/>
                          </a:cubicBezTo>
                          <a:cubicBezTo>
                            <a:pt x="19" y="150"/>
                            <a:pt x="23" y="156"/>
                            <a:pt x="30" y="165"/>
                          </a:cubicBezTo>
                          <a:cubicBezTo>
                            <a:pt x="31" y="166"/>
                            <a:pt x="31" y="166"/>
                            <a:pt x="31" y="166"/>
                          </a:cubicBezTo>
                          <a:cubicBezTo>
                            <a:pt x="31" y="166"/>
                            <a:pt x="31" y="166"/>
                            <a:pt x="31" y="166"/>
                          </a:cubicBezTo>
                          <a:cubicBezTo>
                            <a:pt x="31" y="168"/>
                            <a:pt x="32" y="170"/>
                            <a:pt x="34" y="172"/>
                          </a:cubicBezTo>
                          <a:cubicBezTo>
                            <a:pt x="55" y="192"/>
                            <a:pt x="55" y="192"/>
                            <a:pt x="55" y="192"/>
                          </a:cubicBezTo>
                          <a:cubicBezTo>
                            <a:pt x="55" y="192"/>
                            <a:pt x="55" y="192"/>
                            <a:pt x="55" y="192"/>
                          </a:cubicBezTo>
                          <a:cubicBezTo>
                            <a:pt x="65" y="204"/>
                            <a:pt x="65" y="204"/>
                            <a:pt x="65" y="204"/>
                          </a:cubicBezTo>
                          <a:cubicBezTo>
                            <a:pt x="70" y="204"/>
                            <a:pt x="70" y="204"/>
                            <a:pt x="70" y="204"/>
                          </a:cubicBezTo>
                          <a:cubicBezTo>
                            <a:pt x="76" y="193"/>
                            <a:pt x="76" y="193"/>
                            <a:pt x="76" y="193"/>
                          </a:cubicBezTo>
                          <a:cubicBezTo>
                            <a:pt x="77" y="192"/>
                            <a:pt x="77" y="192"/>
                            <a:pt x="77" y="192"/>
                          </a:cubicBezTo>
                          <a:cubicBezTo>
                            <a:pt x="77" y="192"/>
                            <a:pt x="77" y="192"/>
                            <a:pt x="77" y="192"/>
                          </a:cubicBezTo>
                          <a:cubicBezTo>
                            <a:pt x="92" y="196"/>
                            <a:pt x="92" y="196"/>
                            <a:pt x="92" y="196"/>
                          </a:cubicBezTo>
                          <a:cubicBezTo>
                            <a:pt x="92" y="196"/>
                            <a:pt x="92" y="196"/>
                            <a:pt x="92" y="196"/>
                          </a:cubicBezTo>
                          <a:cubicBezTo>
                            <a:pt x="92" y="197"/>
                            <a:pt x="92" y="197"/>
                            <a:pt x="92" y="197"/>
                          </a:cubicBezTo>
                          <a:cubicBezTo>
                            <a:pt x="94" y="207"/>
                            <a:pt x="94" y="207"/>
                            <a:pt x="94" y="207"/>
                          </a:cubicBezTo>
                          <a:cubicBezTo>
                            <a:pt x="112" y="227"/>
                            <a:pt x="112" y="227"/>
                            <a:pt x="112" y="227"/>
                          </a:cubicBezTo>
                          <a:cubicBezTo>
                            <a:pt x="118" y="230"/>
                            <a:pt x="118" y="230"/>
                            <a:pt x="118" y="230"/>
                          </a:cubicBezTo>
                          <a:cubicBezTo>
                            <a:pt x="118" y="230"/>
                            <a:pt x="118" y="230"/>
                            <a:pt x="118" y="230"/>
                          </a:cubicBezTo>
                          <a:cubicBezTo>
                            <a:pt x="121" y="232"/>
                            <a:pt x="121" y="232"/>
                            <a:pt x="121" y="232"/>
                          </a:cubicBezTo>
                          <a:cubicBezTo>
                            <a:pt x="121" y="232"/>
                            <a:pt x="121" y="232"/>
                            <a:pt x="121" y="232"/>
                          </a:cubicBezTo>
                          <a:cubicBezTo>
                            <a:pt x="135" y="252"/>
                            <a:pt x="135" y="252"/>
                            <a:pt x="135" y="252"/>
                          </a:cubicBezTo>
                          <a:cubicBezTo>
                            <a:pt x="145" y="250"/>
                            <a:pt x="145" y="250"/>
                            <a:pt x="145" y="250"/>
                          </a:cubicBezTo>
                          <a:cubicBezTo>
                            <a:pt x="146" y="250"/>
                            <a:pt x="146" y="250"/>
                            <a:pt x="146" y="250"/>
                          </a:cubicBezTo>
                          <a:cubicBezTo>
                            <a:pt x="147" y="250"/>
                            <a:pt x="147" y="250"/>
                            <a:pt x="147" y="250"/>
                          </a:cubicBezTo>
                          <a:cubicBezTo>
                            <a:pt x="147" y="251"/>
                            <a:pt x="147" y="251"/>
                            <a:pt x="147" y="251"/>
                          </a:cubicBezTo>
                          <a:cubicBezTo>
                            <a:pt x="148" y="252"/>
                            <a:pt x="148" y="252"/>
                            <a:pt x="148" y="252"/>
                          </a:cubicBezTo>
                          <a:cubicBezTo>
                            <a:pt x="157" y="271"/>
                            <a:pt x="157" y="271"/>
                            <a:pt x="157" y="271"/>
                          </a:cubicBezTo>
                          <a:cubicBezTo>
                            <a:pt x="168" y="278"/>
                            <a:pt x="168" y="278"/>
                            <a:pt x="168" y="278"/>
                          </a:cubicBezTo>
                          <a:cubicBezTo>
                            <a:pt x="177" y="280"/>
                            <a:pt x="177" y="280"/>
                            <a:pt x="177" y="280"/>
                          </a:cubicBezTo>
                          <a:cubicBezTo>
                            <a:pt x="182" y="292"/>
                            <a:pt x="182" y="292"/>
                            <a:pt x="182" y="292"/>
                          </a:cubicBezTo>
                          <a:cubicBezTo>
                            <a:pt x="189" y="292"/>
                            <a:pt x="189" y="292"/>
                            <a:pt x="189" y="292"/>
                          </a:cubicBezTo>
                          <a:cubicBezTo>
                            <a:pt x="189" y="293"/>
                            <a:pt x="189" y="293"/>
                            <a:pt x="189" y="293"/>
                          </a:cubicBezTo>
                          <a:cubicBezTo>
                            <a:pt x="189" y="293"/>
                            <a:pt x="189" y="293"/>
                            <a:pt x="189" y="293"/>
                          </a:cubicBezTo>
                          <a:cubicBezTo>
                            <a:pt x="203" y="301"/>
                            <a:pt x="203" y="301"/>
                            <a:pt x="203" y="301"/>
                          </a:cubicBezTo>
                          <a:cubicBezTo>
                            <a:pt x="203" y="301"/>
                            <a:pt x="203" y="301"/>
                            <a:pt x="203" y="301"/>
                          </a:cubicBezTo>
                          <a:cubicBezTo>
                            <a:pt x="203" y="301"/>
                            <a:pt x="203" y="301"/>
                            <a:pt x="203" y="301"/>
                          </a:cubicBezTo>
                          <a:cubicBezTo>
                            <a:pt x="204" y="302"/>
                            <a:pt x="204" y="302"/>
                            <a:pt x="204" y="302"/>
                          </a:cubicBezTo>
                          <a:cubicBezTo>
                            <a:pt x="214" y="314"/>
                            <a:pt x="214" y="314"/>
                            <a:pt x="214" y="314"/>
                          </a:cubicBezTo>
                          <a:cubicBezTo>
                            <a:pt x="229" y="312"/>
                            <a:pt x="229" y="312"/>
                            <a:pt x="229" y="312"/>
                          </a:cubicBezTo>
                          <a:cubicBezTo>
                            <a:pt x="230" y="312"/>
                            <a:pt x="230" y="312"/>
                            <a:pt x="230" y="312"/>
                          </a:cubicBezTo>
                          <a:cubicBezTo>
                            <a:pt x="236" y="314"/>
                            <a:pt x="236" y="314"/>
                            <a:pt x="236" y="314"/>
                          </a:cubicBezTo>
                          <a:cubicBezTo>
                            <a:pt x="236" y="314"/>
                            <a:pt x="236" y="314"/>
                            <a:pt x="236" y="314"/>
                          </a:cubicBezTo>
                          <a:cubicBezTo>
                            <a:pt x="246" y="322"/>
                            <a:pt x="246" y="322"/>
                            <a:pt x="246" y="322"/>
                          </a:cubicBezTo>
                          <a:cubicBezTo>
                            <a:pt x="263" y="324"/>
                            <a:pt x="263" y="324"/>
                            <a:pt x="263" y="324"/>
                          </a:cubicBezTo>
                          <a:cubicBezTo>
                            <a:pt x="273" y="322"/>
                            <a:pt x="273" y="322"/>
                            <a:pt x="273" y="322"/>
                          </a:cubicBezTo>
                          <a:cubicBezTo>
                            <a:pt x="273" y="322"/>
                            <a:pt x="273" y="322"/>
                            <a:pt x="273" y="322"/>
                          </a:cubicBezTo>
                          <a:cubicBezTo>
                            <a:pt x="287" y="320"/>
                            <a:pt x="296" y="321"/>
                            <a:pt x="299" y="324"/>
                          </a:cubicBezTo>
                          <a:cubicBezTo>
                            <a:pt x="301" y="328"/>
                            <a:pt x="300" y="331"/>
                            <a:pt x="295" y="335"/>
                          </a:cubicBezTo>
                          <a:cubicBezTo>
                            <a:pt x="291" y="339"/>
                            <a:pt x="291" y="339"/>
                            <a:pt x="291" y="339"/>
                          </a:cubicBezTo>
                          <a:cubicBezTo>
                            <a:pt x="290" y="341"/>
                            <a:pt x="292" y="344"/>
                            <a:pt x="297" y="349"/>
                          </a:cubicBezTo>
                          <a:cubicBezTo>
                            <a:pt x="297" y="350"/>
                            <a:pt x="297" y="350"/>
                            <a:pt x="297" y="350"/>
                          </a:cubicBezTo>
                          <a:cubicBezTo>
                            <a:pt x="297" y="350"/>
                            <a:pt x="297" y="350"/>
                            <a:pt x="297" y="350"/>
                          </a:cubicBezTo>
                          <a:cubicBezTo>
                            <a:pt x="300" y="352"/>
                            <a:pt x="300" y="352"/>
                            <a:pt x="300" y="352"/>
                          </a:cubicBezTo>
                          <a:cubicBezTo>
                            <a:pt x="301" y="351"/>
                            <a:pt x="301" y="351"/>
                            <a:pt x="301" y="351"/>
                          </a:cubicBezTo>
                          <a:cubicBezTo>
                            <a:pt x="311" y="332"/>
                            <a:pt x="319" y="322"/>
                            <a:pt x="325" y="320"/>
                          </a:cubicBezTo>
                          <a:cubicBezTo>
                            <a:pt x="331" y="318"/>
                            <a:pt x="343" y="323"/>
                            <a:pt x="363" y="335"/>
                          </a:cubicBezTo>
                          <a:cubicBezTo>
                            <a:pt x="387" y="339"/>
                            <a:pt x="387" y="339"/>
                            <a:pt x="387" y="339"/>
                          </a:cubicBezTo>
                          <a:cubicBezTo>
                            <a:pt x="387" y="340"/>
                            <a:pt x="387" y="340"/>
                            <a:pt x="387" y="340"/>
                          </a:cubicBezTo>
                          <a:cubicBezTo>
                            <a:pt x="387" y="341"/>
                            <a:pt x="387" y="341"/>
                            <a:pt x="387" y="341"/>
                          </a:cubicBezTo>
                          <a:cubicBezTo>
                            <a:pt x="385" y="352"/>
                            <a:pt x="385" y="352"/>
                            <a:pt x="385" y="352"/>
                          </a:cubicBezTo>
                          <a:cubicBezTo>
                            <a:pt x="397" y="354"/>
                            <a:pt x="397" y="354"/>
                            <a:pt x="397" y="354"/>
                          </a:cubicBezTo>
                          <a:cubicBezTo>
                            <a:pt x="397" y="369"/>
                            <a:pt x="397" y="369"/>
                            <a:pt x="397" y="369"/>
                          </a:cubicBezTo>
                          <a:cubicBezTo>
                            <a:pt x="401" y="376"/>
                            <a:pt x="403" y="380"/>
                            <a:pt x="405" y="381"/>
                          </a:cubicBezTo>
                          <a:cubicBezTo>
                            <a:pt x="407" y="382"/>
                            <a:pt x="419" y="382"/>
                            <a:pt x="441" y="381"/>
                          </a:cubicBezTo>
                          <a:cubicBezTo>
                            <a:pt x="453" y="374"/>
                            <a:pt x="453" y="374"/>
                            <a:pt x="453" y="374"/>
                          </a:cubicBezTo>
                          <a:cubicBezTo>
                            <a:pt x="465" y="358"/>
                            <a:pt x="465" y="358"/>
                            <a:pt x="465" y="358"/>
                          </a:cubicBezTo>
                          <a:cubicBezTo>
                            <a:pt x="479" y="357"/>
                            <a:pt x="479" y="357"/>
                            <a:pt x="479" y="357"/>
                          </a:cubicBezTo>
                          <a:cubicBezTo>
                            <a:pt x="486" y="355"/>
                            <a:pt x="486" y="355"/>
                            <a:pt x="486" y="355"/>
                          </a:cubicBezTo>
                          <a:cubicBezTo>
                            <a:pt x="512" y="340"/>
                            <a:pt x="512" y="340"/>
                            <a:pt x="512" y="340"/>
                          </a:cubicBezTo>
                          <a:cubicBezTo>
                            <a:pt x="513" y="340"/>
                            <a:pt x="513" y="340"/>
                            <a:pt x="513" y="340"/>
                          </a:cubicBezTo>
                          <a:cubicBezTo>
                            <a:pt x="513" y="340"/>
                            <a:pt x="513" y="340"/>
                            <a:pt x="513" y="340"/>
                          </a:cubicBezTo>
                          <a:cubicBezTo>
                            <a:pt x="513" y="340"/>
                            <a:pt x="513" y="340"/>
                            <a:pt x="513" y="340"/>
                          </a:cubicBezTo>
                          <a:cubicBezTo>
                            <a:pt x="528" y="338"/>
                            <a:pt x="537" y="338"/>
                            <a:pt x="539" y="340"/>
                          </a:cubicBezTo>
                          <a:cubicBezTo>
                            <a:pt x="557" y="354"/>
                            <a:pt x="557" y="354"/>
                            <a:pt x="557" y="354"/>
                          </a:cubicBezTo>
                          <a:cubicBezTo>
                            <a:pt x="562" y="356"/>
                            <a:pt x="562" y="356"/>
                            <a:pt x="562" y="356"/>
                          </a:cubicBezTo>
                          <a:cubicBezTo>
                            <a:pt x="563" y="357"/>
                            <a:pt x="563" y="357"/>
                            <a:pt x="563" y="357"/>
                          </a:cubicBezTo>
                          <a:cubicBezTo>
                            <a:pt x="569" y="360"/>
                            <a:pt x="569" y="360"/>
                            <a:pt x="569" y="360"/>
                          </a:cubicBezTo>
                          <a:cubicBezTo>
                            <a:pt x="570" y="360"/>
                            <a:pt x="570" y="360"/>
                            <a:pt x="570" y="360"/>
                          </a:cubicBezTo>
                          <a:cubicBezTo>
                            <a:pt x="570" y="359"/>
                            <a:pt x="570" y="359"/>
                            <a:pt x="570" y="359"/>
                          </a:cubicBezTo>
                          <a:cubicBezTo>
                            <a:pt x="570" y="358"/>
                            <a:pt x="570" y="358"/>
                            <a:pt x="570" y="358"/>
                          </a:cubicBezTo>
                          <a:cubicBezTo>
                            <a:pt x="570" y="358"/>
                            <a:pt x="570" y="358"/>
                            <a:pt x="570" y="358"/>
                          </a:cubicBezTo>
                          <a:cubicBezTo>
                            <a:pt x="570" y="358"/>
                            <a:pt x="570" y="358"/>
                            <a:pt x="570" y="358"/>
                          </a:cubicBezTo>
                          <a:cubicBezTo>
                            <a:pt x="573" y="346"/>
                            <a:pt x="573" y="346"/>
                            <a:pt x="573" y="346"/>
                          </a:cubicBezTo>
                          <a:cubicBezTo>
                            <a:pt x="571" y="342"/>
                            <a:pt x="571" y="339"/>
                            <a:pt x="573" y="337"/>
                          </a:cubicBezTo>
                          <a:cubicBezTo>
                            <a:pt x="573" y="335"/>
                            <a:pt x="575" y="334"/>
                            <a:pt x="579" y="333"/>
                          </a:cubicBezTo>
                          <a:cubicBezTo>
                            <a:pt x="585" y="332"/>
                            <a:pt x="590" y="337"/>
                            <a:pt x="596" y="348"/>
                          </a:cubicBezTo>
                          <a:cubicBezTo>
                            <a:pt x="597" y="348"/>
                            <a:pt x="597" y="348"/>
                            <a:pt x="597" y="348"/>
                          </a:cubicBezTo>
                          <a:cubicBezTo>
                            <a:pt x="597" y="348"/>
                            <a:pt x="597" y="348"/>
                            <a:pt x="597" y="348"/>
                          </a:cubicBezTo>
                          <a:cubicBezTo>
                            <a:pt x="607" y="344"/>
                            <a:pt x="607" y="344"/>
                            <a:pt x="607" y="344"/>
                          </a:cubicBezTo>
                          <a:cubicBezTo>
                            <a:pt x="609" y="344"/>
                            <a:pt x="610" y="342"/>
                            <a:pt x="610" y="340"/>
                          </a:cubicBezTo>
                          <a:cubicBezTo>
                            <a:pt x="608" y="332"/>
                            <a:pt x="608" y="332"/>
                            <a:pt x="608" y="332"/>
                          </a:cubicBezTo>
                          <a:cubicBezTo>
                            <a:pt x="608" y="332"/>
                            <a:pt x="608" y="332"/>
                            <a:pt x="608" y="332"/>
                          </a:cubicBezTo>
                          <a:cubicBezTo>
                            <a:pt x="607" y="329"/>
                            <a:pt x="608" y="326"/>
                            <a:pt x="611" y="325"/>
                          </a:cubicBezTo>
                          <a:cubicBezTo>
                            <a:pt x="615" y="322"/>
                            <a:pt x="615" y="322"/>
                            <a:pt x="615" y="322"/>
                          </a:cubicBezTo>
                          <a:cubicBezTo>
                            <a:pt x="623" y="312"/>
                            <a:pt x="623" y="312"/>
                            <a:pt x="623" y="312"/>
                          </a:cubicBezTo>
                          <a:cubicBezTo>
                            <a:pt x="629" y="299"/>
                            <a:pt x="629" y="299"/>
                            <a:pt x="629" y="299"/>
                          </a:cubicBezTo>
                          <a:cubicBezTo>
                            <a:pt x="624" y="291"/>
                            <a:pt x="623" y="285"/>
                            <a:pt x="624" y="281"/>
                          </a:cubicBezTo>
                          <a:cubicBezTo>
                            <a:pt x="625" y="270"/>
                            <a:pt x="625" y="270"/>
                            <a:pt x="625" y="270"/>
                          </a:cubicBezTo>
                          <a:cubicBezTo>
                            <a:pt x="623" y="265"/>
                            <a:pt x="622" y="262"/>
                            <a:pt x="622" y="259"/>
                          </a:cubicBezTo>
                          <a:cubicBezTo>
                            <a:pt x="622" y="258"/>
                            <a:pt x="620" y="254"/>
                            <a:pt x="617" y="249"/>
                          </a:cubicBezTo>
                          <a:cubicBezTo>
                            <a:pt x="617" y="249"/>
                            <a:pt x="617" y="249"/>
                            <a:pt x="617" y="249"/>
                          </a:cubicBezTo>
                          <a:cubicBezTo>
                            <a:pt x="617" y="248"/>
                            <a:pt x="617" y="248"/>
                            <a:pt x="617" y="248"/>
                          </a:cubicBezTo>
                          <a:cubicBezTo>
                            <a:pt x="615" y="234"/>
                            <a:pt x="615" y="234"/>
                            <a:pt x="615" y="234"/>
                          </a:cubicBezTo>
                          <a:cubicBezTo>
                            <a:pt x="615" y="231"/>
                            <a:pt x="615" y="228"/>
                            <a:pt x="615" y="224"/>
                          </a:cubicBezTo>
                          <a:cubicBezTo>
                            <a:pt x="612" y="221"/>
                            <a:pt x="609" y="218"/>
                            <a:pt x="608" y="216"/>
                          </a:cubicBezTo>
                          <a:cubicBezTo>
                            <a:pt x="602" y="208"/>
                            <a:pt x="602" y="208"/>
                            <a:pt x="602" y="208"/>
                          </a:cubicBezTo>
                          <a:cubicBezTo>
                            <a:pt x="601" y="207"/>
                            <a:pt x="601" y="207"/>
                            <a:pt x="601" y="207"/>
                          </a:cubicBezTo>
                          <a:cubicBezTo>
                            <a:pt x="601" y="206"/>
                            <a:pt x="601" y="206"/>
                            <a:pt x="601" y="206"/>
                          </a:cubicBezTo>
                          <a:cubicBezTo>
                            <a:pt x="601" y="206"/>
                            <a:pt x="601" y="206"/>
                            <a:pt x="601" y="206"/>
                          </a:cubicBezTo>
                          <a:cubicBezTo>
                            <a:pt x="599" y="196"/>
                            <a:pt x="599" y="196"/>
                            <a:pt x="599" y="196"/>
                          </a:cubicBezTo>
                          <a:cubicBezTo>
                            <a:pt x="593" y="191"/>
                            <a:pt x="593" y="191"/>
                            <a:pt x="593" y="191"/>
                          </a:cubicBezTo>
                          <a:cubicBezTo>
                            <a:pt x="593" y="192"/>
                            <a:pt x="593" y="192"/>
                            <a:pt x="593" y="192"/>
                          </a:cubicBezTo>
                          <a:cubicBezTo>
                            <a:pt x="582" y="182"/>
                            <a:pt x="582" y="182"/>
                            <a:pt x="582" y="182"/>
                          </a:cubicBezTo>
                          <a:cubicBezTo>
                            <a:pt x="582" y="183"/>
                            <a:pt x="582" y="183"/>
                            <a:pt x="582" y="183"/>
                          </a:cubicBezTo>
                          <a:cubicBezTo>
                            <a:pt x="583" y="196"/>
                            <a:pt x="583" y="196"/>
                            <a:pt x="583" y="196"/>
                          </a:cubicBezTo>
                          <a:cubicBezTo>
                            <a:pt x="583" y="196"/>
                            <a:pt x="583" y="196"/>
                            <a:pt x="583" y="196"/>
                          </a:cubicBezTo>
                          <a:cubicBezTo>
                            <a:pt x="583" y="197"/>
                            <a:pt x="583" y="197"/>
                            <a:pt x="583" y="197"/>
                          </a:cubicBezTo>
                          <a:cubicBezTo>
                            <a:pt x="577" y="200"/>
                            <a:pt x="577" y="200"/>
                            <a:pt x="577" y="200"/>
                          </a:cubicBezTo>
                          <a:cubicBezTo>
                            <a:pt x="577" y="208"/>
                            <a:pt x="577" y="208"/>
                            <a:pt x="577" y="208"/>
                          </a:cubicBezTo>
                          <a:cubicBezTo>
                            <a:pt x="577" y="209"/>
                            <a:pt x="577" y="209"/>
                            <a:pt x="577" y="209"/>
                          </a:cubicBezTo>
                          <a:cubicBezTo>
                            <a:pt x="563" y="214"/>
                            <a:pt x="563" y="214"/>
                            <a:pt x="563" y="214"/>
                          </a:cubicBezTo>
                          <a:cubicBezTo>
                            <a:pt x="558" y="203"/>
                            <a:pt x="558" y="203"/>
                            <a:pt x="558" y="203"/>
                          </a:cubicBezTo>
                          <a:cubicBezTo>
                            <a:pt x="555" y="202"/>
                            <a:pt x="555" y="202"/>
                            <a:pt x="555" y="202"/>
                          </a:cubicBezTo>
                          <a:cubicBezTo>
                            <a:pt x="551" y="207"/>
                            <a:pt x="551" y="207"/>
                            <a:pt x="551" y="207"/>
                          </a:cubicBezTo>
                          <a:cubicBezTo>
                            <a:pt x="548" y="215"/>
                            <a:pt x="548" y="215"/>
                            <a:pt x="548" y="215"/>
                          </a:cubicBezTo>
                          <a:cubicBezTo>
                            <a:pt x="538" y="218"/>
                            <a:pt x="538" y="218"/>
                            <a:pt x="538" y="218"/>
                          </a:cubicBezTo>
                          <a:cubicBezTo>
                            <a:pt x="532" y="214"/>
                            <a:pt x="532" y="214"/>
                            <a:pt x="532" y="214"/>
                          </a:cubicBezTo>
                          <a:cubicBezTo>
                            <a:pt x="524" y="211"/>
                            <a:pt x="524" y="211"/>
                            <a:pt x="524" y="211"/>
                          </a:cubicBezTo>
                          <a:cubicBezTo>
                            <a:pt x="522" y="200"/>
                            <a:pt x="522" y="200"/>
                            <a:pt x="522" y="200"/>
                          </a:cubicBezTo>
                          <a:cubicBezTo>
                            <a:pt x="519" y="193"/>
                            <a:pt x="519" y="193"/>
                            <a:pt x="519" y="193"/>
                          </a:cubicBezTo>
                          <a:cubicBezTo>
                            <a:pt x="514" y="191"/>
                            <a:pt x="514" y="191"/>
                            <a:pt x="514" y="191"/>
                          </a:cubicBezTo>
                          <a:cubicBezTo>
                            <a:pt x="513" y="190"/>
                            <a:pt x="513" y="190"/>
                            <a:pt x="513" y="190"/>
                          </a:cubicBezTo>
                          <a:cubicBezTo>
                            <a:pt x="510" y="186"/>
                            <a:pt x="510" y="186"/>
                            <a:pt x="510" y="186"/>
                          </a:cubicBezTo>
                          <a:cubicBezTo>
                            <a:pt x="510" y="186"/>
                            <a:pt x="510" y="186"/>
                            <a:pt x="510" y="186"/>
                          </a:cubicBezTo>
                          <a:cubicBezTo>
                            <a:pt x="506" y="180"/>
                            <a:pt x="506" y="180"/>
                            <a:pt x="506" y="180"/>
                          </a:cubicBezTo>
                          <a:cubicBezTo>
                            <a:pt x="501" y="172"/>
                            <a:pt x="501" y="172"/>
                            <a:pt x="501" y="172"/>
                          </a:cubicBezTo>
                          <a:cubicBezTo>
                            <a:pt x="496" y="172"/>
                            <a:pt x="496" y="172"/>
                            <a:pt x="496" y="172"/>
                          </a:cubicBezTo>
                          <a:cubicBezTo>
                            <a:pt x="488" y="175"/>
                            <a:pt x="488" y="175"/>
                            <a:pt x="488" y="175"/>
                          </a:cubicBezTo>
                          <a:cubicBezTo>
                            <a:pt x="487" y="176"/>
                            <a:pt x="487" y="176"/>
                            <a:pt x="487" y="176"/>
                          </a:cubicBezTo>
                          <a:cubicBezTo>
                            <a:pt x="467" y="174"/>
                            <a:pt x="467" y="174"/>
                            <a:pt x="467" y="174"/>
                          </a:cubicBezTo>
                          <a:cubicBezTo>
                            <a:pt x="451" y="171"/>
                            <a:pt x="451" y="171"/>
                            <a:pt x="451" y="171"/>
                          </a:cubicBezTo>
                          <a:cubicBezTo>
                            <a:pt x="450" y="170"/>
                            <a:pt x="447" y="169"/>
                            <a:pt x="443" y="166"/>
                          </a:cubicBezTo>
                          <a:cubicBezTo>
                            <a:pt x="431" y="162"/>
                            <a:pt x="431" y="162"/>
                            <a:pt x="431" y="162"/>
                          </a:cubicBezTo>
                          <a:cubicBezTo>
                            <a:pt x="422" y="160"/>
                            <a:pt x="417" y="158"/>
                            <a:pt x="415" y="156"/>
                          </a:cubicBezTo>
                          <a:cubicBezTo>
                            <a:pt x="413" y="154"/>
                            <a:pt x="413" y="154"/>
                            <a:pt x="413" y="154"/>
                          </a:cubicBezTo>
                          <a:cubicBezTo>
                            <a:pt x="411" y="154"/>
                            <a:pt x="411" y="154"/>
                            <a:pt x="411" y="154"/>
                          </a:cubicBezTo>
                          <a:cubicBezTo>
                            <a:pt x="403" y="150"/>
                            <a:pt x="403" y="150"/>
                            <a:pt x="403" y="150"/>
                          </a:cubicBezTo>
                          <a:cubicBezTo>
                            <a:pt x="403" y="149"/>
                            <a:pt x="403" y="149"/>
                            <a:pt x="403" y="149"/>
                          </a:cubicBezTo>
                          <a:cubicBezTo>
                            <a:pt x="401" y="148"/>
                            <a:pt x="400" y="146"/>
                            <a:pt x="399" y="145"/>
                          </a:cubicBezTo>
                          <a:cubicBezTo>
                            <a:pt x="398" y="141"/>
                            <a:pt x="398" y="141"/>
                            <a:pt x="398" y="141"/>
                          </a:cubicBezTo>
                          <a:cubicBezTo>
                            <a:pt x="395" y="136"/>
                            <a:pt x="395" y="136"/>
                            <a:pt x="395" y="136"/>
                          </a:cubicBezTo>
                          <a:cubicBezTo>
                            <a:pt x="389" y="134"/>
                            <a:pt x="389" y="134"/>
                            <a:pt x="389" y="134"/>
                          </a:cubicBezTo>
                          <a:cubicBezTo>
                            <a:pt x="387" y="135"/>
                            <a:pt x="387" y="135"/>
                            <a:pt x="387" y="135"/>
                          </a:cubicBezTo>
                          <a:cubicBezTo>
                            <a:pt x="385" y="137"/>
                            <a:pt x="385" y="137"/>
                            <a:pt x="385" y="137"/>
                          </a:cubicBezTo>
                          <a:cubicBezTo>
                            <a:pt x="384" y="138"/>
                            <a:pt x="384" y="138"/>
                            <a:pt x="384" y="138"/>
                          </a:cubicBezTo>
                          <a:cubicBezTo>
                            <a:pt x="382" y="139"/>
                            <a:pt x="380" y="140"/>
                            <a:pt x="379" y="140"/>
                          </a:cubicBezTo>
                          <a:cubicBezTo>
                            <a:pt x="375" y="141"/>
                            <a:pt x="372" y="140"/>
                            <a:pt x="369" y="136"/>
                          </a:cubicBezTo>
                          <a:cubicBezTo>
                            <a:pt x="361" y="128"/>
                            <a:pt x="361" y="128"/>
                            <a:pt x="361" y="128"/>
                          </a:cubicBezTo>
                          <a:cubicBezTo>
                            <a:pt x="358" y="124"/>
                            <a:pt x="356" y="121"/>
                            <a:pt x="355" y="119"/>
                          </a:cubicBezTo>
                          <a:cubicBezTo>
                            <a:pt x="353" y="116"/>
                            <a:pt x="353" y="116"/>
                            <a:pt x="353" y="116"/>
                          </a:cubicBezTo>
                          <a:cubicBezTo>
                            <a:pt x="351" y="113"/>
                            <a:pt x="349" y="110"/>
                            <a:pt x="347" y="108"/>
                          </a:cubicBezTo>
                          <a:cubicBezTo>
                            <a:pt x="346" y="104"/>
                            <a:pt x="346" y="101"/>
                            <a:pt x="347" y="98"/>
                          </a:cubicBezTo>
                          <a:cubicBezTo>
                            <a:pt x="347" y="98"/>
                            <a:pt x="347" y="98"/>
                            <a:pt x="347" y="98"/>
                          </a:cubicBezTo>
                          <a:cubicBezTo>
                            <a:pt x="347" y="98"/>
                            <a:pt x="347" y="98"/>
                            <a:pt x="347" y="98"/>
                          </a:cubicBezTo>
                          <a:cubicBezTo>
                            <a:pt x="352" y="89"/>
                            <a:pt x="352" y="89"/>
                            <a:pt x="352" y="89"/>
                          </a:cubicBezTo>
                          <a:cubicBezTo>
                            <a:pt x="355" y="80"/>
                            <a:pt x="355" y="80"/>
                            <a:pt x="355" y="80"/>
                          </a:cubicBezTo>
                          <a:cubicBezTo>
                            <a:pt x="356" y="74"/>
                            <a:pt x="356" y="74"/>
                            <a:pt x="356" y="74"/>
                          </a:cubicBezTo>
                          <a:cubicBezTo>
                            <a:pt x="354" y="64"/>
                            <a:pt x="354" y="64"/>
                            <a:pt x="354" y="64"/>
                          </a:cubicBezTo>
                          <a:cubicBezTo>
                            <a:pt x="348" y="59"/>
                            <a:pt x="348" y="59"/>
                            <a:pt x="348" y="59"/>
                          </a:cubicBezTo>
                          <a:cubicBezTo>
                            <a:pt x="349" y="52"/>
                            <a:pt x="349" y="52"/>
                            <a:pt x="349" y="52"/>
                          </a:cubicBezTo>
                          <a:cubicBezTo>
                            <a:pt x="349" y="46"/>
                            <a:pt x="351" y="43"/>
                            <a:pt x="355" y="42"/>
                          </a:cubicBezTo>
                          <a:cubicBezTo>
                            <a:pt x="357" y="42"/>
                            <a:pt x="357" y="41"/>
                            <a:pt x="357" y="40"/>
                          </a:cubicBezTo>
                          <a:cubicBezTo>
                            <a:pt x="357" y="39"/>
                            <a:pt x="357" y="39"/>
                            <a:pt x="357" y="39"/>
                          </a:cubicBezTo>
                          <a:cubicBezTo>
                            <a:pt x="357" y="31"/>
                            <a:pt x="357" y="31"/>
                            <a:pt x="357" y="31"/>
                          </a:cubicBezTo>
                          <a:cubicBezTo>
                            <a:pt x="357" y="31"/>
                            <a:pt x="357" y="31"/>
                            <a:pt x="357" y="31"/>
                          </a:cubicBezTo>
                          <a:cubicBezTo>
                            <a:pt x="357" y="31"/>
                            <a:pt x="357" y="31"/>
                            <a:pt x="357" y="31"/>
                          </a:cubicBezTo>
                          <a:cubicBezTo>
                            <a:pt x="357" y="22"/>
                            <a:pt x="357" y="22"/>
                            <a:pt x="357" y="22"/>
                          </a:cubicBezTo>
                          <a:cubicBezTo>
                            <a:pt x="357" y="22"/>
                            <a:pt x="357" y="22"/>
                            <a:pt x="357" y="22"/>
                          </a:cubicBezTo>
                          <a:cubicBezTo>
                            <a:pt x="356" y="21"/>
                            <a:pt x="356" y="21"/>
                            <a:pt x="356" y="21"/>
                          </a:cubicBezTo>
                          <a:cubicBezTo>
                            <a:pt x="356" y="21"/>
                            <a:pt x="356" y="21"/>
                            <a:pt x="356" y="21"/>
                          </a:cubicBezTo>
                          <a:cubicBezTo>
                            <a:pt x="356" y="21"/>
                            <a:pt x="356" y="21"/>
                            <a:pt x="356" y="21"/>
                          </a:cubicBezTo>
                          <a:cubicBezTo>
                            <a:pt x="355" y="20"/>
                            <a:pt x="355" y="20"/>
                            <a:pt x="355" y="20"/>
                          </a:cubicBezTo>
                          <a:cubicBezTo>
                            <a:pt x="355" y="20"/>
                            <a:pt x="355" y="20"/>
                            <a:pt x="355" y="20"/>
                          </a:cubicBezTo>
                          <a:cubicBezTo>
                            <a:pt x="354" y="20"/>
                            <a:pt x="354" y="20"/>
                            <a:pt x="354" y="20"/>
                          </a:cubicBezTo>
                          <a:cubicBezTo>
                            <a:pt x="347" y="15"/>
                            <a:pt x="347" y="15"/>
                            <a:pt x="347" y="15"/>
                          </a:cubicBezTo>
                          <a:cubicBezTo>
                            <a:pt x="347" y="15"/>
                            <a:pt x="347" y="15"/>
                            <a:pt x="347" y="15"/>
                          </a:cubicBezTo>
                          <a:cubicBezTo>
                            <a:pt x="347" y="15"/>
                            <a:pt x="347" y="15"/>
                            <a:pt x="347" y="15"/>
                          </a:cubicBezTo>
                          <a:cubicBezTo>
                            <a:pt x="341" y="10"/>
                            <a:pt x="341" y="10"/>
                            <a:pt x="341" y="10"/>
                          </a:cubicBezTo>
                          <a:cubicBezTo>
                            <a:pt x="322" y="7"/>
                            <a:pt x="322" y="7"/>
                            <a:pt x="322" y="7"/>
                          </a:cubicBezTo>
                          <a:cubicBezTo>
                            <a:pt x="322" y="7"/>
                            <a:pt x="322" y="7"/>
                            <a:pt x="322" y="7"/>
                          </a:cubicBezTo>
                          <a:cubicBezTo>
                            <a:pt x="316" y="2"/>
                            <a:pt x="316" y="2"/>
                            <a:pt x="316" y="2"/>
                          </a:cubicBezTo>
                          <a:cubicBezTo>
                            <a:pt x="305" y="2"/>
                            <a:pt x="305" y="2"/>
                            <a:pt x="305" y="2"/>
                          </a:cubicBezTo>
                          <a:cubicBezTo>
                            <a:pt x="303" y="2"/>
                            <a:pt x="301" y="4"/>
                            <a:pt x="299" y="5"/>
                          </a:cubicBezTo>
                          <a:cubicBezTo>
                            <a:pt x="298" y="5"/>
                            <a:pt x="298" y="5"/>
                            <a:pt x="298" y="5"/>
                          </a:cubicBezTo>
                          <a:cubicBezTo>
                            <a:pt x="289" y="8"/>
                            <a:pt x="289" y="8"/>
                            <a:pt x="289" y="8"/>
                          </a:cubicBezTo>
                          <a:cubicBezTo>
                            <a:pt x="267" y="8"/>
                            <a:pt x="267" y="8"/>
                            <a:pt x="267" y="8"/>
                          </a:cubicBezTo>
                          <a:cubicBezTo>
                            <a:pt x="264" y="9"/>
                            <a:pt x="261" y="10"/>
                            <a:pt x="260" y="12"/>
                          </a:cubicBezTo>
                          <a:cubicBezTo>
                            <a:pt x="257" y="14"/>
                            <a:pt x="253" y="15"/>
                            <a:pt x="247" y="17"/>
                          </a:cubicBezTo>
                          <a:cubicBezTo>
                            <a:pt x="237" y="20"/>
                            <a:pt x="237" y="20"/>
                            <a:pt x="237" y="20"/>
                          </a:cubicBezTo>
                          <a:cubicBezTo>
                            <a:pt x="237" y="20"/>
                            <a:pt x="237" y="20"/>
                            <a:pt x="237" y="20"/>
                          </a:cubicBezTo>
                          <a:cubicBezTo>
                            <a:pt x="236" y="20"/>
                            <a:pt x="236" y="20"/>
                            <a:pt x="236" y="20"/>
                          </a:cubicBezTo>
                          <a:cubicBezTo>
                            <a:pt x="221" y="18"/>
                            <a:pt x="221" y="18"/>
                            <a:pt x="221" y="18"/>
                          </a:cubicBezTo>
                          <a:cubicBezTo>
                            <a:pt x="220" y="18"/>
                            <a:pt x="220" y="18"/>
                            <a:pt x="220" y="18"/>
                          </a:cubicBezTo>
                          <a:cubicBezTo>
                            <a:pt x="220" y="18"/>
                            <a:pt x="220" y="18"/>
                            <a:pt x="220" y="18"/>
                          </a:cubicBezTo>
                          <a:cubicBezTo>
                            <a:pt x="220" y="18"/>
                            <a:pt x="220" y="18"/>
                            <a:pt x="220" y="18"/>
                          </a:cubicBezTo>
                          <a:cubicBezTo>
                            <a:pt x="215" y="18"/>
                            <a:pt x="215" y="18"/>
                            <a:pt x="215" y="18"/>
                          </a:cubicBezTo>
                          <a:cubicBezTo>
                            <a:pt x="206" y="20"/>
                            <a:pt x="206" y="20"/>
                            <a:pt x="206" y="20"/>
                          </a:cubicBezTo>
                          <a:cubicBezTo>
                            <a:pt x="188" y="22"/>
                            <a:pt x="188" y="22"/>
                            <a:pt x="188" y="22"/>
                          </a:cubicBezTo>
                          <a:cubicBezTo>
                            <a:pt x="188" y="22"/>
                            <a:pt x="188" y="22"/>
                            <a:pt x="188" y="22"/>
                          </a:cubicBezTo>
                          <a:cubicBezTo>
                            <a:pt x="187" y="22"/>
                            <a:pt x="187" y="22"/>
                            <a:pt x="187" y="22"/>
                          </a:cubicBezTo>
                          <a:cubicBezTo>
                            <a:pt x="179" y="18"/>
                            <a:pt x="179" y="18"/>
                            <a:pt x="179" y="18"/>
                          </a:cubicBezTo>
                          <a:cubicBezTo>
                            <a:pt x="171" y="18"/>
                            <a:pt x="171" y="18"/>
                            <a:pt x="171" y="18"/>
                          </a:cubicBezTo>
                          <a:cubicBezTo>
                            <a:pt x="168" y="18"/>
                            <a:pt x="165" y="15"/>
                            <a:pt x="161" y="10"/>
                          </a:cubicBezTo>
                          <a:cubicBezTo>
                            <a:pt x="160" y="10"/>
                            <a:pt x="160" y="10"/>
                            <a:pt x="160" y="10"/>
                          </a:cubicBezTo>
                          <a:cubicBezTo>
                            <a:pt x="159" y="6"/>
                            <a:pt x="158" y="4"/>
                            <a:pt x="158" y="4"/>
                          </a:cubicBezTo>
                          <a:cubicBezTo>
                            <a:pt x="156" y="2"/>
                            <a:pt x="156" y="2"/>
                            <a:pt x="156" y="2"/>
                          </a:cubicBezTo>
                          <a:cubicBezTo>
                            <a:pt x="152" y="0"/>
                            <a:pt x="152" y="0"/>
                            <a:pt x="152" y="0"/>
                          </a:cubicBezTo>
                          <a:cubicBezTo>
                            <a:pt x="149" y="4"/>
                            <a:pt x="149" y="4"/>
                            <a:pt x="149" y="4"/>
                          </a:cubicBezTo>
                          <a:cubicBezTo>
                            <a:pt x="149" y="4"/>
                            <a:pt x="149" y="4"/>
                            <a:pt x="149" y="4"/>
                          </a:cubicBezTo>
                          <a:cubicBezTo>
                            <a:pt x="136" y="10"/>
                            <a:pt x="136" y="10"/>
                            <a:pt x="136" y="10"/>
                          </a:cubicBezTo>
                          <a:cubicBezTo>
                            <a:pt x="135" y="10"/>
                            <a:pt x="135" y="10"/>
                            <a:pt x="135" y="10"/>
                          </a:cubicBezTo>
                          <a:cubicBezTo>
                            <a:pt x="135" y="10"/>
                            <a:pt x="135" y="10"/>
                            <a:pt x="135" y="10"/>
                          </a:cubicBezTo>
                          <a:cubicBezTo>
                            <a:pt x="119" y="11"/>
                            <a:pt x="119" y="11"/>
                            <a:pt x="119" y="11"/>
                          </a:cubicBezTo>
                          <a:cubicBezTo>
                            <a:pt x="117" y="11"/>
                            <a:pt x="112" y="10"/>
                            <a:pt x="106" y="8"/>
                          </a:cubicBezTo>
                          <a:cubicBezTo>
                            <a:pt x="93" y="6"/>
                            <a:pt x="93" y="6"/>
                            <a:pt x="93" y="6"/>
                          </a:cubicBezTo>
                          <a:cubicBezTo>
                            <a:pt x="92" y="6"/>
                            <a:pt x="92" y="6"/>
                            <a:pt x="92" y="6"/>
                          </a:cubicBezTo>
                          <a:cubicBezTo>
                            <a:pt x="92" y="6"/>
                            <a:pt x="92" y="6"/>
                            <a:pt x="92" y="6"/>
                          </a:cubicBezTo>
                          <a:cubicBezTo>
                            <a:pt x="84" y="2"/>
                            <a:pt x="84" y="2"/>
                            <a:pt x="84" y="2"/>
                          </a:cubicBezTo>
                          <a:lnTo>
                            <a:pt x="77" y="2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2" name="ïSlïḓe">
                      <a:extLst>
                        <a:ext uri="{FF2B5EF4-FFF2-40B4-BE49-F238E27FC236}">
                          <a16:creationId xmlns:a16="http://schemas.microsoft.com/office/drawing/2014/main" id="{DBED63B5-0BD7-4588-8AB9-63E038A704A4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476" y="2805"/>
                      <a:ext cx="673" cy="701"/>
                    </a:xfrm>
                    <a:custGeom>
                      <a:avLst/>
                      <a:gdLst>
                        <a:gd name="T0" fmla="*/ 10 w 284"/>
                        <a:gd name="T1" fmla="*/ 182 h 296"/>
                        <a:gd name="T2" fmla="*/ 41 w 284"/>
                        <a:gd name="T3" fmla="*/ 181 h 296"/>
                        <a:gd name="T4" fmla="*/ 42 w 284"/>
                        <a:gd name="T5" fmla="*/ 195 h 296"/>
                        <a:gd name="T6" fmla="*/ 68 w 284"/>
                        <a:gd name="T7" fmla="*/ 221 h 296"/>
                        <a:gd name="T8" fmla="*/ 72 w 284"/>
                        <a:gd name="T9" fmla="*/ 260 h 296"/>
                        <a:gd name="T10" fmla="*/ 110 w 284"/>
                        <a:gd name="T11" fmla="*/ 270 h 296"/>
                        <a:gd name="T12" fmla="*/ 118 w 284"/>
                        <a:gd name="T13" fmla="*/ 282 h 296"/>
                        <a:gd name="T14" fmla="*/ 136 w 284"/>
                        <a:gd name="T15" fmla="*/ 296 h 296"/>
                        <a:gd name="T16" fmla="*/ 136 w 284"/>
                        <a:gd name="T17" fmla="*/ 284 h 296"/>
                        <a:gd name="T18" fmla="*/ 135 w 284"/>
                        <a:gd name="T19" fmla="*/ 244 h 296"/>
                        <a:gd name="T20" fmla="*/ 162 w 284"/>
                        <a:gd name="T21" fmla="*/ 236 h 296"/>
                        <a:gd name="T22" fmla="*/ 190 w 284"/>
                        <a:gd name="T23" fmla="*/ 236 h 296"/>
                        <a:gd name="T24" fmla="*/ 220 w 284"/>
                        <a:gd name="T25" fmla="*/ 233 h 296"/>
                        <a:gd name="T26" fmla="*/ 256 w 284"/>
                        <a:gd name="T27" fmla="*/ 211 h 296"/>
                        <a:gd name="T28" fmla="*/ 265 w 284"/>
                        <a:gd name="T29" fmla="*/ 214 h 296"/>
                        <a:gd name="T30" fmla="*/ 270 w 284"/>
                        <a:gd name="T31" fmla="*/ 216 h 296"/>
                        <a:gd name="T32" fmla="*/ 284 w 284"/>
                        <a:gd name="T33" fmla="*/ 205 h 296"/>
                        <a:gd name="T34" fmla="*/ 274 w 284"/>
                        <a:gd name="T35" fmla="*/ 194 h 296"/>
                        <a:gd name="T36" fmla="*/ 252 w 284"/>
                        <a:gd name="T37" fmla="*/ 180 h 296"/>
                        <a:gd name="T38" fmla="*/ 236 w 284"/>
                        <a:gd name="T39" fmla="*/ 182 h 296"/>
                        <a:gd name="T40" fmla="*/ 230 w 284"/>
                        <a:gd name="T41" fmla="*/ 170 h 296"/>
                        <a:gd name="T42" fmla="*/ 234 w 284"/>
                        <a:gd name="T43" fmla="*/ 155 h 296"/>
                        <a:gd name="T44" fmla="*/ 226 w 284"/>
                        <a:gd name="T45" fmla="*/ 136 h 296"/>
                        <a:gd name="T46" fmla="*/ 232 w 284"/>
                        <a:gd name="T47" fmla="*/ 106 h 296"/>
                        <a:gd name="T48" fmla="*/ 216 w 284"/>
                        <a:gd name="T49" fmla="*/ 102 h 296"/>
                        <a:gd name="T50" fmla="*/ 200 w 284"/>
                        <a:gd name="T51" fmla="*/ 84 h 296"/>
                        <a:gd name="T52" fmla="*/ 198 w 284"/>
                        <a:gd name="T53" fmla="*/ 74 h 296"/>
                        <a:gd name="T54" fmla="*/ 206 w 284"/>
                        <a:gd name="T55" fmla="*/ 66 h 296"/>
                        <a:gd name="T56" fmla="*/ 236 w 284"/>
                        <a:gd name="T57" fmla="*/ 63 h 296"/>
                        <a:gd name="T58" fmla="*/ 243 w 284"/>
                        <a:gd name="T59" fmla="*/ 66 h 296"/>
                        <a:gd name="T60" fmla="*/ 256 w 284"/>
                        <a:gd name="T61" fmla="*/ 54 h 296"/>
                        <a:gd name="T62" fmla="*/ 235 w 284"/>
                        <a:gd name="T63" fmla="*/ 52 h 296"/>
                        <a:gd name="T64" fmla="*/ 227 w 284"/>
                        <a:gd name="T65" fmla="*/ 44 h 296"/>
                        <a:gd name="T66" fmla="*/ 222 w 284"/>
                        <a:gd name="T67" fmla="*/ 22 h 296"/>
                        <a:gd name="T68" fmla="*/ 198 w 284"/>
                        <a:gd name="T69" fmla="*/ 34 h 296"/>
                        <a:gd name="T70" fmla="*/ 201 w 284"/>
                        <a:gd name="T71" fmla="*/ 50 h 296"/>
                        <a:gd name="T72" fmla="*/ 193 w 284"/>
                        <a:gd name="T73" fmla="*/ 62 h 296"/>
                        <a:gd name="T74" fmla="*/ 183 w 284"/>
                        <a:gd name="T75" fmla="*/ 85 h 296"/>
                        <a:gd name="T76" fmla="*/ 183 w 284"/>
                        <a:gd name="T77" fmla="*/ 98 h 296"/>
                        <a:gd name="T78" fmla="*/ 178 w 284"/>
                        <a:gd name="T79" fmla="*/ 104 h 296"/>
                        <a:gd name="T80" fmla="*/ 173 w 284"/>
                        <a:gd name="T81" fmla="*/ 107 h 296"/>
                        <a:gd name="T82" fmla="*/ 154 w 284"/>
                        <a:gd name="T83" fmla="*/ 112 h 296"/>
                        <a:gd name="T84" fmla="*/ 138 w 284"/>
                        <a:gd name="T85" fmla="*/ 110 h 296"/>
                        <a:gd name="T86" fmla="*/ 129 w 284"/>
                        <a:gd name="T87" fmla="*/ 106 h 296"/>
                        <a:gd name="T88" fmla="*/ 122 w 284"/>
                        <a:gd name="T89" fmla="*/ 84 h 296"/>
                        <a:gd name="T90" fmla="*/ 113 w 284"/>
                        <a:gd name="T91" fmla="*/ 64 h 296"/>
                        <a:gd name="T92" fmla="*/ 110 w 284"/>
                        <a:gd name="T93" fmla="*/ 57 h 296"/>
                        <a:gd name="T94" fmla="*/ 100 w 284"/>
                        <a:gd name="T95" fmla="*/ 52 h 296"/>
                        <a:gd name="T96" fmla="*/ 86 w 284"/>
                        <a:gd name="T97" fmla="*/ 44 h 296"/>
                        <a:gd name="T98" fmla="*/ 86 w 284"/>
                        <a:gd name="T99" fmla="*/ 35 h 296"/>
                        <a:gd name="T100" fmla="*/ 77 w 284"/>
                        <a:gd name="T101" fmla="*/ 29 h 296"/>
                        <a:gd name="T102" fmla="*/ 61 w 284"/>
                        <a:gd name="T103" fmla="*/ 42 h 296"/>
                        <a:gd name="T104" fmla="*/ 50 w 284"/>
                        <a:gd name="T105" fmla="*/ 21 h 296"/>
                        <a:gd name="T106" fmla="*/ 40 w 284"/>
                        <a:gd name="T107" fmla="*/ 10 h 296"/>
                        <a:gd name="T108" fmla="*/ 28 w 284"/>
                        <a:gd name="T109" fmla="*/ 33 h 296"/>
                        <a:gd name="T110" fmla="*/ 28 w 284"/>
                        <a:gd name="T111" fmla="*/ 54 h 296"/>
                        <a:gd name="T112" fmla="*/ 46 w 284"/>
                        <a:gd name="T113" fmla="*/ 70 h 296"/>
                        <a:gd name="T114" fmla="*/ 31 w 284"/>
                        <a:gd name="T115" fmla="*/ 128 h 296"/>
                        <a:gd name="T116" fmla="*/ 2 w 284"/>
                        <a:gd name="T117" fmla="*/ 174 h 296"/>
                        <a:gd name="T118" fmla="*/ 2 w 284"/>
                        <a:gd name="T119" fmla="*/ 182 h 29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</a:cxnLst>
                      <a:rect l="0" t="0" r="r" b="b"/>
                      <a:pathLst>
                        <a:path w="284" h="296">
                          <a:moveTo>
                            <a:pt x="2" y="182"/>
                          </a:moveTo>
                          <a:cubicBezTo>
                            <a:pt x="0" y="187"/>
                            <a:pt x="0" y="187"/>
                            <a:pt x="0" y="187"/>
                          </a:cubicBezTo>
                          <a:cubicBezTo>
                            <a:pt x="3" y="187"/>
                            <a:pt x="6" y="185"/>
                            <a:pt x="9" y="183"/>
                          </a:cubicBezTo>
                          <a:cubicBezTo>
                            <a:pt x="10" y="182"/>
                            <a:pt x="10" y="182"/>
                            <a:pt x="10" y="182"/>
                          </a:cubicBezTo>
                          <a:cubicBezTo>
                            <a:pt x="10" y="182"/>
                            <a:pt x="10" y="182"/>
                            <a:pt x="10" y="182"/>
                          </a:cubicBezTo>
                          <a:cubicBezTo>
                            <a:pt x="26" y="180"/>
                            <a:pt x="26" y="180"/>
                            <a:pt x="26" y="180"/>
                          </a:cubicBezTo>
                          <a:cubicBezTo>
                            <a:pt x="37" y="175"/>
                            <a:pt x="37" y="175"/>
                            <a:pt x="37" y="175"/>
                          </a:cubicBezTo>
                          <a:cubicBezTo>
                            <a:pt x="41" y="181"/>
                            <a:pt x="41" y="181"/>
                            <a:pt x="41" y="181"/>
                          </a:cubicBezTo>
                          <a:cubicBezTo>
                            <a:pt x="42" y="181"/>
                            <a:pt x="42" y="181"/>
                            <a:pt x="42" y="181"/>
                          </a:cubicBezTo>
                          <a:cubicBezTo>
                            <a:pt x="37" y="189"/>
                            <a:pt x="37" y="189"/>
                            <a:pt x="37" y="189"/>
                          </a:cubicBezTo>
                          <a:cubicBezTo>
                            <a:pt x="42" y="194"/>
                            <a:pt x="42" y="194"/>
                            <a:pt x="42" y="194"/>
                          </a:cubicBezTo>
                          <a:cubicBezTo>
                            <a:pt x="42" y="195"/>
                            <a:pt x="42" y="195"/>
                            <a:pt x="42" y="195"/>
                          </a:cubicBezTo>
                          <a:cubicBezTo>
                            <a:pt x="42" y="196"/>
                            <a:pt x="42" y="196"/>
                            <a:pt x="42" y="196"/>
                          </a:cubicBezTo>
                          <a:cubicBezTo>
                            <a:pt x="38" y="213"/>
                            <a:pt x="38" y="213"/>
                            <a:pt x="38" y="213"/>
                          </a:cubicBezTo>
                          <a:cubicBezTo>
                            <a:pt x="49" y="220"/>
                            <a:pt x="49" y="220"/>
                            <a:pt x="49" y="220"/>
                          </a:cubicBezTo>
                          <a:cubicBezTo>
                            <a:pt x="68" y="221"/>
                            <a:pt x="68" y="221"/>
                            <a:pt x="68" y="221"/>
                          </a:cubicBezTo>
                          <a:cubicBezTo>
                            <a:pt x="65" y="225"/>
                            <a:pt x="65" y="225"/>
                            <a:pt x="65" y="225"/>
                          </a:cubicBezTo>
                          <a:cubicBezTo>
                            <a:pt x="53" y="240"/>
                            <a:pt x="47" y="248"/>
                            <a:pt x="48" y="251"/>
                          </a:cubicBezTo>
                          <a:cubicBezTo>
                            <a:pt x="55" y="253"/>
                            <a:pt x="55" y="253"/>
                            <a:pt x="55" y="253"/>
                          </a:cubicBezTo>
                          <a:cubicBezTo>
                            <a:pt x="64" y="254"/>
                            <a:pt x="70" y="256"/>
                            <a:pt x="72" y="260"/>
                          </a:cubicBezTo>
                          <a:cubicBezTo>
                            <a:pt x="74" y="265"/>
                            <a:pt x="77" y="270"/>
                            <a:pt x="79" y="275"/>
                          </a:cubicBezTo>
                          <a:cubicBezTo>
                            <a:pt x="90" y="281"/>
                            <a:pt x="90" y="281"/>
                            <a:pt x="90" y="281"/>
                          </a:cubicBezTo>
                          <a:cubicBezTo>
                            <a:pt x="96" y="282"/>
                            <a:pt x="96" y="282"/>
                            <a:pt x="96" y="282"/>
                          </a:cubicBezTo>
                          <a:cubicBezTo>
                            <a:pt x="110" y="270"/>
                            <a:pt x="110" y="270"/>
                            <a:pt x="110" y="270"/>
                          </a:cubicBezTo>
                          <a:cubicBezTo>
                            <a:pt x="118" y="281"/>
                            <a:pt x="118" y="281"/>
                            <a:pt x="118" y="281"/>
                          </a:cubicBezTo>
                          <a:cubicBezTo>
                            <a:pt x="118" y="282"/>
                            <a:pt x="118" y="282"/>
                            <a:pt x="118" y="282"/>
                          </a:cubicBezTo>
                          <a:cubicBezTo>
                            <a:pt x="118" y="282"/>
                            <a:pt x="118" y="282"/>
                            <a:pt x="118" y="282"/>
                          </a:cubicBezTo>
                          <a:cubicBezTo>
                            <a:pt x="118" y="282"/>
                            <a:pt x="118" y="282"/>
                            <a:pt x="118" y="282"/>
                          </a:cubicBezTo>
                          <a:cubicBezTo>
                            <a:pt x="120" y="292"/>
                            <a:pt x="120" y="292"/>
                            <a:pt x="120" y="292"/>
                          </a:cubicBezTo>
                          <a:cubicBezTo>
                            <a:pt x="126" y="293"/>
                            <a:pt x="126" y="293"/>
                            <a:pt x="126" y="293"/>
                          </a:cubicBezTo>
                          <a:cubicBezTo>
                            <a:pt x="126" y="293"/>
                            <a:pt x="126" y="293"/>
                            <a:pt x="126" y="293"/>
                          </a:cubicBezTo>
                          <a:cubicBezTo>
                            <a:pt x="136" y="296"/>
                            <a:pt x="136" y="296"/>
                            <a:pt x="136" y="296"/>
                          </a:cubicBezTo>
                          <a:cubicBezTo>
                            <a:pt x="138" y="296"/>
                            <a:pt x="138" y="296"/>
                            <a:pt x="138" y="296"/>
                          </a:cubicBezTo>
                          <a:cubicBezTo>
                            <a:pt x="138" y="295"/>
                            <a:pt x="138" y="295"/>
                            <a:pt x="138" y="295"/>
                          </a:cubicBezTo>
                          <a:cubicBezTo>
                            <a:pt x="136" y="285"/>
                            <a:pt x="136" y="285"/>
                            <a:pt x="136" y="285"/>
                          </a:cubicBezTo>
                          <a:cubicBezTo>
                            <a:pt x="136" y="284"/>
                            <a:pt x="136" y="284"/>
                            <a:pt x="136" y="284"/>
                          </a:cubicBezTo>
                          <a:cubicBezTo>
                            <a:pt x="131" y="261"/>
                            <a:pt x="131" y="261"/>
                            <a:pt x="131" y="261"/>
                          </a:cubicBezTo>
                          <a:cubicBezTo>
                            <a:pt x="131" y="260"/>
                            <a:pt x="131" y="260"/>
                            <a:pt x="131" y="260"/>
                          </a:cubicBezTo>
                          <a:cubicBezTo>
                            <a:pt x="134" y="244"/>
                            <a:pt x="134" y="244"/>
                            <a:pt x="134" y="244"/>
                          </a:cubicBezTo>
                          <a:cubicBezTo>
                            <a:pt x="135" y="244"/>
                            <a:pt x="135" y="244"/>
                            <a:pt x="135" y="244"/>
                          </a:cubicBezTo>
                          <a:cubicBezTo>
                            <a:pt x="136" y="244"/>
                            <a:pt x="136" y="244"/>
                            <a:pt x="136" y="244"/>
                          </a:cubicBezTo>
                          <a:cubicBezTo>
                            <a:pt x="147" y="245"/>
                            <a:pt x="147" y="245"/>
                            <a:pt x="147" y="245"/>
                          </a:cubicBezTo>
                          <a:cubicBezTo>
                            <a:pt x="160" y="235"/>
                            <a:pt x="160" y="235"/>
                            <a:pt x="160" y="235"/>
                          </a:cubicBezTo>
                          <a:cubicBezTo>
                            <a:pt x="162" y="236"/>
                            <a:pt x="162" y="236"/>
                            <a:pt x="162" y="236"/>
                          </a:cubicBezTo>
                          <a:cubicBezTo>
                            <a:pt x="169" y="241"/>
                            <a:pt x="174" y="246"/>
                            <a:pt x="176" y="249"/>
                          </a:cubicBezTo>
                          <a:cubicBezTo>
                            <a:pt x="178" y="248"/>
                            <a:pt x="183" y="244"/>
                            <a:pt x="189" y="237"/>
                          </a:cubicBezTo>
                          <a:cubicBezTo>
                            <a:pt x="189" y="236"/>
                            <a:pt x="189" y="236"/>
                            <a:pt x="189" y="236"/>
                          </a:cubicBezTo>
                          <a:cubicBezTo>
                            <a:pt x="190" y="236"/>
                            <a:pt x="190" y="236"/>
                            <a:pt x="190" y="236"/>
                          </a:cubicBezTo>
                          <a:cubicBezTo>
                            <a:pt x="210" y="241"/>
                            <a:pt x="210" y="241"/>
                            <a:pt x="210" y="241"/>
                          </a:cubicBezTo>
                          <a:cubicBezTo>
                            <a:pt x="219" y="234"/>
                            <a:pt x="219" y="234"/>
                            <a:pt x="219" y="234"/>
                          </a:cubicBezTo>
                          <a:cubicBezTo>
                            <a:pt x="219" y="233"/>
                            <a:pt x="219" y="233"/>
                            <a:pt x="219" y="233"/>
                          </a:cubicBezTo>
                          <a:cubicBezTo>
                            <a:pt x="220" y="233"/>
                            <a:pt x="220" y="233"/>
                            <a:pt x="220" y="233"/>
                          </a:cubicBezTo>
                          <a:cubicBezTo>
                            <a:pt x="220" y="233"/>
                            <a:pt x="220" y="233"/>
                            <a:pt x="220" y="233"/>
                          </a:cubicBezTo>
                          <a:cubicBezTo>
                            <a:pt x="220" y="233"/>
                            <a:pt x="220" y="233"/>
                            <a:pt x="220" y="233"/>
                          </a:cubicBezTo>
                          <a:cubicBezTo>
                            <a:pt x="229" y="235"/>
                            <a:pt x="229" y="235"/>
                            <a:pt x="229" y="235"/>
                          </a:cubicBezTo>
                          <a:cubicBezTo>
                            <a:pt x="256" y="211"/>
                            <a:pt x="256" y="211"/>
                            <a:pt x="256" y="211"/>
                          </a:cubicBezTo>
                          <a:cubicBezTo>
                            <a:pt x="264" y="213"/>
                            <a:pt x="264" y="213"/>
                            <a:pt x="264" y="213"/>
                          </a:cubicBezTo>
                          <a:cubicBezTo>
                            <a:pt x="264" y="213"/>
                            <a:pt x="264" y="213"/>
                            <a:pt x="264" y="213"/>
                          </a:cubicBezTo>
                          <a:cubicBezTo>
                            <a:pt x="265" y="214"/>
                            <a:pt x="265" y="214"/>
                            <a:pt x="265" y="214"/>
                          </a:cubicBezTo>
                          <a:cubicBezTo>
                            <a:pt x="265" y="214"/>
                            <a:pt x="265" y="214"/>
                            <a:pt x="265" y="214"/>
                          </a:cubicBezTo>
                          <a:cubicBezTo>
                            <a:pt x="266" y="214"/>
                            <a:pt x="266" y="214"/>
                            <a:pt x="266" y="214"/>
                          </a:cubicBezTo>
                          <a:cubicBezTo>
                            <a:pt x="268" y="218"/>
                            <a:pt x="268" y="218"/>
                            <a:pt x="268" y="218"/>
                          </a:cubicBezTo>
                          <a:cubicBezTo>
                            <a:pt x="270" y="216"/>
                            <a:pt x="270" y="216"/>
                            <a:pt x="270" y="216"/>
                          </a:cubicBezTo>
                          <a:cubicBezTo>
                            <a:pt x="270" y="216"/>
                            <a:pt x="270" y="216"/>
                            <a:pt x="270" y="216"/>
                          </a:cubicBezTo>
                          <a:cubicBezTo>
                            <a:pt x="270" y="215"/>
                            <a:pt x="270" y="215"/>
                            <a:pt x="270" y="215"/>
                          </a:cubicBezTo>
                          <a:cubicBezTo>
                            <a:pt x="270" y="215"/>
                            <a:pt x="270" y="215"/>
                            <a:pt x="270" y="215"/>
                          </a:cubicBezTo>
                          <a:cubicBezTo>
                            <a:pt x="278" y="211"/>
                            <a:pt x="278" y="211"/>
                            <a:pt x="278" y="211"/>
                          </a:cubicBezTo>
                          <a:cubicBezTo>
                            <a:pt x="284" y="205"/>
                            <a:pt x="284" y="205"/>
                            <a:pt x="284" y="205"/>
                          </a:cubicBezTo>
                          <a:cubicBezTo>
                            <a:pt x="283" y="193"/>
                            <a:pt x="283" y="193"/>
                            <a:pt x="283" y="193"/>
                          </a:cubicBezTo>
                          <a:cubicBezTo>
                            <a:pt x="282" y="191"/>
                            <a:pt x="282" y="191"/>
                            <a:pt x="282" y="191"/>
                          </a:cubicBezTo>
                          <a:cubicBezTo>
                            <a:pt x="274" y="194"/>
                            <a:pt x="274" y="194"/>
                            <a:pt x="274" y="194"/>
                          </a:cubicBezTo>
                          <a:cubicBezTo>
                            <a:pt x="274" y="194"/>
                            <a:pt x="274" y="194"/>
                            <a:pt x="274" y="194"/>
                          </a:cubicBezTo>
                          <a:cubicBezTo>
                            <a:pt x="272" y="195"/>
                            <a:pt x="270" y="196"/>
                            <a:pt x="267" y="196"/>
                          </a:cubicBezTo>
                          <a:cubicBezTo>
                            <a:pt x="258" y="196"/>
                            <a:pt x="258" y="196"/>
                            <a:pt x="258" y="196"/>
                          </a:cubicBezTo>
                          <a:cubicBezTo>
                            <a:pt x="255" y="196"/>
                            <a:pt x="254" y="195"/>
                            <a:pt x="252" y="193"/>
                          </a:cubicBezTo>
                          <a:cubicBezTo>
                            <a:pt x="252" y="180"/>
                            <a:pt x="252" y="180"/>
                            <a:pt x="252" y="180"/>
                          </a:cubicBezTo>
                          <a:cubicBezTo>
                            <a:pt x="249" y="179"/>
                            <a:pt x="248" y="178"/>
                            <a:pt x="246" y="178"/>
                          </a:cubicBezTo>
                          <a:cubicBezTo>
                            <a:pt x="244" y="179"/>
                            <a:pt x="244" y="179"/>
                            <a:pt x="244" y="179"/>
                          </a:cubicBezTo>
                          <a:cubicBezTo>
                            <a:pt x="242" y="180"/>
                            <a:pt x="242" y="180"/>
                            <a:pt x="242" y="180"/>
                          </a:cubicBezTo>
                          <a:cubicBezTo>
                            <a:pt x="236" y="182"/>
                            <a:pt x="236" y="182"/>
                            <a:pt x="236" y="182"/>
                          </a:cubicBezTo>
                          <a:cubicBezTo>
                            <a:pt x="234" y="182"/>
                            <a:pt x="234" y="182"/>
                            <a:pt x="234" y="182"/>
                          </a:cubicBezTo>
                          <a:cubicBezTo>
                            <a:pt x="234" y="181"/>
                            <a:pt x="234" y="181"/>
                            <a:pt x="234" y="181"/>
                          </a:cubicBezTo>
                          <a:cubicBezTo>
                            <a:pt x="231" y="175"/>
                            <a:pt x="231" y="175"/>
                            <a:pt x="231" y="175"/>
                          </a:cubicBezTo>
                          <a:cubicBezTo>
                            <a:pt x="230" y="170"/>
                            <a:pt x="230" y="170"/>
                            <a:pt x="230" y="170"/>
                          </a:cubicBezTo>
                          <a:cubicBezTo>
                            <a:pt x="230" y="170"/>
                            <a:pt x="230" y="170"/>
                            <a:pt x="230" y="170"/>
                          </a:cubicBezTo>
                          <a:cubicBezTo>
                            <a:pt x="234" y="155"/>
                            <a:pt x="234" y="155"/>
                            <a:pt x="234" y="155"/>
                          </a:cubicBezTo>
                          <a:cubicBezTo>
                            <a:pt x="234" y="155"/>
                            <a:pt x="234" y="155"/>
                            <a:pt x="234" y="155"/>
                          </a:cubicBezTo>
                          <a:cubicBezTo>
                            <a:pt x="234" y="155"/>
                            <a:pt x="234" y="155"/>
                            <a:pt x="234" y="155"/>
                          </a:cubicBezTo>
                          <a:cubicBezTo>
                            <a:pt x="234" y="154"/>
                            <a:pt x="234" y="154"/>
                            <a:pt x="234" y="154"/>
                          </a:cubicBezTo>
                          <a:cubicBezTo>
                            <a:pt x="238" y="147"/>
                            <a:pt x="238" y="147"/>
                            <a:pt x="238" y="147"/>
                          </a:cubicBezTo>
                          <a:cubicBezTo>
                            <a:pt x="226" y="137"/>
                            <a:pt x="226" y="137"/>
                            <a:pt x="226" y="137"/>
                          </a:cubicBezTo>
                          <a:cubicBezTo>
                            <a:pt x="226" y="136"/>
                            <a:pt x="226" y="136"/>
                            <a:pt x="226" y="136"/>
                          </a:cubicBezTo>
                          <a:cubicBezTo>
                            <a:pt x="226" y="136"/>
                            <a:pt x="226" y="136"/>
                            <a:pt x="226" y="136"/>
                          </a:cubicBezTo>
                          <a:cubicBezTo>
                            <a:pt x="226" y="124"/>
                            <a:pt x="226" y="124"/>
                            <a:pt x="226" y="124"/>
                          </a:cubicBezTo>
                          <a:cubicBezTo>
                            <a:pt x="226" y="124"/>
                            <a:pt x="226" y="124"/>
                            <a:pt x="226" y="124"/>
                          </a:cubicBezTo>
                          <a:cubicBezTo>
                            <a:pt x="232" y="106"/>
                            <a:pt x="232" y="106"/>
                            <a:pt x="232" y="106"/>
                          </a:cubicBezTo>
                          <a:cubicBezTo>
                            <a:pt x="228" y="96"/>
                            <a:pt x="228" y="96"/>
                            <a:pt x="228" y="96"/>
                          </a:cubicBezTo>
                          <a:cubicBezTo>
                            <a:pt x="225" y="95"/>
                            <a:pt x="225" y="95"/>
                            <a:pt x="225" y="95"/>
                          </a:cubicBezTo>
                          <a:cubicBezTo>
                            <a:pt x="220" y="95"/>
                            <a:pt x="220" y="95"/>
                            <a:pt x="220" y="95"/>
                          </a:cubicBezTo>
                          <a:cubicBezTo>
                            <a:pt x="216" y="102"/>
                            <a:pt x="216" y="102"/>
                            <a:pt x="216" y="102"/>
                          </a:cubicBezTo>
                          <a:cubicBezTo>
                            <a:pt x="210" y="98"/>
                            <a:pt x="210" y="98"/>
                            <a:pt x="210" y="98"/>
                          </a:cubicBezTo>
                          <a:cubicBezTo>
                            <a:pt x="205" y="95"/>
                            <a:pt x="205" y="95"/>
                            <a:pt x="205" y="95"/>
                          </a:cubicBezTo>
                          <a:cubicBezTo>
                            <a:pt x="200" y="84"/>
                            <a:pt x="200" y="84"/>
                            <a:pt x="200" y="84"/>
                          </a:cubicBezTo>
                          <a:cubicBezTo>
                            <a:pt x="200" y="84"/>
                            <a:pt x="200" y="84"/>
                            <a:pt x="200" y="84"/>
                          </a:cubicBezTo>
                          <a:cubicBezTo>
                            <a:pt x="200" y="84"/>
                            <a:pt x="200" y="84"/>
                            <a:pt x="200" y="84"/>
                          </a:cubicBezTo>
                          <a:cubicBezTo>
                            <a:pt x="199" y="76"/>
                            <a:pt x="199" y="76"/>
                            <a:pt x="199" y="76"/>
                          </a:cubicBezTo>
                          <a:cubicBezTo>
                            <a:pt x="199" y="75"/>
                            <a:pt x="199" y="75"/>
                            <a:pt x="199" y="75"/>
                          </a:cubicBezTo>
                          <a:cubicBezTo>
                            <a:pt x="198" y="74"/>
                            <a:pt x="198" y="74"/>
                            <a:pt x="198" y="74"/>
                          </a:cubicBezTo>
                          <a:cubicBezTo>
                            <a:pt x="200" y="74"/>
                            <a:pt x="200" y="74"/>
                            <a:pt x="200" y="74"/>
                          </a:cubicBezTo>
                          <a:cubicBezTo>
                            <a:pt x="205" y="66"/>
                            <a:pt x="205" y="66"/>
                            <a:pt x="205" y="66"/>
                          </a:cubicBezTo>
                          <a:cubicBezTo>
                            <a:pt x="206" y="66"/>
                            <a:pt x="206" y="66"/>
                            <a:pt x="206" y="66"/>
                          </a:cubicBezTo>
                          <a:cubicBezTo>
                            <a:pt x="206" y="66"/>
                            <a:pt x="206" y="66"/>
                            <a:pt x="206" y="66"/>
                          </a:cubicBezTo>
                          <a:cubicBezTo>
                            <a:pt x="206" y="66"/>
                            <a:pt x="206" y="66"/>
                            <a:pt x="206" y="66"/>
                          </a:cubicBezTo>
                          <a:cubicBezTo>
                            <a:pt x="210" y="65"/>
                            <a:pt x="210" y="65"/>
                            <a:pt x="210" y="65"/>
                          </a:cubicBezTo>
                          <a:cubicBezTo>
                            <a:pt x="215" y="64"/>
                            <a:pt x="215" y="64"/>
                            <a:pt x="215" y="64"/>
                          </a:cubicBezTo>
                          <a:cubicBezTo>
                            <a:pt x="236" y="63"/>
                            <a:pt x="236" y="63"/>
                            <a:pt x="236" y="63"/>
                          </a:cubicBezTo>
                          <a:cubicBezTo>
                            <a:pt x="236" y="63"/>
                            <a:pt x="236" y="63"/>
                            <a:pt x="236" y="63"/>
                          </a:cubicBezTo>
                          <a:cubicBezTo>
                            <a:pt x="239" y="64"/>
                            <a:pt x="239" y="64"/>
                            <a:pt x="239" y="64"/>
                          </a:cubicBezTo>
                          <a:cubicBezTo>
                            <a:pt x="240" y="64"/>
                            <a:pt x="240" y="64"/>
                            <a:pt x="240" y="64"/>
                          </a:cubicBezTo>
                          <a:cubicBezTo>
                            <a:pt x="243" y="66"/>
                            <a:pt x="243" y="66"/>
                            <a:pt x="243" y="66"/>
                          </a:cubicBezTo>
                          <a:cubicBezTo>
                            <a:pt x="248" y="63"/>
                            <a:pt x="248" y="63"/>
                            <a:pt x="248" y="63"/>
                          </a:cubicBezTo>
                          <a:cubicBezTo>
                            <a:pt x="253" y="60"/>
                            <a:pt x="253" y="60"/>
                            <a:pt x="253" y="60"/>
                          </a:cubicBezTo>
                          <a:cubicBezTo>
                            <a:pt x="256" y="56"/>
                            <a:pt x="256" y="56"/>
                            <a:pt x="256" y="56"/>
                          </a:cubicBezTo>
                          <a:cubicBezTo>
                            <a:pt x="256" y="54"/>
                            <a:pt x="256" y="54"/>
                            <a:pt x="256" y="54"/>
                          </a:cubicBezTo>
                          <a:cubicBezTo>
                            <a:pt x="256" y="45"/>
                            <a:pt x="256" y="45"/>
                            <a:pt x="256" y="45"/>
                          </a:cubicBezTo>
                          <a:cubicBezTo>
                            <a:pt x="251" y="44"/>
                            <a:pt x="251" y="44"/>
                            <a:pt x="251" y="44"/>
                          </a:cubicBezTo>
                          <a:cubicBezTo>
                            <a:pt x="243" y="47"/>
                            <a:pt x="243" y="47"/>
                            <a:pt x="243" y="47"/>
                          </a:cubicBezTo>
                          <a:cubicBezTo>
                            <a:pt x="240" y="50"/>
                            <a:pt x="238" y="52"/>
                            <a:pt x="235" y="52"/>
                          </a:cubicBezTo>
                          <a:cubicBezTo>
                            <a:pt x="232" y="52"/>
                            <a:pt x="230" y="49"/>
                            <a:pt x="227" y="45"/>
                          </a:cubicBezTo>
                          <a:cubicBezTo>
                            <a:pt x="227" y="45"/>
                            <a:pt x="227" y="45"/>
                            <a:pt x="227" y="45"/>
                          </a:cubicBezTo>
                          <a:cubicBezTo>
                            <a:pt x="227" y="45"/>
                            <a:pt x="227" y="45"/>
                            <a:pt x="227" y="45"/>
                          </a:cubicBezTo>
                          <a:cubicBezTo>
                            <a:pt x="227" y="44"/>
                            <a:pt x="227" y="44"/>
                            <a:pt x="227" y="44"/>
                          </a:cubicBezTo>
                          <a:cubicBezTo>
                            <a:pt x="226" y="39"/>
                            <a:pt x="226" y="39"/>
                            <a:pt x="226" y="39"/>
                          </a:cubicBezTo>
                          <a:cubicBezTo>
                            <a:pt x="226" y="38"/>
                            <a:pt x="226" y="38"/>
                            <a:pt x="226" y="38"/>
                          </a:cubicBezTo>
                          <a:cubicBezTo>
                            <a:pt x="227" y="33"/>
                            <a:pt x="227" y="33"/>
                            <a:pt x="227" y="33"/>
                          </a:cubicBezTo>
                          <a:cubicBezTo>
                            <a:pt x="222" y="22"/>
                            <a:pt x="222" y="22"/>
                            <a:pt x="222" y="22"/>
                          </a:cubicBezTo>
                          <a:cubicBezTo>
                            <a:pt x="214" y="24"/>
                            <a:pt x="214" y="24"/>
                            <a:pt x="214" y="24"/>
                          </a:cubicBezTo>
                          <a:cubicBezTo>
                            <a:pt x="210" y="28"/>
                            <a:pt x="210" y="28"/>
                            <a:pt x="210" y="28"/>
                          </a:cubicBezTo>
                          <a:cubicBezTo>
                            <a:pt x="212" y="40"/>
                            <a:pt x="212" y="40"/>
                            <a:pt x="212" y="40"/>
                          </a:cubicBezTo>
                          <a:cubicBezTo>
                            <a:pt x="198" y="34"/>
                            <a:pt x="198" y="34"/>
                            <a:pt x="198" y="34"/>
                          </a:cubicBezTo>
                          <a:cubicBezTo>
                            <a:pt x="202" y="41"/>
                            <a:pt x="202" y="41"/>
                            <a:pt x="202" y="41"/>
                          </a:cubicBezTo>
                          <a:cubicBezTo>
                            <a:pt x="202" y="41"/>
                            <a:pt x="202" y="41"/>
                            <a:pt x="202" y="41"/>
                          </a:cubicBezTo>
                          <a:cubicBezTo>
                            <a:pt x="202" y="42"/>
                            <a:pt x="202" y="42"/>
                            <a:pt x="202" y="42"/>
                          </a:cubicBezTo>
                          <a:cubicBezTo>
                            <a:pt x="201" y="50"/>
                            <a:pt x="201" y="50"/>
                            <a:pt x="201" y="50"/>
                          </a:cubicBezTo>
                          <a:cubicBezTo>
                            <a:pt x="201" y="51"/>
                            <a:pt x="201" y="51"/>
                            <a:pt x="201" y="51"/>
                          </a:cubicBezTo>
                          <a:cubicBezTo>
                            <a:pt x="200" y="51"/>
                            <a:pt x="200" y="51"/>
                            <a:pt x="200" y="51"/>
                          </a:cubicBezTo>
                          <a:cubicBezTo>
                            <a:pt x="193" y="62"/>
                            <a:pt x="193" y="62"/>
                            <a:pt x="193" y="62"/>
                          </a:cubicBezTo>
                          <a:cubicBezTo>
                            <a:pt x="193" y="62"/>
                            <a:pt x="193" y="62"/>
                            <a:pt x="193" y="62"/>
                          </a:cubicBezTo>
                          <a:cubicBezTo>
                            <a:pt x="180" y="69"/>
                            <a:pt x="180" y="69"/>
                            <a:pt x="180" y="69"/>
                          </a:cubicBezTo>
                          <a:cubicBezTo>
                            <a:pt x="179" y="76"/>
                            <a:pt x="179" y="76"/>
                            <a:pt x="179" y="76"/>
                          </a:cubicBezTo>
                          <a:cubicBezTo>
                            <a:pt x="179" y="78"/>
                            <a:pt x="180" y="81"/>
                            <a:pt x="182" y="85"/>
                          </a:cubicBezTo>
                          <a:cubicBezTo>
                            <a:pt x="183" y="85"/>
                            <a:pt x="183" y="85"/>
                            <a:pt x="183" y="85"/>
                          </a:cubicBezTo>
                          <a:cubicBezTo>
                            <a:pt x="183" y="86"/>
                            <a:pt x="183" y="86"/>
                            <a:pt x="183" y="86"/>
                          </a:cubicBezTo>
                          <a:cubicBezTo>
                            <a:pt x="184" y="96"/>
                            <a:pt x="184" y="96"/>
                            <a:pt x="184" y="96"/>
                          </a:cubicBezTo>
                          <a:cubicBezTo>
                            <a:pt x="184" y="97"/>
                            <a:pt x="184" y="97"/>
                            <a:pt x="184" y="97"/>
                          </a:cubicBezTo>
                          <a:cubicBezTo>
                            <a:pt x="183" y="98"/>
                            <a:pt x="183" y="98"/>
                            <a:pt x="183" y="98"/>
                          </a:cubicBezTo>
                          <a:cubicBezTo>
                            <a:pt x="178" y="104"/>
                            <a:pt x="178" y="104"/>
                            <a:pt x="178" y="104"/>
                          </a:cubicBezTo>
                          <a:cubicBezTo>
                            <a:pt x="178" y="104"/>
                            <a:pt x="178" y="104"/>
                            <a:pt x="178" y="104"/>
                          </a:cubicBezTo>
                          <a:cubicBezTo>
                            <a:pt x="178" y="104"/>
                            <a:pt x="178" y="104"/>
                            <a:pt x="178" y="104"/>
                          </a:cubicBezTo>
                          <a:cubicBezTo>
                            <a:pt x="178" y="104"/>
                            <a:pt x="178" y="104"/>
                            <a:pt x="178" y="104"/>
                          </a:cubicBezTo>
                          <a:cubicBezTo>
                            <a:pt x="174" y="107"/>
                            <a:pt x="174" y="107"/>
                            <a:pt x="174" y="107"/>
                          </a:cubicBezTo>
                          <a:cubicBezTo>
                            <a:pt x="174" y="107"/>
                            <a:pt x="174" y="107"/>
                            <a:pt x="174" y="107"/>
                          </a:cubicBezTo>
                          <a:cubicBezTo>
                            <a:pt x="173" y="107"/>
                            <a:pt x="173" y="107"/>
                            <a:pt x="173" y="107"/>
                          </a:cubicBezTo>
                          <a:cubicBezTo>
                            <a:pt x="173" y="107"/>
                            <a:pt x="173" y="107"/>
                            <a:pt x="173" y="107"/>
                          </a:cubicBezTo>
                          <a:cubicBezTo>
                            <a:pt x="172" y="107"/>
                            <a:pt x="172" y="107"/>
                            <a:pt x="172" y="107"/>
                          </a:cubicBezTo>
                          <a:cubicBezTo>
                            <a:pt x="163" y="105"/>
                            <a:pt x="163" y="105"/>
                            <a:pt x="163" y="105"/>
                          </a:cubicBezTo>
                          <a:cubicBezTo>
                            <a:pt x="162" y="105"/>
                            <a:pt x="160" y="106"/>
                            <a:pt x="158" y="107"/>
                          </a:cubicBezTo>
                          <a:cubicBezTo>
                            <a:pt x="154" y="112"/>
                            <a:pt x="154" y="112"/>
                            <a:pt x="154" y="112"/>
                          </a:cubicBezTo>
                          <a:cubicBezTo>
                            <a:pt x="150" y="116"/>
                            <a:pt x="150" y="116"/>
                            <a:pt x="150" y="116"/>
                          </a:cubicBezTo>
                          <a:cubicBezTo>
                            <a:pt x="148" y="119"/>
                            <a:pt x="146" y="120"/>
                            <a:pt x="141" y="119"/>
                          </a:cubicBezTo>
                          <a:cubicBezTo>
                            <a:pt x="138" y="119"/>
                            <a:pt x="138" y="116"/>
                            <a:pt x="138" y="112"/>
                          </a:cubicBezTo>
                          <a:cubicBezTo>
                            <a:pt x="138" y="110"/>
                            <a:pt x="138" y="110"/>
                            <a:pt x="138" y="110"/>
                          </a:cubicBezTo>
                          <a:cubicBezTo>
                            <a:pt x="138" y="107"/>
                            <a:pt x="138" y="107"/>
                            <a:pt x="138" y="107"/>
                          </a:cubicBezTo>
                          <a:cubicBezTo>
                            <a:pt x="136" y="109"/>
                            <a:pt x="136" y="109"/>
                            <a:pt x="136" y="109"/>
                          </a:cubicBezTo>
                          <a:cubicBezTo>
                            <a:pt x="135" y="110"/>
                            <a:pt x="134" y="111"/>
                            <a:pt x="132" y="111"/>
                          </a:cubicBezTo>
                          <a:cubicBezTo>
                            <a:pt x="131" y="110"/>
                            <a:pt x="130" y="109"/>
                            <a:pt x="129" y="106"/>
                          </a:cubicBezTo>
                          <a:cubicBezTo>
                            <a:pt x="129" y="106"/>
                            <a:pt x="129" y="106"/>
                            <a:pt x="129" y="106"/>
                          </a:cubicBezTo>
                          <a:cubicBezTo>
                            <a:pt x="128" y="96"/>
                            <a:pt x="128" y="96"/>
                            <a:pt x="128" y="96"/>
                          </a:cubicBezTo>
                          <a:cubicBezTo>
                            <a:pt x="126" y="88"/>
                            <a:pt x="126" y="88"/>
                            <a:pt x="126" y="88"/>
                          </a:cubicBezTo>
                          <a:cubicBezTo>
                            <a:pt x="122" y="84"/>
                            <a:pt x="122" y="84"/>
                            <a:pt x="122" y="84"/>
                          </a:cubicBezTo>
                          <a:cubicBezTo>
                            <a:pt x="122" y="84"/>
                            <a:pt x="122" y="84"/>
                            <a:pt x="122" y="84"/>
                          </a:cubicBezTo>
                          <a:cubicBezTo>
                            <a:pt x="122" y="83"/>
                            <a:pt x="122" y="83"/>
                            <a:pt x="122" y="83"/>
                          </a:cubicBezTo>
                          <a:cubicBezTo>
                            <a:pt x="113" y="64"/>
                            <a:pt x="113" y="64"/>
                            <a:pt x="113" y="64"/>
                          </a:cubicBezTo>
                          <a:cubicBezTo>
                            <a:pt x="113" y="64"/>
                            <a:pt x="113" y="64"/>
                            <a:pt x="113" y="64"/>
                          </a:cubicBezTo>
                          <a:cubicBezTo>
                            <a:pt x="110" y="58"/>
                            <a:pt x="110" y="58"/>
                            <a:pt x="110" y="58"/>
                          </a:cubicBezTo>
                          <a:cubicBezTo>
                            <a:pt x="110" y="58"/>
                            <a:pt x="110" y="58"/>
                            <a:pt x="110" y="58"/>
                          </a:cubicBezTo>
                          <a:cubicBezTo>
                            <a:pt x="110" y="58"/>
                            <a:pt x="110" y="58"/>
                            <a:pt x="110" y="58"/>
                          </a:cubicBezTo>
                          <a:cubicBezTo>
                            <a:pt x="110" y="57"/>
                            <a:pt x="110" y="57"/>
                            <a:pt x="110" y="57"/>
                          </a:cubicBezTo>
                          <a:cubicBezTo>
                            <a:pt x="108" y="47"/>
                            <a:pt x="108" y="47"/>
                            <a:pt x="108" y="47"/>
                          </a:cubicBezTo>
                          <a:cubicBezTo>
                            <a:pt x="107" y="45"/>
                            <a:pt x="107" y="45"/>
                            <a:pt x="107" y="45"/>
                          </a:cubicBezTo>
                          <a:cubicBezTo>
                            <a:pt x="106" y="46"/>
                            <a:pt x="106" y="46"/>
                            <a:pt x="106" y="46"/>
                          </a:cubicBezTo>
                          <a:cubicBezTo>
                            <a:pt x="103" y="50"/>
                            <a:pt x="101" y="52"/>
                            <a:pt x="100" y="52"/>
                          </a:cubicBezTo>
                          <a:cubicBezTo>
                            <a:pt x="99" y="52"/>
                            <a:pt x="97" y="50"/>
                            <a:pt x="94" y="48"/>
                          </a:cubicBezTo>
                          <a:cubicBezTo>
                            <a:pt x="88" y="45"/>
                            <a:pt x="88" y="45"/>
                            <a:pt x="88" y="45"/>
                          </a:cubicBezTo>
                          <a:cubicBezTo>
                            <a:pt x="87" y="44"/>
                            <a:pt x="87" y="44"/>
                            <a:pt x="87" y="44"/>
                          </a:cubicBezTo>
                          <a:cubicBezTo>
                            <a:pt x="86" y="44"/>
                            <a:pt x="86" y="44"/>
                            <a:pt x="86" y="44"/>
                          </a:cubicBezTo>
                          <a:cubicBezTo>
                            <a:pt x="86" y="44"/>
                            <a:pt x="86" y="44"/>
                            <a:pt x="86" y="44"/>
                          </a:cubicBezTo>
                          <a:cubicBezTo>
                            <a:pt x="86" y="43"/>
                            <a:pt x="86" y="43"/>
                            <a:pt x="86" y="43"/>
                          </a:cubicBezTo>
                          <a:cubicBezTo>
                            <a:pt x="86" y="35"/>
                            <a:pt x="86" y="35"/>
                            <a:pt x="86" y="35"/>
                          </a:cubicBezTo>
                          <a:cubicBezTo>
                            <a:pt x="86" y="35"/>
                            <a:pt x="86" y="35"/>
                            <a:pt x="86" y="35"/>
                          </a:cubicBezTo>
                          <a:cubicBezTo>
                            <a:pt x="84" y="29"/>
                            <a:pt x="84" y="29"/>
                            <a:pt x="84" y="29"/>
                          </a:cubicBezTo>
                          <a:cubicBezTo>
                            <a:pt x="81" y="21"/>
                            <a:pt x="81" y="21"/>
                            <a:pt x="81" y="21"/>
                          </a:cubicBezTo>
                          <a:cubicBezTo>
                            <a:pt x="78" y="21"/>
                            <a:pt x="78" y="21"/>
                            <a:pt x="78" y="21"/>
                          </a:cubicBezTo>
                          <a:cubicBezTo>
                            <a:pt x="78" y="24"/>
                            <a:pt x="78" y="27"/>
                            <a:pt x="77" y="29"/>
                          </a:cubicBezTo>
                          <a:cubicBezTo>
                            <a:pt x="76" y="31"/>
                            <a:pt x="75" y="33"/>
                            <a:pt x="72" y="35"/>
                          </a:cubicBezTo>
                          <a:cubicBezTo>
                            <a:pt x="72" y="38"/>
                            <a:pt x="70" y="40"/>
                            <a:pt x="69" y="41"/>
                          </a:cubicBezTo>
                          <a:cubicBezTo>
                            <a:pt x="66" y="44"/>
                            <a:pt x="64" y="44"/>
                            <a:pt x="62" y="42"/>
                          </a:cubicBezTo>
                          <a:cubicBezTo>
                            <a:pt x="61" y="42"/>
                            <a:pt x="61" y="42"/>
                            <a:pt x="61" y="42"/>
                          </a:cubicBezTo>
                          <a:cubicBezTo>
                            <a:pt x="58" y="41"/>
                            <a:pt x="58" y="38"/>
                            <a:pt x="58" y="33"/>
                          </a:cubicBezTo>
                          <a:cubicBezTo>
                            <a:pt x="58" y="31"/>
                            <a:pt x="58" y="31"/>
                            <a:pt x="58" y="31"/>
                          </a:cubicBezTo>
                          <a:cubicBezTo>
                            <a:pt x="53" y="28"/>
                            <a:pt x="53" y="28"/>
                            <a:pt x="53" y="28"/>
                          </a:cubicBezTo>
                          <a:cubicBezTo>
                            <a:pt x="51" y="27"/>
                            <a:pt x="50" y="24"/>
                            <a:pt x="50" y="21"/>
                          </a:cubicBezTo>
                          <a:cubicBezTo>
                            <a:pt x="52" y="3"/>
                            <a:pt x="52" y="3"/>
                            <a:pt x="52" y="3"/>
                          </a:cubicBezTo>
                          <a:cubicBezTo>
                            <a:pt x="51" y="0"/>
                            <a:pt x="51" y="0"/>
                            <a:pt x="51" y="0"/>
                          </a:cubicBezTo>
                          <a:cubicBezTo>
                            <a:pt x="44" y="7"/>
                            <a:pt x="44" y="7"/>
                            <a:pt x="44" y="7"/>
                          </a:cubicBezTo>
                          <a:cubicBezTo>
                            <a:pt x="40" y="10"/>
                            <a:pt x="40" y="10"/>
                            <a:pt x="40" y="10"/>
                          </a:cubicBezTo>
                          <a:cubicBezTo>
                            <a:pt x="39" y="13"/>
                            <a:pt x="39" y="13"/>
                            <a:pt x="39" y="13"/>
                          </a:cubicBezTo>
                          <a:cubicBezTo>
                            <a:pt x="40" y="17"/>
                            <a:pt x="41" y="20"/>
                            <a:pt x="41" y="22"/>
                          </a:cubicBezTo>
                          <a:cubicBezTo>
                            <a:pt x="41" y="26"/>
                            <a:pt x="39" y="29"/>
                            <a:pt x="36" y="30"/>
                          </a:cubicBezTo>
                          <a:cubicBezTo>
                            <a:pt x="28" y="33"/>
                            <a:pt x="28" y="33"/>
                            <a:pt x="28" y="33"/>
                          </a:cubicBezTo>
                          <a:cubicBezTo>
                            <a:pt x="26" y="34"/>
                            <a:pt x="26" y="34"/>
                            <a:pt x="26" y="34"/>
                          </a:cubicBezTo>
                          <a:cubicBezTo>
                            <a:pt x="26" y="37"/>
                            <a:pt x="26" y="37"/>
                            <a:pt x="26" y="37"/>
                          </a:cubicBezTo>
                          <a:cubicBezTo>
                            <a:pt x="26" y="48"/>
                            <a:pt x="26" y="48"/>
                            <a:pt x="26" y="48"/>
                          </a:cubicBezTo>
                          <a:cubicBezTo>
                            <a:pt x="26" y="52"/>
                            <a:pt x="27" y="54"/>
                            <a:pt x="28" y="54"/>
                          </a:cubicBezTo>
                          <a:cubicBezTo>
                            <a:pt x="30" y="55"/>
                            <a:pt x="33" y="55"/>
                            <a:pt x="36" y="53"/>
                          </a:cubicBezTo>
                          <a:cubicBezTo>
                            <a:pt x="38" y="52"/>
                            <a:pt x="38" y="52"/>
                            <a:pt x="38" y="52"/>
                          </a:cubicBezTo>
                          <a:cubicBezTo>
                            <a:pt x="46" y="69"/>
                            <a:pt x="46" y="69"/>
                            <a:pt x="46" y="69"/>
                          </a:cubicBezTo>
                          <a:cubicBezTo>
                            <a:pt x="46" y="70"/>
                            <a:pt x="46" y="70"/>
                            <a:pt x="46" y="70"/>
                          </a:cubicBezTo>
                          <a:cubicBezTo>
                            <a:pt x="46" y="70"/>
                            <a:pt x="46" y="70"/>
                            <a:pt x="46" y="70"/>
                          </a:cubicBezTo>
                          <a:cubicBezTo>
                            <a:pt x="46" y="70"/>
                            <a:pt x="46" y="70"/>
                            <a:pt x="46" y="70"/>
                          </a:cubicBezTo>
                          <a:cubicBezTo>
                            <a:pt x="43" y="102"/>
                            <a:pt x="40" y="120"/>
                            <a:pt x="36" y="125"/>
                          </a:cubicBezTo>
                          <a:cubicBezTo>
                            <a:pt x="35" y="126"/>
                            <a:pt x="34" y="127"/>
                            <a:pt x="31" y="128"/>
                          </a:cubicBezTo>
                          <a:cubicBezTo>
                            <a:pt x="28" y="128"/>
                            <a:pt x="26" y="127"/>
                            <a:pt x="24" y="126"/>
                          </a:cubicBezTo>
                          <a:cubicBezTo>
                            <a:pt x="13" y="146"/>
                            <a:pt x="6" y="157"/>
                            <a:pt x="3" y="159"/>
                          </a:cubicBezTo>
                          <a:cubicBezTo>
                            <a:pt x="4" y="159"/>
                            <a:pt x="4" y="159"/>
                            <a:pt x="4" y="159"/>
                          </a:cubicBezTo>
                          <a:cubicBezTo>
                            <a:pt x="2" y="159"/>
                            <a:pt x="1" y="164"/>
                            <a:pt x="2" y="174"/>
                          </a:cubicBezTo>
                          <a:cubicBezTo>
                            <a:pt x="4" y="176"/>
                            <a:pt x="4" y="176"/>
                            <a:pt x="4" y="176"/>
                          </a:cubicBezTo>
                          <a:cubicBezTo>
                            <a:pt x="5" y="176"/>
                            <a:pt x="5" y="176"/>
                            <a:pt x="5" y="176"/>
                          </a:cubicBezTo>
                          <a:cubicBezTo>
                            <a:pt x="6" y="177"/>
                            <a:pt x="6" y="177"/>
                            <a:pt x="6" y="177"/>
                          </a:cubicBezTo>
                          <a:lnTo>
                            <a:pt x="2" y="182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3" name="iSľiḍe">
                      <a:extLst>
                        <a:ext uri="{FF2B5EF4-FFF2-40B4-BE49-F238E27FC236}">
                          <a16:creationId xmlns:a16="http://schemas.microsoft.com/office/drawing/2014/main" id="{98C88F8B-2250-4EE0-BAC3-EA4BC872E52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2959" y="2796"/>
                      <a:ext cx="455" cy="392"/>
                    </a:xfrm>
                    <a:custGeom>
                      <a:avLst/>
                      <a:gdLst>
                        <a:gd name="T0" fmla="*/ 142 w 192"/>
                        <a:gd name="T1" fmla="*/ 7 h 166"/>
                        <a:gd name="T2" fmla="*/ 131 w 192"/>
                        <a:gd name="T3" fmla="*/ 10 h 166"/>
                        <a:gd name="T4" fmla="*/ 129 w 192"/>
                        <a:gd name="T5" fmla="*/ 0 h 166"/>
                        <a:gd name="T6" fmla="*/ 125 w 192"/>
                        <a:gd name="T7" fmla="*/ 10 h 166"/>
                        <a:gd name="T8" fmla="*/ 119 w 192"/>
                        <a:gd name="T9" fmla="*/ 18 h 166"/>
                        <a:gd name="T10" fmla="*/ 108 w 192"/>
                        <a:gd name="T11" fmla="*/ 17 h 166"/>
                        <a:gd name="T12" fmla="*/ 106 w 192"/>
                        <a:gd name="T13" fmla="*/ 25 h 166"/>
                        <a:gd name="T14" fmla="*/ 94 w 192"/>
                        <a:gd name="T15" fmla="*/ 28 h 166"/>
                        <a:gd name="T16" fmla="*/ 90 w 192"/>
                        <a:gd name="T17" fmla="*/ 30 h 166"/>
                        <a:gd name="T18" fmla="*/ 80 w 192"/>
                        <a:gd name="T19" fmla="*/ 26 h 166"/>
                        <a:gd name="T20" fmla="*/ 73 w 192"/>
                        <a:gd name="T21" fmla="*/ 24 h 166"/>
                        <a:gd name="T22" fmla="*/ 84 w 192"/>
                        <a:gd name="T23" fmla="*/ 40 h 166"/>
                        <a:gd name="T24" fmla="*/ 90 w 192"/>
                        <a:gd name="T25" fmla="*/ 46 h 166"/>
                        <a:gd name="T26" fmla="*/ 88 w 192"/>
                        <a:gd name="T27" fmla="*/ 55 h 166"/>
                        <a:gd name="T28" fmla="*/ 69 w 192"/>
                        <a:gd name="T29" fmla="*/ 64 h 166"/>
                        <a:gd name="T30" fmla="*/ 62 w 192"/>
                        <a:gd name="T31" fmla="*/ 65 h 166"/>
                        <a:gd name="T32" fmla="*/ 55 w 192"/>
                        <a:gd name="T33" fmla="*/ 63 h 166"/>
                        <a:gd name="T34" fmla="*/ 47 w 192"/>
                        <a:gd name="T35" fmla="*/ 71 h 166"/>
                        <a:gd name="T36" fmla="*/ 39 w 192"/>
                        <a:gd name="T37" fmla="*/ 74 h 166"/>
                        <a:gd name="T38" fmla="*/ 8 w 192"/>
                        <a:gd name="T39" fmla="*/ 74 h 166"/>
                        <a:gd name="T40" fmla="*/ 4 w 192"/>
                        <a:gd name="T41" fmla="*/ 96 h 166"/>
                        <a:gd name="T42" fmla="*/ 11 w 192"/>
                        <a:gd name="T43" fmla="*/ 100 h 166"/>
                        <a:gd name="T44" fmla="*/ 15 w 192"/>
                        <a:gd name="T45" fmla="*/ 95 h 166"/>
                        <a:gd name="T46" fmla="*/ 28 w 192"/>
                        <a:gd name="T47" fmla="*/ 96 h 166"/>
                        <a:gd name="T48" fmla="*/ 31 w 192"/>
                        <a:gd name="T49" fmla="*/ 118 h 166"/>
                        <a:gd name="T50" fmla="*/ 26 w 192"/>
                        <a:gd name="T51" fmla="*/ 130 h 166"/>
                        <a:gd name="T52" fmla="*/ 38 w 192"/>
                        <a:gd name="T53" fmla="*/ 148 h 166"/>
                        <a:gd name="T54" fmla="*/ 33 w 192"/>
                        <a:gd name="T55" fmla="*/ 166 h 166"/>
                        <a:gd name="T56" fmla="*/ 46 w 192"/>
                        <a:gd name="T57" fmla="*/ 159 h 166"/>
                        <a:gd name="T58" fmla="*/ 55 w 192"/>
                        <a:gd name="T59" fmla="*/ 160 h 166"/>
                        <a:gd name="T60" fmla="*/ 84 w 192"/>
                        <a:gd name="T61" fmla="*/ 160 h 166"/>
                        <a:gd name="T62" fmla="*/ 98 w 192"/>
                        <a:gd name="T63" fmla="*/ 150 h 166"/>
                        <a:gd name="T64" fmla="*/ 114 w 192"/>
                        <a:gd name="T65" fmla="*/ 137 h 166"/>
                        <a:gd name="T66" fmla="*/ 124 w 192"/>
                        <a:gd name="T67" fmla="*/ 141 h 166"/>
                        <a:gd name="T68" fmla="*/ 137 w 192"/>
                        <a:gd name="T69" fmla="*/ 146 h 166"/>
                        <a:gd name="T70" fmla="*/ 146 w 192"/>
                        <a:gd name="T71" fmla="*/ 149 h 166"/>
                        <a:gd name="T72" fmla="*/ 148 w 192"/>
                        <a:gd name="T73" fmla="*/ 144 h 166"/>
                        <a:gd name="T74" fmla="*/ 151 w 192"/>
                        <a:gd name="T75" fmla="*/ 142 h 166"/>
                        <a:gd name="T76" fmla="*/ 157 w 192"/>
                        <a:gd name="T77" fmla="*/ 138 h 166"/>
                        <a:gd name="T78" fmla="*/ 173 w 192"/>
                        <a:gd name="T79" fmla="*/ 126 h 166"/>
                        <a:gd name="T80" fmla="*/ 176 w 192"/>
                        <a:gd name="T81" fmla="*/ 124 h 166"/>
                        <a:gd name="T82" fmla="*/ 183 w 192"/>
                        <a:gd name="T83" fmla="*/ 122 h 166"/>
                        <a:gd name="T84" fmla="*/ 190 w 192"/>
                        <a:gd name="T85" fmla="*/ 118 h 166"/>
                        <a:gd name="T86" fmla="*/ 186 w 192"/>
                        <a:gd name="T87" fmla="*/ 103 h 166"/>
                        <a:gd name="T88" fmla="*/ 188 w 192"/>
                        <a:gd name="T89" fmla="*/ 94 h 166"/>
                        <a:gd name="T90" fmla="*/ 174 w 192"/>
                        <a:gd name="T91" fmla="*/ 83 h 166"/>
                        <a:gd name="T92" fmla="*/ 186 w 192"/>
                        <a:gd name="T93" fmla="*/ 34 h 166"/>
                        <a:gd name="T94" fmla="*/ 178 w 192"/>
                        <a:gd name="T95" fmla="*/ 38 h 166"/>
                        <a:gd name="T96" fmla="*/ 168 w 192"/>
                        <a:gd name="T97" fmla="*/ 38 h 166"/>
                        <a:gd name="T98" fmla="*/ 167 w 192"/>
                        <a:gd name="T99" fmla="*/ 34 h 166"/>
                        <a:gd name="T100" fmla="*/ 166 w 192"/>
                        <a:gd name="T101" fmla="*/ 32 h 166"/>
                        <a:gd name="T102" fmla="*/ 156 w 192"/>
                        <a:gd name="T103" fmla="*/ 20 h 16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92" h="166">
                          <a:moveTo>
                            <a:pt x="150" y="3"/>
                          </a:moveTo>
                          <a:cubicBezTo>
                            <a:pt x="148" y="2"/>
                            <a:pt x="148" y="2"/>
                            <a:pt x="148" y="2"/>
                          </a:cubicBezTo>
                          <a:cubicBezTo>
                            <a:pt x="144" y="4"/>
                            <a:pt x="144" y="4"/>
                            <a:pt x="144" y="4"/>
                          </a:cubicBezTo>
                          <a:cubicBezTo>
                            <a:pt x="142" y="7"/>
                            <a:pt x="142" y="7"/>
                            <a:pt x="142" y="7"/>
                          </a:cubicBezTo>
                          <a:cubicBezTo>
                            <a:pt x="141" y="11"/>
                            <a:pt x="139" y="13"/>
                            <a:pt x="136" y="13"/>
                          </a:cubicBezTo>
                          <a:cubicBezTo>
                            <a:pt x="135" y="13"/>
                            <a:pt x="133" y="12"/>
                            <a:pt x="132" y="10"/>
                          </a:cubicBezTo>
                          <a:cubicBezTo>
                            <a:pt x="131" y="10"/>
                            <a:pt x="131" y="10"/>
                            <a:pt x="131" y="10"/>
                          </a:cubicBezTo>
                          <a:cubicBezTo>
                            <a:pt x="131" y="10"/>
                            <a:pt x="131" y="10"/>
                            <a:pt x="131" y="10"/>
                          </a:cubicBezTo>
                          <a:cubicBezTo>
                            <a:pt x="131" y="10"/>
                            <a:pt x="131" y="10"/>
                            <a:pt x="131" y="10"/>
                          </a:cubicBezTo>
                          <a:cubicBezTo>
                            <a:pt x="130" y="6"/>
                            <a:pt x="130" y="6"/>
                            <a:pt x="130" y="6"/>
                          </a:cubicBezTo>
                          <a:cubicBezTo>
                            <a:pt x="130" y="5"/>
                            <a:pt x="130" y="5"/>
                            <a:pt x="130" y="5"/>
                          </a:cubicBezTo>
                          <a:cubicBezTo>
                            <a:pt x="129" y="0"/>
                            <a:pt x="129" y="0"/>
                            <a:pt x="129" y="0"/>
                          </a:cubicBezTo>
                          <a:cubicBezTo>
                            <a:pt x="127" y="0"/>
                            <a:pt x="127" y="0"/>
                            <a:pt x="127" y="0"/>
                          </a:cubicBezTo>
                          <a:cubicBezTo>
                            <a:pt x="126" y="0"/>
                            <a:pt x="126" y="0"/>
                            <a:pt x="126" y="0"/>
                          </a:cubicBezTo>
                          <a:cubicBezTo>
                            <a:pt x="125" y="4"/>
                            <a:pt x="125" y="4"/>
                            <a:pt x="125" y="4"/>
                          </a:cubicBezTo>
                          <a:cubicBezTo>
                            <a:pt x="125" y="10"/>
                            <a:pt x="125" y="10"/>
                            <a:pt x="125" y="10"/>
                          </a:cubicBezTo>
                          <a:cubicBezTo>
                            <a:pt x="125" y="10"/>
                            <a:pt x="125" y="10"/>
                            <a:pt x="125" y="10"/>
                          </a:cubicBezTo>
                          <a:cubicBezTo>
                            <a:pt x="124" y="10"/>
                            <a:pt x="124" y="10"/>
                            <a:pt x="124" y="10"/>
                          </a:cubicBezTo>
                          <a:cubicBezTo>
                            <a:pt x="120" y="17"/>
                            <a:pt x="120" y="17"/>
                            <a:pt x="120" y="17"/>
                          </a:cubicBezTo>
                          <a:cubicBezTo>
                            <a:pt x="119" y="18"/>
                            <a:pt x="119" y="18"/>
                            <a:pt x="119" y="18"/>
                          </a:cubicBezTo>
                          <a:cubicBezTo>
                            <a:pt x="118" y="18"/>
                            <a:pt x="118" y="18"/>
                            <a:pt x="118" y="18"/>
                          </a:cubicBezTo>
                          <a:cubicBezTo>
                            <a:pt x="108" y="17"/>
                            <a:pt x="108" y="17"/>
                            <a:pt x="108" y="17"/>
                          </a:cubicBezTo>
                          <a:cubicBezTo>
                            <a:pt x="108" y="17"/>
                            <a:pt x="108" y="17"/>
                            <a:pt x="108" y="17"/>
                          </a:cubicBezTo>
                          <a:cubicBezTo>
                            <a:pt x="108" y="17"/>
                            <a:pt x="108" y="17"/>
                            <a:pt x="108" y="17"/>
                          </a:cubicBezTo>
                          <a:cubicBezTo>
                            <a:pt x="108" y="17"/>
                            <a:pt x="108" y="17"/>
                            <a:pt x="108" y="17"/>
                          </a:cubicBezTo>
                          <a:cubicBezTo>
                            <a:pt x="108" y="18"/>
                            <a:pt x="108" y="18"/>
                            <a:pt x="108" y="18"/>
                          </a:cubicBezTo>
                          <a:cubicBezTo>
                            <a:pt x="104" y="22"/>
                            <a:pt x="104" y="22"/>
                            <a:pt x="104" y="22"/>
                          </a:cubicBezTo>
                          <a:cubicBezTo>
                            <a:pt x="106" y="25"/>
                            <a:pt x="106" y="25"/>
                            <a:pt x="106" y="25"/>
                          </a:cubicBezTo>
                          <a:cubicBezTo>
                            <a:pt x="106" y="25"/>
                            <a:pt x="106" y="25"/>
                            <a:pt x="106" y="25"/>
                          </a:cubicBezTo>
                          <a:cubicBezTo>
                            <a:pt x="103" y="29"/>
                            <a:pt x="103" y="29"/>
                            <a:pt x="103" y="29"/>
                          </a:cubicBezTo>
                          <a:cubicBezTo>
                            <a:pt x="94" y="29"/>
                            <a:pt x="94" y="29"/>
                            <a:pt x="94" y="29"/>
                          </a:cubicBezTo>
                          <a:cubicBezTo>
                            <a:pt x="94" y="28"/>
                            <a:pt x="94" y="28"/>
                            <a:pt x="94" y="28"/>
                          </a:cubicBezTo>
                          <a:cubicBezTo>
                            <a:pt x="94" y="27"/>
                            <a:pt x="94" y="27"/>
                            <a:pt x="94" y="27"/>
                          </a:cubicBezTo>
                          <a:cubicBezTo>
                            <a:pt x="92" y="26"/>
                            <a:pt x="92" y="26"/>
                            <a:pt x="92" y="26"/>
                          </a:cubicBezTo>
                          <a:cubicBezTo>
                            <a:pt x="91" y="29"/>
                            <a:pt x="91" y="29"/>
                            <a:pt x="91" y="29"/>
                          </a:cubicBezTo>
                          <a:cubicBezTo>
                            <a:pt x="90" y="30"/>
                            <a:pt x="90" y="30"/>
                            <a:pt x="90" y="30"/>
                          </a:cubicBezTo>
                          <a:cubicBezTo>
                            <a:pt x="84" y="30"/>
                            <a:pt x="84" y="30"/>
                            <a:pt x="84" y="30"/>
                          </a:cubicBezTo>
                          <a:cubicBezTo>
                            <a:pt x="84" y="30"/>
                            <a:pt x="84" y="30"/>
                            <a:pt x="84" y="30"/>
                          </a:cubicBezTo>
                          <a:cubicBezTo>
                            <a:pt x="80" y="27"/>
                            <a:pt x="80" y="27"/>
                            <a:pt x="80" y="27"/>
                          </a:cubicBezTo>
                          <a:cubicBezTo>
                            <a:pt x="80" y="26"/>
                            <a:pt x="80" y="26"/>
                            <a:pt x="80" y="26"/>
                          </a:cubicBezTo>
                          <a:cubicBezTo>
                            <a:pt x="80" y="26"/>
                            <a:pt x="80" y="26"/>
                            <a:pt x="80" y="26"/>
                          </a:cubicBezTo>
                          <a:cubicBezTo>
                            <a:pt x="80" y="26"/>
                            <a:pt x="80" y="26"/>
                            <a:pt x="80" y="26"/>
                          </a:cubicBezTo>
                          <a:cubicBezTo>
                            <a:pt x="80" y="25"/>
                            <a:pt x="80" y="25"/>
                            <a:pt x="80" y="25"/>
                          </a:cubicBezTo>
                          <a:cubicBezTo>
                            <a:pt x="73" y="24"/>
                            <a:pt x="73" y="24"/>
                            <a:pt x="73" y="24"/>
                          </a:cubicBezTo>
                          <a:cubicBezTo>
                            <a:pt x="68" y="26"/>
                            <a:pt x="68" y="26"/>
                            <a:pt x="68" y="26"/>
                          </a:cubicBezTo>
                          <a:cubicBezTo>
                            <a:pt x="66" y="28"/>
                            <a:pt x="66" y="28"/>
                            <a:pt x="66" y="28"/>
                          </a:cubicBezTo>
                          <a:cubicBezTo>
                            <a:pt x="74" y="37"/>
                            <a:pt x="74" y="37"/>
                            <a:pt x="74" y="37"/>
                          </a:cubicBezTo>
                          <a:cubicBezTo>
                            <a:pt x="84" y="40"/>
                            <a:pt x="84" y="40"/>
                            <a:pt x="84" y="40"/>
                          </a:cubicBezTo>
                          <a:cubicBezTo>
                            <a:pt x="84" y="40"/>
                            <a:pt x="84" y="40"/>
                            <a:pt x="84" y="40"/>
                          </a:cubicBezTo>
                          <a:cubicBezTo>
                            <a:pt x="84" y="40"/>
                            <a:pt x="84" y="40"/>
                            <a:pt x="84" y="40"/>
                          </a:cubicBezTo>
                          <a:cubicBezTo>
                            <a:pt x="85" y="41"/>
                            <a:pt x="85" y="41"/>
                            <a:pt x="85" y="41"/>
                          </a:cubicBezTo>
                          <a:cubicBezTo>
                            <a:pt x="90" y="46"/>
                            <a:pt x="90" y="46"/>
                            <a:pt x="90" y="46"/>
                          </a:cubicBezTo>
                          <a:cubicBezTo>
                            <a:pt x="88" y="54"/>
                            <a:pt x="88" y="54"/>
                            <a:pt x="88" y="54"/>
                          </a:cubicBezTo>
                          <a:cubicBezTo>
                            <a:pt x="88" y="54"/>
                            <a:pt x="88" y="54"/>
                            <a:pt x="88" y="54"/>
                          </a:cubicBezTo>
                          <a:cubicBezTo>
                            <a:pt x="88" y="55"/>
                            <a:pt x="88" y="55"/>
                            <a:pt x="88" y="55"/>
                          </a:cubicBezTo>
                          <a:cubicBezTo>
                            <a:pt x="88" y="55"/>
                            <a:pt x="88" y="55"/>
                            <a:pt x="88" y="55"/>
                          </a:cubicBezTo>
                          <a:cubicBezTo>
                            <a:pt x="81" y="60"/>
                            <a:pt x="81" y="60"/>
                            <a:pt x="81" y="60"/>
                          </a:cubicBezTo>
                          <a:cubicBezTo>
                            <a:pt x="81" y="61"/>
                            <a:pt x="81" y="61"/>
                            <a:pt x="81" y="61"/>
                          </a:cubicBezTo>
                          <a:cubicBezTo>
                            <a:pt x="80" y="61"/>
                            <a:pt x="80" y="61"/>
                            <a:pt x="80" y="61"/>
                          </a:cubicBezTo>
                          <a:cubicBezTo>
                            <a:pt x="69" y="64"/>
                            <a:pt x="69" y="64"/>
                            <a:pt x="69" y="64"/>
                          </a:cubicBezTo>
                          <a:cubicBezTo>
                            <a:pt x="69" y="64"/>
                            <a:pt x="69" y="64"/>
                            <a:pt x="69" y="64"/>
                          </a:cubicBezTo>
                          <a:cubicBezTo>
                            <a:pt x="62" y="65"/>
                            <a:pt x="62" y="65"/>
                            <a:pt x="62" y="65"/>
                          </a:cubicBezTo>
                          <a:cubicBezTo>
                            <a:pt x="62" y="65"/>
                            <a:pt x="62" y="65"/>
                            <a:pt x="62" y="65"/>
                          </a:cubicBezTo>
                          <a:cubicBezTo>
                            <a:pt x="62" y="65"/>
                            <a:pt x="62" y="65"/>
                            <a:pt x="62" y="65"/>
                          </a:cubicBezTo>
                          <a:cubicBezTo>
                            <a:pt x="62" y="65"/>
                            <a:pt x="62" y="65"/>
                            <a:pt x="62" y="65"/>
                          </a:cubicBezTo>
                          <a:cubicBezTo>
                            <a:pt x="62" y="65"/>
                            <a:pt x="62" y="65"/>
                            <a:pt x="62" y="65"/>
                          </a:cubicBezTo>
                          <a:cubicBezTo>
                            <a:pt x="57" y="63"/>
                            <a:pt x="57" y="63"/>
                            <a:pt x="57" y="63"/>
                          </a:cubicBezTo>
                          <a:cubicBezTo>
                            <a:pt x="55" y="63"/>
                            <a:pt x="55" y="63"/>
                            <a:pt x="55" y="63"/>
                          </a:cubicBezTo>
                          <a:cubicBezTo>
                            <a:pt x="52" y="67"/>
                            <a:pt x="52" y="67"/>
                            <a:pt x="52" y="67"/>
                          </a:cubicBezTo>
                          <a:cubicBezTo>
                            <a:pt x="52" y="67"/>
                            <a:pt x="52" y="67"/>
                            <a:pt x="52" y="67"/>
                          </a:cubicBezTo>
                          <a:cubicBezTo>
                            <a:pt x="52" y="67"/>
                            <a:pt x="52" y="67"/>
                            <a:pt x="52" y="67"/>
                          </a:cubicBezTo>
                          <a:cubicBezTo>
                            <a:pt x="47" y="71"/>
                            <a:pt x="47" y="71"/>
                            <a:pt x="47" y="71"/>
                          </a:cubicBezTo>
                          <a:cubicBezTo>
                            <a:pt x="46" y="71"/>
                            <a:pt x="46" y="71"/>
                            <a:pt x="46" y="71"/>
                          </a:cubicBezTo>
                          <a:cubicBezTo>
                            <a:pt x="46" y="71"/>
                            <a:pt x="46" y="71"/>
                            <a:pt x="46" y="71"/>
                          </a:cubicBezTo>
                          <a:cubicBezTo>
                            <a:pt x="39" y="74"/>
                            <a:pt x="39" y="74"/>
                            <a:pt x="39" y="74"/>
                          </a:cubicBezTo>
                          <a:cubicBezTo>
                            <a:pt x="39" y="74"/>
                            <a:pt x="39" y="74"/>
                            <a:pt x="39" y="74"/>
                          </a:cubicBezTo>
                          <a:cubicBezTo>
                            <a:pt x="30" y="71"/>
                            <a:pt x="30" y="71"/>
                            <a:pt x="30" y="71"/>
                          </a:cubicBezTo>
                          <a:cubicBezTo>
                            <a:pt x="12" y="72"/>
                            <a:pt x="12" y="72"/>
                            <a:pt x="12" y="72"/>
                          </a:cubicBezTo>
                          <a:cubicBezTo>
                            <a:pt x="8" y="73"/>
                            <a:pt x="8" y="73"/>
                            <a:pt x="8" y="73"/>
                          </a:cubicBezTo>
                          <a:cubicBezTo>
                            <a:pt x="8" y="74"/>
                            <a:pt x="8" y="74"/>
                            <a:pt x="8" y="74"/>
                          </a:cubicBezTo>
                          <a:cubicBezTo>
                            <a:pt x="4" y="74"/>
                            <a:pt x="4" y="74"/>
                            <a:pt x="4" y="74"/>
                          </a:cubicBezTo>
                          <a:cubicBezTo>
                            <a:pt x="0" y="80"/>
                            <a:pt x="0" y="80"/>
                            <a:pt x="0" y="80"/>
                          </a:cubicBezTo>
                          <a:cubicBezTo>
                            <a:pt x="0" y="86"/>
                            <a:pt x="0" y="86"/>
                            <a:pt x="0" y="86"/>
                          </a:cubicBezTo>
                          <a:cubicBezTo>
                            <a:pt x="4" y="96"/>
                            <a:pt x="4" y="96"/>
                            <a:pt x="4" y="96"/>
                          </a:cubicBezTo>
                          <a:cubicBezTo>
                            <a:pt x="9" y="98"/>
                            <a:pt x="9" y="98"/>
                            <a:pt x="9" y="98"/>
                          </a:cubicBezTo>
                          <a:cubicBezTo>
                            <a:pt x="9" y="98"/>
                            <a:pt x="9" y="98"/>
                            <a:pt x="9" y="98"/>
                          </a:cubicBezTo>
                          <a:cubicBezTo>
                            <a:pt x="9" y="98"/>
                            <a:pt x="9" y="98"/>
                            <a:pt x="9" y="98"/>
                          </a:cubicBezTo>
                          <a:cubicBezTo>
                            <a:pt x="11" y="100"/>
                            <a:pt x="11" y="100"/>
                            <a:pt x="11" y="100"/>
                          </a:cubicBezTo>
                          <a:cubicBezTo>
                            <a:pt x="14" y="96"/>
                            <a:pt x="14" y="96"/>
                            <a:pt x="14" y="96"/>
                          </a:cubicBezTo>
                          <a:cubicBezTo>
                            <a:pt x="14" y="95"/>
                            <a:pt x="14" y="95"/>
                            <a:pt x="14" y="95"/>
                          </a:cubicBezTo>
                          <a:cubicBezTo>
                            <a:pt x="14" y="95"/>
                            <a:pt x="14" y="95"/>
                            <a:pt x="14" y="95"/>
                          </a:cubicBezTo>
                          <a:cubicBezTo>
                            <a:pt x="15" y="95"/>
                            <a:pt x="15" y="95"/>
                            <a:pt x="15" y="95"/>
                          </a:cubicBezTo>
                          <a:cubicBezTo>
                            <a:pt x="21" y="94"/>
                            <a:pt x="21" y="94"/>
                            <a:pt x="21" y="94"/>
                          </a:cubicBezTo>
                          <a:cubicBezTo>
                            <a:pt x="22" y="94"/>
                            <a:pt x="22" y="94"/>
                            <a:pt x="22" y="94"/>
                          </a:cubicBezTo>
                          <a:cubicBezTo>
                            <a:pt x="22" y="94"/>
                            <a:pt x="22" y="94"/>
                            <a:pt x="22" y="94"/>
                          </a:cubicBezTo>
                          <a:cubicBezTo>
                            <a:pt x="28" y="96"/>
                            <a:pt x="28" y="96"/>
                            <a:pt x="28" y="96"/>
                          </a:cubicBezTo>
                          <a:cubicBezTo>
                            <a:pt x="34" y="110"/>
                            <a:pt x="34" y="110"/>
                            <a:pt x="34" y="110"/>
                          </a:cubicBezTo>
                          <a:cubicBezTo>
                            <a:pt x="33" y="110"/>
                            <a:pt x="33" y="110"/>
                            <a:pt x="33" y="110"/>
                          </a:cubicBezTo>
                          <a:cubicBezTo>
                            <a:pt x="33" y="110"/>
                            <a:pt x="33" y="110"/>
                            <a:pt x="33" y="110"/>
                          </a:cubicBezTo>
                          <a:cubicBezTo>
                            <a:pt x="31" y="118"/>
                            <a:pt x="31" y="118"/>
                            <a:pt x="31" y="118"/>
                          </a:cubicBezTo>
                          <a:cubicBezTo>
                            <a:pt x="31" y="118"/>
                            <a:pt x="31" y="118"/>
                            <a:pt x="31" y="118"/>
                          </a:cubicBezTo>
                          <a:cubicBezTo>
                            <a:pt x="29" y="122"/>
                            <a:pt x="29" y="122"/>
                            <a:pt x="29" y="122"/>
                          </a:cubicBezTo>
                          <a:cubicBezTo>
                            <a:pt x="29" y="123"/>
                            <a:pt x="29" y="123"/>
                            <a:pt x="29" y="123"/>
                          </a:cubicBezTo>
                          <a:cubicBezTo>
                            <a:pt x="26" y="130"/>
                            <a:pt x="26" y="130"/>
                            <a:pt x="26" y="130"/>
                          </a:cubicBezTo>
                          <a:cubicBezTo>
                            <a:pt x="26" y="138"/>
                            <a:pt x="26" y="138"/>
                            <a:pt x="26" y="138"/>
                          </a:cubicBezTo>
                          <a:cubicBezTo>
                            <a:pt x="31" y="143"/>
                            <a:pt x="31" y="143"/>
                            <a:pt x="31" y="143"/>
                          </a:cubicBezTo>
                          <a:cubicBezTo>
                            <a:pt x="31" y="143"/>
                            <a:pt x="31" y="143"/>
                            <a:pt x="31" y="143"/>
                          </a:cubicBezTo>
                          <a:cubicBezTo>
                            <a:pt x="38" y="148"/>
                            <a:pt x="38" y="148"/>
                            <a:pt x="38" y="148"/>
                          </a:cubicBezTo>
                          <a:cubicBezTo>
                            <a:pt x="38" y="149"/>
                            <a:pt x="38" y="149"/>
                            <a:pt x="38" y="149"/>
                          </a:cubicBezTo>
                          <a:cubicBezTo>
                            <a:pt x="39" y="149"/>
                            <a:pt x="39" y="149"/>
                            <a:pt x="39" y="149"/>
                          </a:cubicBezTo>
                          <a:cubicBezTo>
                            <a:pt x="34" y="160"/>
                            <a:pt x="34" y="160"/>
                            <a:pt x="34" y="160"/>
                          </a:cubicBezTo>
                          <a:cubicBezTo>
                            <a:pt x="33" y="166"/>
                            <a:pt x="33" y="166"/>
                            <a:pt x="33" y="166"/>
                          </a:cubicBezTo>
                          <a:cubicBezTo>
                            <a:pt x="34" y="165"/>
                            <a:pt x="34" y="165"/>
                            <a:pt x="34" y="165"/>
                          </a:cubicBezTo>
                          <a:cubicBezTo>
                            <a:pt x="35" y="165"/>
                            <a:pt x="35" y="165"/>
                            <a:pt x="35" y="165"/>
                          </a:cubicBezTo>
                          <a:cubicBezTo>
                            <a:pt x="39" y="163"/>
                            <a:pt x="39" y="163"/>
                            <a:pt x="39" y="163"/>
                          </a:cubicBezTo>
                          <a:cubicBezTo>
                            <a:pt x="46" y="159"/>
                            <a:pt x="46" y="159"/>
                            <a:pt x="46" y="159"/>
                          </a:cubicBezTo>
                          <a:cubicBezTo>
                            <a:pt x="46" y="159"/>
                            <a:pt x="46" y="159"/>
                            <a:pt x="46" y="159"/>
                          </a:cubicBezTo>
                          <a:cubicBezTo>
                            <a:pt x="54" y="160"/>
                            <a:pt x="54" y="160"/>
                            <a:pt x="54" y="160"/>
                          </a:cubicBezTo>
                          <a:cubicBezTo>
                            <a:pt x="55" y="160"/>
                            <a:pt x="55" y="160"/>
                            <a:pt x="55" y="160"/>
                          </a:cubicBezTo>
                          <a:cubicBezTo>
                            <a:pt x="55" y="160"/>
                            <a:pt x="55" y="160"/>
                            <a:pt x="55" y="160"/>
                          </a:cubicBezTo>
                          <a:cubicBezTo>
                            <a:pt x="67" y="165"/>
                            <a:pt x="67" y="165"/>
                            <a:pt x="67" y="165"/>
                          </a:cubicBezTo>
                          <a:cubicBezTo>
                            <a:pt x="80" y="165"/>
                            <a:pt x="80" y="165"/>
                            <a:pt x="80" y="165"/>
                          </a:cubicBezTo>
                          <a:cubicBezTo>
                            <a:pt x="84" y="160"/>
                            <a:pt x="84" y="160"/>
                            <a:pt x="84" y="160"/>
                          </a:cubicBezTo>
                          <a:cubicBezTo>
                            <a:pt x="84" y="160"/>
                            <a:pt x="84" y="160"/>
                            <a:pt x="84" y="160"/>
                          </a:cubicBezTo>
                          <a:cubicBezTo>
                            <a:pt x="84" y="160"/>
                            <a:pt x="84" y="160"/>
                            <a:pt x="84" y="160"/>
                          </a:cubicBezTo>
                          <a:cubicBezTo>
                            <a:pt x="91" y="156"/>
                            <a:pt x="91" y="156"/>
                            <a:pt x="91" y="156"/>
                          </a:cubicBezTo>
                          <a:cubicBezTo>
                            <a:pt x="98" y="151"/>
                            <a:pt x="98" y="151"/>
                            <a:pt x="98" y="151"/>
                          </a:cubicBezTo>
                          <a:cubicBezTo>
                            <a:pt x="98" y="150"/>
                            <a:pt x="98" y="150"/>
                            <a:pt x="98" y="150"/>
                          </a:cubicBezTo>
                          <a:cubicBezTo>
                            <a:pt x="98" y="150"/>
                            <a:pt x="98" y="150"/>
                            <a:pt x="98" y="150"/>
                          </a:cubicBezTo>
                          <a:cubicBezTo>
                            <a:pt x="103" y="149"/>
                            <a:pt x="103" y="149"/>
                            <a:pt x="103" y="149"/>
                          </a:cubicBezTo>
                          <a:cubicBezTo>
                            <a:pt x="108" y="145"/>
                            <a:pt x="108" y="145"/>
                            <a:pt x="108" y="145"/>
                          </a:cubicBezTo>
                          <a:cubicBezTo>
                            <a:pt x="114" y="137"/>
                            <a:pt x="114" y="137"/>
                            <a:pt x="114" y="137"/>
                          </a:cubicBezTo>
                          <a:cubicBezTo>
                            <a:pt x="123" y="140"/>
                            <a:pt x="123" y="140"/>
                            <a:pt x="123" y="140"/>
                          </a:cubicBezTo>
                          <a:cubicBezTo>
                            <a:pt x="124" y="140"/>
                            <a:pt x="124" y="140"/>
                            <a:pt x="124" y="140"/>
                          </a:cubicBezTo>
                          <a:cubicBezTo>
                            <a:pt x="124" y="141"/>
                            <a:pt x="124" y="141"/>
                            <a:pt x="124" y="141"/>
                          </a:cubicBezTo>
                          <a:cubicBezTo>
                            <a:pt x="124" y="141"/>
                            <a:pt x="124" y="141"/>
                            <a:pt x="124" y="141"/>
                          </a:cubicBezTo>
                          <a:cubicBezTo>
                            <a:pt x="126" y="144"/>
                            <a:pt x="127" y="146"/>
                            <a:pt x="128" y="146"/>
                          </a:cubicBezTo>
                          <a:cubicBezTo>
                            <a:pt x="133" y="146"/>
                            <a:pt x="133" y="146"/>
                            <a:pt x="133" y="146"/>
                          </a:cubicBezTo>
                          <a:cubicBezTo>
                            <a:pt x="134" y="146"/>
                            <a:pt x="134" y="146"/>
                            <a:pt x="134" y="146"/>
                          </a:cubicBezTo>
                          <a:cubicBezTo>
                            <a:pt x="137" y="146"/>
                            <a:pt x="137" y="146"/>
                            <a:pt x="137" y="146"/>
                          </a:cubicBezTo>
                          <a:cubicBezTo>
                            <a:pt x="138" y="146"/>
                            <a:pt x="138" y="146"/>
                            <a:pt x="138" y="146"/>
                          </a:cubicBezTo>
                          <a:cubicBezTo>
                            <a:pt x="138" y="147"/>
                            <a:pt x="138" y="147"/>
                            <a:pt x="138" y="147"/>
                          </a:cubicBezTo>
                          <a:cubicBezTo>
                            <a:pt x="144" y="149"/>
                            <a:pt x="144" y="149"/>
                            <a:pt x="144" y="149"/>
                          </a:cubicBezTo>
                          <a:cubicBezTo>
                            <a:pt x="146" y="149"/>
                            <a:pt x="146" y="149"/>
                            <a:pt x="146" y="149"/>
                          </a:cubicBezTo>
                          <a:cubicBezTo>
                            <a:pt x="147" y="148"/>
                            <a:pt x="147" y="148"/>
                            <a:pt x="147" y="148"/>
                          </a:cubicBezTo>
                          <a:cubicBezTo>
                            <a:pt x="148" y="145"/>
                            <a:pt x="148" y="145"/>
                            <a:pt x="148" y="145"/>
                          </a:cubicBezTo>
                          <a:cubicBezTo>
                            <a:pt x="148" y="145"/>
                            <a:pt x="148" y="145"/>
                            <a:pt x="148" y="145"/>
                          </a:cubicBezTo>
                          <a:cubicBezTo>
                            <a:pt x="148" y="144"/>
                            <a:pt x="148" y="144"/>
                            <a:pt x="148" y="144"/>
                          </a:cubicBezTo>
                          <a:cubicBezTo>
                            <a:pt x="148" y="144"/>
                            <a:pt x="148" y="144"/>
                            <a:pt x="148" y="144"/>
                          </a:cubicBezTo>
                          <a:cubicBezTo>
                            <a:pt x="148" y="144"/>
                            <a:pt x="148" y="144"/>
                            <a:pt x="148" y="144"/>
                          </a:cubicBezTo>
                          <a:cubicBezTo>
                            <a:pt x="151" y="142"/>
                            <a:pt x="151" y="142"/>
                            <a:pt x="151" y="142"/>
                          </a:cubicBezTo>
                          <a:cubicBezTo>
                            <a:pt x="151" y="142"/>
                            <a:pt x="151" y="142"/>
                            <a:pt x="151" y="142"/>
                          </a:cubicBezTo>
                          <a:cubicBezTo>
                            <a:pt x="156" y="138"/>
                            <a:pt x="156" y="138"/>
                            <a:pt x="156" y="138"/>
                          </a:cubicBezTo>
                          <a:cubicBezTo>
                            <a:pt x="156" y="138"/>
                            <a:pt x="156" y="138"/>
                            <a:pt x="156" y="138"/>
                          </a:cubicBezTo>
                          <a:cubicBezTo>
                            <a:pt x="156" y="138"/>
                            <a:pt x="156" y="138"/>
                            <a:pt x="156" y="138"/>
                          </a:cubicBezTo>
                          <a:cubicBezTo>
                            <a:pt x="157" y="138"/>
                            <a:pt x="157" y="138"/>
                            <a:pt x="157" y="138"/>
                          </a:cubicBezTo>
                          <a:cubicBezTo>
                            <a:pt x="161" y="138"/>
                            <a:pt x="161" y="138"/>
                            <a:pt x="161" y="138"/>
                          </a:cubicBezTo>
                          <a:cubicBezTo>
                            <a:pt x="161" y="136"/>
                            <a:pt x="162" y="133"/>
                            <a:pt x="165" y="131"/>
                          </a:cubicBezTo>
                          <a:cubicBezTo>
                            <a:pt x="168" y="129"/>
                            <a:pt x="170" y="128"/>
                            <a:pt x="171" y="128"/>
                          </a:cubicBezTo>
                          <a:cubicBezTo>
                            <a:pt x="173" y="126"/>
                            <a:pt x="173" y="126"/>
                            <a:pt x="173" y="126"/>
                          </a:cubicBezTo>
                          <a:cubicBezTo>
                            <a:pt x="174" y="126"/>
                            <a:pt x="174" y="126"/>
                            <a:pt x="174" y="126"/>
                          </a:cubicBezTo>
                          <a:cubicBezTo>
                            <a:pt x="174" y="126"/>
                            <a:pt x="174" y="126"/>
                            <a:pt x="174" y="126"/>
                          </a:cubicBezTo>
                          <a:cubicBezTo>
                            <a:pt x="176" y="124"/>
                            <a:pt x="176" y="124"/>
                            <a:pt x="176" y="124"/>
                          </a:cubicBezTo>
                          <a:cubicBezTo>
                            <a:pt x="176" y="124"/>
                            <a:pt x="176" y="124"/>
                            <a:pt x="176" y="124"/>
                          </a:cubicBezTo>
                          <a:cubicBezTo>
                            <a:pt x="176" y="124"/>
                            <a:pt x="176" y="124"/>
                            <a:pt x="176" y="124"/>
                          </a:cubicBezTo>
                          <a:cubicBezTo>
                            <a:pt x="176" y="123"/>
                            <a:pt x="176" y="123"/>
                            <a:pt x="176" y="123"/>
                          </a:cubicBezTo>
                          <a:cubicBezTo>
                            <a:pt x="177" y="123"/>
                            <a:pt x="177" y="123"/>
                            <a:pt x="177" y="123"/>
                          </a:cubicBezTo>
                          <a:cubicBezTo>
                            <a:pt x="183" y="122"/>
                            <a:pt x="183" y="122"/>
                            <a:pt x="183" y="122"/>
                          </a:cubicBezTo>
                          <a:cubicBezTo>
                            <a:pt x="187" y="122"/>
                            <a:pt x="187" y="122"/>
                            <a:pt x="187" y="122"/>
                          </a:cubicBezTo>
                          <a:cubicBezTo>
                            <a:pt x="188" y="120"/>
                            <a:pt x="188" y="120"/>
                            <a:pt x="188" y="120"/>
                          </a:cubicBezTo>
                          <a:cubicBezTo>
                            <a:pt x="190" y="118"/>
                            <a:pt x="190" y="118"/>
                            <a:pt x="190" y="118"/>
                          </a:cubicBezTo>
                          <a:cubicBezTo>
                            <a:pt x="190" y="118"/>
                            <a:pt x="190" y="118"/>
                            <a:pt x="190" y="118"/>
                          </a:cubicBezTo>
                          <a:cubicBezTo>
                            <a:pt x="192" y="114"/>
                            <a:pt x="192" y="114"/>
                            <a:pt x="192" y="114"/>
                          </a:cubicBezTo>
                          <a:cubicBezTo>
                            <a:pt x="191" y="114"/>
                            <a:pt x="191" y="114"/>
                            <a:pt x="191" y="114"/>
                          </a:cubicBezTo>
                          <a:cubicBezTo>
                            <a:pt x="188" y="111"/>
                            <a:pt x="187" y="108"/>
                            <a:pt x="186" y="103"/>
                          </a:cubicBezTo>
                          <a:cubicBezTo>
                            <a:pt x="186" y="103"/>
                            <a:pt x="186" y="103"/>
                            <a:pt x="186" y="103"/>
                          </a:cubicBezTo>
                          <a:cubicBezTo>
                            <a:pt x="186" y="103"/>
                            <a:pt x="186" y="103"/>
                            <a:pt x="186" y="103"/>
                          </a:cubicBezTo>
                          <a:cubicBezTo>
                            <a:pt x="186" y="103"/>
                            <a:pt x="186" y="103"/>
                            <a:pt x="186" y="103"/>
                          </a:cubicBezTo>
                          <a:cubicBezTo>
                            <a:pt x="186" y="102"/>
                            <a:pt x="186" y="102"/>
                            <a:pt x="186" y="102"/>
                          </a:cubicBezTo>
                          <a:cubicBezTo>
                            <a:pt x="188" y="94"/>
                            <a:pt x="188" y="94"/>
                            <a:pt x="188" y="94"/>
                          </a:cubicBezTo>
                          <a:cubicBezTo>
                            <a:pt x="188" y="91"/>
                            <a:pt x="188" y="89"/>
                            <a:pt x="190" y="87"/>
                          </a:cubicBezTo>
                          <a:cubicBezTo>
                            <a:pt x="190" y="80"/>
                            <a:pt x="190" y="80"/>
                            <a:pt x="190" y="80"/>
                          </a:cubicBezTo>
                          <a:cubicBezTo>
                            <a:pt x="189" y="79"/>
                            <a:pt x="188" y="78"/>
                            <a:pt x="186" y="78"/>
                          </a:cubicBezTo>
                          <a:cubicBezTo>
                            <a:pt x="174" y="83"/>
                            <a:pt x="174" y="83"/>
                            <a:pt x="174" y="83"/>
                          </a:cubicBezTo>
                          <a:cubicBezTo>
                            <a:pt x="174" y="70"/>
                            <a:pt x="174" y="70"/>
                            <a:pt x="174" y="70"/>
                          </a:cubicBezTo>
                          <a:cubicBezTo>
                            <a:pt x="175" y="68"/>
                            <a:pt x="179" y="64"/>
                            <a:pt x="186" y="60"/>
                          </a:cubicBezTo>
                          <a:cubicBezTo>
                            <a:pt x="183" y="46"/>
                            <a:pt x="183" y="46"/>
                            <a:pt x="183" y="46"/>
                          </a:cubicBezTo>
                          <a:cubicBezTo>
                            <a:pt x="182" y="41"/>
                            <a:pt x="183" y="37"/>
                            <a:pt x="186" y="34"/>
                          </a:cubicBezTo>
                          <a:cubicBezTo>
                            <a:pt x="186" y="32"/>
                            <a:pt x="186" y="32"/>
                            <a:pt x="186" y="32"/>
                          </a:cubicBezTo>
                          <a:cubicBezTo>
                            <a:pt x="182" y="32"/>
                            <a:pt x="182" y="32"/>
                            <a:pt x="182" y="32"/>
                          </a:cubicBezTo>
                          <a:cubicBezTo>
                            <a:pt x="180" y="32"/>
                            <a:pt x="180" y="32"/>
                            <a:pt x="180" y="32"/>
                          </a:cubicBezTo>
                          <a:cubicBezTo>
                            <a:pt x="178" y="38"/>
                            <a:pt x="178" y="38"/>
                            <a:pt x="178" y="38"/>
                          </a:cubicBezTo>
                          <a:cubicBezTo>
                            <a:pt x="177" y="40"/>
                            <a:pt x="175" y="41"/>
                            <a:pt x="174" y="41"/>
                          </a:cubicBezTo>
                          <a:cubicBezTo>
                            <a:pt x="173" y="41"/>
                            <a:pt x="173" y="41"/>
                            <a:pt x="173" y="41"/>
                          </a:cubicBezTo>
                          <a:cubicBezTo>
                            <a:pt x="169" y="38"/>
                            <a:pt x="169" y="38"/>
                            <a:pt x="169" y="38"/>
                          </a:cubicBezTo>
                          <a:cubicBezTo>
                            <a:pt x="168" y="38"/>
                            <a:pt x="168" y="38"/>
                            <a:pt x="168" y="38"/>
                          </a:cubicBezTo>
                          <a:cubicBezTo>
                            <a:pt x="168" y="38"/>
                            <a:pt x="168" y="38"/>
                            <a:pt x="168" y="38"/>
                          </a:cubicBezTo>
                          <a:cubicBezTo>
                            <a:pt x="168" y="38"/>
                            <a:pt x="168" y="38"/>
                            <a:pt x="168" y="38"/>
                          </a:cubicBezTo>
                          <a:cubicBezTo>
                            <a:pt x="168" y="37"/>
                            <a:pt x="168" y="37"/>
                            <a:pt x="168" y="37"/>
                          </a:cubicBezTo>
                          <a:cubicBezTo>
                            <a:pt x="167" y="34"/>
                            <a:pt x="167" y="34"/>
                            <a:pt x="167" y="34"/>
                          </a:cubicBezTo>
                          <a:cubicBezTo>
                            <a:pt x="166" y="30"/>
                            <a:pt x="166" y="30"/>
                            <a:pt x="166" y="30"/>
                          </a:cubicBezTo>
                          <a:cubicBezTo>
                            <a:pt x="166" y="30"/>
                            <a:pt x="166" y="30"/>
                            <a:pt x="166" y="30"/>
                          </a:cubicBezTo>
                          <a:cubicBezTo>
                            <a:pt x="166" y="30"/>
                            <a:pt x="166" y="30"/>
                            <a:pt x="166" y="30"/>
                          </a:cubicBezTo>
                          <a:cubicBezTo>
                            <a:pt x="166" y="32"/>
                            <a:pt x="166" y="32"/>
                            <a:pt x="166" y="32"/>
                          </a:cubicBezTo>
                          <a:cubicBezTo>
                            <a:pt x="158" y="32"/>
                            <a:pt x="158" y="32"/>
                            <a:pt x="158" y="32"/>
                          </a:cubicBezTo>
                          <a:cubicBezTo>
                            <a:pt x="158" y="30"/>
                            <a:pt x="158" y="30"/>
                            <a:pt x="158" y="30"/>
                          </a:cubicBezTo>
                          <a:cubicBezTo>
                            <a:pt x="156" y="26"/>
                            <a:pt x="156" y="26"/>
                            <a:pt x="156" y="26"/>
                          </a:cubicBezTo>
                          <a:cubicBezTo>
                            <a:pt x="156" y="20"/>
                            <a:pt x="156" y="20"/>
                            <a:pt x="156" y="20"/>
                          </a:cubicBezTo>
                          <a:cubicBezTo>
                            <a:pt x="152" y="12"/>
                            <a:pt x="152" y="12"/>
                            <a:pt x="152" y="12"/>
                          </a:cubicBezTo>
                          <a:cubicBezTo>
                            <a:pt x="152" y="6"/>
                            <a:pt x="152" y="6"/>
                            <a:pt x="152" y="6"/>
                          </a:cubicBezTo>
                          <a:lnTo>
                            <a:pt x="150" y="3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4" name="iṡľîḋê">
                      <a:extLst>
                        <a:ext uri="{FF2B5EF4-FFF2-40B4-BE49-F238E27FC236}">
                          <a16:creationId xmlns:a16="http://schemas.microsoft.com/office/drawing/2014/main" id="{E02E9AC9-FAEB-41B6-9FD1-CC8B8BBB339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033" y="3037"/>
                      <a:ext cx="594" cy="452"/>
                    </a:xfrm>
                    <a:custGeom>
                      <a:avLst/>
                      <a:gdLst>
                        <a:gd name="T0" fmla="*/ 202 w 251"/>
                        <a:gd name="T1" fmla="*/ 6 h 191"/>
                        <a:gd name="T2" fmla="*/ 188 w 251"/>
                        <a:gd name="T3" fmla="*/ 18 h 191"/>
                        <a:gd name="T4" fmla="*/ 172 w 251"/>
                        <a:gd name="T5" fmla="*/ 22 h 191"/>
                        <a:gd name="T6" fmla="*/ 161 w 251"/>
                        <a:gd name="T7" fmla="*/ 21 h 191"/>
                        <a:gd name="T8" fmla="*/ 161 w 251"/>
                        <a:gd name="T9" fmla="*/ 21 h 191"/>
                        <a:gd name="T10" fmla="*/ 147 w 251"/>
                        <a:gd name="T11" fmla="*/ 26 h 191"/>
                        <a:gd name="T12" fmla="*/ 137 w 251"/>
                        <a:gd name="T13" fmla="*/ 32 h 191"/>
                        <a:gd name="T14" fmla="*/ 127 w 251"/>
                        <a:gd name="T15" fmla="*/ 40 h 191"/>
                        <a:gd name="T16" fmla="*/ 120 w 251"/>
                        <a:gd name="T17" fmla="*/ 47 h 191"/>
                        <a:gd name="T18" fmla="*/ 118 w 251"/>
                        <a:gd name="T19" fmla="*/ 51 h 191"/>
                        <a:gd name="T20" fmla="*/ 103 w 251"/>
                        <a:gd name="T21" fmla="*/ 48 h 191"/>
                        <a:gd name="T22" fmla="*/ 85 w 251"/>
                        <a:gd name="T23" fmla="*/ 40 h 191"/>
                        <a:gd name="T24" fmla="*/ 80 w 251"/>
                        <a:gd name="T25" fmla="*/ 46 h 191"/>
                        <a:gd name="T26" fmla="*/ 74 w 251"/>
                        <a:gd name="T27" fmla="*/ 51 h 191"/>
                        <a:gd name="T28" fmla="*/ 63 w 251"/>
                        <a:gd name="T29" fmla="*/ 58 h 191"/>
                        <a:gd name="T30" fmla="*/ 51 w 251"/>
                        <a:gd name="T31" fmla="*/ 67 h 191"/>
                        <a:gd name="T32" fmla="*/ 23 w 251"/>
                        <a:gd name="T33" fmla="*/ 62 h 191"/>
                        <a:gd name="T34" fmla="*/ 9 w 251"/>
                        <a:gd name="T35" fmla="*/ 65 h 191"/>
                        <a:gd name="T36" fmla="*/ 1 w 251"/>
                        <a:gd name="T37" fmla="*/ 69 h 191"/>
                        <a:gd name="T38" fmla="*/ 2 w 251"/>
                        <a:gd name="T39" fmla="*/ 79 h 191"/>
                        <a:gd name="T40" fmla="*/ 21 w 251"/>
                        <a:gd name="T41" fmla="*/ 79 h 191"/>
                        <a:gd name="T42" fmla="*/ 23 w 251"/>
                        <a:gd name="T43" fmla="*/ 94 h 191"/>
                        <a:gd name="T44" fmla="*/ 38 w 251"/>
                        <a:gd name="T45" fmla="*/ 92 h 191"/>
                        <a:gd name="T46" fmla="*/ 50 w 251"/>
                        <a:gd name="T47" fmla="*/ 89 h 191"/>
                        <a:gd name="T48" fmla="*/ 53 w 251"/>
                        <a:gd name="T49" fmla="*/ 108 h 191"/>
                        <a:gd name="T50" fmla="*/ 46 w 251"/>
                        <a:gd name="T51" fmla="*/ 116 h 191"/>
                        <a:gd name="T52" fmla="*/ 35 w 251"/>
                        <a:gd name="T53" fmla="*/ 124 h 191"/>
                        <a:gd name="T54" fmla="*/ 53 w 251"/>
                        <a:gd name="T55" fmla="*/ 128 h 191"/>
                        <a:gd name="T56" fmla="*/ 61 w 251"/>
                        <a:gd name="T57" fmla="*/ 133 h 191"/>
                        <a:gd name="T58" fmla="*/ 77 w 251"/>
                        <a:gd name="T59" fmla="*/ 142 h 191"/>
                        <a:gd name="T60" fmla="*/ 70 w 251"/>
                        <a:gd name="T61" fmla="*/ 150 h 191"/>
                        <a:gd name="T62" fmla="*/ 97 w 251"/>
                        <a:gd name="T63" fmla="*/ 178 h 191"/>
                        <a:gd name="T64" fmla="*/ 107 w 251"/>
                        <a:gd name="T65" fmla="*/ 174 h 191"/>
                        <a:gd name="T66" fmla="*/ 123 w 251"/>
                        <a:gd name="T67" fmla="*/ 184 h 191"/>
                        <a:gd name="T68" fmla="*/ 127 w 251"/>
                        <a:gd name="T69" fmla="*/ 179 h 191"/>
                        <a:gd name="T70" fmla="*/ 135 w 251"/>
                        <a:gd name="T71" fmla="*/ 180 h 191"/>
                        <a:gd name="T72" fmla="*/ 155 w 251"/>
                        <a:gd name="T73" fmla="*/ 185 h 191"/>
                        <a:gd name="T74" fmla="*/ 157 w 251"/>
                        <a:gd name="T75" fmla="*/ 186 h 191"/>
                        <a:gd name="T76" fmla="*/ 173 w 251"/>
                        <a:gd name="T77" fmla="*/ 173 h 191"/>
                        <a:gd name="T78" fmla="*/ 179 w 251"/>
                        <a:gd name="T79" fmla="*/ 178 h 191"/>
                        <a:gd name="T80" fmla="*/ 183 w 251"/>
                        <a:gd name="T81" fmla="*/ 170 h 191"/>
                        <a:gd name="T82" fmla="*/ 198 w 251"/>
                        <a:gd name="T83" fmla="*/ 152 h 191"/>
                        <a:gd name="T84" fmla="*/ 207 w 251"/>
                        <a:gd name="T85" fmla="*/ 154 h 191"/>
                        <a:gd name="T86" fmla="*/ 205 w 251"/>
                        <a:gd name="T87" fmla="*/ 143 h 191"/>
                        <a:gd name="T88" fmla="*/ 207 w 251"/>
                        <a:gd name="T89" fmla="*/ 137 h 191"/>
                        <a:gd name="T90" fmla="*/ 229 w 251"/>
                        <a:gd name="T91" fmla="*/ 126 h 191"/>
                        <a:gd name="T92" fmla="*/ 228 w 251"/>
                        <a:gd name="T93" fmla="*/ 114 h 191"/>
                        <a:gd name="T94" fmla="*/ 233 w 251"/>
                        <a:gd name="T95" fmla="*/ 105 h 191"/>
                        <a:gd name="T96" fmla="*/ 239 w 251"/>
                        <a:gd name="T97" fmla="*/ 90 h 191"/>
                        <a:gd name="T98" fmla="*/ 248 w 251"/>
                        <a:gd name="T99" fmla="*/ 78 h 191"/>
                        <a:gd name="T100" fmla="*/ 248 w 251"/>
                        <a:gd name="T101" fmla="*/ 67 h 191"/>
                        <a:gd name="T102" fmla="*/ 248 w 251"/>
                        <a:gd name="T103" fmla="*/ 60 h 191"/>
                        <a:gd name="T104" fmla="*/ 227 w 251"/>
                        <a:gd name="T105" fmla="*/ 61 h 191"/>
                        <a:gd name="T106" fmla="*/ 221 w 251"/>
                        <a:gd name="T107" fmla="*/ 51 h 191"/>
                        <a:gd name="T108" fmla="*/ 211 w 251"/>
                        <a:gd name="T109" fmla="*/ 50 h 191"/>
                        <a:gd name="T110" fmla="*/ 222 w 251"/>
                        <a:gd name="T111" fmla="*/ 29 h 191"/>
                        <a:gd name="T112" fmla="*/ 221 w 251"/>
                        <a:gd name="T113" fmla="*/ 14 h 191"/>
                        <a:gd name="T114" fmla="*/ 217 w 251"/>
                        <a:gd name="T115" fmla="*/ 0 h 191"/>
                        <a:gd name="T116" fmla="*/ 208 w 251"/>
                        <a:gd name="T117" fmla="*/ 4 h 19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</a:cxnLst>
                      <a:rect l="0" t="0" r="r" b="b"/>
                      <a:pathLst>
                        <a:path w="251" h="191">
                          <a:moveTo>
                            <a:pt x="201" y="4"/>
                          </a:moveTo>
                          <a:cubicBezTo>
                            <a:pt x="201" y="5"/>
                            <a:pt x="201" y="5"/>
                            <a:pt x="201" y="5"/>
                          </a:cubicBezTo>
                          <a:cubicBezTo>
                            <a:pt x="202" y="6"/>
                            <a:pt x="202" y="6"/>
                            <a:pt x="202" y="6"/>
                          </a:cubicBezTo>
                          <a:cubicBezTo>
                            <a:pt x="197" y="14"/>
                            <a:pt x="197" y="14"/>
                            <a:pt x="197" y="14"/>
                          </a:cubicBezTo>
                          <a:cubicBezTo>
                            <a:pt x="195" y="16"/>
                            <a:pt x="192" y="18"/>
                            <a:pt x="189" y="18"/>
                          </a:cubicBezTo>
                          <a:cubicBezTo>
                            <a:pt x="188" y="18"/>
                            <a:pt x="188" y="18"/>
                            <a:pt x="188" y="18"/>
                          </a:cubicBezTo>
                          <a:cubicBezTo>
                            <a:pt x="184" y="15"/>
                            <a:pt x="184" y="15"/>
                            <a:pt x="184" y="15"/>
                          </a:cubicBezTo>
                          <a:cubicBezTo>
                            <a:pt x="180" y="16"/>
                            <a:pt x="180" y="16"/>
                            <a:pt x="180" y="16"/>
                          </a:cubicBezTo>
                          <a:cubicBezTo>
                            <a:pt x="172" y="22"/>
                            <a:pt x="172" y="22"/>
                            <a:pt x="172" y="22"/>
                          </a:cubicBezTo>
                          <a:cubicBezTo>
                            <a:pt x="170" y="22"/>
                            <a:pt x="167" y="20"/>
                            <a:pt x="164" y="16"/>
                          </a:cubicBezTo>
                          <a:cubicBezTo>
                            <a:pt x="161" y="21"/>
                            <a:pt x="161" y="21"/>
                            <a:pt x="161" y="21"/>
                          </a:cubicBezTo>
                          <a:cubicBezTo>
                            <a:pt x="161" y="21"/>
                            <a:pt x="161" y="21"/>
                            <a:pt x="161" y="21"/>
                          </a:cubicBezTo>
                          <a:cubicBezTo>
                            <a:pt x="161" y="21"/>
                            <a:pt x="161" y="21"/>
                            <a:pt x="161" y="21"/>
                          </a:cubicBezTo>
                          <a:cubicBezTo>
                            <a:pt x="161" y="21"/>
                            <a:pt x="161" y="21"/>
                            <a:pt x="161" y="21"/>
                          </a:cubicBezTo>
                          <a:cubicBezTo>
                            <a:pt x="161" y="21"/>
                            <a:pt x="161" y="21"/>
                            <a:pt x="161" y="21"/>
                          </a:cubicBezTo>
                          <a:cubicBezTo>
                            <a:pt x="158" y="24"/>
                            <a:pt x="158" y="24"/>
                            <a:pt x="158" y="24"/>
                          </a:cubicBezTo>
                          <a:cubicBezTo>
                            <a:pt x="153" y="24"/>
                            <a:pt x="153" y="24"/>
                            <a:pt x="153" y="24"/>
                          </a:cubicBezTo>
                          <a:cubicBezTo>
                            <a:pt x="147" y="26"/>
                            <a:pt x="147" y="26"/>
                            <a:pt x="147" y="26"/>
                          </a:cubicBezTo>
                          <a:cubicBezTo>
                            <a:pt x="141" y="30"/>
                            <a:pt x="141" y="30"/>
                            <a:pt x="141" y="30"/>
                          </a:cubicBezTo>
                          <a:cubicBezTo>
                            <a:pt x="139" y="30"/>
                            <a:pt x="139" y="30"/>
                            <a:pt x="139" y="30"/>
                          </a:cubicBezTo>
                          <a:cubicBezTo>
                            <a:pt x="137" y="32"/>
                            <a:pt x="137" y="32"/>
                            <a:pt x="137" y="32"/>
                          </a:cubicBezTo>
                          <a:cubicBezTo>
                            <a:pt x="135" y="34"/>
                            <a:pt x="134" y="36"/>
                            <a:pt x="135" y="37"/>
                          </a:cubicBezTo>
                          <a:cubicBezTo>
                            <a:pt x="138" y="41"/>
                            <a:pt x="138" y="41"/>
                            <a:pt x="138" y="41"/>
                          </a:cubicBezTo>
                          <a:cubicBezTo>
                            <a:pt x="127" y="40"/>
                            <a:pt x="127" y="40"/>
                            <a:pt x="127" y="40"/>
                          </a:cubicBezTo>
                          <a:cubicBezTo>
                            <a:pt x="121" y="45"/>
                            <a:pt x="121" y="45"/>
                            <a:pt x="121" y="45"/>
                          </a:cubicBezTo>
                          <a:cubicBezTo>
                            <a:pt x="120" y="47"/>
                            <a:pt x="120" y="47"/>
                            <a:pt x="120" y="47"/>
                          </a:cubicBezTo>
                          <a:cubicBezTo>
                            <a:pt x="120" y="47"/>
                            <a:pt x="120" y="47"/>
                            <a:pt x="120" y="47"/>
                          </a:cubicBezTo>
                          <a:cubicBezTo>
                            <a:pt x="119" y="50"/>
                            <a:pt x="119" y="50"/>
                            <a:pt x="119" y="50"/>
                          </a:cubicBezTo>
                          <a:cubicBezTo>
                            <a:pt x="118" y="51"/>
                            <a:pt x="118" y="51"/>
                            <a:pt x="118" y="51"/>
                          </a:cubicBezTo>
                          <a:cubicBezTo>
                            <a:pt x="118" y="51"/>
                            <a:pt x="118" y="51"/>
                            <a:pt x="118" y="51"/>
                          </a:cubicBezTo>
                          <a:cubicBezTo>
                            <a:pt x="112" y="51"/>
                            <a:pt x="112" y="51"/>
                            <a:pt x="112" y="51"/>
                          </a:cubicBezTo>
                          <a:cubicBezTo>
                            <a:pt x="105" y="48"/>
                            <a:pt x="105" y="48"/>
                            <a:pt x="105" y="48"/>
                          </a:cubicBezTo>
                          <a:cubicBezTo>
                            <a:pt x="103" y="48"/>
                            <a:pt x="103" y="48"/>
                            <a:pt x="103" y="48"/>
                          </a:cubicBezTo>
                          <a:cubicBezTo>
                            <a:pt x="97" y="49"/>
                            <a:pt x="97" y="49"/>
                            <a:pt x="97" y="49"/>
                          </a:cubicBezTo>
                          <a:cubicBezTo>
                            <a:pt x="95" y="49"/>
                            <a:pt x="92" y="46"/>
                            <a:pt x="89" y="42"/>
                          </a:cubicBezTo>
                          <a:cubicBezTo>
                            <a:pt x="85" y="40"/>
                            <a:pt x="85" y="40"/>
                            <a:pt x="85" y="40"/>
                          </a:cubicBezTo>
                          <a:cubicBezTo>
                            <a:pt x="81" y="46"/>
                            <a:pt x="81" y="46"/>
                            <a:pt x="81" y="46"/>
                          </a:cubicBezTo>
                          <a:cubicBezTo>
                            <a:pt x="81" y="46"/>
                            <a:pt x="81" y="46"/>
                            <a:pt x="81" y="46"/>
                          </a:cubicBezTo>
                          <a:cubicBezTo>
                            <a:pt x="80" y="46"/>
                            <a:pt x="80" y="46"/>
                            <a:pt x="80" y="46"/>
                          </a:cubicBezTo>
                          <a:cubicBezTo>
                            <a:pt x="75" y="50"/>
                            <a:pt x="75" y="50"/>
                            <a:pt x="75" y="50"/>
                          </a:cubicBezTo>
                          <a:cubicBezTo>
                            <a:pt x="74" y="50"/>
                            <a:pt x="74" y="50"/>
                            <a:pt x="74" y="50"/>
                          </a:cubicBezTo>
                          <a:cubicBezTo>
                            <a:pt x="74" y="51"/>
                            <a:pt x="74" y="51"/>
                            <a:pt x="74" y="51"/>
                          </a:cubicBezTo>
                          <a:cubicBezTo>
                            <a:pt x="73" y="51"/>
                            <a:pt x="73" y="51"/>
                            <a:pt x="73" y="51"/>
                          </a:cubicBezTo>
                          <a:cubicBezTo>
                            <a:pt x="69" y="52"/>
                            <a:pt x="69" y="52"/>
                            <a:pt x="69" y="52"/>
                          </a:cubicBezTo>
                          <a:cubicBezTo>
                            <a:pt x="63" y="58"/>
                            <a:pt x="63" y="58"/>
                            <a:pt x="63" y="58"/>
                          </a:cubicBezTo>
                          <a:cubicBezTo>
                            <a:pt x="63" y="58"/>
                            <a:pt x="63" y="58"/>
                            <a:pt x="63" y="58"/>
                          </a:cubicBezTo>
                          <a:cubicBezTo>
                            <a:pt x="56" y="61"/>
                            <a:pt x="56" y="61"/>
                            <a:pt x="56" y="61"/>
                          </a:cubicBezTo>
                          <a:cubicBezTo>
                            <a:pt x="51" y="67"/>
                            <a:pt x="51" y="67"/>
                            <a:pt x="51" y="67"/>
                          </a:cubicBezTo>
                          <a:cubicBezTo>
                            <a:pt x="35" y="67"/>
                            <a:pt x="35" y="67"/>
                            <a:pt x="35" y="67"/>
                          </a:cubicBezTo>
                          <a:cubicBezTo>
                            <a:pt x="35" y="67"/>
                            <a:pt x="35" y="67"/>
                            <a:pt x="35" y="67"/>
                          </a:cubicBezTo>
                          <a:cubicBezTo>
                            <a:pt x="23" y="62"/>
                            <a:pt x="23" y="62"/>
                            <a:pt x="23" y="62"/>
                          </a:cubicBezTo>
                          <a:cubicBezTo>
                            <a:pt x="16" y="62"/>
                            <a:pt x="16" y="62"/>
                            <a:pt x="16" y="62"/>
                          </a:cubicBezTo>
                          <a:cubicBezTo>
                            <a:pt x="10" y="65"/>
                            <a:pt x="10" y="65"/>
                            <a:pt x="10" y="65"/>
                          </a:cubicBezTo>
                          <a:cubicBezTo>
                            <a:pt x="9" y="65"/>
                            <a:pt x="9" y="65"/>
                            <a:pt x="9" y="65"/>
                          </a:cubicBezTo>
                          <a:cubicBezTo>
                            <a:pt x="9" y="65"/>
                            <a:pt x="9" y="65"/>
                            <a:pt x="9" y="65"/>
                          </a:cubicBezTo>
                          <a:cubicBezTo>
                            <a:pt x="5" y="66"/>
                            <a:pt x="5" y="66"/>
                            <a:pt x="5" y="66"/>
                          </a:cubicBezTo>
                          <a:cubicBezTo>
                            <a:pt x="3" y="67"/>
                            <a:pt x="2" y="68"/>
                            <a:pt x="1" y="69"/>
                          </a:cubicBezTo>
                          <a:cubicBezTo>
                            <a:pt x="0" y="71"/>
                            <a:pt x="0" y="71"/>
                            <a:pt x="0" y="71"/>
                          </a:cubicBezTo>
                          <a:cubicBezTo>
                            <a:pt x="0" y="76"/>
                            <a:pt x="0" y="76"/>
                            <a:pt x="0" y="76"/>
                          </a:cubicBezTo>
                          <a:cubicBezTo>
                            <a:pt x="2" y="79"/>
                            <a:pt x="2" y="79"/>
                            <a:pt x="2" y="79"/>
                          </a:cubicBezTo>
                          <a:cubicBezTo>
                            <a:pt x="11" y="76"/>
                            <a:pt x="11" y="76"/>
                            <a:pt x="11" y="76"/>
                          </a:cubicBezTo>
                          <a:cubicBezTo>
                            <a:pt x="13" y="76"/>
                            <a:pt x="16" y="77"/>
                            <a:pt x="20" y="79"/>
                          </a:cubicBezTo>
                          <a:cubicBezTo>
                            <a:pt x="21" y="79"/>
                            <a:pt x="21" y="79"/>
                            <a:pt x="21" y="79"/>
                          </a:cubicBezTo>
                          <a:cubicBezTo>
                            <a:pt x="21" y="80"/>
                            <a:pt x="21" y="80"/>
                            <a:pt x="21" y="80"/>
                          </a:cubicBezTo>
                          <a:cubicBezTo>
                            <a:pt x="21" y="93"/>
                            <a:pt x="21" y="93"/>
                            <a:pt x="21" y="93"/>
                          </a:cubicBezTo>
                          <a:cubicBezTo>
                            <a:pt x="23" y="94"/>
                            <a:pt x="23" y="94"/>
                            <a:pt x="23" y="94"/>
                          </a:cubicBezTo>
                          <a:cubicBezTo>
                            <a:pt x="32" y="94"/>
                            <a:pt x="32" y="94"/>
                            <a:pt x="32" y="94"/>
                          </a:cubicBezTo>
                          <a:cubicBezTo>
                            <a:pt x="37" y="92"/>
                            <a:pt x="37" y="92"/>
                            <a:pt x="37" y="92"/>
                          </a:cubicBezTo>
                          <a:cubicBezTo>
                            <a:pt x="38" y="92"/>
                            <a:pt x="38" y="92"/>
                            <a:pt x="38" y="92"/>
                          </a:cubicBezTo>
                          <a:cubicBezTo>
                            <a:pt x="41" y="90"/>
                            <a:pt x="44" y="89"/>
                            <a:pt x="47" y="88"/>
                          </a:cubicBezTo>
                          <a:cubicBezTo>
                            <a:pt x="49" y="88"/>
                            <a:pt x="49" y="88"/>
                            <a:pt x="49" y="88"/>
                          </a:cubicBezTo>
                          <a:cubicBezTo>
                            <a:pt x="50" y="89"/>
                            <a:pt x="50" y="89"/>
                            <a:pt x="50" y="89"/>
                          </a:cubicBezTo>
                          <a:cubicBezTo>
                            <a:pt x="52" y="94"/>
                            <a:pt x="52" y="94"/>
                            <a:pt x="52" y="94"/>
                          </a:cubicBezTo>
                          <a:cubicBezTo>
                            <a:pt x="52" y="94"/>
                            <a:pt x="52" y="94"/>
                            <a:pt x="52" y="94"/>
                          </a:cubicBezTo>
                          <a:cubicBezTo>
                            <a:pt x="53" y="108"/>
                            <a:pt x="53" y="108"/>
                            <a:pt x="53" y="108"/>
                          </a:cubicBezTo>
                          <a:cubicBezTo>
                            <a:pt x="53" y="109"/>
                            <a:pt x="53" y="109"/>
                            <a:pt x="53" y="109"/>
                          </a:cubicBezTo>
                          <a:cubicBezTo>
                            <a:pt x="46" y="116"/>
                            <a:pt x="46" y="116"/>
                            <a:pt x="46" y="116"/>
                          </a:cubicBezTo>
                          <a:cubicBezTo>
                            <a:pt x="46" y="116"/>
                            <a:pt x="46" y="116"/>
                            <a:pt x="46" y="116"/>
                          </a:cubicBezTo>
                          <a:cubicBezTo>
                            <a:pt x="46" y="117"/>
                            <a:pt x="46" y="117"/>
                            <a:pt x="46" y="117"/>
                          </a:cubicBezTo>
                          <a:cubicBezTo>
                            <a:pt x="37" y="121"/>
                            <a:pt x="37" y="121"/>
                            <a:pt x="37" y="121"/>
                          </a:cubicBezTo>
                          <a:cubicBezTo>
                            <a:pt x="35" y="124"/>
                            <a:pt x="35" y="124"/>
                            <a:pt x="35" y="124"/>
                          </a:cubicBezTo>
                          <a:cubicBezTo>
                            <a:pt x="36" y="126"/>
                            <a:pt x="36" y="126"/>
                            <a:pt x="36" y="126"/>
                          </a:cubicBezTo>
                          <a:cubicBezTo>
                            <a:pt x="53" y="128"/>
                            <a:pt x="53" y="128"/>
                            <a:pt x="53" y="128"/>
                          </a:cubicBezTo>
                          <a:cubicBezTo>
                            <a:pt x="53" y="128"/>
                            <a:pt x="53" y="128"/>
                            <a:pt x="53" y="128"/>
                          </a:cubicBezTo>
                          <a:cubicBezTo>
                            <a:pt x="53" y="128"/>
                            <a:pt x="53" y="128"/>
                            <a:pt x="53" y="128"/>
                          </a:cubicBezTo>
                          <a:cubicBezTo>
                            <a:pt x="54" y="129"/>
                            <a:pt x="54" y="129"/>
                            <a:pt x="54" y="129"/>
                          </a:cubicBezTo>
                          <a:cubicBezTo>
                            <a:pt x="61" y="133"/>
                            <a:pt x="61" y="133"/>
                            <a:pt x="61" y="133"/>
                          </a:cubicBezTo>
                          <a:cubicBezTo>
                            <a:pt x="76" y="132"/>
                            <a:pt x="76" y="132"/>
                            <a:pt x="76" y="132"/>
                          </a:cubicBezTo>
                          <a:cubicBezTo>
                            <a:pt x="76" y="134"/>
                            <a:pt x="76" y="134"/>
                            <a:pt x="76" y="134"/>
                          </a:cubicBezTo>
                          <a:cubicBezTo>
                            <a:pt x="77" y="142"/>
                            <a:pt x="77" y="142"/>
                            <a:pt x="77" y="142"/>
                          </a:cubicBezTo>
                          <a:cubicBezTo>
                            <a:pt x="77" y="143"/>
                            <a:pt x="77" y="143"/>
                            <a:pt x="77" y="143"/>
                          </a:cubicBezTo>
                          <a:cubicBezTo>
                            <a:pt x="77" y="143"/>
                            <a:pt x="77" y="143"/>
                            <a:pt x="77" y="143"/>
                          </a:cubicBezTo>
                          <a:cubicBezTo>
                            <a:pt x="70" y="150"/>
                            <a:pt x="70" y="150"/>
                            <a:pt x="70" y="150"/>
                          </a:cubicBezTo>
                          <a:cubicBezTo>
                            <a:pt x="69" y="158"/>
                            <a:pt x="71" y="164"/>
                            <a:pt x="75" y="165"/>
                          </a:cubicBezTo>
                          <a:cubicBezTo>
                            <a:pt x="87" y="172"/>
                            <a:pt x="87" y="172"/>
                            <a:pt x="87" y="172"/>
                          </a:cubicBezTo>
                          <a:cubicBezTo>
                            <a:pt x="97" y="178"/>
                            <a:pt x="97" y="178"/>
                            <a:pt x="97" y="178"/>
                          </a:cubicBezTo>
                          <a:cubicBezTo>
                            <a:pt x="106" y="174"/>
                            <a:pt x="106" y="174"/>
                            <a:pt x="106" y="174"/>
                          </a:cubicBezTo>
                          <a:cubicBezTo>
                            <a:pt x="107" y="174"/>
                            <a:pt x="107" y="174"/>
                            <a:pt x="107" y="174"/>
                          </a:cubicBezTo>
                          <a:cubicBezTo>
                            <a:pt x="107" y="174"/>
                            <a:pt x="107" y="174"/>
                            <a:pt x="107" y="174"/>
                          </a:cubicBezTo>
                          <a:cubicBezTo>
                            <a:pt x="108" y="174"/>
                            <a:pt x="108" y="174"/>
                            <a:pt x="108" y="174"/>
                          </a:cubicBezTo>
                          <a:cubicBezTo>
                            <a:pt x="121" y="184"/>
                            <a:pt x="121" y="184"/>
                            <a:pt x="121" y="184"/>
                          </a:cubicBezTo>
                          <a:cubicBezTo>
                            <a:pt x="123" y="184"/>
                            <a:pt x="123" y="184"/>
                            <a:pt x="123" y="184"/>
                          </a:cubicBezTo>
                          <a:cubicBezTo>
                            <a:pt x="126" y="180"/>
                            <a:pt x="126" y="180"/>
                            <a:pt x="126" y="180"/>
                          </a:cubicBezTo>
                          <a:cubicBezTo>
                            <a:pt x="127" y="180"/>
                            <a:pt x="127" y="180"/>
                            <a:pt x="127" y="180"/>
                          </a:cubicBezTo>
                          <a:cubicBezTo>
                            <a:pt x="127" y="179"/>
                            <a:pt x="127" y="179"/>
                            <a:pt x="127" y="179"/>
                          </a:cubicBezTo>
                          <a:cubicBezTo>
                            <a:pt x="127" y="179"/>
                            <a:pt x="127" y="179"/>
                            <a:pt x="127" y="179"/>
                          </a:cubicBezTo>
                          <a:cubicBezTo>
                            <a:pt x="128" y="179"/>
                            <a:pt x="128" y="179"/>
                            <a:pt x="128" y="179"/>
                          </a:cubicBezTo>
                          <a:cubicBezTo>
                            <a:pt x="135" y="180"/>
                            <a:pt x="135" y="180"/>
                            <a:pt x="135" y="180"/>
                          </a:cubicBezTo>
                          <a:cubicBezTo>
                            <a:pt x="137" y="167"/>
                            <a:pt x="137" y="167"/>
                            <a:pt x="137" y="167"/>
                          </a:cubicBezTo>
                          <a:cubicBezTo>
                            <a:pt x="147" y="184"/>
                            <a:pt x="147" y="184"/>
                            <a:pt x="147" y="184"/>
                          </a:cubicBezTo>
                          <a:cubicBezTo>
                            <a:pt x="155" y="185"/>
                            <a:pt x="155" y="185"/>
                            <a:pt x="155" y="185"/>
                          </a:cubicBezTo>
                          <a:cubicBezTo>
                            <a:pt x="156" y="185"/>
                            <a:pt x="156" y="185"/>
                            <a:pt x="156" y="185"/>
                          </a:cubicBezTo>
                          <a:cubicBezTo>
                            <a:pt x="157" y="185"/>
                            <a:pt x="157" y="185"/>
                            <a:pt x="157" y="185"/>
                          </a:cubicBezTo>
                          <a:cubicBezTo>
                            <a:pt x="157" y="186"/>
                            <a:pt x="157" y="186"/>
                            <a:pt x="157" y="186"/>
                          </a:cubicBezTo>
                          <a:cubicBezTo>
                            <a:pt x="157" y="191"/>
                            <a:pt x="157" y="191"/>
                            <a:pt x="157" y="191"/>
                          </a:cubicBezTo>
                          <a:cubicBezTo>
                            <a:pt x="160" y="190"/>
                            <a:pt x="160" y="190"/>
                            <a:pt x="160" y="190"/>
                          </a:cubicBezTo>
                          <a:cubicBezTo>
                            <a:pt x="173" y="173"/>
                            <a:pt x="173" y="173"/>
                            <a:pt x="173" y="173"/>
                          </a:cubicBezTo>
                          <a:cubicBezTo>
                            <a:pt x="179" y="181"/>
                            <a:pt x="179" y="181"/>
                            <a:pt x="179" y="181"/>
                          </a:cubicBezTo>
                          <a:cubicBezTo>
                            <a:pt x="179" y="178"/>
                            <a:pt x="179" y="178"/>
                            <a:pt x="179" y="178"/>
                          </a:cubicBezTo>
                          <a:cubicBezTo>
                            <a:pt x="179" y="178"/>
                            <a:pt x="179" y="178"/>
                            <a:pt x="179" y="178"/>
                          </a:cubicBezTo>
                          <a:cubicBezTo>
                            <a:pt x="179" y="178"/>
                            <a:pt x="179" y="178"/>
                            <a:pt x="179" y="178"/>
                          </a:cubicBezTo>
                          <a:cubicBezTo>
                            <a:pt x="179" y="178"/>
                            <a:pt x="179" y="178"/>
                            <a:pt x="179" y="178"/>
                          </a:cubicBezTo>
                          <a:cubicBezTo>
                            <a:pt x="183" y="170"/>
                            <a:pt x="183" y="170"/>
                            <a:pt x="183" y="170"/>
                          </a:cubicBezTo>
                          <a:cubicBezTo>
                            <a:pt x="186" y="164"/>
                            <a:pt x="186" y="164"/>
                            <a:pt x="186" y="164"/>
                          </a:cubicBezTo>
                          <a:cubicBezTo>
                            <a:pt x="196" y="164"/>
                            <a:pt x="196" y="164"/>
                            <a:pt x="196" y="164"/>
                          </a:cubicBezTo>
                          <a:cubicBezTo>
                            <a:pt x="198" y="152"/>
                            <a:pt x="198" y="152"/>
                            <a:pt x="198" y="152"/>
                          </a:cubicBezTo>
                          <a:cubicBezTo>
                            <a:pt x="199" y="152"/>
                            <a:pt x="199" y="152"/>
                            <a:pt x="199" y="152"/>
                          </a:cubicBezTo>
                          <a:cubicBezTo>
                            <a:pt x="200" y="153"/>
                            <a:pt x="200" y="153"/>
                            <a:pt x="200" y="153"/>
                          </a:cubicBezTo>
                          <a:cubicBezTo>
                            <a:pt x="207" y="154"/>
                            <a:pt x="207" y="154"/>
                            <a:pt x="207" y="154"/>
                          </a:cubicBezTo>
                          <a:cubicBezTo>
                            <a:pt x="208" y="150"/>
                            <a:pt x="208" y="150"/>
                            <a:pt x="208" y="150"/>
                          </a:cubicBezTo>
                          <a:cubicBezTo>
                            <a:pt x="205" y="144"/>
                            <a:pt x="205" y="144"/>
                            <a:pt x="205" y="144"/>
                          </a:cubicBezTo>
                          <a:cubicBezTo>
                            <a:pt x="205" y="143"/>
                            <a:pt x="205" y="143"/>
                            <a:pt x="205" y="143"/>
                          </a:cubicBezTo>
                          <a:cubicBezTo>
                            <a:pt x="207" y="138"/>
                            <a:pt x="207" y="138"/>
                            <a:pt x="207" y="138"/>
                          </a:cubicBezTo>
                          <a:cubicBezTo>
                            <a:pt x="207" y="138"/>
                            <a:pt x="207" y="138"/>
                            <a:pt x="207" y="138"/>
                          </a:cubicBezTo>
                          <a:cubicBezTo>
                            <a:pt x="207" y="137"/>
                            <a:pt x="207" y="137"/>
                            <a:pt x="207" y="137"/>
                          </a:cubicBezTo>
                          <a:cubicBezTo>
                            <a:pt x="208" y="137"/>
                            <a:pt x="208" y="137"/>
                            <a:pt x="208" y="137"/>
                          </a:cubicBezTo>
                          <a:cubicBezTo>
                            <a:pt x="208" y="137"/>
                            <a:pt x="208" y="137"/>
                            <a:pt x="208" y="137"/>
                          </a:cubicBezTo>
                          <a:cubicBezTo>
                            <a:pt x="229" y="126"/>
                            <a:pt x="229" y="126"/>
                            <a:pt x="229" y="126"/>
                          </a:cubicBezTo>
                          <a:cubicBezTo>
                            <a:pt x="228" y="115"/>
                            <a:pt x="228" y="115"/>
                            <a:pt x="228" y="115"/>
                          </a:cubicBezTo>
                          <a:cubicBezTo>
                            <a:pt x="228" y="115"/>
                            <a:pt x="228" y="115"/>
                            <a:pt x="228" y="115"/>
                          </a:cubicBezTo>
                          <a:cubicBezTo>
                            <a:pt x="228" y="114"/>
                            <a:pt x="228" y="114"/>
                            <a:pt x="228" y="114"/>
                          </a:cubicBezTo>
                          <a:cubicBezTo>
                            <a:pt x="232" y="106"/>
                            <a:pt x="232" y="106"/>
                            <a:pt x="232" y="106"/>
                          </a:cubicBezTo>
                          <a:cubicBezTo>
                            <a:pt x="233" y="105"/>
                            <a:pt x="233" y="105"/>
                            <a:pt x="233" y="105"/>
                          </a:cubicBezTo>
                          <a:cubicBezTo>
                            <a:pt x="233" y="105"/>
                            <a:pt x="233" y="105"/>
                            <a:pt x="233" y="105"/>
                          </a:cubicBezTo>
                          <a:cubicBezTo>
                            <a:pt x="239" y="90"/>
                            <a:pt x="239" y="90"/>
                            <a:pt x="239" y="90"/>
                          </a:cubicBezTo>
                          <a:cubicBezTo>
                            <a:pt x="239" y="90"/>
                            <a:pt x="239" y="90"/>
                            <a:pt x="239" y="90"/>
                          </a:cubicBezTo>
                          <a:cubicBezTo>
                            <a:pt x="239" y="90"/>
                            <a:pt x="239" y="90"/>
                            <a:pt x="239" y="90"/>
                          </a:cubicBezTo>
                          <a:cubicBezTo>
                            <a:pt x="245" y="84"/>
                            <a:pt x="245" y="84"/>
                            <a:pt x="245" y="84"/>
                          </a:cubicBezTo>
                          <a:cubicBezTo>
                            <a:pt x="248" y="78"/>
                            <a:pt x="248" y="78"/>
                            <a:pt x="248" y="78"/>
                          </a:cubicBezTo>
                          <a:cubicBezTo>
                            <a:pt x="248" y="78"/>
                            <a:pt x="248" y="78"/>
                            <a:pt x="248" y="78"/>
                          </a:cubicBezTo>
                          <a:cubicBezTo>
                            <a:pt x="248" y="78"/>
                            <a:pt x="248" y="78"/>
                            <a:pt x="248" y="78"/>
                          </a:cubicBezTo>
                          <a:cubicBezTo>
                            <a:pt x="251" y="73"/>
                            <a:pt x="251" y="73"/>
                            <a:pt x="251" y="73"/>
                          </a:cubicBezTo>
                          <a:cubicBezTo>
                            <a:pt x="248" y="67"/>
                            <a:pt x="248" y="67"/>
                            <a:pt x="248" y="67"/>
                          </a:cubicBezTo>
                          <a:cubicBezTo>
                            <a:pt x="248" y="66"/>
                            <a:pt x="248" y="66"/>
                            <a:pt x="248" y="66"/>
                          </a:cubicBezTo>
                          <a:cubicBezTo>
                            <a:pt x="248" y="66"/>
                            <a:pt x="248" y="66"/>
                            <a:pt x="248" y="66"/>
                          </a:cubicBezTo>
                          <a:cubicBezTo>
                            <a:pt x="248" y="60"/>
                            <a:pt x="248" y="60"/>
                            <a:pt x="248" y="60"/>
                          </a:cubicBezTo>
                          <a:cubicBezTo>
                            <a:pt x="245" y="60"/>
                            <a:pt x="245" y="60"/>
                            <a:pt x="245" y="60"/>
                          </a:cubicBezTo>
                          <a:cubicBezTo>
                            <a:pt x="239" y="63"/>
                            <a:pt x="239" y="63"/>
                            <a:pt x="239" y="63"/>
                          </a:cubicBezTo>
                          <a:cubicBezTo>
                            <a:pt x="236" y="65"/>
                            <a:pt x="232" y="64"/>
                            <a:pt x="227" y="61"/>
                          </a:cubicBezTo>
                          <a:cubicBezTo>
                            <a:pt x="225" y="59"/>
                            <a:pt x="225" y="55"/>
                            <a:pt x="226" y="49"/>
                          </a:cubicBezTo>
                          <a:cubicBezTo>
                            <a:pt x="223" y="49"/>
                            <a:pt x="223" y="49"/>
                            <a:pt x="223" y="49"/>
                          </a:cubicBezTo>
                          <a:cubicBezTo>
                            <a:pt x="221" y="51"/>
                            <a:pt x="221" y="51"/>
                            <a:pt x="221" y="51"/>
                          </a:cubicBezTo>
                          <a:cubicBezTo>
                            <a:pt x="217" y="55"/>
                            <a:pt x="215" y="57"/>
                            <a:pt x="214" y="57"/>
                          </a:cubicBezTo>
                          <a:cubicBezTo>
                            <a:pt x="213" y="57"/>
                            <a:pt x="213" y="57"/>
                            <a:pt x="212" y="57"/>
                          </a:cubicBezTo>
                          <a:cubicBezTo>
                            <a:pt x="211" y="56"/>
                            <a:pt x="211" y="54"/>
                            <a:pt x="211" y="50"/>
                          </a:cubicBezTo>
                          <a:cubicBezTo>
                            <a:pt x="211" y="47"/>
                            <a:pt x="211" y="44"/>
                            <a:pt x="212" y="44"/>
                          </a:cubicBezTo>
                          <a:cubicBezTo>
                            <a:pt x="213" y="42"/>
                            <a:pt x="213" y="42"/>
                            <a:pt x="214" y="43"/>
                          </a:cubicBezTo>
                          <a:cubicBezTo>
                            <a:pt x="222" y="29"/>
                            <a:pt x="222" y="29"/>
                            <a:pt x="222" y="29"/>
                          </a:cubicBezTo>
                          <a:cubicBezTo>
                            <a:pt x="224" y="24"/>
                            <a:pt x="224" y="24"/>
                            <a:pt x="224" y="24"/>
                          </a:cubicBezTo>
                          <a:cubicBezTo>
                            <a:pt x="225" y="18"/>
                            <a:pt x="225" y="18"/>
                            <a:pt x="225" y="18"/>
                          </a:cubicBezTo>
                          <a:cubicBezTo>
                            <a:pt x="221" y="14"/>
                            <a:pt x="221" y="14"/>
                            <a:pt x="221" y="14"/>
                          </a:cubicBezTo>
                          <a:cubicBezTo>
                            <a:pt x="219" y="13"/>
                            <a:pt x="219" y="10"/>
                            <a:pt x="220" y="6"/>
                          </a:cubicBezTo>
                          <a:cubicBezTo>
                            <a:pt x="220" y="4"/>
                            <a:pt x="220" y="4"/>
                            <a:pt x="220" y="4"/>
                          </a:cubicBezTo>
                          <a:cubicBezTo>
                            <a:pt x="220" y="2"/>
                            <a:pt x="219" y="1"/>
                            <a:pt x="217" y="0"/>
                          </a:cubicBezTo>
                          <a:cubicBezTo>
                            <a:pt x="217" y="0"/>
                            <a:pt x="217" y="0"/>
                            <a:pt x="217" y="0"/>
                          </a:cubicBezTo>
                          <a:cubicBezTo>
                            <a:pt x="216" y="1"/>
                            <a:pt x="216" y="1"/>
                            <a:pt x="216" y="1"/>
                          </a:cubicBezTo>
                          <a:cubicBezTo>
                            <a:pt x="215" y="4"/>
                            <a:pt x="212" y="6"/>
                            <a:pt x="208" y="4"/>
                          </a:cubicBezTo>
                          <a:cubicBezTo>
                            <a:pt x="206" y="4"/>
                            <a:pt x="203" y="4"/>
                            <a:pt x="201" y="4"/>
                          </a:cubicBez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5" name="îṡḷidè">
                      <a:extLst>
                        <a:ext uri="{FF2B5EF4-FFF2-40B4-BE49-F238E27FC236}">
                          <a16:creationId xmlns:a16="http://schemas.microsoft.com/office/drawing/2014/main" id="{01E4FAB5-656E-4186-9154-70FDF6787F5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115" y="2540"/>
                      <a:ext cx="337" cy="341"/>
                    </a:xfrm>
                    <a:custGeom>
                      <a:avLst/>
                      <a:gdLst>
                        <a:gd name="T0" fmla="*/ 134 w 142"/>
                        <a:gd name="T1" fmla="*/ 16 h 144"/>
                        <a:gd name="T2" fmla="*/ 129 w 142"/>
                        <a:gd name="T3" fmla="*/ 14 h 144"/>
                        <a:gd name="T4" fmla="*/ 125 w 142"/>
                        <a:gd name="T5" fmla="*/ 12 h 144"/>
                        <a:gd name="T6" fmla="*/ 117 w 142"/>
                        <a:gd name="T7" fmla="*/ 14 h 144"/>
                        <a:gd name="T8" fmla="*/ 111 w 142"/>
                        <a:gd name="T9" fmla="*/ 11 h 144"/>
                        <a:gd name="T10" fmla="*/ 110 w 142"/>
                        <a:gd name="T11" fmla="*/ 10 h 144"/>
                        <a:gd name="T12" fmla="*/ 102 w 142"/>
                        <a:gd name="T13" fmla="*/ 2 h 144"/>
                        <a:gd name="T14" fmla="*/ 88 w 142"/>
                        <a:gd name="T15" fmla="*/ 8 h 144"/>
                        <a:gd name="T16" fmla="*/ 86 w 142"/>
                        <a:gd name="T17" fmla="*/ 20 h 144"/>
                        <a:gd name="T18" fmla="*/ 81 w 142"/>
                        <a:gd name="T19" fmla="*/ 30 h 144"/>
                        <a:gd name="T20" fmla="*/ 72 w 142"/>
                        <a:gd name="T21" fmla="*/ 43 h 144"/>
                        <a:gd name="T22" fmla="*/ 58 w 142"/>
                        <a:gd name="T23" fmla="*/ 59 h 144"/>
                        <a:gd name="T24" fmla="*/ 44 w 142"/>
                        <a:gd name="T25" fmla="*/ 72 h 144"/>
                        <a:gd name="T26" fmla="*/ 36 w 142"/>
                        <a:gd name="T27" fmla="*/ 82 h 144"/>
                        <a:gd name="T28" fmla="*/ 0 w 142"/>
                        <a:gd name="T29" fmla="*/ 84 h 144"/>
                        <a:gd name="T30" fmla="*/ 10 w 142"/>
                        <a:gd name="T31" fmla="*/ 113 h 144"/>
                        <a:gd name="T32" fmla="*/ 16 w 142"/>
                        <a:gd name="T33" fmla="*/ 117 h 144"/>
                        <a:gd name="T34" fmla="*/ 21 w 142"/>
                        <a:gd name="T35" fmla="*/ 131 h 144"/>
                        <a:gd name="T36" fmla="*/ 22 w 142"/>
                        <a:gd name="T37" fmla="*/ 134 h 144"/>
                        <a:gd name="T38" fmla="*/ 31 w 142"/>
                        <a:gd name="T39" fmla="*/ 131 h 144"/>
                        <a:gd name="T40" fmla="*/ 35 w 142"/>
                        <a:gd name="T41" fmla="*/ 133 h 144"/>
                        <a:gd name="T42" fmla="*/ 38 w 142"/>
                        <a:gd name="T43" fmla="*/ 123 h 144"/>
                        <a:gd name="T44" fmla="*/ 55 w 142"/>
                        <a:gd name="T45" fmla="*/ 116 h 144"/>
                        <a:gd name="T46" fmla="*/ 56 w 142"/>
                        <a:gd name="T47" fmla="*/ 106 h 144"/>
                        <a:gd name="T48" fmla="*/ 60 w 142"/>
                        <a:gd name="T49" fmla="*/ 103 h 144"/>
                        <a:gd name="T50" fmla="*/ 61 w 142"/>
                        <a:gd name="T51" fmla="*/ 103 h 144"/>
                        <a:gd name="T52" fmla="*/ 68 w 142"/>
                        <a:gd name="T53" fmla="*/ 110 h 144"/>
                        <a:gd name="T54" fmla="*/ 70 w 142"/>
                        <a:gd name="T55" fmla="*/ 116 h 144"/>
                        <a:gd name="T56" fmla="*/ 76 w 142"/>
                        <a:gd name="T57" fmla="*/ 108 h 144"/>
                        <a:gd name="T58" fmla="*/ 81 w 142"/>
                        <a:gd name="T59" fmla="*/ 106 h 144"/>
                        <a:gd name="T60" fmla="*/ 87 w 142"/>
                        <a:gd name="T61" fmla="*/ 107 h 144"/>
                        <a:gd name="T62" fmla="*/ 90 w 142"/>
                        <a:gd name="T63" fmla="*/ 118 h 144"/>
                        <a:gd name="T64" fmla="*/ 94 w 142"/>
                        <a:gd name="T65" fmla="*/ 127 h 144"/>
                        <a:gd name="T66" fmla="*/ 97 w 142"/>
                        <a:gd name="T67" fmla="*/ 135 h 144"/>
                        <a:gd name="T68" fmla="*/ 104 w 142"/>
                        <a:gd name="T69" fmla="*/ 135 h 144"/>
                        <a:gd name="T70" fmla="*/ 104 w 142"/>
                        <a:gd name="T71" fmla="*/ 136 h 144"/>
                        <a:gd name="T72" fmla="*/ 108 w 142"/>
                        <a:gd name="T73" fmla="*/ 144 h 144"/>
                        <a:gd name="T74" fmla="*/ 110 w 142"/>
                        <a:gd name="T75" fmla="*/ 138 h 144"/>
                        <a:gd name="T76" fmla="*/ 112 w 142"/>
                        <a:gd name="T77" fmla="*/ 137 h 144"/>
                        <a:gd name="T78" fmla="*/ 115 w 142"/>
                        <a:gd name="T79" fmla="*/ 135 h 144"/>
                        <a:gd name="T80" fmla="*/ 118 w 142"/>
                        <a:gd name="T81" fmla="*/ 132 h 144"/>
                        <a:gd name="T82" fmla="*/ 94 w 142"/>
                        <a:gd name="T83" fmla="*/ 84 h 144"/>
                        <a:gd name="T84" fmla="*/ 88 w 142"/>
                        <a:gd name="T85" fmla="*/ 64 h 144"/>
                        <a:gd name="T86" fmla="*/ 87 w 142"/>
                        <a:gd name="T87" fmla="*/ 64 h 144"/>
                        <a:gd name="T88" fmla="*/ 91 w 142"/>
                        <a:gd name="T89" fmla="*/ 52 h 144"/>
                        <a:gd name="T90" fmla="*/ 130 w 142"/>
                        <a:gd name="T91" fmla="*/ 44 h 144"/>
                        <a:gd name="T92" fmla="*/ 140 w 142"/>
                        <a:gd name="T93" fmla="*/ 38 h 14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142" h="144">
                          <a:moveTo>
                            <a:pt x="142" y="29"/>
                          </a:moveTo>
                          <a:cubicBezTo>
                            <a:pt x="139" y="22"/>
                            <a:pt x="139" y="22"/>
                            <a:pt x="139" y="22"/>
                          </a:cubicBezTo>
                          <a:cubicBezTo>
                            <a:pt x="134" y="16"/>
                            <a:pt x="134" y="16"/>
                            <a:pt x="134" y="16"/>
                          </a:cubicBezTo>
                          <a:cubicBezTo>
                            <a:pt x="130" y="15"/>
                            <a:pt x="130" y="15"/>
                            <a:pt x="130" y="15"/>
                          </a:cubicBezTo>
                          <a:cubicBezTo>
                            <a:pt x="129" y="15"/>
                            <a:pt x="129" y="15"/>
                            <a:pt x="129" y="15"/>
                          </a:cubicBezTo>
                          <a:cubicBezTo>
                            <a:pt x="129" y="14"/>
                            <a:pt x="129" y="14"/>
                            <a:pt x="129" y="14"/>
                          </a:cubicBezTo>
                          <a:cubicBezTo>
                            <a:pt x="129" y="14"/>
                            <a:pt x="129" y="14"/>
                            <a:pt x="129" y="14"/>
                          </a:cubicBezTo>
                          <a:cubicBezTo>
                            <a:pt x="125" y="12"/>
                            <a:pt x="125" y="12"/>
                            <a:pt x="125" y="12"/>
                          </a:cubicBezTo>
                          <a:cubicBezTo>
                            <a:pt x="125" y="12"/>
                            <a:pt x="125" y="12"/>
                            <a:pt x="125" y="12"/>
                          </a:cubicBezTo>
                          <a:cubicBezTo>
                            <a:pt x="124" y="12"/>
                            <a:pt x="124" y="12"/>
                            <a:pt x="124" y="12"/>
                          </a:cubicBezTo>
                          <a:cubicBezTo>
                            <a:pt x="122" y="13"/>
                            <a:pt x="122" y="13"/>
                            <a:pt x="122" y="13"/>
                          </a:cubicBezTo>
                          <a:cubicBezTo>
                            <a:pt x="117" y="14"/>
                            <a:pt x="117" y="14"/>
                            <a:pt x="117" y="14"/>
                          </a:cubicBezTo>
                          <a:cubicBezTo>
                            <a:pt x="117" y="14"/>
                            <a:pt x="117" y="14"/>
                            <a:pt x="117" y="14"/>
                          </a:cubicBezTo>
                          <a:cubicBezTo>
                            <a:pt x="116" y="13"/>
                            <a:pt x="116" y="13"/>
                            <a:pt x="116" y="13"/>
                          </a:cubicBezTo>
                          <a:cubicBezTo>
                            <a:pt x="111" y="11"/>
                            <a:pt x="111" y="11"/>
                            <a:pt x="111" y="11"/>
                          </a:cubicBezTo>
                          <a:cubicBezTo>
                            <a:pt x="111" y="11"/>
                            <a:pt x="111" y="11"/>
                            <a:pt x="111" y="11"/>
                          </a:cubicBezTo>
                          <a:cubicBezTo>
                            <a:pt x="110" y="11"/>
                            <a:pt x="110" y="11"/>
                            <a:pt x="110" y="11"/>
                          </a:cubicBezTo>
                          <a:cubicBezTo>
                            <a:pt x="110" y="10"/>
                            <a:pt x="110" y="10"/>
                            <a:pt x="110" y="10"/>
                          </a:cubicBezTo>
                          <a:cubicBezTo>
                            <a:pt x="110" y="10"/>
                            <a:pt x="110" y="10"/>
                            <a:pt x="110" y="10"/>
                          </a:cubicBezTo>
                          <a:cubicBezTo>
                            <a:pt x="106" y="6"/>
                            <a:pt x="106" y="6"/>
                            <a:pt x="106" y="6"/>
                          </a:cubicBezTo>
                          <a:cubicBezTo>
                            <a:pt x="102" y="2"/>
                            <a:pt x="102" y="2"/>
                            <a:pt x="102" y="2"/>
                          </a:cubicBezTo>
                          <a:cubicBezTo>
                            <a:pt x="98" y="0"/>
                            <a:pt x="98" y="0"/>
                            <a:pt x="98" y="0"/>
                          </a:cubicBezTo>
                          <a:cubicBezTo>
                            <a:pt x="94" y="4"/>
                            <a:pt x="94" y="4"/>
                            <a:pt x="94" y="4"/>
                          </a:cubicBezTo>
                          <a:cubicBezTo>
                            <a:pt x="88" y="8"/>
                            <a:pt x="88" y="8"/>
                            <a:pt x="88" y="8"/>
                          </a:cubicBezTo>
                          <a:cubicBezTo>
                            <a:pt x="86" y="20"/>
                            <a:pt x="86" y="20"/>
                            <a:pt x="86" y="20"/>
                          </a:cubicBezTo>
                          <a:cubicBezTo>
                            <a:pt x="86" y="20"/>
                            <a:pt x="86" y="20"/>
                            <a:pt x="86" y="20"/>
                          </a:cubicBezTo>
                          <a:cubicBezTo>
                            <a:pt x="86" y="20"/>
                            <a:pt x="86" y="20"/>
                            <a:pt x="86" y="20"/>
                          </a:cubicBezTo>
                          <a:cubicBezTo>
                            <a:pt x="81" y="29"/>
                            <a:pt x="81" y="29"/>
                            <a:pt x="81" y="29"/>
                          </a:cubicBezTo>
                          <a:cubicBezTo>
                            <a:pt x="81" y="30"/>
                            <a:pt x="81" y="30"/>
                            <a:pt x="81" y="30"/>
                          </a:cubicBezTo>
                          <a:cubicBezTo>
                            <a:pt x="81" y="30"/>
                            <a:pt x="81" y="30"/>
                            <a:pt x="81" y="30"/>
                          </a:cubicBezTo>
                          <a:cubicBezTo>
                            <a:pt x="77" y="34"/>
                            <a:pt x="77" y="34"/>
                            <a:pt x="77" y="34"/>
                          </a:cubicBezTo>
                          <a:cubicBezTo>
                            <a:pt x="72" y="43"/>
                            <a:pt x="72" y="43"/>
                            <a:pt x="72" y="43"/>
                          </a:cubicBezTo>
                          <a:cubicBezTo>
                            <a:pt x="72" y="43"/>
                            <a:pt x="72" y="43"/>
                            <a:pt x="72" y="43"/>
                          </a:cubicBezTo>
                          <a:cubicBezTo>
                            <a:pt x="72" y="44"/>
                            <a:pt x="72" y="44"/>
                            <a:pt x="72" y="44"/>
                          </a:cubicBezTo>
                          <a:cubicBezTo>
                            <a:pt x="68" y="46"/>
                            <a:pt x="65" y="49"/>
                            <a:pt x="62" y="52"/>
                          </a:cubicBezTo>
                          <a:cubicBezTo>
                            <a:pt x="58" y="59"/>
                            <a:pt x="58" y="59"/>
                            <a:pt x="58" y="59"/>
                          </a:cubicBezTo>
                          <a:cubicBezTo>
                            <a:pt x="57" y="61"/>
                            <a:pt x="54" y="63"/>
                            <a:pt x="48" y="66"/>
                          </a:cubicBezTo>
                          <a:cubicBezTo>
                            <a:pt x="44" y="72"/>
                            <a:pt x="44" y="72"/>
                            <a:pt x="44" y="72"/>
                          </a:cubicBezTo>
                          <a:cubicBezTo>
                            <a:pt x="44" y="72"/>
                            <a:pt x="44" y="72"/>
                            <a:pt x="44" y="72"/>
                          </a:cubicBezTo>
                          <a:cubicBezTo>
                            <a:pt x="37" y="82"/>
                            <a:pt x="37" y="82"/>
                            <a:pt x="37" y="82"/>
                          </a:cubicBezTo>
                          <a:cubicBezTo>
                            <a:pt x="36" y="82"/>
                            <a:pt x="36" y="82"/>
                            <a:pt x="36" y="82"/>
                          </a:cubicBezTo>
                          <a:cubicBezTo>
                            <a:pt x="36" y="82"/>
                            <a:pt x="36" y="82"/>
                            <a:pt x="36" y="82"/>
                          </a:cubicBezTo>
                          <a:cubicBezTo>
                            <a:pt x="36" y="82"/>
                            <a:pt x="36" y="82"/>
                            <a:pt x="36" y="82"/>
                          </a:cubicBezTo>
                          <a:cubicBezTo>
                            <a:pt x="4" y="80"/>
                            <a:pt x="4" y="80"/>
                            <a:pt x="4" y="80"/>
                          </a:cubicBezTo>
                          <a:cubicBezTo>
                            <a:pt x="0" y="84"/>
                            <a:pt x="0" y="84"/>
                            <a:pt x="0" y="84"/>
                          </a:cubicBezTo>
                          <a:cubicBezTo>
                            <a:pt x="0" y="90"/>
                            <a:pt x="0" y="90"/>
                            <a:pt x="0" y="90"/>
                          </a:cubicBezTo>
                          <a:cubicBezTo>
                            <a:pt x="3" y="104"/>
                            <a:pt x="3" y="104"/>
                            <a:pt x="3" y="104"/>
                          </a:cubicBezTo>
                          <a:cubicBezTo>
                            <a:pt x="10" y="113"/>
                            <a:pt x="10" y="113"/>
                            <a:pt x="10" y="113"/>
                          </a:cubicBezTo>
                          <a:cubicBezTo>
                            <a:pt x="16" y="116"/>
                            <a:pt x="16" y="116"/>
                            <a:pt x="16" y="116"/>
                          </a:cubicBezTo>
                          <a:cubicBezTo>
                            <a:pt x="16" y="117"/>
                            <a:pt x="16" y="117"/>
                            <a:pt x="16" y="117"/>
                          </a:cubicBezTo>
                          <a:cubicBezTo>
                            <a:pt x="16" y="117"/>
                            <a:pt x="16" y="117"/>
                            <a:pt x="16" y="117"/>
                          </a:cubicBezTo>
                          <a:cubicBezTo>
                            <a:pt x="16" y="117"/>
                            <a:pt x="16" y="117"/>
                            <a:pt x="16" y="117"/>
                          </a:cubicBezTo>
                          <a:cubicBezTo>
                            <a:pt x="19" y="121"/>
                            <a:pt x="21" y="124"/>
                            <a:pt x="21" y="126"/>
                          </a:cubicBezTo>
                          <a:cubicBezTo>
                            <a:pt x="21" y="131"/>
                            <a:pt x="21" y="131"/>
                            <a:pt x="21" y="131"/>
                          </a:cubicBezTo>
                          <a:cubicBezTo>
                            <a:pt x="19" y="133"/>
                            <a:pt x="19" y="133"/>
                            <a:pt x="19" y="133"/>
                          </a:cubicBezTo>
                          <a:cubicBezTo>
                            <a:pt x="20" y="134"/>
                            <a:pt x="20" y="134"/>
                            <a:pt x="20" y="134"/>
                          </a:cubicBezTo>
                          <a:cubicBezTo>
                            <a:pt x="22" y="134"/>
                            <a:pt x="22" y="134"/>
                            <a:pt x="22" y="134"/>
                          </a:cubicBezTo>
                          <a:cubicBezTo>
                            <a:pt x="24" y="129"/>
                            <a:pt x="24" y="129"/>
                            <a:pt x="24" y="129"/>
                          </a:cubicBezTo>
                          <a:cubicBezTo>
                            <a:pt x="25" y="129"/>
                            <a:pt x="25" y="129"/>
                            <a:pt x="25" y="129"/>
                          </a:cubicBezTo>
                          <a:cubicBezTo>
                            <a:pt x="31" y="131"/>
                            <a:pt x="31" y="131"/>
                            <a:pt x="31" y="131"/>
                          </a:cubicBezTo>
                          <a:cubicBezTo>
                            <a:pt x="32" y="133"/>
                            <a:pt x="32" y="133"/>
                            <a:pt x="32" y="133"/>
                          </a:cubicBezTo>
                          <a:cubicBezTo>
                            <a:pt x="35" y="133"/>
                            <a:pt x="35" y="133"/>
                            <a:pt x="35" y="133"/>
                          </a:cubicBezTo>
                          <a:cubicBezTo>
                            <a:pt x="35" y="133"/>
                            <a:pt x="35" y="133"/>
                            <a:pt x="35" y="133"/>
                          </a:cubicBezTo>
                          <a:cubicBezTo>
                            <a:pt x="34" y="130"/>
                            <a:pt x="34" y="130"/>
                            <a:pt x="34" y="130"/>
                          </a:cubicBezTo>
                          <a:cubicBezTo>
                            <a:pt x="34" y="130"/>
                            <a:pt x="34" y="130"/>
                            <a:pt x="34" y="130"/>
                          </a:cubicBezTo>
                          <a:cubicBezTo>
                            <a:pt x="38" y="123"/>
                            <a:pt x="38" y="123"/>
                            <a:pt x="38" y="123"/>
                          </a:cubicBezTo>
                          <a:cubicBezTo>
                            <a:pt x="39" y="121"/>
                            <a:pt x="41" y="120"/>
                            <a:pt x="44" y="121"/>
                          </a:cubicBezTo>
                          <a:cubicBezTo>
                            <a:pt x="51" y="121"/>
                            <a:pt x="51" y="121"/>
                            <a:pt x="51" y="121"/>
                          </a:cubicBezTo>
                          <a:cubicBezTo>
                            <a:pt x="55" y="116"/>
                            <a:pt x="55" y="116"/>
                            <a:pt x="55" y="116"/>
                          </a:cubicBezTo>
                          <a:cubicBezTo>
                            <a:pt x="55" y="111"/>
                            <a:pt x="55" y="111"/>
                            <a:pt x="55" y="111"/>
                          </a:cubicBezTo>
                          <a:cubicBezTo>
                            <a:pt x="56" y="106"/>
                            <a:pt x="56" y="106"/>
                            <a:pt x="56" y="106"/>
                          </a:cubicBezTo>
                          <a:cubicBezTo>
                            <a:pt x="56" y="106"/>
                            <a:pt x="56" y="106"/>
                            <a:pt x="56" y="106"/>
                          </a:cubicBezTo>
                          <a:cubicBezTo>
                            <a:pt x="57" y="105"/>
                            <a:pt x="57" y="105"/>
                            <a:pt x="57" y="105"/>
                          </a:cubicBezTo>
                          <a:cubicBezTo>
                            <a:pt x="57" y="105"/>
                            <a:pt x="57" y="105"/>
                            <a:pt x="57" y="105"/>
                          </a:cubicBezTo>
                          <a:cubicBezTo>
                            <a:pt x="60" y="103"/>
                            <a:pt x="60" y="103"/>
                            <a:pt x="60" y="103"/>
                          </a:cubicBezTo>
                          <a:cubicBezTo>
                            <a:pt x="60" y="103"/>
                            <a:pt x="60" y="103"/>
                            <a:pt x="60" y="103"/>
                          </a:cubicBezTo>
                          <a:cubicBezTo>
                            <a:pt x="60" y="103"/>
                            <a:pt x="60" y="103"/>
                            <a:pt x="60" y="103"/>
                          </a:cubicBezTo>
                          <a:cubicBezTo>
                            <a:pt x="61" y="103"/>
                            <a:pt x="61" y="103"/>
                            <a:pt x="61" y="103"/>
                          </a:cubicBezTo>
                          <a:cubicBezTo>
                            <a:pt x="67" y="104"/>
                            <a:pt x="67" y="104"/>
                            <a:pt x="67" y="104"/>
                          </a:cubicBezTo>
                          <a:cubicBezTo>
                            <a:pt x="67" y="105"/>
                            <a:pt x="67" y="105"/>
                            <a:pt x="67" y="105"/>
                          </a:cubicBezTo>
                          <a:cubicBezTo>
                            <a:pt x="68" y="110"/>
                            <a:pt x="68" y="110"/>
                            <a:pt x="68" y="110"/>
                          </a:cubicBezTo>
                          <a:cubicBezTo>
                            <a:pt x="68" y="112"/>
                            <a:pt x="68" y="112"/>
                            <a:pt x="68" y="112"/>
                          </a:cubicBezTo>
                          <a:cubicBezTo>
                            <a:pt x="69" y="116"/>
                            <a:pt x="69" y="116"/>
                            <a:pt x="69" y="116"/>
                          </a:cubicBezTo>
                          <a:cubicBezTo>
                            <a:pt x="70" y="116"/>
                            <a:pt x="70" y="116"/>
                            <a:pt x="70" y="116"/>
                          </a:cubicBezTo>
                          <a:cubicBezTo>
                            <a:pt x="72" y="113"/>
                            <a:pt x="72" y="113"/>
                            <a:pt x="72" y="113"/>
                          </a:cubicBezTo>
                          <a:cubicBezTo>
                            <a:pt x="72" y="113"/>
                            <a:pt x="72" y="113"/>
                            <a:pt x="72" y="113"/>
                          </a:cubicBezTo>
                          <a:cubicBezTo>
                            <a:pt x="76" y="108"/>
                            <a:pt x="76" y="108"/>
                            <a:pt x="76" y="108"/>
                          </a:cubicBezTo>
                          <a:cubicBezTo>
                            <a:pt x="76" y="108"/>
                            <a:pt x="76" y="108"/>
                            <a:pt x="76" y="108"/>
                          </a:cubicBezTo>
                          <a:cubicBezTo>
                            <a:pt x="80" y="106"/>
                            <a:pt x="80" y="106"/>
                            <a:pt x="80" y="106"/>
                          </a:cubicBezTo>
                          <a:cubicBezTo>
                            <a:pt x="81" y="106"/>
                            <a:pt x="81" y="106"/>
                            <a:pt x="81" y="106"/>
                          </a:cubicBezTo>
                          <a:cubicBezTo>
                            <a:pt x="81" y="105"/>
                            <a:pt x="81" y="105"/>
                            <a:pt x="81" y="105"/>
                          </a:cubicBezTo>
                          <a:cubicBezTo>
                            <a:pt x="86" y="107"/>
                            <a:pt x="86" y="107"/>
                            <a:pt x="86" y="107"/>
                          </a:cubicBezTo>
                          <a:cubicBezTo>
                            <a:pt x="87" y="107"/>
                            <a:pt x="87" y="107"/>
                            <a:pt x="87" y="107"/>
                          </a:cubicBezTo>
                          <a:cubicBezTo>
                            <a:pt x="88" y="107"/>
                            <a:pt x="88" y="107"/>
                            <a:pt x="88" y="107"/>
                          </a:cubicBezTo>
                          <a:cubicBezTo>
                            <a:pt x="90" y="113"/>
                            <a:pt x="90" y="113"/>
                            <a:pt x="90" y="113"/>
                          </a:cubicBezTo>
                          <a:cubicBezTo>
                            <a:pt x="90" y="118"/>
                            <a:pt x="90" y="118"/>
                            <a:pt x="90" y="118"/>
                          </a:cubicBezTo>
                          <a:cubicBezTo>
                            <a:pt x="94" y="126"/>
                            <a:pt x="94" y="126"/>
                            <a:pt x="94" y="126"/>
                          </a:cubicBezTo>
                          <a:cubicBezTo>
                            <a:pt x="94" y="126"/>
                            <a:pt x="94" y="126"/>
                            <a:pt x="94" y="126"/>
                          </a:cubicBezTo>
                          <a:cubicBezTo>
                            <a:pt x="94" y="127"/>
                            <a:pt x="94" y="127"/>
                            <a:pt x="94" y="127"/>
                          </a:cubicBezTo>
                          <a:cubicBezTo>
                            <a:pt x="94" y="132"/>
                            <a:pt x="94" y="132"/>
                            <a:pt x="94" y="132"/>
                          </a:cubicBezTo>
                          <a:cubicBezTo>
                            <a:pt x="96" y="135"/>
                            <a:pt x="96" y="135"/>
                            <a:pt x="96" y="135"/>
                          </a:cubicBezTo>
                          <a:cubicBezTo>
                            <a:pt x="97" y="135"/>
                            <a:pt x="97" y="135"/>
                            <a:pt x="97" y="135"/>
                          </a:cubicBezTo>
                          <a:cubicBezTo>
                            <a:pt x="98" y="133"/>
                            <a:pt x="98" y="133"/>
                            <a:pt x="98" y="133"/>
                          </a:cubicBezTo>
                          <a:cubicBezTo>
                            <a:pt x="99" y="132"/>
                            <a:pt x="99" y="132"/>
                            <a:pt x="99" y="132"/>
                          </a:cubicBezTo>
                          <a:cubicBezTo>
                            <a:pt x="104" y="135"/>
                            <a:pt x="104" y="135"/>
                            <a:pt x="104" y="135"/>
                          </a:cubicBezTo>
                          <a:cubicBezTo>
                            <a:pt x="104" y="135"/>
                            <a:pt x="104" y="135"/>
                            <a:pt x="104" y="135"/>
                          </a:cubicBezTo>
                          <a:cubicBezTo>
                            <a:pt x="104" y="135"/>
                            <a:pt x="104" y="135"/>
                            <a:pt x="104" y="135"/>
                          </a:cubicBezTo>
                          <a:cubicBezTo>
                            <a:pt x="104" y="136"/>
                            <a:pt x="104" y="136"/>
                            <a:pt x="104" y="136"/>
                          </a:cubicBezTo>
                          <a:cubicBezTo>
                            <a:pt x="104" y="136"/>
                            <a:pt x="104" y="136"/>
                            <a:pt x="104" y="136"/>
                          </a:cubicBezTo>
                          <a:cubicBezTo>
                            <a:pt x="106" y="143"/>
                            <a:pt x="106" y="143"/>
                            <a:pt x="106" y="143"/>
                          </a:cubicBezTo>
                          <a:cubicBezTo>
                            <a:pt x="108" y="144"/>
                            <a:pt x="108" y="144"/>
                            <a:pt x="108" y="144"/>
                          </a:cubicBezTo>
                          <a:cubicBezTo>
                            <a:pt x="108" y="143"/>
                            <a:pt x="108" y="143"/>
                            <a:pt x="108" y="143"/>
                          </a:cubicBezTo>
                          <a:cubicBezTo>
                            <a:pt x="110" y="138"/>
                            <a:pt x="110" y="138"/>
                            <a:pt x="110" y="138"/>
                          </a:cubicBezTo>
                          <a:cubicBezTo>
                            <a:pt x="110" y="138"/>
                            <a:pt x="110" y="138"/>
                            <a:pt x="110" y="138"/>
                          </a:cubicBezTo>
                          <a:cubicBezTo>
                            <a:pt x="111" y="137"/>
                            <a:pt x="111" y="137"/>
                            <a:pt x="111" y="137"/>
                          </a:cubicBezTo>
                          <a:cubicBezTo>
                            <a:pt x="111" y="137"/>
                            <a:pt x="111" y="137"/>
                            <a:pt x="111" y="137"/>
                          </a:cubicBezTo>
                          <a:cubicBezTo>
                            <a:pt x="112" y="137"/>
                            <a:pt x="112" y="137"/>
                            <a:pt x="112" y="137"/>
                          </a:cubicBezTo>
                          <a:cubicBezTo>
                            <a:pt x="114" y="135"/>
                            <a:pt x="114" y="135"/>
                            <a:pt x="114" y="135"/>
                          </a:cubicBezTo>
                          <a:cubicBezTo>
                            <a:pt x="115" y="135"/>
                            <a:pt x="115" y="135"/>
                            <a:pt x="115" y="135"/>
                          </a:cubicBezTo>
                          <a:cubicBezTo>
                            <a:pt x="115" y="135"/>
                            <a:pt x="115" y="135"/>
                            <a:pt x="115" y="135"/>
                          </a:cubicBezTo>
                          <a:cubicBezTo>
                            <a:pt x="118" y="135"/>
                            <a:pt x="118" y="135"/>
                            <a:pt x="118" y="135"/>
                          </a:cubicBezTo>
                          <a:cubicBezTo>
                            <a:pt x="118" y="133"/>
                            <a:pt x="118" y="133"/>
                            <a:pt x="118" y="133"/>
                          </a:cubicBezTo>
                          <a:cubicBezTo>
                            <a:pt x="118" y="132"/>
                            <a:pt x="118" y="132"/>
                            <a:pt x="118" y="132"/>
                          </a:cubicBezTo>
                          <a:cubicBezTo>
                            <a:pt x="116" y="113"/>
                            <a:pt x="116" y="113"/>
                            <a:pt x="116" y="113"/>
                          </a:cubicBezTo>
                          <a:cubicBezTo>
                            <a:pt x="108" y="101"/>
                            <a:pt x="108" y="101"/>
                            <a:pt x="108" y="101"/>
                          </a:cubicBezTo>
                          <a:cubicBezTo>
                            <a:pt x="94" y="84"/>
                            <a:pt x="94" y="84"/>
                            <a:pt x="94" y="84"/>
                          </a:cubicBezTo>
                          <a:cubicBezTo>
                            <a:pt x="93" y="84"/>
                            <a:pt x="93" y="84"/>
                            <a:pt x="93" y="84"/>
                          </a:cubicBezTo>
                          <a:cubicBezTo>
                            <a:pt x="92" y="73"/>
                            <a:pt x="92" y="73"/>
                            <a:pt x="92" y="73"/>
                          </a:cubicBezTo>
                          <a:cubicBezTo>
                            <a:pt x="88" y="64"/>
                            <a:pt x="88" y="64"/>
                            <a:pt x="88" y="64"/>
                          </a:cubicBezTo>
                          <a:cubicBezTo>
                            <a:pt x="88" y="64"/>
                            <a:pt x="88" y="64"/>
                            <a:pt x="88" y="64"/>
                          </a:cubicBezTo>
                          <a:cubicBezTo>
                            <a:pt x="87" y="64"/>
                            <a:pt x="87" y="64"/>
                            <a:pt x="87" y="64"/>
                          </a:cubicBezTo>
                          <a:cubicBezTo>
                            <a:pt x="87" y="64"/>
                            <a:pt x="87" y="64"/>
                            <a:pt x="87" y="64"/>
                          </a:cubicBezTo>
                          <a:cubicBezTo>
                            <a:pt x="88" y="63"/>
                            <a:pt x="88" y="63"/>
                            <a:pt x="88" y="63"/>
                          </a:cubicBezTo>
                          <a:cubicBezTo>
                            <a:pt x="90" y="52"/>
                            <a:pt x="90" y="52"/>
                            <a:pt x="90" y="52"/>
                          </a:cubicBezTo>
                          <a:cubicBezTo>
                            <a:pt x="91" y="52"/>
                            <a:pt x="91" y="52"/>
                            <a:pt x="91" y="52"/>
                          </a:cubicBezTo>
                          <a:cubicBezTo>
                            <a:pt x="92" y="52"/>
                            <a:pt x="92" y="52"/>
                            <a:pt x="92" y="52"/>
                          </a:cubicBezTo>
                          <a:cubicBezTo>
                            <a:pt x="117" y="51"/>
                            <a:pt x="117" y="51"/>
                            <a:pt x="117" y="51"/>
                          </a:cubicBezTo>
                          <a:cubicBezTo>
                            <a:pt x="130" y="44"/>
                            <a:pt x="130" y="44"/>
                            <a:pt x="130" y="44"/>
                          </a:cubicBezTo>
                          <a:cubicBezTo>
                            <a:pt x="130" y="44"/>
                            <a:pt x="130" y="44"/>
                            <a:pt x="130" y="44"/>
                          </a:cubicBezTo>
                          <a:cubicBezTo>
                            <a:pt x="131" y="43"/>
                            <a:pt x="131" y="43"/>
                            <a:pt x="131" y="43"/>
                          </a:cubicBezTo>
                          <a:cubicBezTo>
                            <a:pt x="136" y="42"/>
                            <a:pt x="139" y="40"/>
                            <a:pt x="140" y="38"/>
                          </a:cubicBezTo>
                          <a:cubicBezTo>
                            <a:pt x="141" y="36"/>
                            <a:pt x="142" y="33"/>
                            <a:pt x="142" y="29"/>
                          </a:cubicBez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6" name="ïşḷíḋê">
                      <a:extLst>
                        <a:ext uri="{FF2B5EF4-FFF2-40B4-BE49-F238E27FC236}">
                          <a16:creationId xmlns:a16="http://schemas.microsoft.com/office/drawing/2014/main" id="{41493837-610F-4F4C-AD54-34EDFF7F48F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115" y="1877"/>
                      <a:ext cx="384" cy="684"/>
                    </a:xfrm>
                    <a:custGeom>
                      <a:avLst/>
                      <a:gdLst>
                        <a:gd name="T0" fmla="*/ 48 w 162"/>
                        <a:gd name="T1" fmla="*/ 90 h 289"/>
                        <a:gd name="T2" fmla="*/ 61 w 162"/>
                        <a:gd name="T3" fmla="*/ 100 h 289"/>
                        <a:gd name="T4" fmla="*/ 70 w 162"/>
                        <a:gd name="T5" fmla="*/ 108 h 289"/>
                        <a:gd name="T6" fmla="*/ 88 w 162"/>
                        <a:gd name="T7" fmla="*/ 114 h 289"/>
                        <a:gd name="T8" fmla="*/ 88 w 162"/>
                        <a:gd name="T9" fmla="*/ 115 h 289"/>
                        <a:gd name="T10" fmla="*/ 93 w 162"/>
                        <a:gd name="T11" fmla="*/ 123 h 289"/>
                        <a:gd name="T12" fmla="*/ 89 w 162"/>
                        <a:gd name="T13" fmla="*/ 136 h 289"/>
                        <a:gd name="T14" fmla="*/ 88 w 162"/>
                        <a:gd name="T15" fmla="*/ 144 h 289"/>
                        <a:gd name="T16" fmla="*/ 84 w 162"/>
                        <a:gd name="T17" fmla="*/ 158 h 289"/>
                        <a:gd name="T18" fmla="*/ 70 w 162"/>
                        <a:gd name="T19" fmla="*/ 156 h 289"/>
                        <a:gd name="T20" fmla="*/ 56 w 162"/>
                        <a:gd name="T21" fmla="*/ 166 h 289"/>
                        <a:gd name="T22" fmla="*/ 58 w 162"/>
                        <a:gd name="T23" fmla="*/ 177 h 289"/>
                        <a:gd name="T24" fmla="*/ 44 w 162"/>
                        <a:gd name="T25" fmla="*/ 174 h 289"/>
                        <a:gd name="T26" fmla="*/ 32 w 162"/>
                        <a:gd name="T27" fmla="*/ 169 h 289"/>
                        <a:gd name="T28" fmla="*/ 20 w 162"/>
                        <a:gd name="T29" fmla="*/ 196 h 289"/>
                        <a:gd name="T30" fmla="*/ 24 w 162"/>
                        <a:gd name="T31" fmla="*/ 204 h 289"/>
                        <a:gd name="T32" fmla="*/ 26 w 162"/>
                        <a:gd name="T33" fmla="*/ 211 h 289"/>
                        <a:gd name="T34" fmla="*/ 27 w 162"/>
                        <a:gd name="T35" fmla="*/ 222 h 289"/>
                        <a:gd name="T36" fmla="*/ 3 w 162"/>
                        <a:gd name="T37" fmla="*/ 227 h 289"/>
                        <a:gd name="T38" fmla="*/ 3 w 162"/>
                        <a:gd name="T39" fmla="*/ 243 h 289"/>
                        <a:gd name="T40" fmla="*/ 6 w 162"/>
                        <a:gd name="T41" fmla="*/ 254 h 289"/>
                        <a:gd name="T42" fmla="*/ 33 w 162"/>
                        <a:gd name="T43" fmla="*/ 252 h 289"/>
                        <a:gd name="T44" fmla="*/ 43 w 162"/>
                        <a:gd name="T45" fmla="*/ 260 h 289"/>
                        <a:gd name="T46" fmla="*/ 51 w 162"/>
                        <a:gd name="T47" fmla="*/ 266 h 289"/>
                        <a:gd name="T48" fmla="*/ 58 w 162"/>
                        <a:gd name="T49" fmla="*/ 260 h 289"/>
                        <a:gd name="T50" fmla="*/ 76 w 162"/>
                        <a:gd name="T51" fmla="*/ 273 h 289"/>
                        <a:gd name="T52" fmla="*/ 98 w 162"/>
                        <a:gd name="T53" fmla="*/ 274 h 289"/>
                        <a:gd name="T54" fmla="*/ 104 w 162"/>
                        <a:gd name="T55" fmla="*/ 278 h 289"/>
                        <a:gd name="T56" fmla="*/ 104 w 162"/>
                        <a:gd name="T57" fmla="*/ 279 h 289"/>
                        <a:gd name="T58" fmla="*/ 113 w 162"/>
                        <a:gd name="T59" fmla="*/ 287 h 289"/>
                        <a:gd name="T60" fmla="*/ 124 w 162"/>
                        <a:gd name="T61" fmla="*/ 280 h 289"/>
                        <a:gd name="T62" fmla="*/ 120 w 162"/>
                        <a:gd name="T63" fmla="*/ 274 h 289"/>
                        <a:gd name="T64" fmla="*/ 124 w 162"/>
                        <a:gd name="T65" fmla="*/ 257 h 289"/>
                        <a:gd name="T66" fmla="*/ 134 w 162"/>
                        <a:gd name="T67" fmla="*/ 256 h 289"/>
                        <a:gd name="T68" fmla="*/ 121 w 162"/>
                        <a:gd name="T69" fmla="*/ 242 h 289"/>
                        <a:gd name="T70" fmla="*/ 117 w 162"/>
                        <a:gd name="T71" fmla="*/ 237 h 289"/>
                        <a:gd name="T72" fmla="*/ 122 w 162"/>
                        <a:gd name="T73" fmla="*/ 231 h 289"/>
                        <a:gd name="T74" fmla="*/ 151 w 162"/>
                        <a:gd name="T75" fmla="*/ 233 h 289"/>
                        <a:gd name="T76" fmla="*/ 162 w 162"/>
                        <a:gd name="T77" fmla="*/ 231 h 289"/>
                        <a:gd name="T78" fmla="*/ 145 w 162"/>
                        <a:gd name="T79" fmla="*/ 187 h 289"/>
                        <a:gd name="T80" fmla="*/ 137 w 162"/>
                        <a:gd name="T81" fmla="*/ 184 h 289"/>
                        <a:gd name="T82" fmla="*/ 136 w 162"/>
                        <a:gd name="T83" fmla="*/ 172 h 289"/>
                        <a:gd name="T84" fmla="*/ 138 w 162"/>
                        <a:gd name="T85" fmla="*/ 95 h 289"/>
                        <a:gd name="T86" fmla="*/ 140 w 162"/>
                        <a:gd name="T87" fmla="*/ 80 h 289"/>
                        <a:gd name="T88" fmla="*/ 148 w 162"/>
                        <a:gd name="T89" fmla="*/ 68 h 289"/>
                        <a:gd name="T90" fmla="*/ 139 w 162"/>
                        <a:gd name="T91" fmla="*/ 55 h 289"/>
                        <a:gd name="T92" fmla="*/ 138 w 162"/>
                        <a:gd name="T93" fmla="*/ 44 h 289"/>
                        <a:gd name="T94" fmla="*/ 138 w 162"/>
                        <a:gd name="T95" fmla="*/ 43 h 289"/>
                        <a:gd name="T96" fmla="*/ 146 w 162"/>
                        <a:gd name="T97" fmla="*/ 18 h 289"/>
                        <a:gd name="T98" fmla="*/ 150 w 162"/>
                        <a:gd name="T99" fmla="*/ 10 h 289"/>
                        <a:gd name="T100" fmla="*/ 156 w 162"/>
                        <a:gd name="T101" fmla="*/ 6 h 289"/>
                        <a:gd name="T102" fmla="*/ 148 w 162"/>
                        <a:gd name="T103" fmla="*/ 0 h 289"/>
                        <a:gd name="T104" fmla="*/ 134 w 162"/>
                        <a:gd name="T105" fmla="*/ 5 h 289"/>
                        <a:gd name="T106" fmla="*/ 122 w 162"/>
                        <a:gd name="T107" fmla="*/ 16 h 289"/>
                        <a:gd name="T108" fmla="*/ 105 w 162"/>
                        <a:gd name="T109" fmla="*/ 28 h 289"/>
                        <a:gd name="T110" fmla="*/ 98 w 162"/>
                        <a:gd name="T111" fmla="*/ 35 h 289"/>
                        <a:gd name="T112" fmla="*/ 93 w 162"/>
                        <a:gd name="T113" fmla="*/ 59 h 289"/>
                        <a:gd name="T114" fmla="*/ 92 w 162"/>
                        <a:gd name="T115" fmla="*/ 66 h 289"/>
                        <a:gd name="T116" fmla="*/ 87 w 162"/>
                        <a:gd name="T117" fmla="*/ 72 h 289"/>
                        <a:gd name="T118" fmla="*/ 86 w 162"/>
                        <a:gd name="T119" fmla="*/ 73 h 289"/>
                        <a:gd name="T120" fmla="*/ 76 w 162"/>
                        <a:gd name="T121" fmla="*/ 74 h 289"/>
                        <a:gd name="T122" fmla="*/ 76 w 162"/>
                        <a:gd name="T123" fmla="*/ 74 h 289"/>
                        <a:gd name="T124" fmla="*/ 54 w 162"/>
                        <a:gd name="T125" fmla="*/ 66 h 28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  <a:cxn ang="0">
                          <a:pos x="T116" y="T117"/>
                        </a:cxn>
                        <a:cxn ang="0">
                          <a:pos x="T118" y="T119"/>
                        </a:cxn>
                        <a:cxn ang="0">
                          <a:pos x="T120" y="T121"/>
                        </a:cxn>
                        <a:cxn ang="0">
                          <a:pos x="T122" y="T123"/>
                        </a:cxn>
                        <a:cxn ang="0">
                          <a:pos x="T124" y="T125"/>
                        </a:cxn>
                      </a:cxnLst>
                      <a:rect l="0" t="0" r="r" b="b"/>
                      <a:pathLst>
                        <a:path w="162" h="289">
                          <a:moveTo>
                            <a:pt x="54" y="66"/>
                          </a:moveTo>
                          <a:cubicBezTo>
                            <a:pt x="52" y="65"/>
                            <a:pt x="52" y="65"/>
                            <a:pt x="52" y="65"/>
                          </a:cubicBezTo>
                          <a:cubicBezTo>
                            <a:pt x="48" y="90"/>
                            <a:pt x="48" y="90"/>
                            <a:pt x="48" y="90"/>
                          </a:cubicBezTo>
                          <a:cubicBezTo>
                            <a:pt x="54" y="98"/>
                            <a:pt x="54" y="98"/>
                            <a:pt x="54" y="98"/>
                          </a:cubicBezTo>
                          <a:cubicBezTo>
                            <a:pt x="61" y="100"/>
                            <a:pt x="61" y="100"/>
                            <a:pt x="61" y="100"/>
                          </a:cubicBezTo>
                          <a:cubicBezTo>
                            <a:pt x="61" y="100"/>
                            <a:pt x="61" y="100"/>
                            <a:pt x="61" y="100"/>
                          </a:cubicBezTo>
                          <a:cubicBezTo>
                            <a:pt x="61" y="100"/>
                            <a:pt x="61" y="100"/>
                            <a:pt x="61" y="100"/>
                          </a:cubicBezTo>
                          <a:cubicBezTo>
                            <a:pt x="62" y="101"/>
                            <a:pt x="62" y="101"/>
                            <a:pt x="62" y="101"/>
                          </a:cubicBezTo>
                          <a:cubicBezTo>
                            <a:pt x="70" y="108"/>
                            <a:pt x="70" y="108"/>
                            <a:pt x="70" y="108"/>
                          </a:cubicBezTo>
                          <a:cubicBezTo>
                            <a:pt x="82" y="110"/>
                            <a:pt x="82" y="110"/>
                            <a:pt x="82" y="110"/>
                          </a:cubicBezTo>
                          <a:cubicBezTo>
                            <a:pt x="82" y="110"/>
                            <a:pt x="82" y="110"/>
                            <a:pt x="82" y="110"/>
                          </a:cubicBezTo>
                          <a:cubicBezTo>
                            <a:pt x="88" y="114"/>
                            <a:pt x="88" y="114"/>
                            <a:pt x="88" y="114"/>
                          </a:cubicBezTo>
                          <a:cubicBezTo>
                            <a:pt x="88" y="114"/>
                            <a:pt x="88" y="114"/>
                            <a:pt x="88" y="114"/>
                          </a:cubicBezTo>
                          <a:cubicBezTo>
                            <a:pt x="88" y="114"/>
                            <a:pt x="88" y="114"/>
                            <a:pt x="88" y="114"/>
                          </a:cubicBezTo>
                          <a:cubicBezTo>
                            <a:pt x="88" y="115"/>
                            <a:pt x="88" y="115"/>
                            <a:pt x="88" y="115"/>
                          </a:cubicBezTo>
                          <a:cubicBezTo>
                            <a:pt x="93" y="122"/>
                            <a:pt x="93" y="122"/>
                            <a:pt x="93" y="122"/>
                          </a:cubicBezTo>
                          <a:cubicBezTo>
                            <a:pt x="94" y="122"/>
                            <a:pt x="94" y="122"/>
                            <a:pt x="94" y="122"/>
                          </a:cubicBezTo>
                          <a:cubicBezTo>
                            <a:pt x="93" y="123"/>
                            <a:pt x="93" y="123"/>
                            <a:pt x="93" y="123"/>
                          </a:cubicBezTo>
                          <a:cubicBezTo>
                            <a:pt x="89" y="130"/>
                            <a:pt x="89" y="130"/>
                            <a:pt x="89" y="130"/>
                          </a:cubicBezTo>
                          <a:cubicBezTo>
                            <a:pt x="88" y="130"/>
                            <a:pt x="88" y="132"/>
                            <a:pt x="88" y="136"/>
                          </a:cubicBezTo>
                          <a:cubicBezTo>
                            <a:pt x="89" y="136"/>
                            <a:pt x="89" y="136"/>
                            <a:pt x="89" y="136"/>
                          </a:cubicBezTo>
                          <a:cubicBezTo>
                            <a:pt x="89" y="143"/>
                            <a:pt x="89" y="143"/>
                            <a:pt x="89" y="143"/>
                          </a:cubicBezTo>
                          <a:cubicBezTo>
                            <a:pt x="88" y="144"/>
                            <a:pt x="88" y="144"/>
                            <a:pt x="88" y="144"/>
                          </a:cubicBezTo>
                          <a:cubicBezTo>
                            <a:pt x="88" y="144"/>
                            <a:pt x="88" y="144"/>
                            <a:pt x="88" y="144"/>
                          </a:cubicBezTo>
                          <a:cubicBezTo>
                            <a:pt x="85" y="156"/>
                            <a:pt x="85" y="156"/>
                            <a:pt x="85" y="156"/>
                          </a:cubicBezTo>
                          <a:cubicBezTo>
                            <a:pt x="84" y="158"/>
                            <a:pt x="84" y="158"/>
                            <a:pt x="84" y="158"/>
                          </a:cubicBezTo>
                          <a:cubicBezTo>
                            <a:pt x="84" y="158"/>
                            <a:pt x="84" y="158"/>
                            <a:pt x="84" y="158"/>
                          </a:cubicBezTo>
                          <a:cubicBezTo>
                            <a:pt x="82" y="157"/>
                            <a:pt x="82" y="157"/>
                            <a:pt x="82" y="157"/>
                          </a:cubicBezTo>
                          <a:cubicBezTo>
                            <a:pt x="77" y="156"/>
                            <a:pt x="77" y="156"/>
                            <a:pt x="77" y="156"/>
                          </a:cubicBezTo>
                          <a:cubicBezTo>
                            <a:pt x="70" y="156"/>
                            <a:pt x="70" y="156"/>
                            <a:pt x="70" y="156"/>
                          </a:cubicBezTo>
                          <a:cubicBezTo>
                            <a:pt x="64" y="158"/>
                            <a:pt x="64" y="158"/>
                            <a:pt x="64" y="158"/>
                          </a:cubicBezTo>
                          <a:cubicBezTo>
                            <a:pt x="58" y="164"/>
                            <a:pt x="58" y="164"/>
                            <a:pt x="58" y="164"/>
                          </a:cubicBezTo>
                          <a:cubicBezTo>
                            <a:pt x="56" y="166"/>
                            <a:pt x="56" y="166"/>
                            <a:pt x="56" y="166"/>
                          </a:cubicBezTo>
                          <a:cubicBezTo>
                            <a:pt x="65" y="170"/>
                            <a:pt x="65" y="170"/>
                            <a:pt x="65" y="170"/>
                          </a:cubicBezTo>
                          <a:cubicBezTo>
                            <a:pt x="64" y="172"/>
                            <a:pt x="64" y="172"/>
                            <a:pt x="64" y="172"/>
                          </a:cubicBezTo>
                          <a:cubicBezTo>
                            <a:pt x="64" y="174"/>
                            <a:pt x="62" y="176"/>
                            <a:pt x="58" y="177"/>
                          </a:cubicBezTo>
                          <a:cubicBezTo>
                            <a:pt x="53" y="177"/>
                            <a:pt x="53" y="177"/>
                            <a:pt x="53" y="177"/>
                          </a:cubicBezTo>
                          <a:cubicBezTo>
                            <a:pt x="44" y="174"/>
                            <a:pt x="44" y="174"/>
                            <a:pt x="44" y="174"/>
                          </a:cubicBezTo>
                          <a:cubicBezTo>
                            <a:pt x="44" y="174"/>
                            <a:pt x="44" y="174"/>
                            <a:pt x="44" y="174"/>
                          </a:cubicBezTo>
                          <a:cubicBezTo>
                            <a:pt x="44" y="174"/>
                            <a:pt x="44" y="174"/>
                            <a:pt x="44" y="174"/>
                          </a:cubicBezTo>
                          <a:cubicBezTo>
                            <a:pt x="35" y="169"/>
                            <a:pt x="35" y="169"/>
                            <a:pt x="35" y="169"/>
                          </a:cubicBezTo>
                          <a:cubicBezTo>
                            <a:pt x="32" y="169"/>
                            <a:pt x="32" y="169"/>
                            <a:pt x="32" y="169"/>
                          </a:cubicBezTo>
                          <a:cubicBezTo>
                            <a:pt x="22" y="183"/>
                            <a:pt x="22" y="183"/>
                            <a:pt x="22" y="183"/>
                          </a:cubicBezTo>
                          <a:cubicBezTo>
                            <a:pt x="20" y="188"/>
                            <a:pt x="20" y="188"/>
                            <a:pt x="20" y="188"/>
                          </a:cubicBezTo>
                          <a:cubicBezTo>
                            <a:pt x="20" y="196"/>
                            <a:pt x="20" y="196"/>
                            <a:pt x="20" y="196"/>
                          </a:cubicBezTo>
                          <a:cubicBezTo>
                            <a:pt x="24" y="203"/>
                            <a:pt x="24" y="203"/>
                            <a:pt x="24" y="203"/>
                          </a:cubicBezTo>
                          <a:cubicBezTo>
                            <a:pt x="24" y="204"/>
                            <a:pt x="24" y="204"/>
                            <a:pt x="24" y="204"/>
                          </a:cubicBezTo>
                          <a:cubicBezTo>
                            <a:pt x="24" y="204"/>
                            <a:pt x="24" y="204"/>
                            <a:pt x="24" y="204"/>
                          </a:cubicBezTo>
                          <a:cubicBezTo>
                            <a:pt x="24" y="204"/>
                            <a:pt x="24" y="204"/>
                            <a:pt x="24" y="204"/>
                          </a:cubicBezTo>
                          <a:cubicBezTo>
                            <a:pt x="26" y="210"/>
                            <a:pt x="26" y="210"/>
                            <a:pt x="26" y="210"/>
                          </a:cubicBezTo>
                          <a:cubicBezTo>
                            <a:pt x="26" y="211"/>
                            <a:pt x="26" y="211"/>
                            <a:pt x="26" y="211"/>
                          </a:cubicBezTo>
                          <a:cubicBezTo>
                            <a:pt x="26" y="220"/>
                            <a:pt x="26" y="220"/>
                            <a:pt x="26" y="220"/>
                          </a:cubicBezTo>
                          <a:cubicBezTo>
                            <a:pt x="26" y="221"/>
                            <a:pt x="26" y="221"/>
                            <a:pt x="26" y="221"/>
                          </a:cubicBezTo>
                          <a:cubicBezTo>
                            <a:pt x="27" y="222"/>
                            <a:pt x="27" y="222"/>
                            <a:pt x="27" y="222"/>
                          </a:cubicBezTo>
                          <a:cubicBezTo>
                            <a:pt x="20" y="223"/>
                            <a:pt x="20" y="223"/>
                            <a:pt x="20" y="223"/>
                          </a:cubicBezTo>
                          <a:cubicBezTo>
                            <a:pt x="8" y="223"/>
                            <a:pt x="8" y="223"/>
                            <a:pt x="8" y="223"/>
                          </a:cubicBezTo>
                          <a:cubicBezTo>
                            <a:pt x="3" y="227"/>
                            <a:pt x="3" y="227"/>
                            <a:pt x="3" y="227"/>
                          </a:cubicBezTo>
                          <a:cubicBezTo>
                            <a:pt x="0" y="231"/>
                            <a:pt x="0" y="231"/>
                            <a:pt x="0" y="231"/>
                          </a:cubicBezTo>
                          <a:cubicBezTo>
                            <a:pt x="1" y="231"/>
                            <a:pt x="1" y="231"/>
                            <a:pt x="1" y="231"/>
                          </a:cubicBezTo>
                          <a:cubicBezTo>
                            <a:pt x="3" y="243"/>
                            <a:pt x="3" y="243"/>
                            <a:pt x="3" y="243"/>
                          </a:cubicBezTo>
                          <a:cubicBezTo>
                            <a:pt x="4" y="243"/>
                            <a:pt x="4" y="243"/>
                            <a:pt x="4" y="243"/>
                          </a:cubicBezTo>
                          <a:cubicBezTo>
                            <a:pt x="4" y="248"/>
                            <a:pt x="4" y="248"/>
                            <a:pt x="4" y="248"/>
                          </a:cubicBezTo>
                          <a:cubicBezTo>
                            <a:pt x="6" y="254"/>
                            <a:pt x="6" y="254"/>
                            <a:pt x="6" y="254"/>
                          </a:cubicBezTo>
                          <a:cubicBezTo>
                            <a:pt x="15" y="259"/>
                            <a:pt x="15" y="259"/>
                            <a:pt x="15" y="259"/>
                          </a:cubicBezTo>
                          <a:cubicBezTo>
                            <a:pt x="27" y="256"/>
                            <a:pt x="27" y="256"/>
                            <a:pt x="27" y="256"/>
                          </a:cubicBezTo>
                          <a:cubicBezTo>
                            <a:pt x="33" y="252"/>
                            <a:pt x="33" y="252"/>
                            <a:pt x="33" y="252"/>
                          </a:cubicBezTo>
                          <a:cubicBezTo>
                            <a:pt x="34" y="252"/>
                            <a:pt x="34" y="252"/>
                            <a:pt x="34" y="252"/>
                          </a:cubicBezTo>
                          <a:cubicBezTo>
                            <a:pt x="40" y="252"/>
                            <a:pt x="40" y="252"/>
                            <a:pt x="40" y="252"/>
                          </a:cubicBezTo>
                          <a:cubicBezTo>
                            <a:pt x="43" y="260"/>
                            <a:pt x="43" y="260"/>
                            <a:pt x="43" y="260"/>
                          </a:cubicBezTo>
                          <a:cubicBezTo>
                            <a:pt x="45" y="262"/>
                            <a:pt x="46" y="264"/>
                            <a:pt x="47" y="266"/>
                          </a:cubicBezTo>
                          <a:cubicBezTo>
                            <a:pt x="50" y="266"/>
                            <a:pt x="50" y="266"/>
                            <a:pt x="50" y="266"/>
                          </a:cubicBezTo>
                          <a:cubicBezTo>
                            <a:pt x="51" y="266"/>
                            <a:pt x="51" y="266"/>
                            <a:pt x="51" y="266"/>
                          </a:cubicBezTo>
                          <a:cubicBezTo>
                            <a:pt x="52" y="266"/>
                            <a:pt x="52" y="266"/>
                            <a:pt x="52" y="266"/>
                          </a:cubicBezTo>
                          <a:cubicBezTo>
                            <a:pt x="52" y="265"/>
                            <a:pt x="52" y="265"/>
                            <a:pt x="52" y="265"/>
                          </a:cubicBezTo>
                          <a:cubicBezTo>
                            <a:pt x="58" y="260"/>
                            <a:pt x="58" y="260"/>
                            <a:pt x="58" y="260"/>
                          </a:cubicBezTo>
                          <a:cubicBezTo>
                            <a:pt x="63" y="270"/>
                            <a:pt x="63" y="270"/>
                            <a:pt x="63" y="270"/>
                          </a:cubicBezTo>
                          <a:cubicBezTo>
                            <a:pt x="68" y="273"/>
                            <a:pt x="68" y="273"/>
                            <a:pt x="68" y="273"/>
                          </a:cubicBezTo>
                          <a:cubicBezTo>
                            <a:pt x="76" y="273"/>
                            <a:pt x="76" y="273"/>
                            <a:pt x="76" y="273"/>
                          </a:cubicBezTo>
                          <a:cubicBezTo>
                            <a:pt x="82" y="272"/>
                            <a:pt x="82" y="272"/>
                            <a:pt x="82" y="272"/>
                          </a:cubicBezTo>
                          <a:cubicBezTo>
                            <a:pt x="84" y="272"/>
                            <a:pt x="84" y="272"/>
                            <a:pt x="84" y="272"/>
                          </a:cubicBezTo>
                          <a:cubicBezTo>
                            <a:pt x="98" y="274"/>
                            <a:pt x="98" y="274"/>
                            <a:pt x="98" y="274"/>
                          </a:cubicBezTo>
                          <a:cubicBezTo>
                            <a:pt x="98" y="274"/>
                            <a:pt x="98" y="274"/>
                            <a:pt x="98" y="274"/>
                          </a:cubicBezTo>
                          <a:cubicBezTo>
                            <a:pt x="98" y="275"/>
                            <a:pt x="98" y="275"/>
                            <a:pt x="98" y="275"/>
                          </a:cubicBezTo>
                          <a:cubicBezTo>
                            <a:pt x="104" y="278"/>
                            <a:pt x="104" y="278"/>
                            <a:pt x="104" y="278"/>
                          </a:cubicBezTo>
                          <a:cubicBezTo>
                            <a:pt x="104" y="278"/>
                            <a:pt x="104" y="278"/>
                            <a:pt x="104" y="278"/>
                          </a:cubicBezTo>
                          <a:cubicBezTo>
                            <a:pt x="104" y="278"/>
                            <a:pt x="104" y="278"/>
                            <a:pt x="104" y="278"/>
                          </a:cubicBezTo>
                          <a:cubicBezTo>
                            <a:pt x="104" y="279"/>
                            <a:pt x="104" y="279"/>
                            <a:pt x="104" y="279"/>
                          </a:cubicBezTo>
                          <a:cubicBezTo>
                            <a:pt x="110" y="283"/>
                            <a:pt x="110" y="283"/>
                            <a:pt x="110" y="283"/>
                          </a:cubicBezTo>
                          <a:cubicBezTo>
                            <a:pt x="110" y="283"/>
                            <a:pt x="110" y="283"/>
                            <a:pt x="110" y="283"/>
                          </a:cubicBezTo>
                          <a:cubicBezTo>
                            <a:pt x="113" y="287"/>
                            <a:pt x="113" y="287"/>
                            <a:pt x="113" y="287"/>
                          </a:cubicBezTo>
                          <a:cubicBezTo>
                            <a:pt x="117" y="289"/>
                            <a:pt x="117" y="289"/>
                            <a:pt x="117" y="289"/>
                          </a:cubicBezTo>
                          <a:cubicBezTo>
                            <a:pt x="124" y="288"/>
                            <a:pt x="124" y="288"/>
                            <a:pt x="124" y="288"/>
                          </a:cubicBezTo>
                          <a:cubicBezTo>
                            <a:pt x="124" y="280"/>
                            <a:pt x="124" y="280"/>
                            <a:pt x="124" y="280"/>
                          </a:cubicBezTo>
                          <a:cubicBezTo>
                            <a:pt x="120" y="274"/>
                            <a:pt x="120" y="274"/>
                            <a:pt x="120" y="274"/>
                          </a:cubicBezTo>
                          <a:cubicBezTo>
                            <a:pt x="120" y="274"/>
                            <a:pt x="120" y="274"/>
                            <a:pt x="120" y="274"/>
                          </a:cubicBezTo>
                          <a:cubicBezTo>
                            <a:pt x="120" y="274"/>
                            <a:pt x="120" y="274"/>
                            <a:pt x="120" y="274"/>
                          </a:cubicBezTo>
                          <a:cubicBezTo>
                            <a:pt x="118" y="263"/>
                            <a:pt x="118" y="263"/>
                            <a:pt x="118" y="263"/>
                          </a:cubicBezTo>
                          <a:cubicBezTo>
                            <a:pt x="123" y="258"/>
                            <a:pt x="123" y="258"/>
                            <a:pt x="123" y="258"/>
                          </a:cubicBezTo>
                          <a:cubicBezTo>
                            <a:pt x="124" y="257"/>
                            <a:pt x="124" y="257"/>
                            <a:pt x="124" y="257"/>
                          </a:cubicBezTo>
                          <a:cubicBezTo>
                            <a:pt x="124" y="257"/>
                            <a:pt x="124" y="257"/>
                            <a:pt x="124" y="257"/>
                          </a:cubicBezTo>
                          <a:cubicBezTo>
                            <a:pt x="129" y="256"/>
                            <a:pt x="129" y="256"/>
                            <a:pt x="129" y="256"/>
                          </a:cubicBezTo>
                          <a:cubicBezTo>
                            <a:pt x="134" y="256"/>
                            <a:pt x="134" y="256"/>
                            <a:pt x="134" y="256"/>
                          </a:cubicBezTo>
                          <a:cubicBezTo>
                            <a:pt x="136" y="254"/>
                            <a:pt x="136" y="254"/>
                            <a:pt x="136" y="254"/>
                          </a:cubicBezTo>
                          <a:cubicBezTo>
                            <a:pt x="132" y="250"/>
                            <a:pt x="132" y="250"/>
                            <a:pt x="132" y="250"/>
                          </a:cubicBezTo>
                          <a:cubicBezTo>
                            <a:pt x="121" y="242"/>
                            <a:pt x="121" y="242"/>
                            <a:pt x="121" y="242"/>
                          </a:cubicBezTo>
                          <a:cubicBezTo>
                            <a:pt x="118" y="238"/>
                            <a:pt x="118" y="238"/>
                            <a:pt x="118" y="238"/>
                          </a:cubicBezTo>
                          <a:cubicBezTo>
                            <a:pt x="118" y="238"/>
                            <a:pt x="118" y="238"/>
                            <a:pt x="118" y="238"/>
                          </a:cubicBezTo>
                          <a:cubicBezTo>
                            <a:pt x="117" y="237"/>
                            <a:pt x="117" y="237"/>
                            <a:pt x="117" y="237"/>
                          </a:cubicBezTo>
                          <a:cubicBezTo>
                            <a:pt x="118" y="236"/>
                            <a:pt x="118" y="236"/>
                            <a:pt x="118" y="236"/>
                          </a:cubicBezTo>
                          <a:cubicBezTo>
                            <a:pt x="121" y="230"/>
                            <a:pt x="121" y="230"/>
                            <a:pt x="121" y="230"/>
                          </a:cubicBezTo>
                          <a:cubicBezTo>
                            <a:pt x="122" y="231"/>
                            <a:pt x="122" y="231"/>
                            <a:pt x="122" y="231"/>
                          </a:cubicBezTo>
                          <a:cubicBezTo>
                            <a:pt x="130" y="233"/>
                            <a:pt x="130" y="233"/>
                            <a:pt x="130" y="233"/>
                          </a:cubicBezTo>
                          <a:cubicBezTo>
                            <a:pt x="151" y="232"/>
                            <a:pt x="151" y="232"/>
                            <a:pt x="151" y="232"/>
                          </a:cubicBezTo>
                          <a:cubicBezTo>
                            <a:pt x="151" y="233"/>
                            <a:pt x="151" y="233"/>
                            <a:pt x="151" y="233"/>
                          </a:cubicBezTo>
                          <a:cubicBezTo>
                            <a:pt x="152" y="233"/>
                            <a:pt x="152" y="233"/>
                            <a:pt x="152" y="233"/>
                          </a:cubicBezTo>
                          <a:cubicBezTo>
                            <a:pt x="158" y="235"/>
                            <a:pt x="158" y="235"/>
                            <a:pt x="158" y="235"/>
                          </a:cubicBezTo>
                          <a:cubicBezTo>
                            <a:pt x="162" y="231"/>
                            <a:pt x="162" y="231"/>
                            <a:pt x="162" y="231"/>
                          </a:cubicBezTo>
                          <a:cubicBezTo>
                            <a:pt x="160" y="219"/>
                            <a:pt x="160" y="219"/>
                            <a:pt x="160" y="219"/>
                          </a:cubicBezTo>
                          <a:cubicBezTo>
                            <a:pt x="152" y="214"/>
                            <a:pt x="152" y="214"/>
                            <a:pt x="152" y="214"/>
                          </a:cubicBezTo>
                          <a:cubicBezTo>
                            <a:pt x="146" y="210"/>
                            <a:pt x="144" y="202"/>
                            <a:pt x="145" y="187"/>
                          </a:cubicBezTo>
                          <a:cubicBezTo>
                            <a:pt x="138" y="184"/>
                            <a:pt x="138" y="184"/>
                            <a:pt x="138" y="184"/>
                          </a:cubicBezTo>
                          <a:cubicBezTo>
                            <a:pt x="138" y="184"/>
                            <a:pt x="138" y="184"/>
                            <a:pt x="138" y="184"/>
                          </a:cubicBezTo>
                          <a:cubicBezTo>
                            <a:pt x="137" y="184"/>
                            <a:pt x="137" y="184"/>
                            <a:pt x="137" y="184"/>
                          </a:cubicBezTo>
                          <a:cubicBezTo>
                            <a:pt x="137" y="183"/>
                            <a:pt x="137" y="183"/>
                            <a:pt x="137" y="183"/>
                          </a:cubicBezTo>
                          <a:cubicBezTo>
                            <a:pt x="137" y="182"/>
                            <a:pt x="137" y="182"/>
                            <a:pt x="137" y="182"/>
                          </a:cubicBezTo>
                          <a:cubicBezTo>
                            <a:pt x="136" y="172"/>
                            <a:pt x="136" y="172"/>
                            <a:pt x="136" y="172"/>
                          </a:cubicBezTo>
                          <a:cubicBezTo>
                            <a:pt x="144" y="131"/>
                            <a:pt x="144" y="131"/>
                            <a:pt x="144" y="131"/>
                          </a:cubicBezTo>
                          <a:cubicBezTo>
                            <a:pt x="141" y="119"/>
                            <a:pt x="139" y="111"/>
                            <a:pt x="139" y="107"/>
                          </a:cubicBezTo>
                          <a:cubicBezTo>
                            <a:pt x="138" y="95"/>
                            <a:pt x="138" y="95"/>
                            <a:pt x="138" y="95"/>
                          </a:cubicBezTo>
                          <a:cubicBezTo>
                            <a:pt x="139" y="82"/>
                            <a:pt x="139" y="82"/>
                            <a:pt x="139" y="82"/>
                          </a:cubicBezTo>
                          <a:cubicBezTo>
                            <a:pt x="139" y="81"/>
                            <a:pt x="139" y="81"/>
                            <a:pt x="139" y="81"/>
                          </a:cubicBezTo>
                          <a:cubicBezTo>
                            <a:pt x="140" y="80"/>
                            <a:pt x="140" y="80"/>
                            <a:pt x="140" y="80"/>
                          </a:cubicBezTo>
                          <a:cubicBezTo>
                            <a:pt x="140" y="80"/>
                            <a:pt x="140" y="80"/>
                            <a:pt x="140" y="80"/>
                          </a:cubicBezTo>
                          <a:cubicBezTo>
                            <a:pt x="148" y="74"/>
                            <a:pt x="148" y="74"/>
                            <a:pt x="148" y="74"/>
                          </a:cubicBezTo>
                          <a:cubicBezTo>
                            <a:pt x="148" y="68"/>
                            <a:pt x="148" y="68"/>
                            <a:pt x="148" y="68"/>
                          </a:cubicBezTo>
                          <a:cubicBezTo>
                            <a:pt x="148" y="66"/>
                            <a:pt x="147" y="64"/>
                            <a:pt x="145" y="61"/>
                          </a:cubicBezTo>
                          <a:cubicBezTo>
                            <a:pt x="140" y="55"/>
                            <a:pt x="140" y="55"/>
                            <a:pt x="140" y="55"/>
                          </a:cubicBezTo>
                          <a:cubicBezTo>
                            <a:pt x="139" y="55"/>
                            <a:pt x="139" y="55"/>
                            <a:pt x="139" y="55"/>
                          </a:cubicBezTo>
                          <a:cubicBezTo>
                            <a:pt x="139" y="54"/>
                            <a:pt x="139" y="54"/>
                            <a:pt x="139" y="54"/>
                          </a:cubicBezTo>
                          <a:cubicBezTo>
                            <a:pt x="138" y="44"/>
                            <a:pt x="138" y="44"/>
                            <a:pt x="138" y="44"/>
                          </a:cubicBezTo>
                          <a:cubicBezTo>
                            <a:pt x="138" y="44"/>
                            <a:pt x="138" y="44"/>
                            <a:pt x="138" y="44"/>
                          </a:cubicBezTo>
                          <a:cubicBezTo>
                            <a:pt x="138" y="44"/>
                            <a:pt x="138" y="44"/>
                            <a:pt x="138" y="44"/>
                          </a:cubicBezTo>
                          <a:cubicBezTo>
                            <a:pt x="138" y="43"/>
                            <a:pt x="138" y="43"/>
                            <a:pt x="138" y="43"/>
                          </a:cubicBezTo>
                          <a:cubicBezTo>
                            <a:pt x="138" y="43"/>
                            <a:pt x="138" y="43"/>
                            <a:pt x="138" y="43"/>
                          </a:cubicBezTo>
                          <a:cubicBezTo>
                            <a:pt x="149" y="30"/>
                            <a:pt x="149" y="30"/>
                            <a:pt x="149" y="30"/>
                          </a:cubicBezTo>
                          <a:cubicBezTo>
                            <a:pt x="149" y="24"/>
                            <a:pt x="149" y="24"/>
                            <a:pt x="149" y="24"/>
                          </a:cubicBezTo>
                          <a:cubicBezTo>
                            <a:pt x="146" y="18"/>
                            <a:pt x="146" y="18"/>
                            <a:pt x="146" y="18"/>
                          </a:cubicBezTo>
                          <a:cubicBezTo>
                            <a:pt x="146" y="18"/>
                            <a:pt x="146" y="18"/>
                            <a:pt x="146" y="18"/>
                          </a:cubicBezTo>
                          <a:cubicBezTo>
                            <a:pt x="145" y="17"/>
                            <a:pt x="145" y="17"/>
                            <a:pt x="145" y="17"/>
                          </a:cubicBezTo>
                          <a:cubicBezTo>
                            <a:pt x="150" y="10"/>
                            <a:pt x="150" y="10"/>
                            <a:pt x="150" y="10"/>
                          </a:cubicBezTo>
                          <a:cubicBezTo>
                            <a:pt x="150" y="10"/>
                            <a:pt x="150" y="10"/>
                            <a:pt x="150" y="10"/>
                          </a:cubicBezTo>
                          <a:cubicBezTo>
                            <a:pt x="151" y="10"/>
                            <a:pt x="151" y="10"/>
                            <a:pt x="151" y="10"/>
                          </a:cubicBezTo>
                          <a:cubicBezTo>
                            <a:pt x="156" y="6"/>
                            <a:pt x="156" y="6"/>
                            <a:pt x="156" y="6"/>
                          </a:cubicBezTo>
                          <a:cubicBezTo>
                            <a:pt x="156" y="0"/>
                            <a:pt x="156" y="0"/>
                            <a:pt x="156" y="0"/>
                          </a:cubicBezTo>
                          <a:cubicBezTo>
                            <a:pt x="153" y="0"/>
                            <a:pt x="153" y="0"/>
                            <a:pt x="153" y="0"/>
                          </a:cubicBezTo>
                          <a:cubicBezTo>
                            <a:pt x="148" y="0"/>
                            <a:pt x="148" y="0"/>
                            <a:pt x="148" y="0"/>
                          </a:cubicBezTo>
                          <a:cubicBezTo>
                            <a:pt x="146" y="9"/>
                            <a:pt x="146" y="9"/>
                            <a:pt x="146" y="9"/>
                          </a:cubicBezTo>
                          <a:cubicBezTo>
                            <a:pt x="145" y="9"/>
                            <a:pt x="145" y="9"/>
                            <a:pt x="145" y="9"/>
                          </a:cubicBezTo>
                          <a:cubicBezTo>
                            <a:pt x="134" y="5"/>
                            <a:pt x="134" y="5"/>
                            <a:pt x="134" y="5"/>
                          </a:cubicBezTo>
                          <a:cubicBezTo>
                            <a:pt x="128" y="4"/>
                            <a:pt x="128" y="4"/>
                            <a:pt x="128" y="4"/>
                          </a:cubicBezTo>
                          <a:cubicBezTo>
                            <a:pt x="130" y="14"/>
                            <a:pt x="130" y="14"/>
                            <a:pt x="130" y="14"/>
                          </a:cubicBezTo>
                          <a:cubicBezTo>
                            <a:pt x="122" y="16"/>
                            <a:pt x="122" y="16"/>
                            <a:pt x="122" y="16"/>
                          </a:cubicBezTo>
                          <a:cubicBezTo>
                            <a:pt x="109" y="23"/>
                            <a:pt x="109" y="23"/>
                            <a:pt x="109" y="23"/>
                          </a:cubicBezTo>
                          <a:cubicBezTo>
                            <a:pt x="105" y="28"/>
                            <a:pt x="105" y="28"/>
                            <a:pt x="105" y="28"/>
                          </a:cubicBezTo>
                          <a:cubicBezTo>
                            <a:pt x="105" y="28"/>
                            <a:pt x="105" y="28"/>
                            <a:pt x="105" y="28"/>
                          </a:cubicBezTo>
                          <a:cubicBezTo>
                            <a:pt x="105" y="29"/>
                            <a:pt x="105" y="29"/>
                            <a:pt x="105" y="29"/>
                          </a:cubicBezTo>
                          <a:cubicBezTo>
                            <a:pt x="104" y="29"/>
                            <a:pt x="104" y="29"/>
                            <a:pt x="104" y="29"/>
                          </a:cubicBezTo>
                          <a:cubicBezTo>
                            <a:pt x="98" y="35"/>
                            <a:pt x="98" y="35"/>
                            <a:pt x="98" y="35"/>
                          </a:cubicBezTo>
                          <a:cubicBezTo>
                            <a:pt x="96" y="44"/>
                            <a:pt x="96" y="44"/>
                            <a:pt x="96" y="44"/>
                          </a:cubicBezTo>
                          <a:cubicBezTo>
                            <a:pt x="96" y="45"/>
                            <a:pt x="96" y="45"/>
                            <a:pt x="96" y="45"/>
                          </a:cubicBezTo>
                          <a:cubicBezTo>
                            <a:pt x="93" y="59"/>
                            <a:pt x="93" y="59"/>
                            <a:pt x="93" y="59"/>
                          </a:cubicBezTo>
                          <a:cubicBezTo>
                            <a:pt x="93" y="59"/>
                            <a:pt x="93" y="59"/>
                            <a:pt x="93" y="59"/>
                          </a:cubicBezTo>
                          <a:cubicBezTo>
                            <a:pt x="92" y="65"/>
                            <a:pt x="92" y="65"/>
                            <a:pt x="92" y="65"/>
                          </a:cubicBezTo>
                          <a:cubicBezTo>
                            <a:pt x="92" y="66"/>
                            <a:pt x="92" y="66"/>
                            <a:pt x="92" y="66"/>
                          </a:cubicBezTo>
                          <a:cubicBezTo>
                            <a:pt x="92" y="66"/>
                            <a:pt x="92" y="66"/>
                            <a:pt x="92" y="66"/>
                          </a:cubicBezTo>
                          <a:cubicBezTo>
                            <a:pt x="91" y="66"/>
                            <a:pt x="91" y="66"/>
                            <a:pt x="91" y="66"/>
                          </a:cubicBezTo>
                          <a:cubicBezTo>
                            <a:pt x="87" y="72"/>
                            <a:pt x="87" y="72"/>
                            <a:pt x="87" y="72"/>
                          </a:cubicBezTo>
                          <a:cubicBezTo>
                            <a:pt x="86" y="72"/>
                            <a:pt x="86" y="72"/>
                            <a:pt x="86" y="72"/>
                          </a:cubicBezTo>
                          <a:cubicBezTo>
                            <a:pt x="86" y="72"/>
                            <a:pt x="86" y="72"/>
                            <a:pt x="86" y="72"/>
                          </a:cubicBezTo>
                          <a:cubicBezTo>
                            <a:pt x="86" y="73"/>
                            <a:pt x="86" y="73"/>
                            <a:pt x="86" y="73"/>
                          </a:cubicBezTo>
                          <a:cubicBezTo>
                            <a:pt x="86" y="73"/>
                            <a:pt x="86" y="73"/>
                            <a:pt x="86" y="73"/>
                          </a:cubicBezTo>
                          <a:cubicBezTo>
                            <a:pt x="76" y="74"/>
                            <a:pt x="76" y="74"/>
                            <a:pt x="76" y="74"/>
                          </a:cubicBezTo>
                          <a:cubicBezTo>
                            <a:pt x="76" y="74"/>
                            <a:pt x="76" y="74"/>
                            <a:pt x="76" y="74"/>
                          </a:cubicBezTo>
                          <a:cubicBezTo>
                            <a:pt x="76" y="74"/>
                            <a:pt x="76" y="74"/>
                            <a:pt x="76" y="74"/>
                          </a:cubicBezTo>
                          <a:cubicBezTo>
                            <a:pt x="76" y="74"/>
                            <a:pt x="76" y="74"/>
                            <a:pt x="76" y="74"/>
                          </a:cubicBezTo>
                          <a:cubicBezTo>
                            <a:pt x="76" y="74"/>
                            <a:pt x="76" y="74"/>
                            <a:pt x="76" y="74"/>
                          </a:cubicBezTo>
                          <a:cubicBezTo>
                            <a:pt x="61" y="69"/>
                            <a:pt x="61" y="69"/>
                            <a:pt x="61" y="69"/>
                          </a:cubicBezTo>
                          <a:cubicBezTo>
                            <a:pt x="61" y="69"/>
                            <a:pt x="61" y="69"/>
                            <a:pt x="61" y="69"/>
                          </a:cubicBezTo>
                          <a:lnTo>
                            <a:pt x="54" y="66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7" name="iṥ1ïďé">
                      <a:extLst>
                        <a:ext uri="{FF2B5EF4-FFF2-40B4-BE49-F238E27FC236}">
                          <a16:creationId xmlns:a16="http://schemas.microsoft.com/office/drawing/2014/main" id="{D49A9664-28F8-42EB-809D-C991227474B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447" y="1749"/>
                      <a:ext cx="256" cy="561"/>
                    </a:xfrm>
                    <a:custGeom>
                      <a:avLst/>
                      <a:gdLst>
                        <a:gd name="T0" fmla="*/ 100 w 108"/>
                        <a:gd name="T1" fmla="*/ 4 h 237"/>
                        <a:gd name="T2" fmla="*/ 94 w 108"/>
                        <a:gd name="T3" fmla="*/ 6 h 237"/>
                        <a:gd name="T4" fmla="*/ 88 w 108"/>
                        <a:gd name="T5" fmla="*/ 12 h 237"/>
                        <a:gd name="T6" fmla="*/ 87 w 108"/>
                        <a:gd name="T7" fmla="*/ 12 h 237"/>
                        <a:gd name="T8" fmla="*/ 68 w 108"/>
                        <a:gd name="T9" fmla="*/ 14 h 237"/>
                        <a:gd name="T10" fmla="*/ 61 w 108"/>
                        <a:gd name="T11" fmla="*/ 20 h 237"/>
                        <a:gd name="T12" fmla="*/ 56 w 108"/>
                        <a:gd name="T13" fmla="*/ 24 h 237"/>
                        <a:gd name="T14" fmla="*/ 46 w 108"/>
                        <a:gd name="T15" fmla="*/ 24 h 237"/>
                        <a:gd name="T16" fmla="*/ 42 w 108"/>
                        <a:gd name="T17" fmla="*/ 38 h 237"/>
                        <a:gd name="T18" fmla="*/ 41 w 108"/>
                        <a:gd name="T19" fmla="*/ 38 h 237"/>
                        <a:gd name="T20" fmla="*/ 33 w 108"/>
                        <a:gd name="T21" fmla="*/ 46 h 237"/>
                        <a:gd name="T22" fmla="*/ 21 w 108"/>
                        <a:gd name="T23" fmla="*/ 60 h 237"/>
                        <a:gd name="T24" fmla="*/ 14 w 108"/>
                        <a:gd name="T25" fmla="*/ 68 h 237"/>
                        <a:gd name="T26" fmla="*/ 13 w 108"/>
                        <a:gd name="T27" fmla="*/ 77 h 237"/>
                        <a:gd name="T28" fmla="*/ 13 w 108"/>
                        <a:gd name="T29" fmla="*/ 85 h 237"/>
                        <a:gd name="T30" fmla="*/ 8 w 108"/>
                        <a:gd name="T31" fmla="*/ 92 h 237"/>
                        <a:gd name="T32" fmla="*/ 8 w 108"/>
                        <a:gd name="T33" fmla="*/ 112 h 237"/>
                        <a:gd name="T34" fmla="*/ 12 w 108"/>
                        <a:gd name="T35" fmla="*/ 122 h 237"/>
                        <a:gd name="T36" fmla="*/ 11 w 108"/>
                        <a:gd name="T37" fmla="*/ 132 h 237"/>
                        <a:gd name="T38" fmla="*/ 3 w 108"/>
                        <a:gd name="T39" fmla="*/ 162 h 237"/>
                        <a:gd name="T40" fmla="*/ 9 w 108"/>
                        <a:gd name="T41" fmla="*/ 186 h 237"/>
                        <a:gd name="T42" fmla="*/ 7 w 108"/>
                        <a:gd name="T43" fmla="*/ 237 h 237"/>
                        <a:gd name="T44" fmla="*/ 17 w 108"/>
                        <a:gd name="T45" fmla="*/ 228 h 237"/>
                        <a:gd name="T46" fmla="*/ 56 w 108"/>
                        <a:gd name="T47" fmla="*/ 208 h 237"/>
                        <a:gd name="T48" fmla="*/ 75 w 108"/>
                        <a:gd name="T49" fmla="*/ 210 h 237"/>
                        <a:gd name="T50" fmla="*/ 91 w 108"/>
                        <a:gd name="T51" fmla="*/ 196 h 237"/>
                        <a:gd name="T52" fmla="*/ 95 w 108"/>
                        <a:gd name="T53" fmla="*/ 186 h 237"/>
                        <a:gd name="T54" fmla="*/ 95 w 108"/>
                        <a:gd name="T55" fmla="*/ 184 h 237"/>
                        <a:gd name="T56" fmla="*/ 97 w 108"/>
                        <a:gd name="T57" fmla="*/ 170 h 237"/>
                        <a:gd name="T58" fmla="*/ 98 w 108"/>
                        <a:gd name="T59" fmla="*/ 162 h 237"/>
                        <a:gd name="T60" fmla="*/ 95 w 108"/>
                        <a:gd name="T61" fmla="*/ 140 h 237"/>
                        <a:gd name="T62" fmla="*/ 96 w 108"/>
                        <a:gd name="T63" fmla="*/ 134 h 237"/>
                        <a:gd name="T64" fmla="*/ 108 w 108"/>
                        <a:gd name="T65" fmla="*/ 108 h 237"/>
                        <a:gd name="T66" fmla="*/ 91 w 108"/>
                        <a:gd name="T67" fmla="*/ 92 h 237"/>
                        <a:gd name="T68" fmla="*/ 88 w 108"/>
                        <a:gd name="T69" fmla="*/ 85 h 237"/>
                        <a:gd name="T70" fmla="*/ 90 w 108"/>
                        <a:gd name="T71" fmla="*/ 73 h 237"/>
                        <a:gd name="T72" fmla="*/ 92 w 108"/>
                        <a:gd name="T73" fmla="*/ 65 h 237"/>
                        <a:gd name="T74" fmla="*/ 104 w 108"/>
                        <a:gd name="T75" fmla="*/ 56 h 237"/>
                        <a:gd name="T76" fmla="*/ 107 w 108"/>
                        <a:gd name="T77" fmla="*/ 33 h 237"/>
                        <a:gd name="T78" fmla="*/ 100 w 108"/>
                        <a:gd name="T79" fmla="*/ 32 h 237"/>
                        <a:gd name="T80" fmla="*/ 91 w 108"/>
                        <a:gd name="T81" fmla="*/ 26 h 237"/>
                        <a:gd name="T82" fmla="*/ 90 w 108"/>
                        <a:gd name="T83" fmla="*/ 16 h 23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</a:cxnLst>
                      <a:rect l="0" t="0" r="r" b="b"/>
                      <a:pathLst>
                        <a:path w="108" h="237">
                          <a:moveTo>
                            <a:pt x="101" y="12"/>
                          </a:moveTo>
                          <a:cubicBezTo>
                            <a:pt x="102" y="10"/>
                            <a:pt x="102" y="10"/>
                            <a:pt x="102" y="10"/>
                          </a:cubicBezTo>
                          <a:cubicBezTo>
                            <a:pt x="100" y="4"/>
                            <a:pt x="100" y="4"/>
                            <a:pt x="100" y="4"/>
                          </a:cubicBezTo>
                          <a:cubicBezTo>
                            <a:pt x="97" y="0"/>
                            <a:pt x="97" y="0"/>
                            <a:pt x="97" y="0"/>
                          </a:cubicBezTo>
                          <a:cubicBezTo>
                            <a:pt x="94" y="6"/>
                            <a:pt x="94" y="6"/>
                            <a:pt x="94" y="6"/>
                          </a:cubicBezTo>
                          <a:cubicBezTo>
                            <a:pt x="94" y="6"/>
                            <a:pt x="94" y="6"/>
                            <a:pt x="94" y="6"/>
                          </a:cubicBezTo>
                          <a:cubicBezTo>
                            <a:pt x="94" y="6"/>
                            <a:pt x="94" y="6"/>
                            <a:pt x="94" y="6"/>
                          </a:cubicBezTo>
                          <a:cubicBezTo>
                            <a:pt x="94" y="6"/>
                            <a:pt x="94" y="6"/>
                            <a:pt x="94" y="6"/>
                          </a:cubicBezTo>
                          <a:cubicBezTo>
                            <a:pt x="88" y="12"/>
                            <a:pt x="88" y="12"/>
                            <a:pt x="88" y="12"/>
                          </a:cubicBezTo>
                          <a:cubicBezTo>
                            <a:pt x="88" y="12"/>
                            <a:pt x="88" y="12"/>
                            <a:pt x="88" y="12"/>
                          </a:cubicBezTo>
                          <a:cubicBezTo>
                            <a:pt x="88" y="12"/>
                            <a:pt x="88" y="12"/>
                            <a:pt x="88" y="12"/>
                          </a:cubicBezTo>
                          <a:cubicBezTo>
                            <a:pt x="87" y="12"/>
                            <a:pt x="87" y="12"/>
                            <a:pt x="87" y="12"/>
                          </a:cubicBezTo>
                          <a:cubicBezTo>
                            <a:pt x="78" y="15"/>
                            <a:pt x="78" y="15"/>
                            <a:pt x="78" y="15"/>
                          </a:cubicBezTo>
                          <a:cubicBezTo>
                            <a:pt x="77" y="15"/>
                            <a:pt x="77" y="15"/>
                            <a:pt x="77" y="15"/>
                          </a:cubicBezTo>
                          <a:cubicBezTo>
                            <a:pt x="68" y="14"/>
                            <a:pt x="68" y="14"/>
                            <a:pt x="68" y="14"/>
                          </a:cubicBezTo>
                          <a:cubicBezTo>
                            <a:pt x="62" y="15"/>
                            <a:pt x="62" y="15"/>
                            <a:pt x="62" y="15"/>
                          </a:cubicBezTo>
                          <a:cubicBezTo>
                            <a:pt x="61" y="20"/>
                            <a:pt x="61" y="20"/>
                            <a:pt x="61" y="20"/>
                          </a:cubicBezTo>
                          <a:cubicBezTo>
                            <a:pt x="61" y="20"/>
                            <a:pt x="61" y="20"/>
                            <a:pt x="61" y="20"/>
                          </a:cubicBezTo>
                          <a:cubicBezTo>
                            <a:pt x="61" y="20"/>
                            <a:pt x="61" y="20"/>
                            <a:pt x="61" y="20"/>
                          </a:cubicBezTo>
                          <a:cubicBezTo>
                            <a:pt x="56" y="23"/>
                            <a:pt x="56" y="23"/>
                            <a:pt x="56" y="23"/>
                          </a:cubicBezTo>
                          <a:cubicBezTo>
                            <a:pt x="56" y="24"/>
                            <a:pt x="56" y="24"/>
                            <a:pt x="56" y="24"/>
                          </a:cubicBezTo>
                          <a:cubicBezTo>
                            <a:pt x="55" y="24"/>
                            <a:pt x="55" y="24"/>
                            <a:pt x="55" y="24"/>
                          </a:cubicBezTo>
                          <a:cubicBezTo>
                            <a:pt x="47" y="23"/>
                            <a:pt x="47" y="23"/>
                            <a:pt x="47" y="23"/>
                          </a:cubicBezTo>
                          <a:cubicBezTo>
                            <a:pt x="46" y="24"/>
                            <a:pt x="46" y="24"/>
                            <a:pt x="46" y="24"/>
                          </a:cubicBezTo>
                          <a:cubicBezTo>
                            <a:pt x="46" y="32"/>
                            <a:pt x="46" y="32"/>
                            <a:pt x="46" y="32"/>
                          </a:cubicBezTo>
                          <a:cubicBezTo>
                            <a:pt x="46" y="32"/>
                            <a:pt x="46" y="32"/>
                            <a:pt x="46" y="32"/>
                          </a:cubicBezTo>
                          <a:cubicBezTo>
                            <a:pt x="42" y="38"/>
                            <a:pt x="42" y="38"/>
                            <a:pt x="42" y="38"/>
                          </a:cubicBezTo>
                          <a:cubicBezTo>
                            <a:pt x="42" y="38"/>
                            <a:pt x="42" y="38"/>
                            <a:pt x="42" y="38"/>
                          </a:cubicBezTo>
                          <a:cubicBezTo>
                            <a:pt x="42" y="38"/>
                            <a:pt x="42" y="38"/>
                            <a:pt x="42" y="38"/>
                          </a:cubicBezTo>
                          <a:cubicBezTo>
                            <a:pt x="41" y="38"/>
                            <a:pt x="41" y="38"/>
                            <a:pt x="41" y="38"/>
                          </a:cubicBezTo>
                          <a:cubicBezTo>
                            <a:pt x="34" y="46"/>
                            <a:pt x="34" y="46"/>
                            <a:pt x="34" y="46"/>
                          </a:cubicBezTo>
                          <a:cubicBezTo>
                            <a:pt x="33" y="46"/>
                            <a:pt x="33" y="46"/>
                            <a:pt x="33" y="46"/>
                          </a:cubicBezTo>
                          <a:cubicBezTo>
                            <a:pt x="33" y="46"/>
                            <a:pt x="33" y="46"/>
                            <a:pt x="33" y="46"/>
                          </a:cubicBezTo>
                          <a:cubicBezTo>
                            <a:pt x="25" y="48"/>
                            <a:pt x="25" y="48"/>
                            <a:pt x="25" y="48"/>
                          </a:cubicBezTo>
                          <a:cubicBezTo>
                            <a:pt x="20" y="53"/>
                            <a:pt x="20" y="53"/>
                            <a:pt x="20" y="53"/>
                          </a:cubicBezTo>
                          <a:cubicBezTo>
                            <a:pt x="21" y="60"/>
                            <a:pt x="21" y="60"/>
                            <a:pt x="21" y="60"/>
                          </a:cubicBezTo>
                          <a:cubicBezTo>
                            <a:pt x="21" y="62"/>
                            <a:pt x="21" y="62"/>
                            <a:pt x="21" y="62"/>
                          </a:cubicBezTo>
                          <a:cubicBezTo>
                            <a:pt x="20" y="62"/>
                            <a:pt x="20" y="62"/>
                            <a:pt x="20" y="62"/>
                          </a:cubicBezTo>
                          <a:cubicBezTo>
                            <a:pt x="14" y="68"/>
                            <a:pt x="14" y="68"/>
                            <a:pt x="14" y="68"/>
                          </a:cubicBezTo>
                          <a:cubicBezTo>
                            <a:pt x="10" y="72"/>
                            <a:pt x="10" y="72"/>
                            <a:pt x="10" y="72"/>
                          </a:cubicBezTo>
                          <a:cubicBezTo>
                            <a:pt x="13" y="77"/>
                            <a:pt x="13" y="77"/>
                            <a:pt x="13" y="77"/>
                          </a:cubicBezTo>
                          <a:cubicBezTo>
                            <a:pt x="13" y="77"/>
                            <a:pt x="13" y="77"/>
                            <a:pt x="13" y="77"/>
                          </a:cubicBezTo>
                          <a:cubicBezTo>
                            <a:pt x="13" y="78"/>
                            <a:pt x="13" y="78"/>
                            <a:pt x="13" y="78"/>
                          </a:cubicBezTo>
                          <a:cubicBezTo>
                            <a:pt x="13" y="85"/>
                            <a:pt x="13" y="85"/>
                            <a:pt x="13" y="85"/>
                          </a:cubicBezTo>
                          <a:cubicBezTo>
                            <a:pt x="13" y="85"/>
                            <a:pt x="13" y="85"/>
                            <a:pt x="13" y="85"/>
                          </a:cubicBezTo>
                          <a:cubicBezTo>
                            <a:pt x="13" y="86"/>
                            <a:pt x="13" y="86"/>
                            <a:pt x="13" y="86"/>
                          </a:cubicBezTo>
                          <a:cubicBezTo>
                            <a:pt x="8" y="92"/>
                            <a:pt x="8" y="92"/>
                            <a:pt x="8" y="92"/>
                          </a:cubicBezTo>
                          <a:cubicBezTo>
                            <a:pt x="8" y="92"/>
                            <a:pt x="8" y="92"/>
                            <a:pt x="8" y="92"/>
                          </a:cubicBezTo>
                          <a:cubicBezTo>
                            <a:pt x="2" y="99"/>
                            <a:pt x="2" y="99"/>
                            <a:pt x="2" y="99"/>
                          </a:cubicBezTo>
                          <a:cubicBezTo>
                            <a:pt x="3" y="107"/>
                            <a:pt x="3" y="107"/>
                            <a:pt x="3" y="107"/>
                          </a:cubicBezTo>
                          <a:cubicBezTo>
                            <a:pt x="8" y="112"/>
                            <a:pt x="8" y="112"/>
                            <a:pt x="8" y="112"/>
                          </a:cubicBezTo>
                          <a:cubicBezTo>
                            <a:pt x="8" y="112"/>
                            <a:pt x="8" y="112"/>
                            <a:pt x="8" y="112"/>
                          </a:cubicBezTo>
                          <a:cubicBezTo>
                            <a:pt x="8" y="112"/>
                            <a:pt x="8" y="112"/>
                            <a:pt x="8" y="112"/>
                          </a:cubicBezTo>
                          <a:cubicBezTo>
                            <a:pt x="11" y="116"/>
                            <a:pt x="12" y="120"/>
                            <a:pt x="12" y="122"/>
                          </a:cubicBezTo>
                          <a:cubicBezTo>
                            <a:pt x="12" y="131"/>
                            <a:pt x="12" y="131"/>
                            <a:pt x="12" y="131"/>
                          </a:cubicBezTo>
                          <a:cubicBezTo>
                            <a:pt x="12" y="131"/>
                            <a:pt x="12" y="131"/>
                            <a:pt x="12" y="131"/>
                          </a:cubicBezTo>
                          <a:cubicBezTo>
                            <a:pt x="11" y="132"/>
                            <a:pt x="11" y="132"/>
                            <a:pt x="11" y="132"/>
                          </a:cubicBezTo>
                          <a:cubicBezTo>
                            <a:pt x="3" y="138"/>
                            <a:pt x="3" y="138"/>
                            <a:pt x="3" y="138"/>
                          </a:cubicBezTo>
                          <a:cubicBezTo>
                            <a:pt x="2" y="150"/>
                            <a:pt x="2" y="150"/>
                            <a:pt x="2" y="150"/>
                          </a:cubicBezTo>
                          <a:cubicBezTo>
                            <a:pt x="3" y="162"/>
                            <a:pt x="3" y="162"/>
                            <a:pt x="3" y="162"/>
                          </a:cubicBezTo>
                          <a:cubicBezTo>
                            <a:pt x="3" y="166"/>
                            <a:pt x="5" y="173"/>
                            <a:pt x="9" y="184"/>
                          </a:cubicBezTo>
                          <a:cubicBezTo>
                            <a:pt x="9" y="185"/>
                            <a:pt x="9" y="185"/>
                            <a:pt x="9" y="185"/>
                          </a:cubicBezTo>
                          <a:cubicBezTo>
                            <a:pt x="9" y="186"/>
                            <a:pt x="9" y="186"/>
                            <a:pt x="9" y="186"/>
                          </a:cubicBezTo>
                          <a:cubicBezTo>
                            <a:pt x="0" y="226"/>
                            <a:pt x="0" y="226"/>
                            <a:pt x="0" y="226"/>
                          </a:cubicBezTo>
                          <a:cubicBezTo>
                            <a:pt x="1" y="234"/>
                            <a:pt x="1" y="234"/>
                            <a:pt x="1" y="234"/>
                          </a:cubicBezTo>
                          <a:cubicBezTo>
                            <a:pt x="7" y="237"/>
                            <a:pt x="7" y="237"/>
                            <a:pt x="7" y="237"/>
                          </a:cubicBezTo>
                          <a:cubicBezTo>
                            <a:pt x="16" y="228"/>
                            <a:pt x="16" y="228"/>
                            <a:pt x="16" y="228"/>
                          </a:cubicBezTo>
                          <a:cubicBezTo>
                            <a:pt x="16" y="228"/>
                            <a:pt x="16" y="228"/>
                            <a:pt x="16" y="228"/>
                          </a:cubicBezTo>
                          <a:cubicBezTo>
                            <a:pt x="17" y="228"/>
                            <a:pt x="17" y="228"/>
                            <a:pt x="17" y="228"/>
                          </a:cubicBezTo>
                          <a:cubicBezTo>
                            <a:pt x="48" y="216"/>
                            <a:pt x="48" y="216"/>
                            <a:pt x="48" y="216"/>
                          </a:cubicBezTo>
                          <a:cubicBezTo>
                            <a:pt x="56" y="208"/>
                            <a:pt x="56" y="208"/>
                            <a:pt x="56" y="208"/>
                          </a:cubicBezTo>
                          <a:cubicBezTo>
                            <a:pt x="56" y="208"/>
                            <a:pt x="56" y="208"/>
                            <a:pt x="56" y="208"/>
                          </a:cubicBezTo>
                          <a:cubicBezTo>
                            <a:pt x="57" y="208"/>
                            <a:pt x="57" y="208"/>
                            <a:pt x="57" y="208"/>
                          </a:cubicBezTo>
                          <a:cubicBezTo>
                            <a:pt x="58" y="208"/>
                            <a:pt x="58" y="208"/>
                            <a:pt x="58" y="208"/>
                          </a:cubicBezTo>
                          <a:cubicBezTo>
                            <a:pt x="75" y="210"/>
                            <a:pt x="75" y="210"/>
                            <a:pt x="75" y="210"/>
                          </a:cubicBezTo>
                          <a:cubicBezTo>
                            <a:pt x="78" y="210"/>
                            <a:pt x="83" y="208"/>
                            <a:pt x="90" y="204"/>
                          </a:cubicBezTo>
                          <a:cubicBezTo>
                            <a:pt x="90" y="196"/>
                            <a:pt x="90" y="196"/>
                            <a:pt x="90" y="196"/>
                          </a:cubicBezTo>
                          <a:cubicBezTo>
                            <a:pt x="91" y="196"/>
                            <a:pt x="91" y="196"/>
                            <a:pt x="91" y="196"/>
                          </a:cubicBezTo>
                          <a:cubicBezTo>
                            <a:pt x="91" y="196"/>
                            <a:pt x="91" y="196"/>
                            <a:pt x="91" y="196"/>
                          </a:cubicBezTo>
                          <a:cubicBezTo>
                            <a:pt x="96" y="191"/>
                            <a:pt x="96" y="191"/>
                            <a:pt x="96" y="191"/>
                          </a:cubicBezTo>
                          <a:cubicBezTo>
                            <a:pt x="95" y="186"/>
                            <a:pt x="95" y="186"/>
                            <a:pt x="95" y="186"/>
                          </a:cubicBezTo>
                          <a:cubicBezTo>
                            <a:pt x="95" y="186"/>
                            <a:pt x="95" y="186"/>
                            <a:pt x="95" y="186"/>
                          </a:cubicBezTo>
                          <a:cubicBezTo>
                            <a:pt x="95" y="185"/>
                            <a:pt x="95" y="185"/>
                            <a:pt x="95" y="185"/>
                          </a:cubicBezTo>
                          <a:cubicBezTo>
                            <a:pt x="95" y="184"/>
                            <a:pt x="95" y="184"/>
                            <a:pt x="95" y="184"/>
                          </a:cubicBezTo>
                          <a:cubicBezTo>
                            <a:pt x="95" y="184"/>
                            <a:pt x="95" y="184"/>
                            <a:pt x="95" y="184"/>
                          </a:cubicBezTo>
                          <a:cubicBezTo>
                            <a:pt x="97" y="182"/>
                            <a:pt x="97" y="181"/>
                            <a:pt x="96" y="180"/>
                          </a:cubicBezTo>
                          <a:cubicBezTo>
                            <a:pt x="94" y="177"/>
                            <a:pt x="95" y="174"/>
                            <a:pt x="97" y="170"/>
                          </a:cubicBezTo>
                          <a:cubicBezTo>
                            <a:pt x="99" y="168"/>
                            <a:pt x="99" y="168"/>
                            <a:pt x="99" y="168"/>
                          </a:cubicBezTo>
                          <a:cubicBezTo>
                            <a:pt x="99" y="168"/>
                            <a:pt x="99" y="168"/>
                            <a:pt x="99" y="168"/>
                          </a:cubicBezTo>
                          <a:cubicBezTo>
                            <a:pt x="98" y="162"/>
                            <a:pt x="98" y="162"/>
                            <a:pt x="98" y="162"/>
                          </a:cubicBezTo>
                          <a:cubicBezTo>
                            <a:pt x="92" y="155"/>
                            <a:pt x="92" y="155"/>
                            <a:pt x="92" y="155"/>
                          </a:cubicBezTo>
                          <a:cubicBezTo>
                            <a:pt x="90" y="153"/>
                            <a:pt x="89" y="150"/>
                            <a:pt x="91" y="147"/>
                          </a:cubicBezTo>
                          <a:cubicBezTo>
                            <a:pt x="92" y="145"/>
                            <a:pt x="93" y="142"/>
                            <a:pt x="95" y="140"/>
                          </a:cubicBezTo>
                          <a:cubicBezTo>
                            <a:pt x="96" y="134"/>
                            <a:pt x="96" y="134"/>
                            <a:pt x="96" y="134"/>
                          </a:cubicBezTo>
                          <a:cubicBezTo>
                            <a:pt x="96" y="134"/>
                            <a:pt x="96" y="134"/>
                            <a:pt x="96" y="134"/>
                          </a:cubicBezTo>
                          <a:cubicBezTo>
                            <a:pt x="96" y="134"/>
                            <a:pt x="96" y="134"/>
                            <a:pt x="96" y="134"/>
                          </a:cubicBezTo>
                          <a:cubicBezTo>
                            <a:pt x="101" y="124"/>
                            <a:pt x="101" y="124"/>
                            <a:pt x="101" y="124"/>
                          </a:cubicBezTo>
                          <a:cubicBezTo>
                            <a:pt x="102" y="120"/>
                            <a:pt x="102" y="120"/>
                            <a:pt x="102" y="120"/>
                          </a:cubicBezTo>
                          <a:cubicBezTo>
                            <a:pt x="108" y="108"/>
                            <a:pt x="108" y="108"/>
                            <a:pt x="108" y="108"/>
                          </a:cubicBezTo>
                          <a:cubicBezTo>
                            <a:pt x="104" y="100"/>
                            <a:pt x="104" y="100"/>
                            <a:pt x="104" y="100"/>
                          </a:cubicBezTo>
                          <a:cubicBezTo>
                            <a:pt x="92" y="92"/>
                            <a:pt x="92" y="92"/>
                            <a:pt x="92" y="92"/>
                          </a:cubicBezTo>
                          <a:cubicBezTo>
                            <a:pt x="91" y="92"/>
                            <a:pt x="91" y="92"/>
                            <a:pt x="91" y="92"/>
                          </a:cubicBezTo>
                          <a:cubicBezTo>
                            <a:pt x="91" y="92"/>
                            <a:pt x="91" y="92"/>
                            <a:pt x="91" y="92"/>
                          </a:cubicBezTo>
                          <a:cubicBezTo>
                            <a:pt x="91" y="92"/>
                            <a:pt x="91" y="92"/>
                            <a:pt x="91" y="92"/>
                          </a:cubicBezTo>
                          <a:cubicBezTo>
                            <a:pt x="88" y="85"/>
                            <a:pt x="88" y="85"/>
                            <a:pt x="88" y="85"/>
                          </a:cubicBezTo>
                          <a:cubicBezTo>
                            <a:pt x="88" y="85"/>
                            <a:pt x="88" y="85"/>
                            <a:pt x="88" y="85"/>
                          </a:cubicBezTo>
                          <a:cubicBezTo>
                            <a:pt x="88" y="84"/>
                            <a:pt x="88" y="84"/>
                            <a:pt x="88" y="84"/>
                          </a:cubicBezTo>
                          <a:cubicBezTo>
                            <a:pt x="90" y="73"/>
                            <a:pt x="90" y="73"/>
                            <a:pt x="90" y="73"/>
                          </a:cubicBezTo>
                          <a:cubicBezTo>
                            <a:pt x="90" y="73"/>
                            <a:pt x="90" y="73"/>
                            <a:pt x="90" y="73"/>
                          </a:cubicBezTo>
                          <a:cubicBezTo>
                            <a:pt x="90" y="73"/>
                            <a:pt x="90" y="73"/>
                            <a:pt x="90" y="73"/>
                          </a:cubicBezTo>
                          <a:cubicBezTo>
                            <a:pt x="92" y="65"/>
                            <a:pt x="92" y="65"/>
                            <a:pt x="92" y="65"/>
                          </a:cubicBezTo>
                          <a:cubicBezTo>
                            <a:pt x="92" y="62"/>
                            <a:pt x="92" y="60"/>
                            <a:pt x="94" y="58"/>
                          </a:cubicBezTo>
                          <a:cubicBezTo>
                            <a:pt x="94" y="58"/>
                            <a:pt x="96" y="57"/>
                            <a:pt x="97" y="57"/>
                          </a:cubicBezTo>
                          <a:cubicBezTo>
                            <a:pt x="104" y="56"/>
                            <a:pt x="104" y="56"/>
                            <a:pt x="104" y="56"/>
                          </a:cubicBezTo>
                          <a:cubicBezTo>
                            <a:pt x="106" y="51"/>
                            <a:pt x="106" y="51"/>
                            <a:pt x="106" y="51"/>
                          </a:cubicBezTo>
                          <a:cubicBezTo>
                            <a:pt x="108" y="38"/>
                            <a:pt x="108" y="38"/>
                            <a:pt x="108" y="38"/>
                          </a:cubicBezTo>
                          <a:cubicBezTo>
                            <a:pt x="107" y="33"/>
                            <a:pt x="107" y="33"/>
                            <a:pt x="107" y="33"/>
                          </a:cubicBezTo>
                          <a:cubicBezTo>
                            <a:pt x="100" y="32"/>
                            <a:pt x="100" y="32"/>
                            <a:pt x="100" y="32"/>
                          </a:cubicBezTo>
                          <a:cubicBezTo>
                            <a:pt x="100" y="32"/>
                            <a:pt x="100" y="32"/>
                            <a:pt x="100" y="32"/>
                          </a:cubicBezTo>
                          <a:cubicBezTo>
                            <a:pt x="100" y="32"/>
                            <a:pt x="100" y="32"/>
                            <a:pt x="100" y="32"/>
                          </a:cubicBezTo>
                          <a:cubicBezTo>
                            <a:pt x="92" y="28"/>
                            <a:pt x="92" y="28"/>
                            <a:pt x="92" y="28"/>
                          </a:cubicBezTo>
                          <a:cubicBezTo>
                            <a:pt x="91" y="27"/>
                            <a:pt x="91" y="27"/>
                            <a:pt x="91" y="27"/>
                          </a:cubicBezTo>
                          <a:cubicBezTo>
                            <a:pt x="91" y="26"/>
                            <a:pt x="91" y="26"/>
                            <a:pt x="91" y="26"/>
                          </a:cubicBezTo>
                          <a:cubicBezTo>
                            <a:pt x="91" y="26"/>
                            <a:pt x="91" y="26"/>
                            <a:pt x="91" y="26"/>
                          </a:cubicBezTo>
                          <a:cubicBezTo>
                            <a:pt x="90" y="16"/>
                            <a:pt x="90" y="16"/>
                            <a:pt x="90" y="16"/>
                          </a:cubicBezTo>
                          <a:cubicBezTo>
                            <a:pt x="90" y="16"/>
                            <a:pt x="90" y="16"/>
                            <a:pt x="90" y="16"/>
                          </a:cubicBezTo>
                          <a:cubicBezTo>
                            <a:pt x="90" y="14"/>
                            <a:pt x="90" y="14"/>
                            <a:pt x="90" y="14"/>
                          </a:cubicBezTo>
                          <a:lnTo>
                            <a:pt x="101" y="12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8" name="ïṩlíḑe">
                      <a:extLst>
                        <a:ext uri="{FF2B5EF4-FFF2-40B4-BE49-F238E27FC236}">
                          <a16:creationId xmlns:a16="http://schemas.microsoft.com/office/drawing/2014/main" id="{69D54365-84CE-479B-AAA1-9F989EC6AE0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81" y="2706"/>
                      <a:ext cx="409" cy="473"/>
                    </a:xfrm>
                    <a:custGeom>
                      <a:avLst/>
                      <a:gdLst>
                        <a:gd name="T0" fmla="*/ 150 w 173"/>
                        <a:gd name="T1" fmla="*/ 34 h 200"/>
                        <a:gd name="T2" fmla="*/ 146 w 173"/>
                        <a:gd name="T3" fmla="*/ 26 h 200"/>
                        <a:gd name="T4" fmla="*/ 143 w 173"/>
                        <a:gd name="T5" fmla="*/ 12 h 200"/>
                        <a:gd name="T6" fmla="*/ 136 w 173"/>
                        <a:gd name="T7" fmla="*/ 17 h 200"/>
                        <a:gd name="T8" fmla="*/ 125 w 173"/>
                        <a:gd name="T9" fmla="*/ 15 h 200"/>
                        <a:gd name="T10" fmla="*/ 125 w 173"/>
                        <a:gd name="T11" fmla="*/ 7 h 200"/>
                        <a:gd name="T12" fmla="*/ 122 w 173"/>
                        <a:gd name="T13" fmla="*/ 10 h 200"/>
                        <a:gd name="T14" fmla="*/ 109 w 173"/>
                        <a:gd name="T15" fmla="*/ 22 h 200"/>
                        <a:gd name="T16" fmla="*/ 107 w 173"/>
                        <a:gd name="T17" fmla="*/ 22 h 200"/>
                        <a:gd name="T18" fmla="*/ 99 w 173"/>
                        <a:gd name="T19" fmla="*/ 16 h 200"/>
                        <a:gd name="T20" fmla="*/ 92 w 173"/>
                        <a:gd name="T21" fmla="*/ 13 h 200"/>
                        <a:gd name="T22" fmla="*/ 75 w 173"/>
                        <a:gd name="T23" fmla="*/ 8 h 200"/>
                        <a:gd name="T24" fmla="*/ 66 w 173"/>
                        <a:gd name="T25" fmla="*/ 4 h 200"/>
                        <a:gd name="T26" fmla="*/ 47 w 173"/>
                        <a:gd name="T27" fmla="*/ 0 h 200"/>
                        <a:gd name="T28" fmla="*/ 40 w 173"/>
                        <a:gd name="T29" fmla="*/ 16 h 200"/>
                        <a:gd name="T30" fmla="*/ 34 w 173"/>
                        <a:gd name="T31" fmla="*/ 16 h 200"/>
                        <a:gd name="T32" fmla="*/ 14 w 173"/>
                        <a:gd name="T33" fmla="*/ 26 h 200"/>
                        <a:gd name="T34" fmla="*/ 13 w 173"/>
                        <a:gd name="T35" fmla="*/ 72 h 200"/>
                        <a:gd name="T36" fmla="*/ 9 w 173"/>
                        <a:gd name="T37" fmla="*/ 83 h 200"/>
                        <a:gd name="T38" fmla="*/ 1 w 173"/>
                        <a:gd name="T39" fmla="*/ 109 h 200"/>
                        <a:gd name="T40" fmla="*/ 7 w 173"/>
                        <a:gd name="T41" fmla="*/ 111 h 200"/>
                        <a:gd name="T42" fmla="*/ 17 w 173"/>
                        <a:gd name="T43" fmla="*/ 126 h 200"/>
                        <a:gd name="T44" fmla="*/ 14 w 173"/>
                        <a:gd name="T45" fmla="*/ 132 h 200"/>
                        <a:gd name="T46" fmla="*/ 24 w 173"/>
                        <a:gd name="T47" fmla="*/ 158 h 200"/>
                        <a:gd name="T48" fmla="*/ 38 w 173"/>
                        <a:gd name="T49" fmla="*/ 151 h 200"/>
                        <a:gd name="T50" fmla="*/ 46 w 173"/>
                        <a:gd name="T51" fmla="*/ 151 h 200"/>
                        <a:gd name="T52" fmla="*/ 52 w 173"/>
                        <a:gd name="T53" fmla="*/ 140 h 200"/>
                        <a:gd name="T54" fmla="*/ 68 w 173"/>
                        <a:gd name="T55" fmla="*/ 135 h 200"/>
                        <a:gd name="T56" fmla="*/ 77 w 173"/>
                        <a:gd name="T57" fmla="*/ 151 h 200"/>
                        <a:gd name="T58" fmla="*/ 81 w 173"/>
                        <a:gd name="T59" fmla="*/ 165 h 200"/>
                        <a:gd name="T60" fmla="*/ 71 w 173"/>
                        <a:gd name="T61" fmla="*/ 185 h 200"/>
                        <a:gd name="T62" fmla="*/ 84 w 173"/>
                        <a:gd name="T63" fmla="*/ 187 h 200"/>
                        <a:gd name="T64" fmla="*/ 89 w 173"/>
                        <a:gd name="T65" fmla="*/ 199 h 200"/>
                        <a:gd name="T66" fmla="*/ 102 w 173"/>
                        <a:gd name="T67" fmla="*/ 196 h 200"/>
                        <a:gd name="T68" fmla="*/ 108 w 173"/>
                        <a:gd name="T69" fmla="*/ 178 h 200"/>
                        <a:gd name="T70" fmla="*/ 135 w 173"/>
                        <a:gd name="T71" fmla="*/ 189 h 200"/>
                        <a:gd name="T72" fmla="*/ 128 w 173"/>
                        <a:gd name="T73" fmla="*/ 172 h 200"/>
                        <a:gd name="T74" fmla="*/ 128 w 173"/>
                        <a:gd name="T75" fmla="*/ 170 h 200"/>
                        <a:gd name="T76" fmla="*/ 166 w 173"/>
                        <a:gd name="T77" fmla="*/ 166 h 200"/>
                        <a:gd name="T78" fmla="*/ 167 w 173"/>
                        <a:gd name="T79" fmla="*/ 165 h 200"/>
                        <a:gd name="T80" fmla="*/ 167 w 173"/>
                        <a:gd name="T81" fmla="*/ 163 h 200"/>
                        <a:gd name="T82" fmla="*/ 166 w 173"/>
                        <a:gd name="T83" fmla="*/ 142 h 200"/>
                        <a:gd name="T84" fmla="*/ 170 w 173"/>
                        <a:gd name="T85" fmla="*/ 134 h 200"/>
                        <a:gd name="T86" fmla="*/ 163 w 173"/>
                        <a:gd name="T87" fmla="*/ 126 h 200"/>
                        <a:gd name="T88" fmla="*/ 158 w 173"/>
                        <a:gd name="T89" fmla="*/ 98 h 200"/>
                        <a:gd name="T90" fmla="*/ 151 w 173"/>
                        <a:gd name="T91" fmla="*/ 102 h 200"/>
                        <a:gd name="T92" fmla="*/ 150 w 173"/>
                        <a:gd name="T93" fmla="*/ 84 h 200"/>
                        <a:gd name="T94" fmla="*/ 163 w 173"/>
                        <a:gd name="T95" fmla="*/ 50 h 200"/>
                        <a:gd name="T96" fmla="*/ 150 w 173"/>
                        <a:gd name="T97" fmla="*/ 34 h 20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173" h="200">
                          <a:moveTo>
                            <a:pt x="150" y="34"/>
                          </a:moveTo>
                          <a:cubicBezTo>
                            <a:pt x="150" y="34"/>
                            <a:pt x="150" y="34"/>
                            <a:pt x="150" y="34"/>
                          </a:cubicBezTo>
                          <a:cubicBezTo>
                            <a:pt x="150" y="34"/>
                            <a:pt x="150" y="34"/>
                            <a:pt x="150" y="34"/>
                          </a:cubicBezTo>
                          <a:cubicBezTo>
                            <a:pt x="150" y="33"/>
                            <a:pt x="150" y="33"/>
                            <a:pt x="150" y="33"/>
                          </a:cubicBezTo>
                          <a:cubicBezTo>
                            <a:pt x="146" y="27"/>
                            <a:pt x="146" y="27"/>
                            <a:pt x="146" y="27"/>
                          </a:cubicBezTo>
                          <a:cubicBezTo>
                            <a:pt x="146" y="26"/>
                            <a:pt x="146" y="26"/>
                            <a:pt x="146" y="26"/>
                          </a:cubicBezTo>
                          <a:cubicBezTo>
                            <a:pt x="146" y="26"/>
                            <a:pt x="146" y="26"/>
                            <a:pt x="146" y="26"/>
                          </a:cubicBezTo>
                          <a:cubicBezTo>
                            <a:pt x="147" y="16"/>
                            <a:pt x="147" y="16"/>
                            <a:pt x="147" y="16"/>
                          </a:cubicBezTo>
                          <a:cubicBezTo>
                            <a:pt x="147" y="15"/>
                            <a:pt x="146" y="14"/>
                            <a:pt x="143" y="12"/>
                          </a:cubicBezTo>
                          <a:cubicBezTo>
                            <a:pt x="141" y="12"/>
                            <a:pt x="141" y="12"/>
                            <a:pt x="141" y="12"/>
                          </a:cubicBezTo>
                          <a:cubicBezTo>
                            <a:pt x="137" y="17"/>
                            <a:pt x="137" y="17"/>
                            <a:pt x="137" y="17"/>
                          </a:cubicBezTo>
                          <a:cubicBezTo>
                            <a:pt x="136" y="17"/>
                            <a:pt x="136" y="17"/>
                            <a:pt x="136" y="17"/>
                          </a:cubicBezTo>
                          <a:cubicBezTo>
                            <a:pt x="136" y="17"/>
                            <a:pt x="136" y="17"/>
                            <a:pt x="136" y="17"/>
                          </a:cubicBezTo>
                          <a:cubicBezTo>
                            <a:pt x="126" y="22"/>
                            <a:pt x="126" y="22"/>
                            <a:pt x="126" y="22"/>
                          </a:cubicBezTo>
                          <a:cubicBezTo>
                            <a:pt x="125" y="15"/>
                            <a:pt x="125" y="15"/>
                            <a:pt x="125" y="15"/>
                          </a:cubicBezTo>
                          <a:cubicBezTo>
                            <a:pt x="125" y="14"/>
                            <a:pt x="125" y="14"/>
                            <a:pt x="125" y="14"/>
                          </a:cubicBezTo>
                          <a:cubicBezTo>
                            <a:pt x="126" y="11"/>
                            <a:pt x="126" y="11"/>
                            <a:pt x="126" y="11"/>
                          </a:cubicBezTo>
                          <a:cubicBezTo>
                            <a:pt x="125" y="7"/>
                            <a:pt x="125" y="7"/>
                            <a:pt x="125" y="7"/>
                          </a:cubicBezTo>
                          <a:cubicBezTo>
                            <a:pt x="124" y="6"/>
                            <a:pt x="124" y="6"/>
                            <a:pt x="124" y="6"/>
                          </a:cubicBezTo>
                          <a:cubicBezTo>
                            <a:pt x="122" y="10"/>
                            <a:pt x="122" y="10"/>
                            <a:pt x="122" y="10"/>
                          </a:cubicBezTo>
                          <a:cubicBezTo>
                            <a:pt x="122" y="10"/>
                            <a:pt x="122" y="10"/>
                            <a:pt x="122" y="10"/>
                          </a:cubicBezTo>
                          <a:cubicBezTo>
                            <a:pt x="122" y="10"/>
                            <a:pt x="122" y="10"/>
                            <a:pt x="122" y="10"/>
                          </a:cubicBezTo>
                          <a:cubicBezTo>
                            <a:pt x="109" y="21"/>
                            <a:pt x="109" y="21"/>
                            <a:pt x="109" y="21"/>
                          </a:cubicBezTo>
                          <a:cubicBezTo>
                            <a:pt x="109" y="22"/>
                            <a:pt x="109" y="22"/>
                            <a:pt x="109" y="22"/>
                          </a:cubicBezTo>
                          <a:cubicBezTo>
                            <a:pt x="108" y="22"/>
                            <a:pt x="108" y="22"/>
                            <a:pt x="108" y="22"/>
                          </a:cubicBezTo>
                          <a:cubicBezTo>
                            <a:pt x="108" y="22"/>
                            <a:pt x="108" y="22"/>
                            <a:pt x="108" y="22"/>
                          </a:cubicBezTo>
                          <a:cubicBezTo>
                            <a:pt x="107" y="22"/>
                            <a:pt x="107" y="22"/>
                            <a:pt x="107" y="22"/>
                          </a:cubicBezTo>
                          <a:cubicBezTo>
                            <a:pt x="103" y="20"/>
                            <a:pt x="103" y="20"/>
                            <a:pt x="103" y="20"/>
                          </a:cubicBezTo>
                          <a:cubicBezTo>
                            <a:pt x="103" y="20"/>
                            <a:pt x="103" y="20"/>
                            <a:pt x="103" y="20"/>
                          </a:cubicBezTo>
                          <a:cubicBezTo>
                            <a:pt x="99" y="16"/>
                            <a:pt x="99" y="16"/>
                            <a:pt x="99" y="16"/>
                          </a:cubicBezTo>
                          <a:cubicBezTo>
                            <a:pt x="92" y="14"/>
                            <a:pt x="92" y="14"/>
                            <a:pt x="92" y="14"/>
                          </a:cubicBezTo>
                          <a:cubicBezTo>
                            <a:pt x="92" y="14"/>
                            <a:pt x="92" y="14"/>
                            <a:pt x="92" y="14"/>
                          </a:cubicBezTo>
                          <a:cubicBezTo>
                            <a:pt x="92" y="13"/>
                            <a:pt x="92" y="13"/>
                            <a:pt x="92" y="13"/>
                          </a:cubicBezTo>
                          <a:cubicBezTo>
                            <a:pt x="88" y="10"/>
                            <a:pt x="88" y="10"/>
                            <a:pt x="88" y="10"/>
                          </a:cubicBezTo>
                          <a:cubicBezTo>
                            <a:pt x="75" y="8"/>
                            <a:pt x="75" y="8"/>
                            <a:pt x="75" y="8"/>
                          </a:cubicBezTo>
                          <a:cubicBezTo>
                            <a:pt x="75" y="8"/>
                            <a:pt x="75" y="8"/>
                            <a:pt x="75" y="8"/>
                          </a:cubicBezTo>
                          <a:cubicBezTo>
                            <a:pt x="74" y="8"/>
                            <a:pt x="74" y="8"/>
                            <a:pt x="74" y="8"/>
                          </a:cubicBezTo>
                          <a:cubicBezTo>
                            <a:pt x="66" y="3"/>
                            <a:pt x="66" y="3"/>
                            <a:pt x="66" y="3"/>
                          </a:cubicBezTo>
                          <a:cubicBezTo>
                            <a:pt x="66" y="4"/>
                            <a:pt x="66" y="4"/>
                            <a:pt x="66" y="4"/>
                          </a:cubicBezTo>
                          <a:cubicBezTo>
                            <a:pt x="59" y="0"/>
                            <a:pt x="59" y="0"/>
                            <a:pt x="59" y="0"/>
                          </a:cubicBezTo>
                          <a:cubicBezTo>
                            <a:pt x="50" y="0"/>
                            <a:pt x="50" y="0"/>
                            <a:pt x="50" y="0"/>
                          </a:cubicBezTo>
                          <a:cubicBezTo>
                            <a:pt x="47" y="0"/>
                            <a:pt x="47" y="0"/>
                            <a:pt x="47" y="0"/>
                          </a:cubicBezTo>
                          <a:cubicBezTo>
                            <a:pt x="50" y="15"/>
                            <a:pt x="50" y="15"/>
                            <a:pt x="50" y="15"/>
                          </a:cubicBezTo>
                          <a:cubicBezTo>
                            <a:pt x="48" y="15"/>
                            <a:pt x="48" y="15"/>
                            <a:pt x="48" y="15"/>
                          </a:cubicBezTo>
                          <a:cubicBezTo>
                            <a:pt x="40" y="16"/>
                            <a:pt x="40" y="16"/>
                            <a:pt x="40" y="16"/>
                          </a:cubicBezTo>
                          <a:cubicBezTo>
                            <a:pt x="35" y="16"/>
                            <a:pt x="35" y="16"/>
                            <a:pt x="35" y="16"/>
                          </a:cubicBezTo>
                          <a:cubicBezTo>
                            <a:pt x="34" y="16"/>
                            <a:pt x="34" y="16"/>
                            <a:pt x="34" y="16"/>
                          </a:cubicBezTo>
                          <a:cubicBezTo>
                            <a:pt x="34" y="16"/>
                            <a:pt x="34" y="16"/>
                            <a:pt x="34" y="16"/>
                          </a:cubicBezTo>
                          <a:cubicBezTo>
                            <a:pt x="30" y="12"/>
                            <a:pt x="30" y="12"/>
                            <a:pt x="30" y="12"/>
                          </a:cubicBezTo>
                          <a:cubicBezTo>
                            <a:pt x="22" y="16"/>
                            <a:pt x="22" y="16"/>
                            <a:pt x="22" y="16"/>
                          </a:cubicBezTo>
                          <a:cubicBezTo>
                            <a:pt x="14" y="26"/>
                            <a:pt x="14" y="26"/>
                            <a:pt x="14" y="26"/>
                          </a:cubicBezTo>
                          <a:cubicBezTo>
                            <a:pt x="8" y="43"/>
                            <a:pt x="8" y="43"/>
                            <a:pt x="8" y="43"/>
                          </a:cubicBezTo>
                          <a:cubicBezTo>
                            <a:pt x="10" y="62"/>
                            <a:pt x="10" y="62"/>
                            <a:pt x="10" y="62"/>
                          </a:cubicBezTo>
                          <a:cubicBezTo>
                            <a:pt x="13" y="72"/>
                            <a:pt x="13" y="72"/>
                            <a:pt x="13" y="72"/>
                          </a:cubicBezTo>
                          <a:cubicBezTo>
                            <a:pt x="13" y="74"/>
                            <a:pt x="13" y="74"/>
                            <a:pt x="13" y="74"/>
                          </a:cubicBezTo>
                          <a:cubicBezTo>
                            <a:pt x="12" y="75"/>
                            <a:pt x="12" y="75"/>
                            <a:pt x="12" y="75"/>
                          </a:cubicBezTo>
                          <a:cubicBezTo>
                            <a:pt x="10" y="76"/>
                            <a:pt x="9" y="79"/>
                            <a:pt x="9" y="83"/>
                          </a:cubicBezTo>
                          <a:cubicBezTo>
                            <a:pt x="13" y="99"/>
                            <a:pt x="13" y="99"/>
                            <a:pt x="13" y="99"/>
                          </a:cubicBezTo>
                          <a:cubicBezTo>
                            <a:pt x="12" y="100"/>
                            <a:pt x="12" y="100"/>
                            <a:pt x="12" y="100"/>
                          </a:cubicBezTo>
                          <a:cubicBezTo>
                            <a:pt x="5" y="104"/>
                            <a:pt x="1" y="107"/>
                            <a:pt x="1" y="109"/>
                          </a:cubicBezTo>
                          <a:cubicBezTo>
                            <a:pt x="0" y="114"/>
                            <a:pt x="0" y="114"/>
                            <a:pt x="0" y="114"/>
                          </a:cubicBezTo>
                          <a:cubicBezTo>
                            <a:pt x="7" y="112"/>
                            <a:pt x="7" y="112"/>
                            <a:pt x="7" y="112"/>
                          </a:cubicBezTo>
                          <a:cubicBezTo>
                            <a:pt x="7" y="111"/>
                            <a:pt x="7" y="111"/>
                            <a:pt x="7" y="111"/>
                          </a:cubicBezTo>
                          <a:cubicBezTo>
                            <a:pt x="8" y="111"/>
                            <a:pt x="8" y="111"/>
                            <a:pt x="8" y="111"/>
                          </a:cubicBezTo>
                          <a:cubicBezTo>
                            <a:pt x="12" y="111"/>
                            <a:pt x="15" y="113"/>
                            <a:pt x="16" y="117"/>
                          </a:cubicBezTo>
                          <a:cubicBezTo>
                            <a:pt x="17" y="126"/>
                            <a:pt x="17" y="126"/>
                            <a:pt x="17" y="126"/>
                          </a:cubicBezTo>
                          <a:cubicBezTo>
                            <a:pt x="16" y="127"/>
                            <a:pt x="16" y="127"/>
                            <a:pt x="16" y="127"/>
                          </a:cubicBezTo>
                          <a:cubicBezTo>
                            <a:pt x="16" y="128"/>
                            <a:pt x="16" y="128"/>
                            <a:pt x="16" y="128"/>
                          </a:cubicBezTo>
                          <a:cubicBezTo>
                            <a:pt x="14" y="129"/>
                            <a:pt x="14" y="130"/>
                            <a:pt x="14" y="132"/>
                          </a:cubicBezTo>
                          <a:cubicBezTo>
                            <a:pt x="12" y="141"/>
                            <a:pt x="12" y="141"/>
                            <a:pt x="12" y="141"/>
                          </a:cubicBezTo>
                          <a:cubicBezTo>
                            <a:pt x="13" y="144"/>
                            <a:pt x="14" y="146"/>
                            <a:pt x="16" y="148"/>
                          </a:cubicBezTo>
                          <a:cubicBezTo>
                            <a:pt x="24" y="158"/>
                            <a:pt x="24" y="158"/>
                            <a:pt x="24" y="158"/>
                          </a:cubicBezTo>
                          <a:cubicBezTo>
                            <a:pt x="32" y="152"/>
                            <a:pt x="32" y="152"/>
                            <a:pt x="32" y="152"/>
                          </a:cubicBezTo>
                          <a:cubicBezTo>
                            <a:pt x="38" y="151"/>
                            <a:pt x="38" y="151"/>
                            <a:pt x="38" y="151"/>
                          </a:cubicBezTo>
                          <a:cubicBezTo>
                            <a:pt x="38" y="151"/>
                            <a:pt x="38" y="151"/>
                            <a:pt x="38" y="151"/>
                          </a:cubicBezTo>
                          <a:cubicBezTo>
                            <a:pt x="38" y="152"/>
                            <a:pt x="38" y="152"/>
                            <a:pt x="38" y="152"/>
                          </a:cubicBezTo>
                          <a:cubicBezTo>
                            <a:pt x="42" y="153"/>
                            <a:pt x="42" y="153"/>
                            <a:pt x="42" y="153"/>
                          </a:cubicBezTo>
                          <a:cubicBezTo>
                            <a:pt x="44" y="153"/>
                            <a:pt x="45" y="152"/>
                            <a:pt x="46" y="151"/>
                          </a:cubicBezTo>
                          <a:cubicBezTo>
                            <a:pt x="50" y="146"/>
                            <a:pt x="50" y="146"/>
                            <a:pt x="50" y="146"/>
                          </a:cubicBezTo>
                          <a:cubicBezTo>
                            <a:pt x="49" y="143"/>
                            <a:pt x="49" y="143"/>
                            <a:pt x="49" y="143"/>
                          </a:cubicBezTo>
                          <a:cubicBezTo>
                            <a:pt x="50" y="142"/>
                            <a:pt x="51" y="141"/>
                            <a:pt x="52" y="140"/>
                          </a:cubicBezTo>
                          <a:cubicBezTo>
                            <a:pt x="62" y="140"/>
                            <a:pt x="62" y="140"/>
                            <a:pt x="62" y="140"/>
                          </a:cubicBezTo>
                          <a:cubicBezTo>
                            <a:pt x="64" y="141"/>
                            <a:pt x="65" y="140"/>
                            <a:pt x="65" y="140"/>
                          </a:cubicBezTo>
                          <a:cubicBezTo>
                            <a:pt x="66" y="137"/>
                            <a:pt x="67" y="136"/>
                            <a:pt x="68" y="135"/>
                          </a:cubicBezTo>
                          <a:cubicBezTo>
                            <a:pt x="70" y="135"/>
                            <a:pt x="72" y="135"/>
                            <a:pt x="73" y="136"/>
                          </a:cubicBezTo>
                          <a:cubicBezTo>
                            <a:pt x="76" y="139"/>
                            <a:pt x="78" y="141"/>
                            <a:pt x="78" y="144"/>
                          </a:cubicBezTo>
                          <a:cubicBezTo>
                            <a:pt x="77" y="151"/>
                            <a:pt x="77" y="151"/>
                            <a:pt x="77" y="151"/>
                          </a:cubicBezTo>
                          <a:cubicBezTo>
                            <a:pt x="78" y="152"/>
                            <a:pt x="78" y="152"/>
                            <a:pt x="78" y="152"/>
                          </a:cubicBezTo>
                          <a:cubicBezTo>
                            <a:pt x="81" y="154"/>
                            <a:pt x="82" y="156"/>
                            <a:pt x="82" y="158"/>
                          </a:cubicBezTo>
                          <a:cubicBezTo>
                            <a:pt x="81" y="165"/>
                            <a:pt x="81" y="165"/>
                            <a:pt x="81" y="165"/>
                          </a:cubicBezTo>
                          <a:cubicBezTo>
                            <a:pt x="80" y="169"/>
                            <a:pt x="78" y="172"/>
                            <a:pt x="77" y="172"/>
                          </a:cubicBezTo>
                          <a:cubicBezTo>
                            <a:pt x="77" y="172"/>
                            <a:pt x="77" y="172"/>
                            <a:pt x="77" y="172"/>
                          </a:cubicBezTo>
                          <a:cubicBezTo>
                            <a:pt x="71" y="185"/>
                            <a:pt x="71" y="185"/>
                            <a:pt x="71" y="185"/>
                          </a:cubicBezTo>
                          <a:cubicBezTo>
                            <a:pt x="73" y="186"/>
                            <a:pt x="73" y="186"/>
                            <a:pt x="73" y="186"/>
                          </a:cubicBezTo>
                          <a:cubicBezTo>
                            <a:pt x="82" y="186"/>
                            <a:pt x="82" y="186"/>
                            <a:pt x="82" y="186"/>
                          </a:cubicBezTo>
                          <a:cubicBezTo>
                            <a:pt x="84" y="187"/>
                            <a:pt x="84" y="187"/>
                            <a:pt x="84" y="187"/>
                          </a:cubicBezTo>
                          <a:cubicBezTo>
                            <a:pt x="84" y="188"/>
                            <a:pt x="84" y="188"/>
                            <a:pt x="84" y="188"/>
                          </a:cubicBezTo>
                          <a:cubicBezTo>
                            <a:pt x="82" y="192"/>
                            <a:pt x="82" y="195"/>
                            <a:pt x="82" y="197"/>
                          </a:cubicBezTo>
                          <a:cubicBezTo>
                            <a:pt x="86" y="199"/>
                            <a:pt x="88" y="200"/>
                            <a:pt x="89" y="199"/>
                          </a:cubicBezTo>
                          <a:cubicBezTo>
                            <a:pt x="94" y="197"/>
                            <a:pt x="94" y="197"/>
                            <a:pt x="94" y="197"/>
                          </a:cubicBezTo>
                          <a:cubicBezTo>
                            <a:pt x="97" y="196"/>
                            <a:pt x="97" y="196"/>
                            <a:pt x="97" y="196"/>
                          </a:cubicBezTo>
                          <a:cubicBezTo>
                            <a:pt x="102" y="196"/>
                            <a:pt x="102" y="196"/>
                            <a:pt x="102" y="196"/>
                          </a:cubicBezTo>
                          <a:cubicBezTo>
                            <a:pt x="108" y="190"/>
                            <a:pt x="108" y="190"/>
                            <a:pt x="108" y="190"/>
                          </a:cubicBezTo>
                          <a:cubicBezTo>
                            <a:pt x="108" y="183"/>
                            <a:pt x="108" y="183"/>
                            <a:pt x="108" y="183"/>
                          </a:cubicBezTo>
                          <a:cubicBezTo>
                            <a:pt x="107" y="181"/>
                            <a:pt x="108" y="179"/>
                            <a:pt x="108" y="178"/>
                          </a:cubicBezTo>
                          <a:cubicBezTo>
                            <a:pt x="110" y="177"/>
                            <a:pt x="113" y="177"/>
                            <a:pt x="118" y="180"/>
                          </a:cubicBezTo>
                          <a:cubicBezTo>
                            <a:pt x="128" y="186"/>
                            <a:pt x="128" y="186"/>
                            <a:pt x="128" y="186"/>
                          </a:cubicBezTo>
                          <a:cubicBezTo>
                            <a:pt x="131" y="188"/>
                            <a:pt x="133" y="189"/>
                            <a:pt x="135" y="189"/>
                          </a:cubicBezTo>
                          <a:cubicBezTo>
                            <a:pt x="135" y="188"/>
                            <a:pt x="135" y="188"/>
                            <a:pt x="135" y="188"/>
                          </a:cubicBezTo>
                          <a:cubicBezTo>
                            <a:pt x="136" y="187"/>
                            <a:pt x="135" y="184"/>
                            <a:pt x="133" y="180"/>
                          </a:cubicBezTo>
                          <a:cubicBezTo>
                            <a:pt x="128" y="172"/>
                            <a:pt x="128" y="172"/>
                            <a:pt x="128" y="172"/>
                          </a:cubicBezTo>
                          <a:cubicBezTo>
                            <a:pt x="128" y="171"/>
                            <a:pt x="128" y="171"/>
                            <a:pt x="128" y="171"/>
                          </a:cubicBezTo>
                          <a:cubicBezTo>
                            <a:pt x="128" y="171"/>
                            <a:pt x="128" y="171"/>
                            <a:pt x="128" y="171"/>
                          </a:cubicBezTo>
                          <a:cubicBezTo>
                            <a:pt x="128" y="170"/>
                            <a:pt x="128" y="170"/>
                            <a:pt x="128" y="170"/>
                          </a:cubicBezTo>
                          <a:cubicBezTo>
                            <a:pt x="134" y="163"/>
                            <a:pt x="139" y="160"/>
                            <a:pt x="146" y="163"/>
                          </a:cubicBezTo>
                          <a:cubicBezTo>
                            <a:pt x="160" y="170"/>
                            <a:pt x="160" y="170"/>
                            <a:pt x="160" y="170"/>
                          </a:cubicBezTo>
                          <a:cubicBezTo>
                            <a:pt x="166" y="166"/>
                            <a:pt x="166" y="166"/>
                            <a:pt x="166" y="166"/>
                          </a:cubicBezTo>
                          <a:cubicBezTo>
                            <a:pt x="167" y="166"/>
                            <a:pt x="167" y="166"/>
                            <a:pt x="167" y="166"/>
                          </a:cubicBezTo>
                          <a:cubicBezTo>
                            <a:pt x="167" y="165"/>
                            <a:pt x="167" y="165"/>
                            <a:pt x="167" y="165"/>
                          </a:cubicBezTo>
                          <a:cubicBezTo>
                            <a:pt x="167" y="165"/>
                            <a:pt x="167" y="165"/>
                            <a:pt x="167" y="165"/>
                          </a:cubicBezTo>
                          <a:cubicBezTo>
                            <a:pt x="166" y="164"/>
                            <a:pt x="166" y="164"/>
                            <a:pt x="166" y="164"/>
                          </a:cubicBezTo>
                          <a:cubicBezTo>
                            <a:pt x="166" y="164"/>
                            <a:pt x="166" y="164"/>
                            <a:pt x="166" y="164"/>
                          </a:cubicBezTo>
                          <a:cubicBezTo>
                            <a:pt x="167" y="163"/>
                            <a:pt x="167" y="163"/>
                            <a:pt x="167" y="163"/>
                          </a:cubicBezTo>
                          <a:cubicBezTo>
                            <a:pt x="172" y="155"/>
                            <a:pt x="173" y="149"/>
                            <a:pt x="172" y="146"/>
                          </a:cubicBezTo>
                          <a:cubicBezTo>
                            <a:pt x="170" y="143"/>
                            <a:pt x="168" y="142"/>
                            <a:pt x="167" y="142"/>
                          </a:cubicBezTo>
                          <a:cubicBezTo>
                            <a:pt x="166" y="142"/>
                            <a:pt x="166" y="142"/>
                            <a:pt x="166" y="142"/>
                          </a:cubicBezTo>
                          <a:cubicBezTo>
                            <a:pt x="165" y="138"/>
                            <a:pt x="165" y="138"/>
                            <a:pt x="165" y="138"/>
                          </a:cubicBezTo>
                          <a:cubicBezTo>
                            <a:pt x="166" y="138"/>
                            <a:pt x="166" y="138"/>
                            <a:pt x="166" y="138"/>
                          </a:cubicBezTo>
                          <a:cubicBezTo>
                            <a:pt x="168" y="136"/>
                            <a:pt x="170" y="135"/>
                            <a:pt x="170" y="134"/>
                          </a:cubicBezTo>
                          <a:cubicBezTo>
                            <a:pt x="169" y="132"/>
                            <a:pt x="169" y="132"/>
                            <a:pt x="169" y="132"/>
                          </a:cubicBezTo>
                          <a:cubicBezTo>
                            <a:pt x="163" y="126"/>
                            <a:pt x="163" y="126"/>
                            <a:pt x="163" y="126"/>
                          </a:cubicBezTo>
                          <a:cubicBezTo>
                            <a:pt x="163" y="126"/>
                            <a:pt x="163" y="126"/>
                            <a:pt x="163" y="126"/>
                          </a:cubicBezTo>
                          <a:cubicBezTo>
                            <a:pt x="163" y="125"/>
                            <a:pt x="163" y="125"/>
                            <a:pt x="163" y="125"/>
                          </a:cubicBezTo>
                          <a:cubicBezTo>
                            <a:pt x="160" y="116"/>
                            <a:pt x="160" y="116"/>
                            <a:pt x="160" y="116"/>
                          </a:cubicBezTo>
                          <a:cubicBezTo>
                            <a:pt x="158" y="110"/>
                            <a:pt x="158" y="104"/>
                            <a:pt x="158" y="98"/>
                          </a:cubicBezTo>
                          <a:cubicBezTo>
                            <a:pt x="158" y="94"/>
                            <a:pt x="158" y="94"/>
                            <a:pt x="158" y="94"/>
                          </a:cubicBezTo>
                          <a:cubicBezTo>
                            <a:pt x="154" y="98"/>
                            <a:pt x="154" y="98"/>
                            <a:pt x="154" y="98"/>
                          </a:cubicBezTo>
                          <a:cubicBezTo>
                            <a:pt x="151" y="102"/>
                            <a:pt x="151" y="102"/>
                            <a:pt x="151" y="102"/>
                          </a:cubicBezTo>
                          <a:cubicBezTo>
                            <a:pt x="150" y="85"/>
                            <a:pt x="150" y="85"/>
                            <a:pt x="150" y="85"/>
                          </a:cubicBezTo>
                          <a:cubicBezTo>
                            <a:pt x="150" y="85"/>
                            <a:pt x="150" y="85"/>
                            <a:pt x="150" y="85"/>
                          </a:cubicBezTo>
                          <a:cubicBezTo>
                            <a:pt x="150" y="84"/>
                            <a:pt x="150" y="84"/>
                            <a:pt x="150" y="84"/>
                          </a:cubicBezTo>
                          <a:cubicBezTo>
                            <a:pt x="150" y="84"/>
                            <a:pt x="150" y="84"/>
                            <a:pt x="150" y="84"/>
                          </a:cubicBezTo>
                          <a:cubicBezTo>
                            <a:pt x="159" y="71"/>
                            <a:pt x="165" y="64"/>
                            <a:pt x="167" y="62"/>
                          </a:cubicBezTo>
                          <a:cubicBezTo>
                            <a:pt x="163" y="50"/>
                            <a:pt x="163" y="50"/>
                            <a:pt x="163" y="50"/>
                          </a:cubicBezTo>
                          <a:cubicBezTo>
                            <a:pt x="162" y="44"/>
                            <a:pt x="161" y="40"/>
                            <a:pt x="161" y="38"/>
                          </a:cubicBezTo>
                          <a:cubicBezTo>
                            <a:pt x="154" y="35"/>
                            <a:pt x="154" y="35"/>
                            <a:pt x="154" y="35"/>
                          </a:cubicBezTo>
                          <a:lnTo>
                            <a:pt x="150" y="34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69" name="íṡľîďê">
                      <a:extLst>
                        <a:ext uri="{FF2B5EF4-FFF2-40B4-BE49-F238E27FC236}">
                          <a16:creationId xmlns:a16="http://schemas.microsoft.com/office/drawing/2014/main" id="{2EE6F188-DDE6-464C-B6A1-F30ACDDB24C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33" y="2433"/>
                      <a:ext cx="578" cy="363"/>
                    </a:xfrm>
                    <a:custGeom>
                      <a:avLst/>
                      <a:gdLst>
                        <a:gd name="T0" fmla="*/ 32 w 244"/>
                        <a:gd name="T1" fmla="*/ 5 h 153"/>
                        <a:gd name="T2" fmla="*/ 43 w 244"/>
                        <a:gd name="T3" fmla="*/ 12 h 153"/>
                        <a:gd name="T4" fmla="*/ 49 w 244"/>
                        <a:gd name="T5" fmla="*/ 20 h 153"/>
                        <a:gd name="T6" fmla="*/ 44 w 244"/>
                        <a:gd name="T7" fmla="*/ 26 h 153"/>
                        <a:gd name="T8" fmla="*/ 30 w 244"/>
                        <a:gd name="T9" fmla="*/ 29 h 153"/>
                        <a:gd name="T10" fmla="*/ 32 w 244"/>
                        <a:gd name="T11" fmla="*/ 37 h 153"/>
                        <a:gd name="T12" fmla="*/ 36 w 244"/>
                        <a:gd name="T13" fmla="*/ 54 h 153"/>
                        <a:gd name="T14" fmla="*/ 45 w 244"/>
                        <a:gd name="T15" fmla="*/ 57 h 153"/>
                        <a:gd name="T16" fmla="*/ 46 w 244"/>
                        <a:gd name="T17" fmla="*/ 58 h 153"/>
                        <a:gd name="T18" fmla="*/ 51 w 244"/>
                        <a:gd name="T19" fmla="*/ 65 h 153"/>
                        <a:gd name="T20" fmla="*/ 54 w 244"/>
                        <a:gd name="T21" fmla="*/ 73 h 153"/>
                        <a:gd name="T22" fmla="*/ 40 w 244"/>
                        <a:gd name="T23" fmla="*/ 92 h 153"/>
                        <a:gd name="T24" fmla="*/ 2 w 244"/>
                        <a:gd name="T25" fmla="*/ 102 h 153"/>
                        <a:gd name="T26" fmla="*/ 4 w 244"/>
                        <a:gd name="T27" fmla="*/ 116 h 153"/>
                        <a:gd name="T28" fmla="*/ 19 w 244"/>
                        <a:gd name="T29" fmla="*/ 143 h 153"/>
                        <a:gd name="T30" fmla="*/ 20 w 244"/>
                        <a:gd name="T31" fmla="*/ 143 h 153"/>
                        <a:gd name="T32" fmla="*/ 26 w 244"/>
                        <a:gd name="T33" fmla="*/ 151 h 153"/>
                        <a:gd name="T34" fmla="*/ 30 w 244"/>
                        <a:gd name="T35" fmla="*/ 138 h 153"/>
                        <a:gd name="T36" fmla="*/ 39 w 244"/>
                        <a:gd name="T37" fmla="*/ 127 h 153"/>
                        <a:gd name="T38" fmla="*/ 56 w 244"/>
                        <a:gd name="T39" fmla="*/ 127 h 153"/>
                        <a:gd name="T40" fmla="*/ 63 w 244"/>
                        <a:gd name="T41" fmla="*/ 111 h 153"/>
                        <a:gd name="T42" fmla="*/ 80 w 244"/>
                        <a:gd name="T43" fmla="*/ 111 h 153"/>
                        <a:gd name="T44" fmla="*/ 109 w 244"/>
                        <a:gd name="T45" fmla="*/ 121 h 153"/>
                        <a:gd name="T46" fmla="*/ 110 w 244"/>
                        <a:gd name="T47" fmla="*/ 121 h 153"/>
                        <a:gd name="T48" fmla="*/ 121 w 244"/>
                        <a:gd name="T49" fmla="*/ 127 h 153"/>
                        <a:gd name="T50" fmla="*/ 121 w 244"/>
                        <a:gd name="T51" fmla="*/ 127 h 153"/>
                        <a:gd name="T52" fmla="*/ 132 w 244"/>
                        <a:gd name="T53" fmla="*/ 128 h 153"/>
                        <a:gd name="T54" fmla="*/ 142 w 244"/>
                        <a:gd name="T55" fmla="*/ 115 h 153"/>
                        <a:gd name="T56" fmla="*/ 148 w 244"/>
                        <a:gd name="T57" fmla="*/ 120 h 153"/>
                        <a:gd name="T58" fmla="*/ 149 w 244"/>
                        <a:gd name="T59" fmla="*/ 129 h 153"/>
                        <a:gd name="T60" fmla="*/ 159 w 244"/>
                        <a:gd name="T61" fmla="*/ 123 h 153"/>
                        <a:gd name="T62" fmla="*/ 165 w 244"/>
                        <a:gd name="T63" fmla="*/ 123 h 153"/>
                        <a:gd name="T64" fmla="*/ 170 w 244"/>
                        <a:gd name="T65" fmla="*/ 141 h 153"/>
                        <a:gd name="T66" fmla="*/ 194 w 244"/>
                        <a:gd name="T67" fmla="*/ 130 h 153"/>
                        <a:gd name="T68" fmla="*/ 215 w 244"/>
                        <a:gd name="T69" fmla="*/ 121 h 153"/>
                        <a:gd name="T70" fmla="*/ 237 w 244"/>
                        <a:gd name="T71" fmla="*/ 114 h 153"/>
                        <a:gd name="T72" fmla="*/ 242 w 244"/>
                        <a:gd name="T73" fmla="*/ 111 h 153"/>
                        <a:gd name="T74" fmla="*/ 230 w 244"/>
                        <a:gd name="T75" fmla="*/ 77 h 153"/>
                        <a:gd name="T76" fmla="*/ 236 w 244"/>
                        <a:gd name="T77" fmla="*/ 67 h 153"/>
                        <a:gd name="T78" fmla="*/ 222 w 244"/>
                        <a:gd name="T79" fmla="*/ 63 h 153"/>
                        <a:gd name="T80" fmla="*/ 215 w 244"/>
                        <a:gd name="T81" fmla="*/ 55 h 153"/>
                        <a:gd name="T82" fmla="*/ 214 w 244"/>
                        <a:gd name="T83" fmla="*/ 54 h 153"/>
                        <a:gd name="T84" fmla="*/ 186 w 244"/>
                        <a:gd name="T85" fmla="*/ 47 h 153"/>
                        <a:gd name="T86" fmla="*/ 162 w 244"/>
                        <a:gd name="T87" fmla="*/ 47 h 153"/>
                        <a:gd name="T88" fmla="*/ 108 w 244"/>
                        <a:gd name="T89" fmla="*/ 25 h 153"/>
                        <a:gd name="T90" fmla="*/ 72 w 244"/>
                        <a:gd name="T91" fmla="*/ 0 h 153"/>
                        <a:gd name="T92" fmla="*/ 37 w 244"/>
                        <a:gd name="T93" fmla="*/ 3 h 153"/>
                        <a:gd name="T94" fmla="*/ 31 w 244"/>
                        <a:gd name="T95" fmla="*/ 1 h 15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</a:cxnLst>
                      <a:rect l="0" t="0" r="r" b="b"/>
                      <a:pathLst>
                        <a:path w="244" h="153">
                          <a:moveTo>
                            <a:pt x="31" y="1"/>
                          </a:moveTo>
                          <a:cubicBezTo>
                            <a:pt x="30" y="2"/>
                            <a:pt x="30" y="2"/>
                            <a:pt x="30" y="2"/>
                          </a:cubicBezTo>
                          <a:cubicBezTo>
                            <a:pt x="32" y="5"/>
                            <a:pt x="32" y="5"/>
                            <a:pt x="32" y="5"/>
                          </a:cubicBezTo>
                          <a:cubicBezTo>
                            <a:pt x="43" y="12"/>
                            <a:pt x="43" y="12"/>
                            <a:pt x="43" y="12"/>
                          </a:cubicBezTo>
                          <a:cubicBezTo>
                            <a:pt x="43" y="12"/>
                            <a:pt x="43" y="12"/>
                            <a:pt x="43" y="12"/>
                          </a:cubicBezTo>
                          <a:cubicBezTo>
                            <a:pt x="43" y="12"/>
                            <a:pt x="43" y="12"/>
                            <a:pt x="43" y="12"/>
                          </a:cubicBezTo>
                          <a:cubicBezTo>
                            <a:pt x="43" y="12"/>
                            <a:pt x="43" y="12"/>
                            <a:pt x="43" y="12"/>
                          </a:cubicBezTo>
                          <a:cubicBezTo>
                            <a:pt x="50" y="19"/>
                            <a:pt x="50" y="19"/>
                            <a:pt x="50" y="19"/>
                          </a:cubicBezTo>
                          <a:cubicBezTo>
                            <a:pt x="49" y="20"/>
                            <a:pt x="49" y="20"/>
                            <a:pt x="49" y="20"/>
                          </a:cubicBezTo>
                          <a:cubicBezTo>
                            <a:pt x="45" y="25"/>
                            <a:pt x="45" y="25"/>
                            <a:pt x="45" y="25"/>
                          </a:cubicBezTo>
                          <a:cubicBezTo>
                            <a:pt x="44" y="25"/>
                            <a:pt x="44" y="25"/>
                            <a:pt x="44" y="25"/>
                          </a:cubicBezTo>
                          <a:cubicBezTo>
                            <a:pt x="44" y="26"/>
                            <a:pt x="44" y="26"/>
                            <a:pt x="44" y="26"/>
                          </a:cubicBezTo>
                          <a:cubicBezTo>
                            <a:pt x="37" y="26"/>
                            <a:pt x="37" y="26"/>
                            <a:pt x="37" y="26"/>
                          </a:cubicBezTo>
                          <a:cubicBezTo>
                            <a:pt x="33" y="27"/>
                            <a:pt x="33" y="27"/>
                            <a:pt x="33" y="27"/>
                          </a:cubicBezTo>
                          <a:cubicBezTo>
                            <a:pt x="30" y="29"/>
                            <a:pt x="30" y="29"/>
                            <a:pt x="30" y="29"/>
                          </a:cubicBezTo>
                          <a:cubicBezTo>
                            <a:pt x="32" y="33"/>
                            <a:pt x="32" y="33"/>
                            <a:pt x="32" y="33"/>
                          </a:cubicBezTo>
                          <a:cubicBezTo>
                            <a:pt x="32" y="33"/>
                            <a:pt x="32" y="33"/>
                            <a:pt x="32" y="33"/>
                          </a:cubicBezTo>
                          <a:cubicBezTo>
                            <a:pt x="32" y="37"/>
                            <a:pt x="32" y="37"/>
                            <a:pt x="32" y="37"/>
                          </a:cubicBezTo>
                          <a:cubicBezTo>
                            <a:pt x="36" y="43"/>
                            <a:pt x="36" y="43"/>
                            <a:pt x="36" y="43"/>
                          </a:cubicBezTo>
                          <a:cubicBezTo>
                            <a:pt x="36" y="43"/>
                            <a:pt x="36" y="43"/>
                            <a:pt x="36" y="43"/>
                          </a:cubicBezTo>
                          <a:cubicBezTo>
                            <a:pt x="36" y="54"/>
                            <a:pt x="36" y="54"/>
                            <a:pt x="36" y="54"/>
                          </a:cubicBezTo>
                          <a:cubicBezTo>
                            <a:pt x="39" y="55"/>
                            <a:pt x="39" y="55"/>
                            <a:pt x="39" y="55"/>
                          </a:cubicBezTo>
                          <a:cubicBezTo>
                            <a:pt x="44" y="57"/>
                            <a:pt x="44" y="57"/>
                            <a:pt x="44" y="57"/>
                          </a:cubicBezTo>
                          <a:cubicBezTo>
                            <a:pt x="45" y="57"/>
                            <a:pt x="45" y="57"/>
                            <a:pt x="45" y="57"/>
                          </a:cubicBezTo>
                          <a:cubicBezTo>
                            <a:pt x="45" y="57"/>
                            <a:pt x="45" y="57"/>
                            <a:pt x="45" y="57"/>
                          </a:cubicBezTo>
                          <a:cubicBezTo>
                            <a:pt x="45" y="57"/>
                            <a:pt x="45" y="57"/>
                            <a:pt x="45" y="57"/>
                          </a:cubicBezTo>
                          <a:cubicBezTo>
                            <a:pt x="46" y="58"/>
                            <a:pt x="46" y="58"/>
                            <a:pt x="46" y="58"/>
                          </a:cubicBezTo>
                          <a:cubicBezTo>
                            <a:pt x="51" y="65"/>
                            <a:pt x="51" y="65"/>
                            <a:pt x="51" y="65"/>
                          </a:cubicBezTo>
                          <a:cubicBezTo>
                            <a:pt x="51" y="65"/>
                            <a:pt x="51" y="65"/>
                            <a:pt x="51" y="65"/>
                          </a:cubicBezTo>
                          <a:cubicBezTo>
                            <a:pt x="51" y="65"/>
                            <a:pt x="51" y="65"/>
                            <a:pt x="51" y="65"/>
                          </a:cubicBezTo>
                          <a:cubicBezTo>
                            <a:pt x="54" y="73"/>
                            <a:pt x="54" y="73"/>
                            <a:pt x="54" y="73"/>
                          </a:cubicBezTo>
                          <a:cubicBezTo>
                            <a:pt x="54" y="73"/>
                            <a:pt x="54" y="73"/>
                            <a:pt x="54" y="73"/>
                          </a:cubicBezTo>
                          <a:cubicBezTo>
                            <a:pt x="54" y="73"/>
                            <a:pt x="54" y="73"/>
                            <a:pt x="54" y="73"/>
                          </a:cubicBezTo>
                          <a:cubicBezTo>
                            <a:pt x="54" y="78"/>
                            <a:pt x="54" y="78"/>
                            <a:pt x="54" y="78"/>
                          </a:cubicBezTo>
                          <a:cubicBezTo>
                            <a:pt x="53" y="81"/>
                            <a:pt x="52" y="83"/>
                            <a:pt x="52" y="85"/>
                          </a:cubicBezTo>
                          <a:cubicBezTo>
                            <a:pt x="50" y="87"/>
                            <a:pt x="46" y="90"/>
                            <a:pt x="40" y="92"/>
                          </a:cubicBezTo>
                          <a:cubicBezTo>
                            <a:pt x="27" y="100"/>
                            <a:pt x="27" y="100"/>
                            <a:pt x="27" y="100"/>
                          </a:cubicBezTo>
                          <a:cubicBezTo>
                            <a:pt x="26" y="100"/>
                            <a:pt x="26" y="100"/>
                            <a:pt x="26" y="100"/>
                          </a:cubicBezTo>
                          <a:cubicBezTo>
                            <a:pt x="2" y="102"/>
                            <a:pt x="2" y="102"/>
                            <a:pt x="2" y="102"/>
                          </a:cubicBezTo>
                          <a:cubicBezTo>
                            <a:pt x="0" y="108"/>
                            <a:pt x="0" y="108"/>
                            <a:pt x="0" y="108"/>
                          </a:cubicBezTo>
                          <a:cubicBezTo>
                            <a:pt x="4" y="116"/>
                            <a:pt x="4" y="116"/>
                            <a:pt x="4" y="116"/>
                          </a:cubicBezTo>
                          <a:cubicBezTo>
                            <a:pt x="4" y="116"/>
                            <a:pt x="4" y="116"/>
                            <a:pt x="4" y="116"/>
                          </a:cubicBezTo>
                          <a:cubicBezTo>
                            <a:pt x="4" y="117"/>
                            <a:pt x="4" y="117"/>
                            <a:pt x="4" y="117"/>
                          </a:cubicBezTo>
                          <a:cubicBezTo>
                            <a:pt x="6" y="127"/>
                            <a:pt x="6" y="127"/>
                            <a:pt x="6" y="127"/>
                          </a:cubicBezTo>
                          <a:cubicBezTo>
                            <a:pt x="19" y="143"/>
                            <a:pt x="19" y="143"/>
                            <a:pt x="19" y="143"/>
                          </a:cubicBezTo>
                          <a:cubicBezTo>
                            <a:pt x="20" y="143"/>
                            <a:pt x="20" y="143"/>
                            <a:pt x="20" y="143"/>
                          </a:cubicBezTo>
                          <a:cubicBezTo>
                            <a:pt x="20" y="143"/>
                            <a:pt x="20" y="143"/>
                            <a:pt x="20" y="143"/>
                          </a:cubicBezTo>
                          <a:cubicBezTo>
                            <a:pt x="20" y="143"/>
                            <a:pt x="20" y="143"/>
                            <a:pt x="20" y="143"/>
                          </a:cubicBezTo>
                          <a:cubicBezTo>
                            <a:pt x="25" y="153"/>
                            <a:pt x="25" y="153"/>
                            <a:pt x="25" y="153"/>
                          </a:cubicBezTo>
                          <a:cubicBezTo>
                            <a:pt x="26" y="151"/>
                            <a:pt x="26" y="151"/>
                            <a:pt x="26" y="151"/>
                          </a:cubicBezTo>
                          <a:cubicBezTo>
                            <a:pt x="26" y="151"/>
                            <a:pt x="26" y="151"/>
                            <a:pt x="26" y="151"/>
                          </a:cubicBezTo>
                          <a:cubicBezTo>
                            <a:pt x="30" y="139"/>
                            <a:pt x="30" y="139"/>
                            <a:pt x="30" y="139"/>
                          </a:cubicBezTo>
                          <a:cubicBezTo>
                            <a:pt x="30" y="139"/>
                            <a:pt x="30" y="139"/>
                            <a:pt x="30" y="139"/>
                          </a:cubicBezTo>
                          <a:cubicBezTo>
                            <a:pt x="30" y="138"/>
                            <a:pt x="30" y="138"/>
                            <a:pt x="30" y="138"/>
                          </a:cubicBezTo>
                          <a:cubicBezTo>
                            <a:pt x="30" y="138"/>
                            <a:pt x="30" y="138"/>
                            <a:pt x="30" y="138"/>
                          </a:cubicBezTo>
                          <a:cubicBezTo>
                            <a:pt x="38" y="128"/>
                            <a:pt x="38" y="128"/>
                            <a:pt x="38" y="128"/>
                          </a:cubicBezTo>
                          <a:cubicBezTo>
                            <a:pt x="39" y="127"/>
                            <a:pt x="39" y="127"/>
                            <a:pt x="39" y="127"/>
                          </a:cubicBezTo>
                          <a:cubicBezTo>
                            <a:pt x="49" y="123"/>
                            <a:pt x="49" y="123"/>
                            <a:pt x="49" y="123"/>
                          </a:cubicBezTo>
                          <a:cubicBezTo>
                            <a:pt x="50" y="123"/>
                            <a:pt x="50" y="123"/>
                            <a:pt x="50" y="123"/>
                          </a:cubicBezTo>
                          <a:cubicBezTo>
                            <a:pt x="56" y="127"/>
                            <a:pt x="56" y="127"/>
                            <a:pt x="56" y="127"/>
                          </a:cubicBezTo>
                          <a:cubicBezTo>
                            <a:pt x="64" y="126"/>
                            <a:pt x="64" y="126"/>
                            <a:pt x="64" y="126"/>
                          </a:cubicBezTo>
                          <a:cubicBezTo>
                            <a:pt x="62" y="112"/>
                            <a:pt x="62" y="112"/>
                            <a:pt x="62" y="112"/>
                          </a:cubicBezTo>
                          <a:cubicBezTo>
                            <a:pt x="63" y="111"/>
                            <a:pt x="63" y="111"/>
                            <a:pt x="63" y="111"/>
                          </a:cubicBezTo>
                          <a:cubicBezTo>
                            <a:pt x="71" y="111"/>
                            <a:pt x="71" y="111"/>
                            <a:pt x="71" y="111"/>
                          </a:cubicBezTo>
                          <a:cubicBezTo>
                            <a:pt x="79" y="111"/>
                            <a:pt x="79" y="111"/>
                            <a:pt x="79" y="111"/>
                          </a:cubicBezTo>
                          <a:cubicBezTo>
                            <a:pt x="80" y="111"/>
                            <a:pt x="80" y="111"/>
                            <a:pt x="80" y="111"/>
                          </a:cubicBezTo>
                          <a:cubicBezTo>
                            <a:pt x="80" y="111"/>
                            <a:pt x="80" y="111"/>
                            <a:pt x="80" y="111"/>
                          </a:cubicBezTo>
                          <a:cubicBezTo>
                            <a:pt x="96" y="119"/>
                            <a:pt x="96" y="119"/>
                            <a:pt x="96" y="119"/>
                          </a:cubicBezTo>
                          <a:cubicBezTo>
                            <a:pt x="109" y="121"/>
                            <a:pt x="109" y="121"/>
                            <a:pt x="109" y="121"/>
                          </a:cubicBezTo>
                          <a:cubicBezTo>
                            <a:pt x="110" y="121"/>
                            <a:pt x="110" y="121"/>
                            <a:pt x="110" y="121"/>
                          </a:cubicBezTo>
                          <a:cubicBezTo>
                            <a:pt x="110" y="121"/>
                            <a:pt x="110" y="121"/>
                            <a:pt x="110" y="121"/>
                          </a:cubicBezTo>
                          <a:cubicBezTo>
                            <a:pt x="110" y="121"/>
                            <a:pt x="110" y="121"/>
                            <a:pt x="110" y="121"/>
                          </a:cubicBezTo>
                          <a:cubicBezTo>
                            <a:pt x="114" y="125"/>
                            <a:pt x="114" y="125"/>
                            <a:pt x="114" y="125"/>
                          </a:cubicBezTo>
                          <a:cubicBezTo>
                            <a:pt x="121" y="127"/>
                            <a:pt x="121" y="127"/>
                            <a:pt x="121" y="127"/>
                          </a:cubicBezTo>
                          <a:cubicBezTo>
                            <a:pt x="121" y="127"/>
                            <a:pt x="121" y="127"/>
                            <a:pt x="121" y="127"/>
                          </a:cubicBezTo>
                          <a:cubicBezTo>
                            <a:pt x="121" y="127"/>
                            <a:pt x="121" y="127"/>
                            <a:pt x="121" y="127"/>
                          </a:cubicBezTo>
                          <a:cubicBezTo>
                            <a:pt x="121" y="127"/>
                            <a:pt x="121" y="127"/>
                            <a:pt x="121" y="127"/>
                          </a:cubicBezTo>
                          <a:cubicBezTo>
                            <a:pt x="121" y="127"/>
                            <a:pt x="121" y="127"/>
                            <a:pt x="121" y="127"/>
                          </a:cubicBezTo>
                          <a:cubicBezTo>
                            <a:pt x="125" y="131"/>
                            <a:pt x="125" y="131"/>
                            <a:pt x="125" y="131"/>
                          </a:cubicBezTo>
                          <a:cubicBezTo>
                            <a:pt x="127" y="132"/>
                            <a:pt x="127" y="132"/>
                            <a:pt x="127" y="132"/>
                          </a:cubicBezTo>
                          <a:cubicBezTo>
                            <a:pt x="132" y="128"/>
                            <a:pt x="132" y="128"/>
                            <a:pt x="132" y="128"/>
                          </a:cubicBezTo>
                          <a:cubicBezTo>
                            <a:pt x="132" y="127"/>
                            <a:pt x="132" y="127"/>
                            <a:pt x="132" y="127"/>
                          </a:cubicBezTo>
                          <a:cubicBezTo>
                            <a:pt x="138" y="122"/>
                            <a:pt x="138" y="122"/>
                            <a:pt x="138" y="122"/>
                          </a:cubicBezTo>
                          <a:cubicBezTo>
                            <a:pt x="142" y="115"/>
                            <a:pt x="142" y="115"/>
                            <a:pt x="142" y="115"/>
                          </a:cubicBezTo>
                          <a:cubicBezTo>
                            <a:pt x="148" y="119"/>
                            <a:pt x="148" y="119"/>
                            <a:pt x="148" y="119"/>
                          </a:cubicBezTo>
                          <a:cubicBezTo>
                            <a:pt x="148" y="119"/>
                            <a:pt x="148" y="119"/>
                            <a:pt x="148" y="119"/>
                          </a:cubicBezTo>
                          <a:cubicBezTo>
                            <a:pt x="148" y="120"/>
                            <a:pt x="148" y="120"/>
                            <a:pt x="148" y="120"/>
                          </a:cubicBezTo>
                          <a:cubicBezTo>
                            <a:pt x="150" y="125"/>
                            <a:pt x="150" y="125"/>
                            <a:pt x="150" y="125"/>
                          </a:cubicBezTo>
                          <a:cubicBezTo>
                            <a:pt x="150" y="126"/>
                            <a:pt x="150" y="126"/>
                            <a:pt x="150" y="126"/>
                          </a:cubicBezTo>
                          <a:cubicBezTo>
                            <a:pt x="149" y="129"/>
                            <a:pt x="149" y="129"/>
                            <a:pt x="149" y="129"/>
                          </a:cubicBezTo>
                          <a:cubicBezTo>
                            <a:pt x="150" y="130"/>
                            <a:pt x="150" y="130"/>
                            <a:pt x="150" y="130"/>
                          </a:cubicBezTo>
                          <a:cubicBezTo>
                            <a:pt x="154" y="128"/>
                            <a:pt x="154" y="128"/>
                            <a:pt x="154" y="128"/>
                          </a:cubicBezTo>
                          <a:cubicBezTo>
                            <a:pt x="159" y="123"/>
                            <a:pt x="159" y="123"/>
                            <a:pt x="159" y="123"/>
                          </a:cubicBezTo>
                          <a:cubicBezTo>
                            <a:pt x="164" y="123"/>
                            <a:pt x="164" y="123"/>
                            <a:pt x="164" y="123"/>
                          </a:cubicBezTo>
                          <a:cubicBezTo>
                            <a:pt x="164" y="123"/>
                            <a:pt x="164" y="123"/>
                            <a:pt x="164" y="123"/>
                          </a:cubicBezTo>
                          <a:cubicBezTo>
                            <a:pt x="165" y="123"/>
                            <a:pt x="165" y="123"/>
                            <a:pt x="165" y="123"/>
                          </a:cubicBezTo>
                          <a:cubicBezTo>
                            <a:pt x="168" y="125"/>
                            <a:pt x="168" y="125"/>
                            <a:pt x="168" y="125"/>
                          </a:cubicBezTo>
                          <a:cubicBezTo>
                            <a:pt x="171" y="128"/>
                            <a:pt x="172" y="130"/>
                            <a:pt x="171" y="132"/>
                          </a:cubicBezTo>
                          <a:cubicBezTo>
                            <a:pt x="170" y="141"/>
                            <a:pt x="170" y="141"/>
                            <a:pt x="170" y="141"/>
                          </a:cubicBezTo>
                          <a:cubicBezTo>
                            <a:pt x="173" y="145"/>
                            <a:pt x="173" y="145"/>
                            <a:pt x="173" y="145"/>
                          </a:cubicBezTo>
                          <a:cubicBezTo>
                            <a:pt x="174" y="145"/>
                            <a:pt x="174" y="145"/>
                            <a:pt x="174" y="145"/>
                          </a:cubicBezTo>
                          <a:cubicBezTo>
                            <a:pt x="183" y="135"/>
                            <a:pt x="190" y="130"/>
                            <a:pt x="194" y="130"/>
                          </a:cubicBezTo>
                          <a:cubicBezTo>
                            <a:pt x="204" y="130"/>
                            <a:pt x="204" y="130"/>
                            <a:pt x="204" y="130"/>
                          </a:cubicBezTo>
                          <a:cubicBezTo>
                            <a:pt x="207" y="125"/>
                            <a:pt x="207" y="125"/>
                            <a:pt x="207" y="125"/>
                          </a:cubicBezTo>
                          <a:cubicBezTo>
                            <a:pt x="215" y="121"/>
                            <a:pt x="215" y="121"/>
                            <a:pt x="215" y="121"/>
                          </a:cubicBezTo>
                          <a:cubicBezTo>
                            <a:pt x="216" y="121"/>
                            <a:pt x="216" y="121"/>
                            <a:pt x="216" y="121"/>
                          </a:cubicBezTo>
                          <a:cubicBezTo>
                            <a:pt x="226" y="120"/>
                            <a:pt x="226" y="120"/>
                            <a:pt x="226" y="120"/>
                          </a:cubicBezTo>
                          <a:cubicBezTo>
                            <a:pt x="237" y="114"/>
                            <a:pt x="237" y="114"/>
                            <a:pt x="237" y="114"/>
                          </a:cubicBezTo>
                          <a:cubicBezTo>
                            <a:pt x="237" y="114"/>
                            <a:pt x="237" y="114"/>
                            <a:pt x="237" y="114"/>
                          </a:cubicBezTo>
                          <a:cubicBezTo>
                            <a:pt x="244" y="114"/>
                            <a:pt x="244" y="114"/>
                            <a:pt x="244" y="114"/>
                          </a:cubicBezTo>
                          <a:cubicBezTo>
                            <a:pt x="242" y="111"/>
                            <a:pt x="242" y="111"/>
                            <a:pt x="242" y="111"/>
                          </a:cubicBezTo>
                          <a:cubicBezTo>
                            <a:pt x="243" y="110"/>
                            <a:pt x="243" y="110"/>
                            <a:pt x="243" y="110"/>
                          </a:cubicBezTo>
                          <a:cubicBezTo>
                            <a:pt x="244" y="108"/>
                            <a:pt x="244" y="108"/>
                            <a:pt x="244" y="108"/>
                          </a:cubicBezTo>
                          <a:cubicBezTo>
                            <a:pt x="230" y="77"/>
                            <a:pt x="230" y="77"/>
                            <a:pt x="230" y="77"/>
                          </a:cubicBezTo>
                          <a:cubicBezTo>
                            <a:pt x="230" y="76"/>
                            <a:pt x="230" y="76"/>
                            <a:pt x="230" y="76"/>
                          </a:cubicBezTo>
                          <a:cubicBezTo>
                            <a:pt x="229" y="75"/>
                            <a:pt x="229" y="75"/>
                            <a:pt x="229" y="75"/>
                          </a:cubicBezTo>
                          <a:cubicBezTo>
                            <a:pt x="236" y="67"/>
                            <a:pt x="236" y="67"/>
                            <a:pt x="236" y="67"/>
                          </a:cubicBezTo>
                          <a:cubicBezTo>
                            <a:pt x="234" y="65"/>
                            <a:pt x="234" y="65"/>
                            <a:pt x="234" y="65"/>
                          </a:cubicBezTo>
                          <a:cubicBezTo>
                            <a:pt x="223" y="63"/>
                            <a:pt x="223" y="63"/>
                            <a:pt x="223" y="63"/>
                          </a:cubicBezTo>
                          <a:cubicBezTo>
                            <a:pt x="222" y="63"/>
                            <a:pt x="222" y="63"/>
                            <a:pt x="222" y="63"/>
                          </a:cubicBezTo>
                          <a:cubicBezTo>
                            <a:pt x="222" y="63"/>
                            <a:pt x="222" y="63"/>
                            <a:pt x="222" y="63"/>
                          </a:cubicBezTo>
                          <a:cubicBezTo>
                            <a:pt x="222" y="62"/>
                            <a:pt x="222" y="62"/>
                            <a:pt x="222" y="62"/>
                          </a:cubicBezTo>
                          <a:cubicBezTo>
                            <a:pt x="215" y="55"/>
                            <a:pt x="215" y="55"/>
                            <a:pt x="215" y="55"/>
                          </a:cubicBezTo>
                          <a:cubicBezTo>
                            <a:pt x="215" y="53"/>
                            <a:pt x="215" y="53"/>
                            <a:pt x="215" y="53"/>
                          </a:cubicBezTo>
                          <a:cubicBezTo>
                            <a:pt x="215" y="53"/>
                            <a:pt x="215" y="53"/>
                            <a:pt x="215" y="53"/>
                          </a:cubicBezTo>
                          <a:cubicBezTo>
                            <a:pt x="214" y="54"/>
                            <a:pt x="214" y="54"/>
                            <a:pt x="214" y="54"/>
                          </a:cubicBezTo>
                          <a:cubicBezTo>
                            <a:pt x="208" y="50"/>
                            <a:pt x="208" y="50"/>
                            <a:pt x="208" y="50"/>
                          </a:cubicBezTo>
                          <a:cubicBezTo>
                            <a:pt x="206" y="53"/>
                            <a:pt x="203" y="56"/>
                            <a:pt x="200" y="57"/>
                          </a:cubicBezTo>
                          <a:cubicBezTo>
                            <a:pt x="197" y="58"/>
                            <a:pt x="192" y="55"/>
                            <a:pt x="186" y="47"/>
                          </a:cubicBezTo>
                          <a:cubicBezTo>
                            <a:pt x="183" y="43"/>
                            <a:pt x="183" y="43"/>
                            <a:pt x="183" y="43"/>
                          </a:cubicBezTo>
                          <a:cubicBezTo>
                            <a:pt x="183" y="43"/>
                            <a:pt x="180" y="43"/>
                            <a:pt x="176" y="45"/>
                          </a:cubicBezTo>
                          <a:cubicBezTo>
                            <a:pt x="169" y="47"/>
                            <a:pt x="164" y="48"/>
                            <a:pt x="162" y="47"/>
                          </a:cubicBezTo>
                          <a:cubicBezTo>
                            <a:pt x="160" y="45"/>
                            <a:pt x="160" y="41"/>
                            <a:pt x="160" y="35"/>
                          </a:cubicBezTo>
                          <a:cubicBezTo>
                            <a:pt x="161" y="31"/>
                            <a:pt x="160" y="29"/>
                            <a:pt x="160" y="27"/>
                          </a:cubicBezTo>
                          <a:cubicBezTo>
                            <a:pt x="108" y="25"/>
                            <a:pt x="108" y="25"/>
                            <a:pt x="108" y="25"/>
                          </a:cubicBezTo>
                          <a:cubicBezTo>
                            <a:pt x="103" y="23"/>
                            <a:pt x="99" y="21"/>
                            <a:pt x="97" y="19"/>
                          </a:cubicBezTo>
                          <a:cubicBezTo>
                            <a:pt x="89" y="17"/>
                            <a:pt x="89" y="17"/>
                            <a:pt x="89" y="17"/>
                          </a:cubicBezTo>
                          <a:cubicBezTo>
                            <a:pt x="86" y="15"/>
                            <a:pt x="80" y="10"/>
                            <a:pt x="72" y="0"/>
                          </a:cubicBezTo>
                          <a:cubicBezTo>
                            <a:pt x="66" y="5"/>
                            <a:pt x="66" y="5"/>
                            <a:pt x="66" y="5"/>
                          </a:cubicBezTo>
                          <a:cubicBezTo>
                            <a:pt x="58" y="2"/>
                            <a:pt x="58" y="2"/>
                            <a:pt x="58" y="2"/>
                          </a:cubicBezTo>
                          <a:cubicBezTo>
                            <a:pt x="37" y="3"/>
                            <a:pt x="37" y="3"/>
                            <a:pt x="37" y="3"/>
                          </a:cubicBezTo>
                          <a:cubicBezTo>
                            <a:pt x="37" y="3"/>
                            <a:pt x="37" y="3"/>
                            <a:pt x="37" y="3"/>
                          </a:cubicBezTo>
                          <a:cubicBezTo>
                            <a:pt x="37" y="3"/>
                            <a:pt x="37" y="3"/>
                            <a:pt x="37" y="3"/>
                          </a:cubicBezTo>
                          <a:lnTo>
                            <a:pt x="31" y="1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70" name="î$ļidê">
                      <a:extLst>
                        <a:ext uri="{FF2B5EF4-FFF2-40B4-BE49-F238E27FC236}">
                          <a16:creationId xmlns:a16="http://schemas.microsoft.com/office/drawing/2014/main" id="{050EA69A-7A2C-465B-8E0C-A909B5E3EBB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461" y="3098"/>
                      <a:ext cx="601" cy="476"/>
                    </a:xfrm>
                    <a:custGeom>
                      <a:avLst/>
                      <a:gdLst>
                        <a:gd name="T0" fmla="*/ 244 w 254"/>
                        <a:gd name="T1" fmla="*/ 64 h 201"/>
                        <a:gd name="T2" fmla="*/ 254 w 254"/>
                        <a:gd name="T3" fmla="*/ 63 h 201"/>
                        <a:gd name="T4" fmla="*/ 236 w 254"/>
                        <a:gd name="T5" fmla="*/ 44 h 201"/>
                        <a:gd name="T6" fmla="*/ 223 w 254"/>
                        <a:gd name="T7" fmla="*/ 22 h 201"/>
                        <a:gd name="T8" fmla="*/ 202 w 254"/>
                        <a:gd name="T9" fmla="*/ 27 h 201"/>
                        <a:gd name="T10" fmla="*/ 200 w 254"/>
                        <a:gd name="T11" fmla="*/ 29 h 201"/>
                        <a:gd name="T12" fmla="*/ 182 w 254"/>
                        <a:gd name="T13" fmla="*/ 25 h 201"/>
                        <a:gd name="T14" fmla="*/ 150 w 254"/>
                        <a:gd name="T15" fmla="*/ 40 h 201"/>
                        <a:gd name="T16" fmla="*/ 150 w 254"/>
                        <a:gd name="T17" fmla="*/ 19 h 201"/>
                        <a:gd name="T18" fmla="*/ 149 w 254"/>
                        <a:gd name="T19" fmla="*/ 10 h 201"/>
                        <a:gd name="T20" fmla="*/ 138 w 254"/>
                        <a:gd name="T21" fmla="*/ 10 h 201"/>
                        <a:gd name="T22" fmla="*/ 126 w 254"/>
                        <a:gd name="T23" fmla="*/ 9 h 201"/>
                        <a:gd name="T24" fmla="*/ 110 w 254"/>
                        <a:gd name="T25" fmla="*/ 1 h 201"/>
                        <a:gd name="T26" fmla="*/ 105 w 254"/>
                        <a:gd name="T27" fmla="*/ 24 h 201"/>
                        <a:gd name="T28" fmla="*/ 82 w 254"/>
                        <a:gd name="T29" fmla="*/ 18 h 201"/>
                        <a:gd name="T30" fmla="*/ 78 w 254"/>
                        <a:gd name="T31" fmla="*/ 16 h 201"/>
                        <a:gd name="T32" fmla="*/ 72 w 254"/>
                        <a:gd name="T33" fmla="*/ 33 h 201"/>
                        <a:gd name="T34" fmla="*/ 75 w 254"/>
                        <a:gd name="T35" fmla="*/ 47 h 201"/>
                        <a:gd name="T36" fmla="*/ 68 w 254"/>
                        <a:gd name="T37" fmla="*/ 61 h 201"/>
                        <a:gd name="T38" fmla="*/ 52 w 254"/>
                        <a:gd name="T39" fmla="*/ 102 h 201"/>
                        <a:gd name="T40" fmla="*/ 29 w 254"/>
                        <a:gd name="T41" fmla="*/ 117 h 201"/>
                        <a:gd name="T42" fmla="*/ 32 w 254"/>
                        <a:gd name="T43" fmla="*/ 124 h 201"/>
                        <a:gd name="T44" fmla="*/ 19 w 254"/>
                        <a:gd name="T45" fmla="*/ 142 h 201"/>
                        <a:gd name="T46" fmla="*/ 5 w 254"/>
                        <a:gd name="T47" fmla="*/ 146 h 201"/>
                        <a:gd name="T48" fmla="*/ 2 w 254"/>
                        <a:gd name="T49" fmla="*/ 184 h 201"/>
                        <a:gd name="T50" fmla="*/ 8 w 254"/>
                        <a:gd name="T51" fmla="*/ 196 h 201"/>
                        <a:gd name="T52" fmla="*/ 21 w 254"/>
                        <a:gd name="T53" fmla="*/ 200 h 201"/>
                        <a:gd name="T54" fmla="*/ 22 w 254"/>
                        <a:gd name="T55" fmla="*/ 199 h 201"/>
                        <a:gd name="T56" fmla="*/ 18 w 254"/>
                        <a:gd name="T57" fmla="*/ 186 h 201"/>
                        <a:gd name="T58" fmla="*/ 12 w 254"/>
                        <a:gd name="T59" fmla="*/ 182 h 201"/>
                        <a:gd name="T60" fmla="*/ 18 w 254"/>
                        <a:gd name="T61" fmla="*/ 173 h 201"/>
                        <a:gd name="T62" fmla="*/ 32 w 254"/>
                        <a:gd name="T63" fmla="*/ 162 h 201"/>
                        <a:gd name="T64" fmla="*/ 64 w 254"/>
                        <a:gd name="T65" fmla="*/ 141 h 201"/>
                        <a:gd name="T66" fmla="*/ 70 w 254"/>
                        <a:gd name="T67" fmla="*/ 145 h 201"/>
                        <a:gd name="T68" fmla="*/ 75 w 254"/>
                        <a:gd name="T69" fmla="*/ 141 h 201"/>
                        <a:gd name="T70" fmla="*/ 96 w 254"/>
                        <a:gd name="T71" fmla="*/ 137 h 201"/>
                        <a:gd name="T72" fmla="*/ 98 w 254"/>
                        <a:gd name="T73" fmla="*/ 136 h 201"/>
                        <a:gd name="T74" fmla="*/ 119 w 254"/>
                        <a:gd name="T75" fmla="*/ 128 h 201"/>
                        <a:gd name="T76" fmla="*/ 124 w 254"/>
                        <a:gd name="T77" fmla="*/ 96 h 201"/>
                        <a:gd name="T78" fmla="*/ 130 w 254"/>
                        <a:gd name="T79" fmla="*/ 94 h 201"/>
                        <a:gd name="T80" fmla="*/ 132 w 254"/>
                        <a:gd name="T81" fmla="*/ 95 h 201"/>
                        <a:gd name="T82" fmla="*/ 159 w 254"/>
                        <a:gd name="T83" fmla="*/ 112 h 201"/>
                        <a:gd name="T84" fmla="*/ 156 w 254"/>
                        <a:gd name="T85" fmla="*/ 103 h 201"/>
                        <a:gd name="T86" fmla="*/ 166 w 254"/>
                        <a:gd name="T87" fmla="*/ 99 h 201"/>
                        <a:gd name="T88" fmla="*/ 173 w 254"/>
                        <a:gd name="T89" fmla="*/ 95 h 201"/>
                        <a:gd name="T90" fmla="*/ 193 w 254"/>
                        <a:gd name="T91" fmla="*/ 101 h 201"/>
                        <a:gd name="T92" fmla="*/ 206 w 254"/>
                        <a:gd name="T93" fmla="*/ 92 h 201"/>
                        <a:gd name="T94" fmla="*/ 207 w 254"/>
                        <a:gd name="T95" fmla="*/ 94 h 201"/>
                        <a:gd name="T96" fmla="*/ 238 w 254"/>
                        <a:gd name="T97" fmla="*/ 69 h 20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254" h="201">
                          <a:moveTo>
                            <a:pt x="238" y="69"/>
                          </a:moveTo>
                          <a:cubicBezTo>
                            <a:pt x="242" y="68"/>
                            <a:pt x="244" y="67"/>
                            <a:pt x="244" y="65"/>
                          </a:cubicBezTo>
                          <a:cubicBezTo>
                            <a:pt x="244" y="64"/>
                            <a:pt x="244" y="64"/>
                            <a:pt x="244" y="64"/>
                          </a:cubicBezTo>
                          <a:cubicBezTo>
                            <a:pt x="245" y="63"/>
                            <a:pt x="245" y="63"/>
                            <a:pt x="245" y="63"/>
                          </a:cubicBezTo>
                          <a:cubicBezTo>
                            <a:pt x="246" y="63"/>
                            <a:pt x="246" y="63"/>
                            <a:pt x="246" y="63"/>
                          </a:cubicBezTo>
                          <a:cubicBezTo>
                            <a:pt x="254" y="63"/>
                            <a:pt x="254" y="63"/>
                            <a:pt x="254" y="63"/>
                          </a:cubicBezTo>
                          <a:cubicBezTo>
                            <a:pt x="254" y="58"/>
                            <a:pt x="254" y="58"/>
                            <a:pt x="254" y="58"/>
                          </a:cubicBezTo>
                          <a:cubicBezTo>
                            <a:pt x="252" y="58"/>
                            <a:pt x="250" y="57"/>
                            <a:pt x="248" y="55"/>
                          </a:cubicBezTo>
                          <a:cubicBezTo>
                            <a:pt x="236" y="44"/>
                            <a:pt x="236" y="44"/>
                            <a:pt x="236" y="44"/>
                          </a:cubicBezTo>
                          <a:cubicBezTo>
                            <a:pt x="236" y="44"/>
                            <a:pt x="236" y="44"/>
                            <a:pt x="236" y="44"/>
                          </a:cubicBezTo>
                          <a:cubicBezTo>
                            <a:pt x="230" y="29"/>
                            <a:pt x="230" y="29"/>
                            <a:pt x="230" y="29"/>
                          </a:cubicBezTo>
                          <a:cubicBezTo>
                            <a:pt x="223" y="22"/>
                            <a:pt x="223" y="22"/>
                            <a:pt x="223" y="22"/>
                          </a:cubicBezTo>
                          <a:cubicBezTo>
                            <a:pt x="214" y="21"/>
                            <a:pt x="208" y="21"/>
                            <a:pt x="203" y="22"/>
                          </a:cubicBezTo>
                          <a:cubicBezTo>
                            <a:pt x="201" y="22"/>
                            <a:pt x="201" y="22"/>
                            <a:pt x="201" y="22"/>
                          </a:cubicBezTo>
                          <a:cubicBezTo>
                            <a:pt x="202" y="27"/>
                            <a:pt x="202" y="27"/>
                            <a:pt x="202" y="27"/>
                          </a:cubicBezTo>
                          <a:cubicBezTo>
                            <a:pt x="202" y="28"/>
                            <a:pt x="202" y="28"/>
                            <a:pt x="202" y="28"/>
                          </a:cubicBezTo>
                          <a:cubicBezTo>
                            <a:pt x="202" y="29"/>
                            <a:pt x="202" y="29"/>
                            <a:pt x="202" y="29"/>
                          </a:cubicBezTo>
                          <a:cubicBezTo>
                            <a:pt x="200" y="29"/>
                            <a:pt x="200" y="29"/>
                            <a:pt x="200" y="29"/>
                          </a:cubicBezTo>
                          <a:cubicBezTo>
                            <a:pt x="194" y="32"/>
                            <a:pt x="194" y="32"/>
                            <a:pt x="194" y="32"/>
                          </a:cubicBezTo>
                          <a:cubicBezTo>
                            <a:pt x="193" y="31"/>
                            <a:pt x="193" y="31"/>
                            <a:pt x="193" y="31"/>
                          </a:cubicBezTo>
                          <a:cubicBezTo>
                            <a:pt x="188" y="26"/>
                            <a:pt x="184" y="24"/>
                            <a:pt x="182" y="25"/>
                          </a:cubicBezTo>
                          <a:cubicBezTo>
                            <a:pt x="168" y="32"/>
                            <a:pt x="160" y="35"/>
                            <a:pt x="158" y="33"/>
                          </a:cubicBezTo>
                          <a:cubicBezTo>
                            <a:pt x="156" y="34"/>
                            <a:pt x="154" y="35"/>
                            <a:pt x="152" y="38"/>
                          </a:cubicBezTo>
                          <a:cubicBezTo>
                            <a:pt x="150" y="40"/>
                            <a:pt x="150" y="40"/>
                            <a:pt x="150" y="40"/>
                          </a:cubicBezTo>
                          <a:cubicBezTo>
                            <a:pt x="149" y="38"/>
                            <a:pt x="149" y="38"/>
                            <a:pt x="149" y="38"/>
                          </a:cubicBezTo>
                          <a:cubicBezTo>
                            <a:pt x="145" y="34"/>
                            <a:pt x="143" y="31"/>
                            <a:pt x="143" y="29"/>
                          </a:cubicBezTo>
                          <a:cubicBezTo>
                            <a:pt x="143" y="27"/>
                            <a:pt x="146" y="24"/>
                            <a:pt x="150" y="19"/>
                          </a:cubicBezTo>
                          <a:cubicBezTo>
                            <a:pt x="156" y="12"/>
                            <a:pt x="159" y="9"/>
                            <a:pt x="159" y="8"/>
                          </a:cubicBezTo>
                          <a:cubicBezTo>
                            <a:pt x="158" y="6"/>
                            <a:pt x="158" y="6"/>
                            <a:pt x="158" y="6"/>
                          </a:cubicBezTo>
                          <a:cubicBezTo>
                            <a:pt x="156" y="5"/>
                            <a:pt x="153" y="7"/>
                            <a:pt x="149" y="10"/>
                          </a:cubicBezTo>
                          <a:cubicBezTo>
                            <a:pt x="145" y="13"/>
                            <a:pt x="142" y="14"/>
                            <a:pt x="141" y="14"/>
                          </a:cubicBezTo>
                          <a:cubicBezTo>
                            <a:pt x="140" y="14"/>
                            <a:pt x="139" y="12"/>
                            <a:pt x="139" y="10"/>
                          </a:cubicBezTo>
                          <a:cubicBezTo>
                            <a:pt x="138" y="10"/>
                            <a:pt x="138" y="10"/>
                            <a:pt x="138" y="10"/>
                          </a:cubicBezTo>
                          <a:cubicBezTo>
                            <a:pt x="135" y="3"/>
                            <a:pt x="135" y="3"/>
                            <a:pt x="135" y="3"/>
                          </a:cubicBezTo>
                          <a:cubicBezTo>
                            <a:pt x="127" y="8"/>
                            <a:pt x="127" y="8"/>
                            <a:pt x="127" y="8"/>
                          </a:cubicBezTo>
                          <a:cubicBezTo>
                            <a:pt x="126" y="9"/>
                            <a:pt x="126" y="9"/>
                            <a:pt x="126" y="9"/>
                          </a:cubicBezTo>
                          <a:cubicBezTo>
                            <a:pt x="126" y="8"/>
                            <a:pt x="126" y="8"/>
                            <a:pt x="126" y="8"/>
                          </a:cubicBezTo>
                          <a:cubicBezTo>
                            <a:pt x="126" y="8"/>
                            <a:pt x="126" y="8"/>
                            <a:pt x="126" y="8"/>
                          </a:cubicBezTo>
                          <a:cubicBezTo>
                            <a:pt x="120" y="5"/>
                            <a:pt x="115" y="3"/>
                            <a:pt x="110" y="1"/>
                          </a:cubicBezTo>
                          <a:cubicBezTo>
                            <a:pt x="106" y="0"/>
                            <a:pt x="102" y="1"/>
                            <a:pt x="99" y="6"/>
                          </a:cubicBezTo>
                          <a:cubicBezTo>
                            <a:pt x="102" y="12"/>
                            <a:pt x="102" y="12"/>
                            <a:pt x="102" y="12"/>
                          </a:cubicBezTo>
                          <a:cubicBezTo>
                            <a:pt x="105" y="18"/>
                            <a:pt x="106" y="22"/>
                            <a:pt x="105" y="24"/>
                          </a:cubicBezTo>
                          <a:cubicBezTo>
                            <a:pt x="104" y="26"/>
                            <a:pt x="103" y="27"/>
                            <a:pt x="102" y="27"/>
                          </a:cubicBezTo>
                          <a:cubicBezTo>
                            <a:pt x="99" y="28"/>
                            <a:pt x="96" y="27"/>
                            <a:pt x="91" y="23"/>
                          </a:cubicBezTo>
                          <a:cubicBezTo>
                            <a:pt x="88" y="21"/>
                            <a:pt x="85" y="19"/>
                            <a:pt x="82" y="18"/>
                          </a:cubicBezTo>
                          <a:cubicBezTo>
                            <a:pt x="78" y="16"/>
                            <a:pt x="78" y="16"/>
                            <a:pt x="78" y="16"/>
                          </a:cubicBezTo>
                          <a:cubicBezTo>
                            <a:pt x="78" y="16"/>
                            <a:pt x="78" y="16"/>
                            <a:pt x="78" y="16"/>
                          </a:cubicBezTo>
                          <a:cubicBezTo>
                            <a:pt x="78" y="16"/>
                            <a:pt x="78" y="16"/>
                            <a:pt x="78" y="16"/>
                          </a:cubicBezTo>
                          <a:cubicBezTo>
                            <a:pt x="78" y="17"/>
                            <a:pt x="78" y="17"/>
                            <a:pt x="78" y="17"/>
                          </a:cubicBezTo>
                          <a:cubicBezTo>
                            <a:pt x="78" y="26"/>
                            <a:pt x="78" y="26"/>
                            <a:pt x="78" y="26"/>
                          </a:cubicBezTo>
                          <a:cubicBezTo>
                            <a:pt x="72" y="33"/>
                            <a:pt x="72" y="33"/>
                            <a:pt x="72" y="33"/>
                          </a:cubicBezTo>
                          <a:cubicBezTo>
                            <a:pt x="72" y="40"/>
                            <a:pt x="72" y="40"/>
                            <a:pt x="72" y="40"/>
                          </a:cubicBezTo>
                          <a:cubicBezTo>
                            <a:pt x="74" y="47"/>
                            <a:pt x="74" y="47"/>
                            <a:pt x="74" y="47"/>
                          </a:cubicBezTo>
                          <a:cubicBezTo>
                            <a:pt x="75" y="47"/>
                            <a:pt x="75" y="47"/>
                            <a:pt x="75" y="47"/>
                          </a:cubicBezTo>
                          <a:cubicBezTo>
                            <a:pt x="70" y="54"/>
                            <a:pt x="70" y="54"/>
                            <a:pt x="70" y="54"/>
                          </a:cubicBezTo>
                          <a:cubicBezTo>
                            <a:pt x="68" y="60"/>
                            <a:pt x="68" y="60"/>
                            <a:pt x="68" y="60"/>
                          </a:cubicBezTo>
                          <a:cubicBezTo>
                            <a:pt x="68" y="61"/>
                            <a:pt x="68" y="61"/>
                            <a:pt x="68" y="61"/>
                          </a:cubicBezTo>
                          <a:cubicBezTo>
                            <a:pt x="62" y="67"/>
                            <a:pt x="62" y="67"/>
                            <a:pt x="62" y="67"/>
                          </a:cubicBezTo>
                          <a:cubicBezTo>
                            <a:pt x="52" y="90"/>
                            <a:pt x="52" y="90"/>
                            <a:pt x="52" y="90"/>
                          </a:cubicBezTo>
                          <a:cubicBezTo>
                            <a:pt x="52" y="102"/>
                            <a:pt x="52" y="102"/>
                            <a:pt x="52" y="102"/>
                          </a:cubicBezTo>
                          <a:cubicBezTo>
                            <a:pt x="52" y="102"/>
                            <a:pt x="52" y="102"/>
                            <a:pt x="52" y="102"/>
                          </a:cubicBezTo>
                          <a:cubicBezTo>
                            <a:pt x="30" y="115"/>
                            <a:pt x="30" y="115"/>
                            <a:pt x="30" y="115"/>
                          </a:cubicBezTo>
                          <a:cubicBezTo>
                            <a:pt x="29" y="117"/>
                            <a:pt x="29" y="117"/>
                            <a:pt x="29" y="117"/>
                          </a:cubicBezTo>
                          <a:cubicBezTo>
                            <a:pt x="32" y="124"/>
                            <a:pt x="32" y="124"/>
                            <a:pt x="32" y="124"/>
                          </a:cubicBezTo>
                          <a:cubicBezTo>
                            <a:pt x="32" y="124"/>
                            <a:pt x="32" y="124"/>
                            <a:pt x="32" y="124"/>
                          </a:cubicBezTo>
                          <a:cubicBezTo>
                            <a:pt x="32" y="124"/>
                            <a:pt x="32" y="124"/>
                            <a:pt x="32" y="124"/>
                          </a:cubicBezTo>
                          <a:cubicBezTo>
                            <a:pt x="30" y="133"/>
                            <a:pt x="30" y="133"/>
                            <a:pt x="30" y="133"/>
                          </a:cubicBezTo>
                          <a:cubicBezTo>
                            <a:pt x="21" y="132"/>
                            <a:pt x="21" y="132"/>
                            <a:pt x="21" y="132"/>
                          </a:cubicBezTo>
                          <a:cubicBezTo>
                            <a:pt x="19" y="142"/>
                            <a:pt x="19" y="142"/>
                            <a:pt x="19" y="142"/>
                          </a:cubicBezTo>
                          <a:cubicBezTo>
                            <a:pt x="8" y="142"/>
                            <a:pt x="8" y="142"/>
                            <a:pt x="8" y="142"/>
                          </a:cubicBezTo>
                          <a:cubicBezTo>
                            <a:pt x="5" y="146"/>
                            <a:pt x="5" y="146"/>
                            <a:pt x="5" y="146"/>
                          </a:cubicBezTo>
                          <a:cubicBezTo>
                            <a:pt x="5" y="146"/>
                            <a:pt x="5" y="146"/>
                            <a:pt x="5" y="146"/>
                          </a:cubicBezTo>
                          <a:cubicBezTo>
                            <a:pt x="2" y="153"/>
                            <a:pt x="2" y="153"/>
                            <a:pt x="2" y="153"/>
                          </a:cubicBezTo>
                          <a:cubicBezTo>
                            <a:pt x="0" y="178"/>
                            <a:pt x="0" y="178"/>
                            <a:pt x="0" y="178"/>
                          </a:cubicBezTo>
                          <a:cubicBezTo>
                            <a:pt x="2" y="184"/>
                            <a:pt x="2" y="184"/>
                            <a:pt x="2" y="184"/>
                          </a:cubicBezTo>
                          <a:cubicBezTo>
                            <a:pt x="3" y="184"/>
                            <a:pt x="3" y="184"/>
                            <a:pt x="3" y="184"/>
                          </a:cubicBezTo>
                          <a:cubicBezTo>
                            <a:pt x="3" y="190"/>
                            <a:pt x="3" y="190"/>
                            <a:pt x="3" y="190"/>
                          </a:cubicBezTo>
                          <a:cubicBezTo>
                            <a:pt x="8" y="196"/>
                            <a:pt x="8" y="196"/>
                            <a:pt x="8" y="196"/>
                          </a:cubicBezTo>
                          <a:cubicBezTo>
                            <a:pt x="8" y="196"/>
                            <a:pt x="8" y="196"/>
                            <a:pt x="8" y="196"/>
                          </a:cubicBezTo>
                          <a:cubicBezTo>
                            <a:pt x="8" y="201"/>
                            <a:pt x="8" y="201"/>
                            <a:pt x="8" y="201"/>
                          </a:cubicBezTo>
                          <a:cubicBezTo>
                            <a:pt x="21" y="200"/>
                            <a:pt x="21" y="200"/>
                            <a:pt x="21" y="200"/>
                          </a:cubicBezTo>
                          <a:cubicBezTo>
                            <a:pt x="22" y="199"/>
                            <a:pt x="22" y="199"/>
                            <a:pt x="22" y="199"/>
                          </a:cubicBezTo>
                          <a:cubicBezTo>
                            <a:pt x="22" y="199"/>
                            <a:pt x="22" y="199"/>
                            <a:pt x="22" y="199"/>
                          </a:cubicBezTo>
                          <a:cubicBezTo>
                            <a:pt x="22" y="199"/>
                            <a:pt x="22" y="199"/>
                            <a:pt x="22" y="199"/>
                          </a:cubicBezTo>
                          <a:cubicBezTo>
                            <a:pt x="22" y="198"/>
                            <a:pt x="22" y="198"/>
                            <a:pt x="22" y="198"/>
                          </a:cubicBezTo>
                          <a:cubicBezTo>
                            <a:pt x="26" y="194"/>
                            <a:pt x="26" y="194"/>
                            <a:pt x="26" y="194"/>
                          </a:cubicBezTo>
                          <a:cubicBezTo>
                            <a:pt x="18" y="186"/>
                            <a:pt x="18" y="186"/>
                            <a:pt x="18" y="186"/>
                          </a:cubicBezTo>
                          <a:cubicBezTo>
                            <a:pt x="17" y="186"/>
                            <a:pt x="17" y="186"/>
                            <a:pt x="17" y="186"/>
                          </a:cubicBezTo>
                          <a:cubicBezTo>
                            <a:pt x="12" y="182"/>
                            <a:pt x="12" y="182"/>
                            <a:pt x="12" y="182"/>
                          </a:cubicBezTo>
                          <a:cubicBezTo>
                            <a:pt x="12" y="182"/>
                            <a:pt x="12" y="182"/>
                            <a:pt x="12" y="182"/>
                          </a:cubicBezTo>
                          <a:cubicBezTo>
                            <a:pt x="12" y="181"/>
                            <a:pt x="12" y="181"/>
                            <a:pt x="12" y="181"/>
                          </a:cubicBezTo>
                          <a:cubicBezTo>
                            <a:pt x="12" y="173"/>
                            <a:pt x="12" y="173"/>
                            <a:pt x="12" y="173"/>
                          </a:cubicBezTo>
                          <a:cubicBezTo>
                            <a:pt x="18" y="173"/>
                            <a:pt x="18" y="173"/>
                            <a:pt x="18" y="173"/>
                          </a:cubicBezTo>
                          <a:cubicBezTo>
                            <a:pt x="19" y="170"/>
                            <a:pt x="19" y="170"/>
                            <a:pt x="19" y="170"/>
                          </a:cubicBezTo>
                          <a:cubicBezTo>
                            <a:pt x="16" y="162"/>
                            <a:pt x="16" y="162"/>
                            <a:pt x="16" y="162"/>
                          </a:cubicBezTo>
                          <a:cubicBezTo>
                            <a:pt x="32" y="162"/>
                            <a:pt x="32" y="162"/>
                            <a:pt x="32" y="162"/>
                          </a:cubicBezTo>
                          <a:cubicBezTo>
                            <a:pt x="60" y="149"/>
                            <a:pt x="60" y="149"/>
                            <a:pt x="60" y="149"/>
                          </a:cubicBezTo>
                          <a:cubicBezTo>
                            <a:pt x="63" y="143"/>
                            <a:pt x="63" y="143"/>
                            <a:pt x="63" y="143"/>
                          </a:cubicBezTo>
                          <a:cubicBezTo>
                            <a:pt x="64" y="141"/>
                            <a:pt x="64" y="141"/>
                            <a:pt x="64" y="141"/>
                          </a:cubicBezTo>
                          <a:cubicBezTo>
                            <a:pt x="70" y="144"/>
                            <a:pt x="70" y="144"/>
                            <a:pt x="70" y="144"/>
                          </a:cubicBezTo>
                          <a:cubicBezTo>
                            <a:pt x="70" y="144"/>
                            <a:pt x="70" y="144"/>
                            <a:pt x="70" y="144"/>
                          </a:cubicBezTo>
                          <a:cubicBezTo>
                            <a:pt x="70" y="145"/>
                            <a:pt x="70" y="145"/>
                            <a:pt x="70" y="145"/>
                          </a:cubicBezTo>
                          <a:cubicBezTo>
                            <a:pt x="73" y="148"/>
                            <a:pt x="73" y="148"/>
                            <a:pt x="73" y="148"/>
                          </a:cubicBezTo>
                          <a:cubicBezTo>
                            <a:pt x="76" y="147"/>
                            <a:pt x="76" y="147"/>
                            <a:pt x="76" y="147"/>
                          </a:cubicBezTo>
                          <a:cubicBezTo>
                            <a:pt x="75" y="141"/>
                            <a:pt x="75" y="141"/>
                            <a:pt x="75" y="141"/>
                          </a:cubicBezTo>
                          <a:cubicBezTo>
                            <a:pt x="84" y="141"/>
                            <a:pt x="84" y="141"/>
                            <a:pt x="84" y="141"/>
                          </a:cubicBezTo>
                          <a:cubicBezTo>
                            <a:pt x="93" y="143"/>
                            <a:pt x="93" y="143"/>
                            <a:pt x="93" y="143"/>
                          </a:cubicBezTo>
                          <a:cubicBezTo>
                            <a:pt x="96" y="137"/>
                            <a:pt x="96" y="137"/>
                            <a:pt x="96" y="137"/>
                          </a:cubicBezTo>
                          <a:cubicBezTo>
                            <a:pt x="97" y="136"/>
                            <a:pt x="97" y="136"/>
                            <a:pt x="97" y="136"/>
                          </a:cubicBezTo>
                          <a:cubicBezTo>
                            <a:pt x="97" y="136"/>
                            <a:pt x="97" y="136"/>
                            <a:pt x="97" y="136"/>
                          </a:cubicBezTo>
                          <a:cubicBezTo>
                            <a:pt x="98" y="136"/>
                            <a:pt x="98" y="136"/>
                            <a:pt x="98" y="136"/>
                          </a:cubicBezTo>
                          <a:cubicBezTo>
                            <a:pt x="107" y="133"/>
                            <a:pt x="107" y="133"/>
                            <a:pt x="107" y="133"/>
                          </a:cubicBezTo>
                          <a:cubicBezTo>
                            <a:pt x="109" y="119"/>
                            <a:pt x="109" y="119"/>
                            <a:pt x="109" y="119"/>
                          </a:cubicBezTo>
                          <a:cubicBezTo>
                            <a:pt x="119" y="128"/>
                            <a:pt x="119" y="128"/>
                            <a:pt x="119" y="128"/>
                          </a:cubicBezTo>
                          <a:cubicBezTo>
                            <a:pt x="123" y="128"/>
                            <a:pt x="123" y="128"/>
                            <a:pt x="123" y="128"/>
                          </a:cubicBezTo>
                          <a:cubicBezTo>
                            <a:pt x="125" y="126"/>
                            <a:pt x="125" y="126"/>
                            <a:pt x="125" y="126"/>
                          </a:cubicBezTo>
                          <a:cubicBezTo>
                            <a:pt x="124" y="96"/>
                            <a:pt x="124" y="96"/>
                            <a:pt x="124" y="96"/>
                          </a:cubicBezTo>
                          <a:cubicBezTo>
                            <a:pt x="124" y="95"/>
                            <a:pt x="124" y="95"/>
                            <a:pt x="124" y="95"/>
                          </a:cubicBezTo>
                          <a:cubicBezTo>
                            <a:pt x="124" y="93"/>
                            <a:pt x="124" y="93"/>
                            <a:pt x="124" y="93"/>
                          </a:cubicBezTo>
                          <a:cubicBezTo>
                            <a:pt x="130" y="94"/>
                            <a:pt x="130" y="94"/>
                            <a:pt x="130" y="94"/>
                          </a:cubicBezTo>
                          <a:cubicBezTo>
                            <a:pt x="131" y="94"/>
                            <a:pt x="131" y="94"/>
                            <a:pt x="131" y="94"/>
                          </a:cubicBezTo>
                          <a:cubicBezTo>
                            <a:pt x="132" y="95"/>
                            <a:pt x="132" y="95"/>
                            <a:pt x="132" y="95"/>
                          </a:cubicBezTo>
                          <a:cubicBezTo>
                            <a:pt x="132" y="95"/>
                            <a:pt x="132" y="95"/>
                            <a:pt x="132" y="95"/>
                          </a:cubicBezTo>
                          <a:cubicBezTo>
                            <a:pt x="143" y="115"/>
                            <a:pt x="143" y="115"/>
                            <a:pt x="143" y="115"/>
                          </a:cubicBezTo>
                          <a:cubicBezTo>
                            <a:pt x="156" y="113"/>
                            <a:pt x="156" y="113"/>
                            <a:pt x="156" y="113"/>
                          </a:cubicBezTo>
                          <a:cubicBezTo>
                            <a:pt x="159" y="112"/>
                            <a:pt x="159" y="112"/>
                            <a:pt x="159" y="112"/>
                          </a:cubicBezTo>
                          <a:cubicBezTo>
                            <a:pt x="161" y="108"/>
                            <a:pt x="161" y="108"/>
                            <a:pt x="161" y="108"/>
                          </a:cubicBezTo>
                          <a:cubicBezTo>
                            <a:pt x="157" y="104"/>
                            <a:pt x="157" y="104"/>
                            <a:pt x="157" y="104"/>
                          </a:cubicBezTo>
                          <a:cubicBezTo>
                            <a:pt x="156" y="103"/>
                            <a:pt x="156" y="103"/>
                            <a:pt x="156" y="103"/>
                          </a:cubicBezTo>
                          <a:cubicBezTo>
                            <a:pt x="165" y="100"/>
                            <a:pt x="165" y="100"/>
                            <a:pt x="165" y="100"/>
                          </a:cubicBezTo>
                          <a:cubicBezTo>
                            <a:pt x="166" y="99"/>
                            <a:pt x="166" y="99"/>
                            <a:pt x="166" y="99"/>
                          </a:cubicBezTo>
                          <a:cubicBezTo>
                            <a:pt x="166" y="99"/>
                            <a:pt x="166" y="99"/>
                            <a:pt x="166" y="99"/>
                          </a:cubicBezTo>
                          <a:cubicBezTo>
                            <a:pt x="170" y="103"/>
                            <a:pt x="170" y="103"/>
                            <a:pt x="170" y="103"/>
                          </a:cubicBezTo>
                          <a:cubicBezTo>
                            <a:pt x="173" y="101"/>
                            <a:pt x="173" y="101"/>
                            <a:pt x="173" y="101"/>
                          </a:cubicBezTo>
                          <a:cubicBezTo>
                            <a:pt x="173" y="95"/>
                            <a:pt x="173" y="95"/>
                            <a:pt x="173" y="95"/>
                          </a:cubicBezTo>
                          <a:cubicBezTo>
                            <a:pt x="175" y="95"/>
                            <a:pt x="175" y="95"/>
                            <a:pt x="175" y="95"/>
                          </a:cubicBezTo>
                          <a:cubicBezTo>
                            <a:pt x="182" y="95"/>
                            <a:pt x="182" y="95"/>
                            <a:pt x="182" y="95"/>
                          </a:cubicBezTo>
                          <a:cubicBezTo>
                            <a:pt x="186" y="95"/>
                            <a:pt x="190" y="98"/>
                            <a:pt x="193" y="101"/>
                          </a:cubicBezTo>
                          <a:cubicBezTo>
                            <a:pt x="194" y="103"/>
                            <a:pt x="194" y="103"/>
                            <a:pt x="194" y="103"/>
                          </a:cubicBezTo>
                          <a:cubicBezTo>
                            <a:pt x="196" y="93"/>
                            <a:pt x="196" y="93"/>
                            <a:pt x="196" y="93"/>
                          </a:cubicBezTo>
                          <a:cubicBezTo>
                            <a:pt x="198" y="91"/>
                            <a:pt x="201" y="90"/>
                            <a:pt x="206" y="92"/>
                          </a:cubicBezTo>
                          <a:cubicBezTo>
                            <a:pt x="207" y="93"/>
                            <a:pt x="207" y="93"/>
                            <a:pt x="207" y="93"/>
                          </a:cubicBezTo>
                          <a:cubicBezTo>
                            <a:pt x="207" y="93"/>
                            <a:pt x="207" y="93"/>
                            <a:pt x="207" y="93"/>
                          </a:cubicBezTo>
                          <a:cubicBezTo>
                            <a:pt x="207" y="94"/>
                            <a:pt x="207" y="94"/>
                            <a:pt x="207" y="94"/>
                          </a:cubicBezTo>
                          <a:cubicBezTo>
                            <a:pt x="208" y="94"/>
                            <a:pt x="208" y="94"/>
                            <a:pt x="209" y="94"/>
                          </a:cubicBezTo>
                          <a:cubicBezTo>
                            <a:pt x="211" y="94"/>
                            <a:pt x="218" y="89"/>
                            <a:pt x="230" y="80"/>
                          </a:cubicBezTo>
                          <a:cubicBezTo>
                            <a:pt x="230" y="74"/>
                            <a:pt x="233" y="70"/>
                            <a:pt x="238" y="69"/>
                          </a:cubicBez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71" name="ïṧ1ïďé">
                      <a:extLst>
                        <a:ext uri="{FF2B5EF4-FFF2-40B4-BE49-F238E27FC236}">
                          <a16:creationId xmlns:a16="http://schemas.microsoft.com/office/drawing/2014/main" id="{FF79C222-BE3A-4978-8DA3-C489C45E057D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745" y="2687"/>
                      <a:ext cx="360" cy="490"/>
                    </a:xfrm>
                    <a:custGeom>
                      <a:avLst/>
                      <a:gdLst>
                        <a:gd name="T0" fmla="*/ 119 w 152"/>
                        <a:gd name="T1" fmla="*/ 8 h 207"/>
                        <a:gd name="T2" fmla="*/ 106 w 152"/>
                        <a:gd name="T3" fmla="*/ 3 h 207"/>
                        <a:gd name="T4" fmla="*/ 88 w 152"/>
                        <a:gd name="T5" fmla="*/ 16 h 207"/>
                        <a:gd name="T6" fmla="*/ 76 w 152"/>
                        <a:gd name="T7" fmla="*/ 11 h 207"/>
                        <a:gd name="T8" fmla="*/ 76 w 152"/>
                        <a:gd name="T9" fmla="*/ 12 h 207"/>
                        <a:gd name="T10" fmla="*/ 54 w 152"/>
                        <a:gd name="T11" fmla="*/ 17 h 207"/>
                        <a:gd name="T12" fmla="*/ 42 w 152"/>
                        <a:gd name="T13" fmla="*/ 18 h 207"/>
                        <a:gd name="T14" fmla="*/ 34 w 152"/>
                        <a:gd name="T15" fmla="*/ 27 h 207"/>
                        <a:gd name="T16" fmla="*/ 20 w 152"/>
                        <a:gd name="T17" fmla="*/ 28 h 207"/>
                        <a:gd name="T18" fmla="*/ 10 w 152"/>
                        <a:gd name="T19" fmla="*/ 44 h 207"/>
                        <a:gd name="T20" fmla="*/ 11 w 152"/>
                        <a:gd name="T21" fmla="*/ 46 h 207"/>
                        <a:gd name="T22" fmla="*/ 17 w 152"/>
                        <a:gd name="T23" fmla="*/ 69 h 207"/>
                        <a:gd name="T24" fmla="*/ 17 w 152"/>
                        <a:gd name="T25" fmla="*/ 72 h 207"/>
                        <a:gd name="T26" fmla="*/ 16 w 152"/>
                        <a:gd name="T27" fmla="*/ 72 h 207"/>
                        <a:gd name="T28" fmla="*/ 0 w 152"/>
                        <a:gd name="T29" fmla="*/ 94 h 207"/>
                        <a:gd name="T30" fmla="*/ 6 w 152"/>
                        <a:gd name="T31" fmla="*/ 98 h 207"/>
                        <a:gd name="T32" fmla="*/ 12 w 152"/>
                        <a:gd name="T33" fmla="*/ 131 h 207"/>
                        <a:gd name="T34" fmla="*/ 20 w 152"/>
                        <a:gd name="T35" fmla="*/ 143 h 207"/>
                        <a:gd name="T36" fmla="*/ 21 w 152"/>
                        <a:gd name="T37" fmla="*/ 152 h 207"/>
                        <a:gd name="T38" fmla="*/ 22 w 152"/>
                        <a:gd name="T39" fmla="*/ 181 h 207"/>
                        <a:gd name="T40" fmla="*/ 26 w 152"/>
                        <a:gd name="T41" fmla="*/ 181 h 207"/>
                        <a:gd name="T42" fmla="*/ 43 w 152"/>
                        <a:gd name="T43" fmla="*/ 181 h 207"/>
                        <a:gd name="T44" fmla="*/ 28 w 152"/>
                        <a:gd name="T45" fmla="*/ 203 h 207"/>
                        <a:gd name="T46" fmla="*/ 40 w 152"/>
                        <a:gd name="T47" fmla="*/ 203 h 207"/>
                        <a:gd name="T48" fmla="*/ 75 w 152"/>
                        <a:gd name="T49" fmla="*/ 201 h 207"/>
                        <a:gd name="T50" fmla="*/ 77 w 152"/>
                        <a:gd name="T51" fmla="*/ 195 h 207"/>
                        <a:gd name="T52" fmla="*/ 77 w 152"/>
                        <a:gd name="T53" fmla="*/ 190 h 207"/>
                        <a:gd name="T54" fmla="*/ 75 w 152"/>
                        <a:gd name="T55" fmla="*/ 179 h 207"/>
                        <a:gd name="T56" fmla="*/ 83 w 152"/>
                        <a:gd name="T57" fmla="*/ 173 h 207"/>
                        <a:gd name="T58" fmla="*/ 81 w 152"/>
                        <a:gd name="T59" fmla="*/ 168 h 207"/>
                        <a:gd name="T60" fmla="*/ 81 w 152"/>
                        <a:gd name="T61" fmla="*/ 167 h 207"/>
                        <a:gd name="T62" fmla="*/ 85 w 152"/>
                        <a:gd name="T63" fmla="*/ 154 h 207"/>
                        <a:gd name="T64" fmla="*/ 89 w 152"/>
                        <a:gd name="T65" fmla="*/ 149 h 207"/>
                        <a:gd name="T66" fmla="*/ 93 w 152"/>
                        <a:gd name="T67" fmla="*/ 146 h 207"/>
                        <a:gd name="T68" fmla="*/ 100 w 152"/>
                        <a:gd name="T69" fmla="*/ 130 h 207"/>
                        <a:gd name="T70" fmla="*/ 103 w 152"/>
                        <a:gd name="T71" fmla="*/ 128 h 207"/>
                        <a:gd name="T72" fmla="*/ 99 w 152"/>
                        <a:gd name="T73" fmla="*/ 111 h 207"/>
                        <a:gd name="T74" fmla="*/ 112 w 152"/>
                        <a:gd name="T75" fmla="*/ 100 h 207"/>
                        <a:gd name="T76" fmla="*/ 110 w 152"/>
                        <a:gd name="T77" fmla="*/ 85 h 207"/>
                        <a:gd name="T78" fmla="*/ 125 w 152"/>
                        <a:gd name="T79" fmla="*/ 68 h 207"/>
                        <a:gd name="T80" fmla="*/ 131 w 152"/>
                        <a:gd name="T81" fmla="*/ 70 h 207"/>
                        <a:gd name="T82" fmla="*/ 142 w 152"/>
                        <a:gd name="T83" fmla="*/ 64 h 207"/>
                        <a:gd name="T84" fmla="*/ 142 w 152"/>
                        <a:gd name="T85" fmla="*/ 64 h 207"/>
                        <a:gd name="T86" fmla="*/ 148 w 152"/>
                        <a:gd name="T87" fmla="*/ 60 h 207"/>
                        <a:gd name="T88" fmla="*/ 148 w 152"/>
                        <a:gd name="T89" fmla="*/ 53 h 207"/>
                        <a:gd name="T90" fmla="*/ 150 w 152"/>
                        <a:gd name="T91" fmla="*/ 51 h 207"/>
                        <a:gd name="T92" fmla="*/ 152 w 152"/>
                        <a:gd name="T93" fmla="*/ 48 h 207"/>
                        <a:gd name="T94" fmla="*/ 138 w 152"/>
                        <a:gd name="T95" fmla="*/ 26 h 207"/>
                        <a:gd name="T96" fmla="*/ 132 w 152"/>
                        <a:gd name="T97" fmla="*/ 10 h 20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</a:cxnLst>
                      <a:rect l="0" t="0" r="r" b="b"/>
                      <a:pathLst>
                        <a:path w="152" h="207">
                          <a:moveTo>
                            <a:pt x="120" y="8"/>
                          </a:moveTo>
                          <a:cubicBezTo>
                            <a:pt x="119" y="8"/>
                            <a:pt x="119" y="8"/>
                            <a:pt x="119" y="8"/>
                          </a:cubicBezTo>
                          <a:cubicBezTo>
                            <a:pt x="110" y="0"/>
                            <a:pt x="110" y="0"/>
                            <a:pt x="110" y="0"/>
                          </a:cubicBezTo>
                          <a:cubicBezTo>
                            <a:pt x="106" y="3"/>
                            <a:pt x="106" y="3"/>
                            <a:pt x="106" y="3"/>
                          </a:cubicBezTo>
                          <a:cubicBezTo>
                            <a:pt x="102" y="10"/>
                            <a:pt x="98" y="14"/>
                            <a:pt x="92" y="16"/>
                          </a:cubicBezTo>
                          <a:cubicBezTo>
                            <a:pt x="91" y="17"/>
                            <a:pt x="89" y="17"/>
                            <a:pt x="88" y="16"/>
                          </a:cubicBezTo>
                          <a:cubicBezTo>
                            <a:pt x="86" y="14"/>
                            <a:pt x="87" y="9"/>
                            <a:pt x="90" y="2"/>
                          </a:cubicBezTo>
                          <a:cubicBezTo>
                            <a:pt x="76" y="11"/>
                            <a:pt x="76" y="11"/>
                            <a:pt x="76" y="11"/>
                          </a:cubicBezTo>
                          <a:cubicBezTo>
                            <a:pt x="76" y="12"/>
                            <a:pt x="76" y="12"/>
                            <a:pt x="76" y="12"/>
                          </a:cubicBezTo>
                          <a:cubicBezTo>
                            <a:pt x="76" y="12"/>
                            <a:pt x="76" y="12"/>
                            <a:pt x="76" y="12"/>
                          </a:cubicBezTo>
                          <a:cubicBezTo>
                            <a:pt x="64" y="12"/>
                            <a:pt x="64" y="12"/>
                            <a:pt x="64" y="12"/>
                          </a:cubicBezTo>
                          <a:cubicBezTo>
                            <a:pt x="54" y="17"/>
                            <a:pt x="54" y="17"/>
                            <a:pt x="54" y="17"/>
                          </a:cubicBezTo>
                          <a:cubicBezTo>
                            <a:pt x="54" y="18"/>
                            <a:pt x="54" y="18"/>
                            <a:pt x="54" y="18"/>
                          </a:cubicBezTo>
                          <a:cubicBezTo>
                            <a:pt x="42" y="18"/>
                            <a:pt x="42" y="18"/>
                            <a:pt x="42" y="18"/>
                          </a:cubicBezTo>
                          <a:cubicBezTo>
                            <a:pt x="36" y="21"/>
                            <a:pt x="36" y="21"/>
                            <a:pt x="36" y="21"/>
                          </a:cubicBezTo>
                          <a:cubicBezTo>
                            <a:pt x="34" y="27"/>
                            <a:pt x="34" y="27"/>
                            <a:pt x="34" y="27"/>
                          </a:cubicBezTo>
                          <a:cubicBezTo>
                            <a:pt x="33" y="28"/>
                            <a:pt x="33" y="28"/>
                            <a:pt x="33" y="28"/>
                          </a:cubicBezTo>
                          <a:cubicBezTo>
                            <a:pt x="20" y="28"/>
                            <a:pt x="20" y="28"/>
                            <a:pt x="20" y="28"/>
                          </a:cubicBezTo>
                          <a:cubicBezTo>
                            <a:pt x="17" y="28"/>
                            <a:pt x="12" y="32"/>
                            <a:pt x="4" y="40"/>
                          </a:cubicBezTo>
                          <a:cubicBezTo>
                            <a:pt x="8" y="42"/>
                            <a:pt x="10" y="43"/>
                            <a:pt x="10" y="44"/>
                          </a:cubicBezTo>
                          <a:cubicBezTo>
                            <a:pt x="11" y="47"/>
                            <a:pt x="11" y="47"/>
                            <a:pt x="11" y="47"/>
                          </a:cubicBezTo>
                          <a:cubicBezTo>
                            <a:pt x="11" y="46"/>
                            <a:pt x="11" y="46"/>
                            <a:pt x="11" y="46"/>
                          </a:cubicBezTo>
                          <a:cubicBezTo>
                            <a:pt x="17" y="69"/>
                            <a:pt x="17" y="69"/>
                            <a:pt x="17" y="69"/>
                          </a:cubicBezTo>
                          <a:cubicBezTo>
                            <a:pt x="17" y="69"/>
                            <a:pt x="17" y="69"/>
                            <a:pt x="17" y="69"/>
                          </a:cubicBezTo>
                          <a:cubicBezTo>
                            <a:pt x="17" y="70"/>
                            <a:pt x="17" y="70"/>
                            <a:pt x="17" y="70"/>
                          </a:cubicBezTo>
                          <a:cubicBezTo>
                            <a:pt x="17" y="72"/>
                            <a:pt x="17" y="72"/>
                            <a:pt x="17" y="72"/>
                          </a:cubicBezTo>
                          <a:cubicBezTo>
                            <a:pt x="17" y="72"/>
                            <a:pt x="17" y="72"/>
                            <a:pt x="17" y="72"/>
                          </a:cubicBezTo>
                          <a:cubicBezTo>
                            <a:pt x="16" y="72"/>
                            <a:pt x="16" y="72"/>
                            <a:pt x="16" y="72"/>
                          </a:cubicBezTo>
                          <a:cubicBezTo>
                            <a:pt x="16" y="72"/>
                            <a:pt x="16" y="72"/>
                            <a:pt x="16" y="72"/>
                          </a:cubicBezTo>
                          <a:cubicBezTo>
                            <a:pt x="0" y="94"/>
                            <a:pt x="0" y="94"/>
                            <a:pt x="0" y="94"/>
                          </a:cubicBezTo>
                          <a:cubicBezTo>
                            <a:pt x="0" y="100"/>
                            <a:pt x="0" y="100"/>
                            <a:pt x="0" y="100"/>
                          </a:cubicBezTo>
                          <a:cubicBezTo>
                            <a:pt x="3" y="98"/>
                            <a:pt x="5" y="97"/>
                            <a:pt x="6" y="98"/>
                          </a:cubicBezTo>
                          <a:cubicBezTo>
                            <a:pt x="8" y="99"/>
                            <a:pt x="9" y="102"/>
                            <a:pt x="8" y="107"/>
                          </a:cubicBezTo>
                          <a:cubicBezTo>
                            <a:pt x="8" y="114"/>
                            <a:pt x="9" y="123"/>
                            <a:pt x="12" y="131"/>
                          </a:cubicBezTo>
                          <a:cubicBezTo>
                            <a:pt x="18" y="137"/>
                            <a:pt x="18" y="137"/>
                            <a:pt x="18" y="137"/>
                          </a:cubicBezTo>
                          <a:cubicBezTo>
                            <a:pt x="20" y="139"/>
                            <a:pt x="21" y="141"/>
                            <a:pt x="20" y="143"/>
                          </a:cubicBezTo>
                          <a:cubicBezTo>
                            <a:pt x="18" y="147"/>
                            <a:pt x="18" y="147"/>
                            <a:pt x="18" y="147"/>
                          </a:cubicBezTo>
                          <a:cubicBezTo>
                            <a:pt x="21" y="152"/>
                            <a:pt x="21" y="152"/>
                            <a:pt x="21" y="152"/>
                          </a:cubicBezTo>
                          <a:cubicBezTo>
                            <a:pt x="23" y="156"/>
                            <a:pt x="22" y="162"/>
                            <a:pt x="17" y="172"/>
                          </a:cubicBezTo>
                          <a:cubicBezTo>
                            <a:pt x="22" y="181"/>
                            <a:pt x="22" y="181"/>
                            <a:pt x="22" y="181"/>
                          </a:cubicBezTo>
                          <a:cubicBezTo>
                            <a:pt x="23" y="183"/>
                            <a:pt x="23" y="183"/>
                            <a:pt x="23" y="183"/>
                          </a:cubicBezTo>
                          <a:cubicBezTo>
                            <a:pt x="26" y="181"/>
                            <a:pt x="26" y="181"/>
                            <a:pt x="26" y="181"/>
                          </a:cubicBezTo>
                          <a:cubicBezTo>
                            <a:pt x="31" y="176"/>
                            <a:pt x="36" y="175"/>
                            <a:pt x="39" y="176"/>
                          </a:cubicBezTo>
                          <a:cubicBezTo>
                            <a:pt x="42" y="177"/>
                            <a:pt x="43" y="179"/>
                            <a:pt x="43" y="181"/>
                          </a:cubicBezTo>
                          <a:cubicBezTo>
                            <a:pt x="44" y="184"/>
                            <a:pt x="40" y="188"/>
                            <a:pt x="33" y="196"/>
                          </a:cubicBezTo>
                          <a:cubicBezTo>
                            <a:pt x="28" y="203"/>
                            <a:pt x="28" y="203"/>
                            <a:pt x="28" y="203"/>
                          </a:cubicBezTo>
                          <a:cubicBezTo>
                            <a:pt x="30" y="207"/>
                            <a:pt x="30" y="207"/>
                            <a:pt x="30" y="207"/>
                          </a:cubicBezTo>
                          <a:cubicBezTo>
                            <a:pt x="34" y="204"/>
                            <a:pt x="38" y="202"/>
                            <a:pt x="40" y="203"/>
                          </a:cubicBezTo>
                          <a:cubicBezTo>
                            <a:pt x="42" y="203"/>
                            <a:pt x="49" y="201"/>
                            <a:pt x="60" y="195"/>
                          </a:cubicBezTo>
                          <a:cubicBezTo>
                            <a:pt x="64" y="193"/>
                            <a:pt x="69" y="195"/>
                            <a:pt x="75" y="201"/>
                          </a:cubicBezTo>
                          <a:cubicBezTo>
                            <a:pt x="77" y="200"/>
                            <a:pt x="77" y="200"/>
                            <a:pt x="77" y="200"/>
                          </a:cubicBezTo>
                          <a:cubicBezTo>
                            <a:pt x="77" y="195"/>
                            <a:pt x="77" y="195"/>
                            <a:pt x="77" y="195"/>
                          </a:cubicBezTo>
                          <a:cubicBezTo>
                            <a:pt x="76" y="194"/>
                            <a:pt x="76" y="194"/>
                            <a:pt x="76" y="194"/>
                          </a:cubicBezTo>
                          <a:cubicBezTo>
                            <a:pt x="75" y="193"/>
                            <a:pt x="76" y="192"/>
                            <a:pt x="77" y="190"/>
                          </a:cubicBezTo>
                          <a:cubicBezTo>
                            <a:pt x="75" y="183"/>
                            <a:pt x="75" y="183"/>
                            <a:pt x="75" y="183"/>
                          </a:cubicBezTo>
                          <a:cubicBezTo>
                            <a:pt x="74" y="182"/>
                            <a:pt x="74" y="180"/>
                            <a:pt x="75" y="179"/>
                          </a:cubicBezTo>
                          <a:cubicBezTo>
                            <a:pt x="76" y="178"/>
                            <a:pt x="78" y="177"/>
                            <a:pt x="79" y="176"/>
                          </a:cubicBezTo>
                          <a:cubicBezTo>
                            <a:pt x="83" y="173"/>
                            <a:pt x="83" y="173"/>
                            <a:pt x="83" y="173"/>
                          </a:cubicBezTo>
                          <a:cubicBezTo>
                            <a:pt x="81" y="168"/>
                            <a:pt x="81" y="168"/>
                            <a:pt x="81" y="168"/>
                          </a:cubicBezTo>
                          <a:cubicBezTo>
                            <a:pt x="81" y="168"/>
                            <a:pt x="81" y="168"/>
                            <a:pt x="81" y="168"/>
                          </a:cubicBezTo>
                          <a:cubicBezTo>
                            <a:pt x="81" y="168"/>
                            <a:pt x="81" y="168"/>
                            <a:pt x="81" y="168"/>
                          </a:cubicBezTo>
                          <a:cubicBezTo>
                            <a:pt x="81" y="167"/>
                            <a:pt x="81" y="167"/>
                            <a:pt x="81" y="167"/>
                          </a:cubicBezTo>
                          <a:cubicBezTo>
                            <a:pt x="83" y="165"/>
                            <a:pt x="83" y="163"/>
                            <a:pt x="82" y="162"/>
                          </a:cubicBezTo>
                          <a:cubicBezTo>
                            <a:pt x="81" y="159"/>
                            <a:pt x="82" y="157"/>
                            <a:pt x="85" y="154"/>
                          </a:cubicBezTo>
                          <a:cubicBezTo>
                            <a:pt x="90" y="150"/>
                            <a:pt x="90" y="150"/>
                            <a:pt x="90" y="150"/>
                          </a:cubicBezTo>
                          <a:cubicBezTo>
                            <a:pt x="89" y="149"/>
                            <a:pt x="89" y="149"/>
                            <a:pt x="89" y="149"/>
                          </a:cubicBezTo>
                          <a:cubicBezTo>
                            <a:pt x="88" y="148"/>
                            <a:pt x="88" y="148"/>
                            <a:pt x="88" y="148"/>
                          </a:cubicBezTo>
                          <a:cubicBezTo>
                            <a:pt x="93" y="146"/>
                            <a:pt x="93" y="146"/>
                            <a:pt x="93" y="146"/>
                          </a:cubicBezTo>
                          <a:cubicBezTo>
                            <a:pt x="93" y="139"/>
                            <a:pt x="93" y="139"/>
                            <a:pt x="93" y="139"/>
                          </a:cubicBezTo>
                          <a:cubicBezTo>
                            <a:pt x="93" y="137"/>
                            <a:pt x="95" y="134"/>
                            <a:pt x="100" y="130"/>
                          </a:cubicBezTo>
                          <a:cubicBezTo>
                            <a:pt x="103" y="128"/>
                            <a:pt x="103" y="128"/>
                            <a:pt x="103" y="128"/>
                          </a:cubicBezTo>
                          <a:cubicBezTo>
                            <a:pt x="103" y="128"/>
                            <a:pt x="103" y="128"/>
                            <a:pt x="103" y="128"/>
                          </a:cubicBezTo>
                          <a:cubicBezTo>
                            <a:pt x="97" y="121"/>
                            <a:pt x="97" y="121"/>
                            <a:pt x="97" y="121"/>
                          </a:cubicBezTo>
                          <a:cubicBezTo>
                            <a:pt x="95" y="118"/>
                            <a:pt x="96" y="114"/>
                            <a:pt x="99" y="111"/>
                          </a:cubicBezTo>
                          <a:cubicBezTo>
                            <a:pt x="99" y="110"/>
                            <a:pt x="99" y="110"/>
                            <a:pt x="99" y="110"/>
                          </a:cubicBezTo>
                          <a:cubicBezTo>
                            <a:pt x="112" y="100"/>
                            <a:pt x="112" y="100"/>
                            <a:pt x="112" y="100"/>
                          </a:cubicBezTo>
                          <a:cubicBezTo>
                            <a:pt x="112" y="97"/>
                            <a:pt x="112" y="97"/>
                            <a:pt x="112" y="97"/>
                          </a:cubicBezTo>
                          <a:cubicBezTo>
                            <a:pt x="110" y="96"/>
                            <a:pt x="109" y="92"/>
                            <a:pt x="110" y="85"/>
                          </a:cubicBezTo>
                          <a:cubicBezTo>
                            <a:pt x="112" y="74"/>
                            <a:pt x="116" y="69"/>
                            <a:pt x="125" y="68"/>
                          </a:cubicBezTo>
                          <a:cubicBezTo>
                            <a:pt x="125" y="68"/>
                            <a:pt x="125" y="68"/>
                            <a:pt x="125" y="68"/>
                          </a:cubicBezTo>
                          <a:cubicBezTo>
                            <a:pt x="126" y="68"/>
                            <a:pt x="126" y="68"/>
                            <a:pt x="126" y="68"/>
                          </a:cubicBezTo>
                          <a:cubicBezTo>
                            <a:pt x="131" y="70"/>
                            <a:pt x="131" y="70"/>
                            <a:pt x="131" y="70"/>
                          </a:cubicBezTo>
                          <a:cubicBezTo>
                            <a:pt x="136" y="70"/>
                            <a:pt x="136" y="70"/>
                            <a:pt x="136" y="70"/>
                          </a:cubicBezTo>
                          <a:cubicBezTo>
                            <a:pt x="142" y="64"/>
                            <a:pt x="142" y="64"/>
                            <a:pt x="142" y="64"/>
                          </a:cubicBezTo>
                          <a:cubicBezTo>
                            <a:pt x="142" y="64"/>
                            <a:pt x="142" y="64"/>
                            <a:pt x="142" y="64"/>
                          </a:cubicBezTo>
                          <a:cubicBezTo>
                            <a:pt x="142" y="64"/>
                            <a:pt x="142" y="64"/>
                            <a:pt x="142" y="64"/>
                          </a:cubicBezTo>
                          <a:cubicBezTo>
                            <a:pt x="142" y="64"/>
                            <a:pt x="142" y="64"/>
                            <a:pt x="142" y="64"/>
                          </a:cubicBezTo>
                          <a:cubicBezTo>
                            <a:pt x="148" y="60"/>
                            <a:pt x="148" y="60"/>
                            <a:pt x="148" y="60"/>
                          </a:cubicBezTo>
                          <a:cubicBezTo>
                            <a:pt x="148" y="54"/>
                            <a:pt x="148" y="54"/>
                            <a:pt x="148" y="54"/>
                          </a:cubicBezTo>
                          <a:cubicBezTo>
                            <a:pt x="148" y="53"/>
                            <a:pt x="148" y="53"/>
                            <a:pt x="148" y="53"/>
                          </a:cubicBezTo>
                          <a:cubicBezTo>
                            <a:pt x="148" y="52"/>
                            <a:pt x="148" y="52"/>
                            <a:pt x="148" y="52"/>
                          </a:cubicBezTo>
                          <a:cubicBezTo>
                            <a:pt x="150" y="51"/>
                            <a:pt x="150" y="51"/>
                            <a:pt x="150" y="51"/>
                          </a:cubicBezTo>
                          <a:cubicBezTo>
                            <a:pt x="152" y="49"/>
                            <a:pt x="152" y="49"/>
                            <a:pt x="152" y="49"/>
                          </a:cubicBezTo>
                          <a:cubicBezTo>
                            <a:pt x="152" y="48"/>
                            <a:pt x="152" y="48"/>
                            <a:pt x="152" y="48"/>
                          </a:cubicBezTo>
                          <a:cubicBezTo>
                            <a:pt x="148" y="42"/>
                            <a:pt x="148" y="42"/>
                            <a:pt x="148" y="42"/>
                          </a:cubicBezTo>
                          <a:cubicBezTo>
                            <a:pt x="144" y="36"/>
                            <a:pt x="141" y="32"/>
                            <a:pt x="138" y="26"/>
                          </a:cubicBezTo>
                          <a:cubicBezTo>
                            <a:pt x="136" y="22"/>
                            <a:pt x="137" y="18"/>
                            <a:pt x="140" y="14"/>
                          </a:cubicBezTo>
                          <a:cubicBezTo>
                            <a:pt x="132" y="10"/>
                            <a:pt x="132" y="10"/>
                            <a:pt x="132" y="10"/>
                          </a:cubicBezTo>
                          <a:lnTo>
                            <a:pt x="120" y="8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72" name="íŝḷîďê">
                      <a:extLst>
                        <a:ext uri="{FF2B5EF4-FFF2-40B4-BE49-F238E27FC236}">
                          <a16:creationId xmlns:a16="http://schemas.microsoft.com/office/drawing/2014/main" id="{DEDBCF59-5396-4563-A2B1-61068A92203A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932" y="2814"/>
                      <a:ext cx="334" cy="410"/>
                    </a:xfrm>
                    <a:custGeom>
                      <a:avLst/>
                      <a:gdLst>
                        <a:gd name="T0" fmla="*/ 73 w 141"/>
                        <a:gd name="T1" fmla="*/ 8 h 173"/>
                        <a:gd name="T2" fmla="*/ 60 w 141"/>
                        <a:gd name="T3" fmla="*/ 20 h 173"/>
                        <a:gd name="T4" fmla="*/ 59 w 141"/>
                        <a:gd name="T5" fmla="*/ 21 h 173"/>
                        <a:gd name="T6" fmla="*/ 51 w 141"/>
                        <a:gd name="T7" fmla="*/ 21 h 173"/>
                        <a:gd name="T8" fmla="*/ 35 w 141"/>
                        <a:gd name="T9" fmla="*/ 31 h 173"/>
                        <a:gd name="T10" fmla="*/ 40 w 141"/>
                        <a:gd name="T11" fmla="*/ 34 h 173"/>
                        <a:gd name="T12" fmla="*/ 37 w 141"/>
                        <a:gd name="T13" fmla="*/ 47 h 173"/>
                        <a:gd name="T14" fmla="*/ 23 w 141"/>
                        <a:gd name="T15" fmla="*/ 59 h 173"/>
                        <a:gd name="T16" fmla="*/ 24 w 141"/>
                        <a:gd name="T17" fmla="*/ 68 h 173"/>
                        <a:gd name="T18" fmla="*/ 27 w 141"/>
                        <a:gd name="T19" fmla="*/ 77 h 173"/>
                        <a:gd name="T20" fmla="*/ 18 w 141"/>
                        <a:gd name="T21" fmla="*/ 93 h 173"/>
                        <a:gd name="T22" fmla="*/ 18 w 141"/>
                        <a:gd name="T23" fmla="*/ 94 h 173"/>
                        <a:gd name="T24" fmla="*/ 12 w 141"/>
                        <a:gd name="T25" fmla="*/ 101 h 173"/>
                        <a:gd name="T26" fmla="*/ 7 w 141"/>
                        <a:gd name="T27" fmla="*/ 106 h 173"/>
                        <a:gd name="T28" fmla="*/ 7 w 141"/>
                        <a:gd name="T29" fmla="*/ 122 h 173"/>
                        <a:gd name="T30" fmla="*/ 2 w 141"/>
                        <a:gd name="T31" fmla="*/ 126 h 173"/>
                        <a:gd name="T32" fmla="*/ 0 w 141"/>
                        <a:gd name="T33" fmla="*/ 128 h 173"/>
                        <a:gd name="T34" fmla="*/ 3 w 141"/>
                        <a:gd name="T35" fmla="*/ 137 h 173"/>
                        <a:gd name="T36" fmla="*/ 26 w 141"/>
                        <a:gd name="T37" fmla="*/ 137 h 173"/>
                        <a:gd name="T38" fmla="*/ 35 w 141"/>
                        <a:gd name="T39" fmla="*/ 146 h 173"/>
                        <a:gd name="T40" fmla="*/ 35 w 141"/>
                        <a:gd name="T41" fmla="*/ 147 h 173"/>
                        <a:gd name="T42" fmla="*/ 51 w 141"/>
                        <a:gd name="T43" fmla="*/ 172 h 173"/>
                        <a:gd name="T44" fmla="*/ 56 w 141"/>
                        <a:gd name="T45" fmla="*/ 161 h 173"/>
                        <a:gd name="T46" fmla="*/ 68 w 141"/>
                        <a:gd name="T47" fmla="*/ 169 h 173"/>
                        <a:gd name="T48" fmla="*/ 76 w 141"/>
                        <a:gd name="T49" fmla="*/ 146 h 173"/>
                        <a:gd name="T50" fmla="*/ 78 w 141"/>
                        <a:gd name="T51" fmla="*/ 146 h 173"/>
                        <a:gd name="T52" fmla="*/ 85 w 141"/>
                        <a:gd name="T53" fmla="*/ 141 h 173"/>
                        <a:gd name="T54" fmla="*/ 85 w 141"/>
                        <a:gd name="T55" fmla="*/ 139 h 173"/>
                        <a:gd name="T56" fmla="*/ 97 w 141"/>
                        <a:gd name="T57" fmla="*/ 139 h 173"/>
                        <a:gd name="T58" fmla="*/ 103 w 141"/>
                        <a:gd name="T59" fmla="*/ 112 h 173"/>
                        <a:gd name="T60" fmla="*/ 114 w 141"/>
                        <a:gd name="T61" fmla="*/ 110 h 173"/>
                        <a:gd name="T62" fmla="*/ 109 w 141"/>
                        <a:gd name="T63" fmla="*/ 105 h 173"/>
                        <a:gd name="T64" fmla="*/ 117 w 141"/>
                        <a:gd name="T65" fmla="*/ 98 h 173"/>
                        <a:gd name="T66" fmla="*/ 123 w 141"/>
                        <a:gd name="T67" fmla="*/ 100 h 173"/>
                        <a:gd name="T68" fmla="*/ 119 w 141"/>
                        <a:gd name="T69" fmla="*/ 92 h 173"/>
                        <a:gd name="T70" fmla="*/ 123 w 141"/>
                        <a:gd name="T71" fmla="*/ 90 h 173"/>
                        <a:gd name="T72" fmla="*/ 118 w 141"/>
                        <a:gd name="T73" fmla="*/ 79 h 173"/>
                        <a:gd name="T74" fmla="*/ 119 w 141"/>
                        <a:gd name="T75" fmla="*/ 78 h 173"/>
                        <a:gd name="T76" fmla="*/ 131 w 141"/>
                        <a:gd name="T77" fmla="*/ 68 h 173"/>
                        <a:gd name="T78" fmla="*/ 121 w 141"/>
                        <a:gd name="T79" fmla="*/ 55 h 173"/>
                        <a:gd name="T80" fmla="*/ 133 w 141"/>
                        <a:gd name="T81" fmla="*/ 50 h 173"/>
                        <a:gd name="T82" fmla="*/ 139 w 141"/>
                        <a:gd name="T83" fmla="*/ 43 h 173"/>
                        <a:gd name="T84" fmla="*/ 135 w 141"/>
                        <a:gd name="T85" fmla="*/ 34 h 173"/>
                        <a:gd name="T86" fmla="*/ 135 w 141"/>
                        <a:gd name="T87" fmla="*/ 33 h 173"/>
                        <a:gd name="T88" fmla="*/ 135 w 141"/>
                        <a:gd name="T89" fmla="*/ 30 h 173"/>
                        <a:gd name="T90" fmla="*/ 133 w 141"/>
                        <a:gd name="T91" fmla="*/ 30 h 173"/>
                        <a:gd name="T92" fmla="*/ 117 w 141"/>
                        <a:gd name="T93" fmla="*/ 28 h 173"/>
                        <a:gd name="T94" fmla="*/ 117 w 141"/>
                        <a:gd name="T95" fmla="*/ 28 h 173"/>
                        <a:gd name="T96" fmla="*/ 113 w 141"/>
                        <a:gd name="T97" fmla="*/ 23 h 173"/>
                        <a:gd name="T98" fmla="*/ 93 w 141"/>
                        <a:gd name="T99" fmla="*/ 31 h 173"/>
                        <a:gd name="T100" fmla="*/ 85 w 141"/>
                        <a:gd name="T101" fmla="*/ 16 h 173"/>
                        <a:gd name="T102" fmla="*/ 73 w 141"/>
                        <a:gd name="T103" fmla="*/ 1 h 173"/>
                        <a:gd name="T104" fmla="*/ 73 w 141"/>
                        <a:gd name="T105" fmla="*/ 8 h 17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141" h="173">
                          <a:moveTo>
                            <a:pt x="73" y="8"/>
                          </a:moveTo>
                          <a:cubicBezTo>
                            <a:pt x="73" y="8"/>
                            <a:pt x="73" y="8"/>
                            <a:pt x="73" y="8"/>
                          </a:cubicBezTo>
                          <a:cubicBezTo>
                            <a:pt x="66" y="13"/>
                            <a:pt x="66" y="13"/>
                            <a:pt x="66" y="13"/>
                          </a:cubicBezTo>
                          <a:cubicBezTo>
                            <a:pt x="60" y="20"/>
                            <a:pt x="60" y="20"/>
                            <a:pt x="60" y="20"/>
                          </a:cubicBezTo>
                          <a:cubicBezTo>
                            <a:pt x="59" y="20"/>
                            <a:pt x="59" y="20"/>
                            <a:pt x="59" y="20"/>
                          </a:cubicBezTo>
                          <a:cubicBezTo>
                            <a:pt x="59" y="21"/>
                            <a:pt x="59" y="21"/>
                            <a:pt x="59" y="21"/>
                          </a:cubicBezTo>
                          <a:cubicBezTo>
                            <a:pt x="51" y="21"/>
                            <a:pt x="51" y="21"/>
                            <a:pt x="51" y="21"/>
                          </a:cubicBezTo>
                          <a:cubicBezTo>
                            <a:pt x="51" y="21"/>
                            <a:pt x="51" y="21"/>
                            <a:pt x="51" y="21"/>
                          </a:cubicBezTo>
                          <a:cubicBezTo>
                            <a:pt x="46" y="18"/>
                            <a:pt x="46" y="18"/>
                            <a:pt x="46" y="18"/>
                          </a:cubicBezTo>
                          <a:cubicBezTo>
                            <a:pt x="40" y="20"/>
                            <a:pt x="37" y="24"/>
                            <a:pt x="35" y="31"/>
                          </a:cubicBezTo>
                          <a:cubicBezTo>
                            <a:pt x="35" y="38"/>
                            <a:pt x="35" y="38"/>
                            <a:pt x="35" y="38"/>
                          </a:cubicBezTo>
                          <a:cubicBezTo>
                            <a:pt x="40" y="34"/>
                            <a:pt x="40" y="34"/>
                            <a:pt x="40" y="34"/>
                          </a:cubicBezTo>
                          <a:cubicBezTo>
                            <a:pt x="37" y="47"/>
                            <a:pt x="37" y="47"/>
                            <a:pt x="37" y="47"/>
                          </a:cubicBezTo>
                          <a:cubicBezTo>
                            <a:pt x="37" y="47"/>
                            <a:pt x="37" y="47"/>
                            <a:pt x="37" y="47"/>
                          </a:cubicBezTo>
                          <a:cubicBezTo>
                            <a:pt x="37" y="48"/>
                            <a:pt x="37" y="48"/>
                            <a:pt x="37" y="48"/>
                          </a:cubicBezTo>
                          <a:cubicBezTo>
                            <a:pt x="23" y="59"/>
                            <a:pt x="23" y="59"/>
                            <a:pt x="23" y="59"/>
                          </a:cubicBezTo>
                          <a:cubicBezTo>
                            <a:pt x="21" y="62"/>
                            <a:pt x="21" y="64"/>
                            <a:pt x="21" y="65"/>
                          </a:cubicBezTo>
                          <a:cubicBezTo>
                            <a:pt x="24" y="68"/>
                            <a:pt x="24" y="68"/>
                            <a:pt x="24" y="68"/>
                          </a:cubicBezTo>
                          <a:cubicBezTo>
                            <a:pt x="27" y="70"/>
                            <a:pt x="28" y="72"/>
                            <a:pt x="28" y="74"/>
                          </a:cubicBezTo>
                          <a:cubicBezTo>
                            <a:pt x="28" y="75"/>
                            <a:pt x="27" y="76"/>
                            <a:pt x="27" y="77"/>
                          </a:cubicBezTo>
                          <a:cubicBezTo>
                            <a:pt x="18" y="84"/>
                            <a:pt x="18" y="84"/>
                            <a:pt x="18" y="84"/>
                          </a:cubicBezTo>
                          <a:cubicBezTo>
                            <a:pt x="19" y="86"/>
                            <a:pt x="19" y="89"/>
                            <a:pt x="18" y="93"/>
                          </a:cubicBezTo>
                          <a:cubicBezTo>
                            <a:pt x="18" y="94"/>
                            <a:pt x="18" y="94"/>
                            <a:pt x="18" y="94"/>
                          </a:cubicBezTo>
                          <a:cubicBezTo>
                            <a:pt x="18" y="94"/>
                            <a:pt x="18" y="94"/>
                            <a:pt x="18" y="94"/>
                          </a:cubicBezTo>
                          <a:cubicBezTo>
                            <a:pt x="15" y="96"/>
                            <a:pt x="15" y="96"/>
                            <a:pt x="15" y="96"/>
                          </a:cubicBezTo>
                          <a:cubicBezTo>
                            <a:pt x="15" y="98"/>
                            <a:pt x="14" y="99"/>
                            <a:pt x="12" y="101"/>
                          </a:cubicBezTo>
                          <a:cubicBezTo>
                            <a:pt x="7" y="105"/>
                            <a:pt x="7" y="105"/>
                            <a:pt x="7" y="105"/>
                          </a:cubicBezTo>
                          <a:cubicBezTo>
                            <a:pt x="7" y="106"/>
                            <a:pt x="7" y="106"/>
                            <a:pt x="7" y="106"/>
                          </a:cubicBezTo>
                          <a:cubicBezTo>
                            <a:pt x="8" y="108"/>
                            <a:pt x="8" y="110"/>
                            <a:pt x="7" y="114"/>
                          </a:cubicBezTo>
                          <a:cubicBezTo>
                            <a:pt x="9" y="118"/>
                            <a:pt x="9" y="120"/>
                            <a:pt x="7" y="122"/>
                          </a:cubicBezTo>
                          <a:cubicBezTo>
                            <a:pt x="3" y="126"/>
                            <a:pt x="3" y="126"/>
                            <a:pt x="3" y="126"/>
                          </a:cubicBezTo>
                          <a:cubicBezTo>
                            <a:pt x="2" y="126"/>
                            <a:pt x="2" y="126"/>
                            <a:pt x="2" y="126"/>
                          </a:cubicBezTo>
                          <a:cubicBezTo>
                            <a:pt x="0" y="127"/>
                            <a:pt x="0" y="127"/>
                            <a:pt x="0" y="127"/>
                          </a:cubicBezTo>
                          <a:cubicBezTo>
                            <a:pt x="0" y="128"/>
                            <a:pt x="0" y="128"/>
                            <a:pt x="0" y="128"/>
                          </a:cubicBezTo>
                          <a:cubicBezTo>
                            <a:pt x="3" y="137"/>
                            <a:pt x="3" y="137"/>
                            <a:pt x="3" y="137"/>
                          </a:cubicBezTo>
                          <a:cubicBezTo>
                            <a:pt x="3" y="137"/>
                            <a:pt x="3" y="137"/>
                            <a:pt x="3" y="137"/>
                          </a:cubicBezTo>
                          <a:cubicBezTo>
                            <a:pt x="10" y="136"/>
                            <a:pt x="17" y="136"/>
                            <a:pt x="25" y="137"/>
                          </a:cubicBezTo>
                          <a:cubicBezTo>
                            <a:pt x="26" y="137"/>
                            <a:pt x="26" y="137"/>
                            <a:pt x="26" y="137"/>
                          </a:cubicBezTo>
                          <a:cubicBezTo>
                            <a:pt x="26" y="138"/>
                            <a:pt x="26" y="138"/>
                            <a:pt x="26" y="138"/>
                          </a:cubicBezTo>
                          <a:cubicBezTo>
                            <a:pt x="35" y="146"/>
                            <a:pt x="35" y="146"/>
                            <a:pt x="35" y="146"/>
                          </a:cubicBezTo>
                          <a:cubicBezTo>
                            <a:pt x="35" y="147"/>
                            <a:pt x="35" y="147"/>
                            <a:pt x="35" y="147"/>
                          </a:cubicBezTo>
                          <a:cubicBezTo>
                            <a:pt x="35" y="147"/>
                            <a:pt x="35" y="147"/>
                            <a:pt x="35" y="147"/>
                          </a:cubicBezTo>
                          <a:cubicBezTo>
                            <a:pt x="41" y="162"/>
                            <a:pt x="41" y="162"/>
                            <a:pt x="41" y="162"/>
                          </a:cubicBezTo>
                          <a:cubicBezTo>
                            <a:pt x="51" y="172"/>
                            <a:pt x="51" y="172"/>
                            <a:pt x="51" y="172"/>
                          </a:cubicBezTo>
                          <a:cubicBezTo>
                            <a:pt x="56" y="173"/>
                            <a:pt x="56" y="173"/>
                            <a:pt x="56" y="173"/>
                          </a:cubicBezTo>
                          <a:cubicBezTo>
                            <a:pt x="56" y="161"/>
                            <a:pt x="56" y="161"/>
                            <a:pt x="56" y="161"/>
                          </a:cubicBezTo>
                          <a:cubicBezTo>
                            <a:pt x="66" y="171"/>
                            <a:pt x="66" y="171"/>
                            <a:pt x="66" y="171"/>
                          </a:cubicBezTo>
                          <a:cubicBezTo>
                            <a:pt x="68" y="169"/>
                            <a:pt x="68" y="169"/>
                            <a:pt x="68" y="169"/>
                          </a:cubicBezTo>
                          <a:cubicBezTo>
                            <a:pt x="75" y="154"/>
                            <a:pt x="75" y="154"/>
                            <a:pt x="75" y="154"/>
                          </a:cubicBezTo>
                          <a:cubicBezTo>
                            <a:pt x="76" y="146"/>
                            <a:pt x="76" y="146"/>
                            <a:pt x="76" y="146"/>
                          </a:cubicBezTo>
                          <a:cubicBezTo>
                            <a:pt x="77" y="146"/>
                            <a:pt x="77" y="146"/>
                            <a:pt x="77" y="146"/>
                          </a:cubicBezTo>
                          <a:cubicBezTo>
                            <a:pt x="78" y="146"/>
                            <a:pt x="78" y="146"/>
                            <a:pt x="78" y="146"/>
                          </a:cubicBezTo>
                          <a:cubicBezTo>
                            <a:pt x="86" y="147"/>
                            <a:pt x="86" y="147"/>
                            <a:pt x="86" y="147"/>
                          </a:cubicBezTo>
                          <a:cubicBezTo>
                            <a:pt x="85" y="141"/>
                            <a:pt x="85" y="141"/>
                            <a:pt x="85" y="141"/>
                          </a:cubicBezTo>
                          <a:cubicBezTo>
                            <a:pt x="85" y="140"/>
                            <a:pt x="85" y="140"/>
                            <a:pt x="85" y="140"/>
                          </a:cubicBezTo>
                          <a:cubicBezTo>
                            <a:pt x="85" y="139"/>
                            <a:pt x="85" y="139"/>
                            <a:pt x="85" y="139"/>
                          </a:cubicBezTo>
                          <a:cubicBezTo>
                            <a:pt x="87" y="139"/>
                            <a:pt x="87" y="139"/>
                            <a:pt x="87" y="139"/>
                          </a:cubicBezTo>
                          <a:cubicBezTo>
                            <a:pt x="97" y="139"/>
                            <a:pt x="97" y="139"/>
                            <a:pt x="97" y="139"/>
                          </a:cubicBezTo>
                          <a:cubicBezTo>
                            <a:pt x="102" y="134"/>
                            <a:pt x="104" y="130"/>
                            <a:pt x="104" y="126"/>
                          </a:cubicBezTo>
                          <a:cubicBezTo>
                            <a:pt x="103" y="112"/>
                            <a:pt x="103" y="112"/>
                            <a:pt x="103" y="112"/>
                          </a:cubicBezTo>
                          <a:cubicBezTo>
                            <a:pt x="111" y="114"/>
                            <a:pt x="111" y="114"/>
                            <a:pt x="111" y="114"/>
                          </a:cubicBezTo>
                          <a:cubicBezTo>
                            <a:pt x="114" y="110"/>
                            <a:pt x="114" y="110"/>
                            <a:pt x="114" y="110"/>
                          </a:cubicBezTo>
                          <a:cubicBezTo>
                            <a:pt x="110" y="106"/>
                            <a:pt x="110" y="106"/>
                            <a:pt x="110" y="106"/>
                          </a:cubicBezTo>
                          <a:cubicBezTo>
                            <a:pt x="109" y="105"/>
                            <a:pt x="109" y="105"/>
                            <a:pt x="109" y="105"/>
                          </a:cubicBezTo>
                          <a:cubicBezTo>
                            <a:pt x="117" y="97"/>
                            <a:pt x="117" y="97"/>
                            <a:pt x="117" y="97"/>
                          </a:cubicBezTo>
                          <a:cubicBezTo>
                            <a:pt x="117" y="98"/>
                            <a:pt x="117" y="98"/>
                            <a:pt x="117" y="98"/>
                          </a:cubicBezTo>
                          <a:cubicBezTo>
                            <a:pt x="118" y="98"/>
                            <a:pt x="118" y="98"/>
                            <a:pt x="118" y="98"/>
                          </a:cubicBezTo>
                          <a:cubicBezTo>
                            <a:pt x="123" y="100"/>
                            <a:pt x="123" y="100"/>
                            <a:pt x="123" y="100"/>
                          </a:cubicBezTo>
                          <a:cubicBezTo>
                            <a:pt x="123" y="99"/>
                            <a:pt x="123" y="99"/>
                            <a:pt x="123" y="99"/>
                          </a:cubicBezTo>
                          <a:cubicBezTo>
                            <a:pt x="119" y="92"/>
                            <a:pt x="119" y="92"/>
                            <a:pt x="119" y="92"/>
                          </a:cubicBezTo>
                          <a:cubicBezTo>
                            <a:pt x="121" y="91"/>
                            <a:pt x="121" y="91"/>
                            <a:pt x="121" y="91"/>
                          </a:cubicBezTo>
                          <a:cubicBezTo>
                            <a:pt x="123" y="90"/>
                            <a:pt x="123" y="90"/>
                            <a:pt x="123" y="90"/>
                          </a:cubicBezTo>
                          <a:cubicBezTo>
                            <a:pt x="122" y="87"/>
                            <a:pt x="122" y="87"/>
                            <a:pt x="122" y="87"/>
                          </a:cubicBezTo>
                          <a:cubicBezTo>
                            <a:pt x="118" y="79"/>
                            <a:pt x="118" y="79"/>
                            <a:pt x="118" y="79"/>
                          </a:cubicBezTo>
                          <a:cubicBezTo>
                            <a:pt x="119" y="79"/>
                            <a:pt x="119" y="79"/>
                            <a:pt x="119" y="79"/>
                          </a:cubicBezTo>
                          <a:cubicBezTo>
                            <a:pt x="119" y="78"/>
                            <a:pt x="119" y="78"/>
                            <a:pt x="119" y="78"/>
                          </a:cubicBezTo>
                          <a:cubicBezTo>
                            <a:pt x="130" y="72"/>
                            <a:pt x="130" y="72"/>
                            <a:pt x="130" y="72"/>
                          </a:cubicBezTo>
                          <a:cubicBezTo>
                            <a:pt x="131" y="68"/>
                            <a:pt x="131" y="68"/>
                            <a:pt x="131" y="68"/>
                          </a:cubicBezTo>
                          <a:cubicBezTo>
                            <a:pt x="121" y="63"/>
                            <a:pt x="117" y="59"/>
                            <a:pt x="117" y="57"/>
                          </a:cubicBezTo>
                          <a:cubicBezTo>
                            <a:pt x="118" y="55"/>
                            <a:pt x="119" y="55"/>
                            <a:pt x="121" y="55"/>
                          </a:cubicBezTo>
                          <a:cubicBezTo>
                            <a:pt x="133" y="57"/>
                            <a:pt x="133" y="57"/>
                            <a:pt x="133" y="57"/>
                          </a:cubicBezTo>
                          <a:cubicBezTo>
                            <a:pt x="133" y="50"/>
                            <a:pt x="133" y="50"/>
                            <a:pt x="133" y="50"/>
                          </a:cubicBezTo>
                          <a:cubicBezTo>
                            <a:pt x="133" y="49"/>
                            <a:pt x="133" y="49"/>
                            <a:pt x="133" y="49"/>
                          </a:cubicBezTo>
                          <a:cubicBezTo>
                            <a:pt x="139" y="43"/>
                            <a:pt x="139" y="43"/>
                            <a:pt x="139" y="43"/>
                          </a:cubicBezTo>
                          <a:cubicBezTo>
                            <a:pt x="141" y="38"/>
                            <a:pt x="141" y="38"/>
                            <a:pt x="141" y="38"/>
                          </a:cubicBezTo>
                          <a:cubicBezTo>
                            <a:pt x="138" y="38"/>
                            <a:pt x="137" y="36"/>
                            <a:pt x="135" y="34"/>
                          </a:cubicBezTo>
                          <a:cubicBezTo>
                            <a:pt x="135" y="34"/>
                            <a:pt x="135" y="34"/>
                            <a:pt x="135" y="34"/>
                          </a:cubicBezTo>
                          <a:cubicBezTo>
                            <a:pt x="135" y="33"/>
                            <a:pt x="135" y="33"/>
                            <a:pt x="135" y="33"/>
                          </a:cubicBezTo>
                          <a:cubicBezTo>
                            <a:pt x="135" y="31"/>
                            <a:pt x="135" y="31"/>
                            <a:pt x="135" y="31"/>
                          </a:cubicBezTo>
                          <a:cubicBezTo>
                            <a:pt x="135" y="30"/>
                            <a:pt x="135" y="30"/>
                            <a:pt x="135" y="30"/>
                          </a:cubicBezTo>
                          <a:cubicBezTo>
                            <a:pt x="134" y="30"/>
                            <a:pt x="134" y="30"/>
                            <a:pt x="134" y="30"/>
                          </a:cubicBezTo>
                          <a:cubicBezTo>
                            <a:pt x="133" y="30"/>
                            <a:pt x="133" y="30"/>
                            <a:pt x="133" y="30"/>
                          </a:cubicBezTo>
                          <a:cubicBezTo>
                            <a:pt x="133" y="32"/>
                            <a:pt x="131" y="33"/>
                            <a:pt x="128" y="33"/>
                          </a:cubicBezTo>
                          <a:cubicBezTo>
                            <a:pt x="123" y="33"/>
                            <a:pt x="120" y="31"/>
                            <a:pt x="117" y="28"/>
                          </a:cubicBezTo>
                          <a:cubicBezTo>
                            <a:pt x="117" y="28"/>
                            <a:pt x="117" y="28"/>
                            <a:pt x="117" y="28"/>
                          </a:cubicBezTo>
                          <a:cubicBezTo>
                            <a:pt x="117" y="28"/>
                            <a:pt x="117" y="28"/>
                            <a:pt x="117" y="28"/>
                          </a:cubicBezTo>
                          <a:cubicBezTo>
                            <a:pt x="113" y="22"/>
                            <a:pt x="113" y="22"/>
                            <a:pt x="113" y="22"/>
                          </a:cubicBezTo>
                          <a:cubicBezTo>
                            <a:pt x="113" y="23"/>
                            <a:pt x="113" y="23"/>
                            <a:pt x="113" y="23"/>
                          </a:cubicBezTo>
                          <a:cubicBezTo>
                            <a:pt x="112" y="25"/>
                            <a:pt x="111" y="28"/>
                            <a:pt x="108" y="30"/>
                          </a:cubicBezTo>
                          <a:cubicBezTo>
                            <a:pt x="103" y="32"/>
                            <a:pt x="98" y="33"/>
                            <a:pt x="93" y="31"/>
                          </a:cubicBezTo>
                          <a:cubicBezTo>
                            <a:pt x="90" y="30"/>
                            <a:pt x="88" y="27"/>
                            <a:pt x="87" y="24"/>
                          </a:cubicBezTo>
                          <a:cubicBezTo>
                            <a:pt x="85" y="16"/>
                            <a:pt x="85" y="16"/>
                            <a:pt x="85" y="16"/>
                          </a:cubicBezTo>
                          <a:cubicBezTo>
                            <a:pt x="84" y="8"/>
                            <a:pt x="83" y="4"/>
                            <a:pt x="80" y="2"/>
                          </a:cubicBezTo>
                          <a:cubicBezTo>
                            <a:pt x="78" y="1"/>
                            <a:pt x="75" y="0"/>
                            <a:pt x="73" y="1"/>
                          </a:cubicBezTo>
                          <a:cubicBezTo>
                            <a:pt x="74" y="8"/>
                            <a:pt x="74" y="8"/>
                            <a:pt x="74" y="8"/>
                          </a:cubicBezTo>
                          <a:lnTo>
                            <a:pt x="73" y="8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73" name="i$ľïḓê">
                      <a:extLst>
                        <a:ext uri="{FF2B5EF4-FFF2-40B4-BE49-F238E27FC236}">
                          <a16:creationId xmlns:a16="http://schemas.microsoft.com/office/drawing/2014/main" id="{F6A9F974-E90F-425C-9C38-A1996A60905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079" y="2559"/>
                      <a:ext cx="289" cy="331"/>
                    </a:xfrm>
                    <a:custGeom>
                      <a:avLst/>
                      <a:gdLst>
                        <a:gd name="T0" fmla="*/ 64 w 122"/>
                        <a:gd name="T1" fmla="*/ 6 h 140"/>
                        <a:gd name="T2" fmla="*/ 43 w 122"/>
                        <a:gd name="T3" fmla="*/ 2 h 140"/>
                        <a:gd name="T4" fmla="*/ 38 w 122"/>
                        <a:gd name="T5" fmla="*/ 26 h 140"/>
                        <a:gd name="T6" fmla="*/ 28 w 122"/>
                        <a:gd name="T7" fmla="*/ 32 h 140"/>
                        <a:gd name="T8" fmla="*/ 23 w 122"/>
                        <a:gd name="T9" fmla="*/ 41 h 140"/>
                        <a:gd name="T10" fmla="*/ 17 w 122"/>
                        <a:gd name="T11" fmla="*/ 53 h 140"/>
                        <a:gd name="T12" fmla="*/ 6 w 122"/>
                        <a:gd name="T13" fmla="*/ 68 h 140"/>
                        <a:gd name="T14" fmla="*/ 1 w 122"/>
                        <a:gd name="T15" fmla="*/ 78 h 140"/>
                        <a:gd name="T16" fmla="*/ 11 w 122"/>
                        <a:gd name="T17" fmla="*/ 93 h 140"/>
                        <a:gd name="T18" fmla="*/ 16 w 122"/>
                        <a:gd name="T19" fmla="*/ 101 h 140"/>
                        <a:gd name="T20" fmla="*/ 16 w 122"/>
                        <a:gd name="T21" fmla="*/ 102 h 140"/>
                        <a:gd name="T22" fmla="*/ 16 w 122"/>
                        <a:gd name="T23" fmla="*/ 104 h 140"/>
                        <a:gd name="T24" fmla="*/ 15 w 122"/>
                        <a:gd name="T25" fmla="*/ 105 h 140"/>
                        <a:gd name="T26" fmla="*/ 27 w 122"/>
                        <a:gd name="T27" fmla="*/ 123 h 140"/>
                        <a:gd name="T28" fmla="*/ 33 w 122"/>
                        <a:gd name="T29" fmla="*/ 135 h 140"/>
                        <a:gd name="T30" fmla="*/ 46 w 122"/>
                        <a:gd name="T31" fmla="*/ 130 h 140"/>
                        <a:gd name="T32" fmla="*/ 46 w 122"/>
                        <a:gd name="T33" fmla="*/ 129 h 140"/>
                        <a:gd name="T34" fmla="*/ 53 w 122"/>
                        <a:gd name="T35" fmla="*/ 125 h 140"/>
                        <a:gd name="T36" fmla="*/ 66 w 122"/>
                        <a:gd name="T37" fmla="*/ 136 h 140"/>
                        <a:gd name="T38" fmla="*/ 68 w 122"/>
                        <a:gd name="T39" fmla="*/ 136 h 140"/>
                        <a:gd name="T40" fmla="*/ 74 w 122"/>
                        <a:gd name="T41" fmla="*/ 134 h 140"/>
                        <a:gd name="T42" fmla="*/ 76 w 122"/>
                        <a:gd name="T43" fmla="*/ 134 h 140"/>
                        <a:gd name="T44" fmla="*/ 84 w 122"/>
                        <a:gd name="T45" fmla="*/ 140 h 140"/>
                        <a:gd name="T46" fmla="*/ 85 w 122"/>
                        <a:gd name="T47" fmla="*/ 124 h 140"/>
                        <a:gd name="T48" fmla="*/ 86 w 122"/>
                        <a:gd name="T49" fmla="*/ 123 h 140"/>
                        <a:gd name="T50" fmla="*/ 89 w 122"/>
                        <a:gd name="T51" fmla="*/ 113 h 140"/>
                        <a:gd name="T52" fmla="*/ 88 w 122"/>
                        <a:gd name="T53" fmla="*/ 111 h 140"/>
                        <a:gd name="T54" fmla="*/ 90 w 122"/>
                        <a:gd name="T55" fmla="*/ 110 h 140"/>
                        <a:gd name="T56" fmla="*/ 101 w 122"/>
                        <a:gd name="T57" fmla="*/ 94 h 140"/>
                        <a:gd name="T58" fmla="*/ 103 w 122"/>
                        <a:gd name="T59" fmla="*/ 94 h 140"/>
                        <a:gd name="T60" fmla="*/ 103 w 122"/>
                        <a:gd name="T61" fmla="*/ 102 h 140"/>
                        <a:gd name="T62" fmla="*/ 115 w 122"/>
                        <a:gd name="T63" fmla="*/ 92 h 140"/>
                        <a:gd name="T64" fmla="*/ 112 w 122"/>
                        <a:gd name="T65" fmla="*/ 86 h 140"/>
                        <a:gd name="T66" fmla="*/ 115 w 122"/>
                        <a:gd name="T67" fmla="*/ 68 h 140"/>
                        <a:gd name="T68" fmla="*/ 109 w 122"/>
                        <a:gd name="T69" fmla="*/ 68 h 140"/>
                        <a:gd name="T70" fmla="*/ 108 w 122"/>
                        <a:gd name="T71" fmla="*/ 67 h 140"/>
                        <a:gd name="T72" fmla="*/ 106 w 122"/>
                        <a:gd name="T73" fmla="*/ 58 h 140"/>
                        <a:gd name="T74" fmla="*/ 122 w 122"/>
                        <a:gd name="T75" fmla="*/ 58 h 140"/>
                        <a:gd name="T76" fmla="*/ 109 w 122"/>
                        <a:gd name="T77" fmla="*/ 43 h 140"/>
                        <a:gd name="T78" fmla="*/ 117 w 122"/>
                        <a:gd name="T79" fmla="*/ 33 h 140"/>
                        <a:gd name="T80" fmla="*/ 111 w 122"/>
                        <a:gd name="T81" fmla="*/ 34 h 140"/>
                        <a:gd name="T82" fmla="*/ 111 w 122"/>
                        <a:gd name="T83" fmla="*/ 33 h 140"/>
                        <a:gd name="T84" fmla="*/ 103 w 122"/>
                        <a:gd name="T85" fmla="*/ 24 h 140"/>
                        <a:gd name="T86" fmla="*/ 81 w 122"/>
                        <a:gd name="T87" fmla="*/ 32 h 140"/>
                        <a:gd name="T88" fmla="*/ 79 w 122"/>
                        <a:gd name="T89" fmla="*/ 32 h 140"/>
                        <a:gd name="T90" fmla="*/ 78 w 122"/>
                        <a:gd name="T91" fmla="*/ 18 h 140"/>
                        <a:gd name="T92" fmla="*/ 82 w 122"/>
                        <a:gd name="T93" fmla="*/ 0 h 14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</a:cxnLst>
                      <a:rect l="0" t="0" r="r" b="b"/>
                      <a:pathLst>
                        <a:path w="122" h="140">
                          <a:moveTo>
                            <a:pt x="75" y="2"/>
                          </a:moveTo>
                          <a:cubicBezTo>
                            <a:pt x="70" y="4"/>
                            <a:pt x="67" y="5"/>
                            <a:pt x="64" y="6"/>
                          </a:cubicBezTo>
                          <a:cubicBezTo>
                            <a:pt x="61" y="6"/>
                            <a:pt x="57" y="5"/>
                            <a:pt x="52" y="3"/>
                          </a:cubicBezTo>
                          <a:cubicBezTo>
                            <a:pt x="43" y="2"/>
                            <a:pt x="43" y="2"/>
                            <a:pt x="43" y="2"/>
                          </a:cubicBezTo>
                          <a:cubicBezTo>
                            <a:pt x="40" y="3"/>
                            <a:pt x="37" y="7"/>
                            <a:pt x="32" y="14"/>
                          </a:cubicBezTo>
                          <a:cubicBezTo>
                            <a:pt x="38" y="26"/>
                            <a:pt x="38" y="26"/>
                            <a:pt x="38" y="26"/>
                          </a:cubicBezTo>
                          <a:cubicBezTo>
                            <a:pt x="28" y="32"/>
                            <a:pt x="28" y="32"/>
                            <a:pt x="28" y="32"/>
                          </a:cubicBezTo>
                          <a:cubicBezTo>
                            <a:pt x="28" y="32"/>
                            <a:pt x="28" y="32"/>
                            <a:pt x="28" y="32"/>
                          </a:cubicBezTo>
                          <a:cubicBezTo>
                            <a:pt x="20" y="30"/>
                            <a:pt x="20" y="30"/>
                            <a:pt x="20" y="30"/>
                          </a:cubicBezTo>
                          <a:cubicBezTo>
                            <a:pt x="23" y="36"/>
                            <a:pt x="24" y="39"/>
                            <a:pt x="23" y="41"/>
                          </a:cubicBezTo>
                          <a:cubicBezTo>
                            <a:pt x="22" y="44"/>
                            <a:pt x="22" y="44"/>
                            <a:pt x="22" y="44"/>
                          </a:cubicBezTo>
                          <a:cubicBezTo>
                            <a:pt x="20" y="49"/>
                            <a:pt x="18" y="52"/>
                            <a:pt x="17" y="53"/>
                          </a:cubicBezTo>
                          <a:cubicBezTo>
                            <a:pt x="3" y="66"/>
                            <a:pt x="3" y="66"/>
                            <a:pt x="3" y="66"/>
                          </a:cubicBezTo>
                          <a:cubicBezTo>
                            <a:pt x="6" y="68"/>
                            <a:pt x="6" y="68"/>
                            <a:pt x="6" y="68"/>
                          </a:cubicBezTo>
                          <a:cubicBezTo>
                            <a:pt x="4" y="70"/>
                            <a:pt x="4" y="70"/>
                            <a:pt x="4" y="70"/>
                          </a:cubicBezTo>
                          <a:cubicBezTo>
                            <a:pt x="1" y="72"/>
                            <a:pt x="0" y="76"/>
                            <a:pt x="1" y="78"/>
                          </a:cubicBezTo>
                          <a:cubicBezTo>
                            <a:pt x="11" y="93"/>
                            <a:pt x="11" y="93"/>
                            <a:pt x="11" y="93"/>
                          </a:cubicBezTo>
                          <a:cubicBezTo>
                            <a:pt x="11" y="93"/>
                            <a:pt x="11" y="93"/>
                            <a:pt x="11" y="93"/>
                          </a:cubicBezTo>
                          <a:cubicBezTo>
                            <a:pt x="11" y="93"/>
                            <a:pt x="11" y="93"/>
                            <a:pt x="11" y="93"/>
                          </a:cubicBezTo>
                          <a:cubicBezTo>
                            <a:pt x="16" y="101"/>
                            <a:pt x="16" y="101"/>
                            <a:pt x="16" y="101"/>
                          </a:cubicBezTo>
                          <a:cubicBezTo>
                            <a:pt x="16" y="102"/>
                            <a:pt x="16" y="102"/>
                            <a:pt x="16" y="102"/>
                          </a:cubicBezTo>
                          <a:cubicBezTo>
                            <a:pt x="16" y="102"/>
                            <a:pt x="16" y="102"/>
                            <a:pt x="16" y="102"/>
                          </a:cubicBezTo>
                          <a:cubicBezTo>
                            <a:pt x="16" y="103"/>
                            <a:pt x="16" y="103"/>
                            <a:pt x="16" y="103"/>
                          </a:cubicBezTo>
                          <a:cubicBezTo>
                            <a:pt x="16" y="104"/>
                            <a:pt x="16" y="104"/>
                            <a:pt x="16" y="104"/>
                          </a:cubicBezTo>
                          <a:cubicBezTo>
                            <a:pt x="16" y="104"/>
                            <a:pt x="16" y="104"/>
                            <a:pt x="16" y="104"/>
                          </a:cubicBezTo>
                          <a:cubicBezTo>
                            <a:pt x="15" y="105"/>
                            <a:pt x="15" y="105"/>
                            <a:pt x="15" y="105"/>
                          </a:cubicBezTo>
                          <a:cubicBezTo>
                            <a:pt x="17" y="105"/>
                            <a:pt x="19" y="106"/>
                            <a:pt x="21" y="107"/>
                          </a:cubicBezTo>
                          <a:cubicBezTo>
                            <a:pt x="24" y="109"/>
                            <a:pt x="26" y="114"/>
                            <a:pt x="27" y="123"/>
                          </a:cubicBezTo>
                          <a:cubicBezTo>
                            <a:pt x="29" y="131"/>
                            <a:pt x="29" y="131"/>
                            <a:pt x="29" y="131"/>
                          </a:cubicBezTo>
                          <a:cubicBezTo>
                            <a:pt x="30" y="133"/>
                            <a:pt x="31" y="134"/>
                            <a:pt x="33" y="135"/>
                          </a:cubicBezTo>
                          <a:cubicBezTo>
                            <a:pt x="36" y="136"/>
                            <a:pt x="40" y="136"/>
                            <a:pt x="43" y="134"/>
                          </a:cubicBezTo>
                          <a:cubicBezTo>
                            <a:pt x="45" y="132"/>
                            <a:pt x="47" y="131"/>
                            <a:pt x="46" y="130"/>
                          </a:cubicBezTo>
                          <a:cubicBezTo>
                            <a:pt x="46" y="130"/>
                            <a:pt x="46" y="130"/>
                            <a:pt x="46" y="130"/>
                          </a:cubicBezTo>
                          <a:cubicBezTo>
                            <a:pt x="46" y="129"/>
                            <a:pt x="46" y="129"/>
                            <a:pt x="46" y="129"/>
                          </a:cubicBezTo>
                          <a:cubicBezTo>
                            <a:pt x="53" y="124"/>
                            <a:pt x="53" y="124"/>
                            <a:pt x="53" y="124"/>
                          </a:cubicBezTo>
                          <a:cubicBezTo>
                            <a:pt x="53" y="125"/>
                            <a:pt x="53" y="125"/>
                            <a:pt x="53" y="125"/>
                          </a:cubicBezTo>
                          <a:cubicBezTo>
                            <a:pt x="59" y="134"/>
                            <a:pt x="59" y="134"/>
                            <a:pt x="59" y="134"/>
                          </a:cubicBezTo>
                          <a:cubicBezTo>
                            <a:pt x="61" y="135"/>
                            <a:pt x="63" y="136"/>
                            <a:pt x="66" y="136"/>
                          </a:cubicBezTo>
                          <a:cubicBezTo>
                            <a:pt x="68" y="136"/>
                            <a:pt x="68" y="136"/>
                            <a:pt x="68" y="136"/>
                          </a:cubicBezTo>
                          <a:cubicBezTo>
                            <a:pt x="68" y="136"/>
                            <a:pt x="68" y="136"/>
                            <a:pt x="68" y="136"/>
                          </a:cubicBezTo>
                          <a:cubicBezTo>
                            <a:pt x="66" y="131"/>
                            <a:pt x="66" y="131"/>
                            <a:pt x="66" y="131"/>
                          </a:cubicBezTo>
                          <a:cubicBezTo>
                            <a:pt x="74" y="134"/>
                            <a:pt x="74" y="134"/>
                            <a:pt x="74" y="134"/>
                          </a:cubicBezTo>
                          <a:cubicBezTo>
                            <a:pt x="76" y="134"/>
                            <a:pt x="76" y="134"/>
                            <a:pt x="76" y="134"/>
                          </a:cubicBezTo>
                          <a:cubicBezTo>
                            <a:pt x="76" y="134"/>
                            <a:pt x="76" y="134"/>
                            <a:pt x="76" y="134"/>
                          </a:cubicBezTo>
                          <a:cubicBezTo>
                            <a:pt x="77" y="135"/>
                            <a:pt x="77" y="135"/>
                            <a:pt x="77" y="135"/>
                          </a:cubicBezTo>
                          <a:cubicBezTo>
                            <a:pt x="84" y="140"/>
                            <a:pt x="84" y="140"/>
                            <a:pt x="84" y="140"/>
                          </a:cubicBezTo>
                          <a:cubicBezTo>
                            <a:pt x="86" y="137"/>
                            <a:pt x="86" y="137"/>
                            <a:pt x="86" y="137"/>
                          </a:cubicBezTo>
                          <a:cubicBezTo>
                            <a:pt x="85" y="124"/>
                            <a:pt x="85" y="124"/>
                            <a:pt x="85" y="124"/>
                          </a:cubicBezTo>
                          <a:cubicBezTo>
                            <a:pt x="86" y="123"/>
                            <a:pt x="86" y="123"/>
                            <a:pt x="86" y="123"/>
                          </a:cubicBezTo>
                          <a:cubicBezTo>
                            <a:pt x="86" y="123"/>
                            <a:pt x="86" y="123"/>
                            <a:pt x="86" y="123"/>
                          </a:cubicBezTo>
                          <a:cubicBezTo>
                            <a:pt x="91" y="117"/>
                            <a:pt x="91" y="117"/>
                            <a:pt x="91" y="117"/>
                          </a:cubicBezTo>
                          <a:cubicBezTo>
                            <a:pt x="91" y="116"/>
                            <a:pt x="91" y="115"/>
                            <a:pt x="89" y="113"/>
                          </a:cubicBezTo>
                          <a:cubicBezTo>
                            <a:pt x="87" y="112"/>
                            <a:pt x="87" y="112"/>
                            <a:pt x="87" y="112"/>
                          </a:cubicBezTo>
                          <a:cubicBezTo>
                            <a:pt x="88" y="111"/>
                            <a:pt x="88" y="111"/>
                            <a:pt x="88" y="111"/>
                          </a:cubicBezTo>
                          <a:cubicBezTo>
                            <a:pt x="89" y="110"/>
                            <a:pt x="89" y="110"/>
                            <a:pt x="89" y="110"/>
                          </a:cubicBezTo>
                          <a:cubicBezTo>
                            <a:pt x="90" y="110"/>
                            <a:pt x="90" y="110"/>
                            <a:pt x="90" y="110"/>
                          </a:cubicBezTo>
                          <a:cubicBezTo>
                            <a:pt x="100" y="93"/>
                            <a:pt x="100" y="93"/>
                            <a:pt x="100" y="93"/>
                          </a:cubicBezTo>
                          <a:cubicBezTo>
                            <a:pt x="101" y="94"/>
                            <a:pt x="101" y="94"/>
                            <a:pt x="101" y="94"/>
                          </a:cubicBezTo>
                          <a:cubicBezTo>
                            <a:pt x="103" y="94"/>
                            <a:pt x="103" y="94"/>
                            <a:pt x="103" y="94"/>
                          </a:cubicBezTo>
                          <a:cubicBezTo>
                            <a:pt x="103" y="94"/>
                            <a:pt x="103" y="94"/>
                            <a:pt x="103" y="94"/>
                          </a:cubicBezTo>
                          <a:cubicBezTo>
                            <a:pt x="103" y="95"/>
                            <a:pt x="103" y="95"/>
                            <a:pt x="103" y="95"/>
                          </a:cubicBezTo>
                          <a:cubicBezTo>
                            <a:pt x="103" y="102"/>
                            <a:pt x="103" y="102"/>
                            <a:pt x="103" y="102"/>
                          </a:cubicBezTo>
                          <a:cubicBezTo>
                            <a:pt x="103" y="102"/>
                            <a:pt x="103" y="102"/>
                            <a:pt x="103" y="102"/>
                          </a:cubicBezTo>
                          <a:cubicBezTo>
                            <a:pt x="115" y="92"/>
                            <a:pt x="115" y="92"/>
                            <a:pt x="115" y="92"/>
                          </a:cubicBezTo>
                          <a:cubicBezTo>
                            <a:pt x="114" y="86"/>
                            <a:pt x="114" y="86"/>
                            <a:pt x="114" y="86"/>
                          </a:cubicBezTo>
                          <a:cubicBezTo>
                            <a:pt x="112" y="86"/>
                            <a:pt x="112" y="86"/>
                            <a:pt x="112" y="86"/>
                          </a:cubicBezTo>
                          <a:cubicBezTo>
                            <a:pt x="108" y="87"/>
                            <a:pt x="108" y="87"/>
                            <a:pt x="108" y="87"/>
                          </a:cubicBezTo>
                          <a:cubicBezTo>
                            <a:pt x="115" y="68"/>
                            <a:pt x="115" y="68"/>
                            <a:pt x="115" y="68"/>
                          </a:cubicBezTo>
                          <a:cubicBezTo>
                            <a:pt x="109" y="68"/>
                            <a:pt x="109" y="68"/>
                            <a:pt x="109" y="68"/>
                          </a:cubicBezTo>
                          <a:cubicBezTo>
                            <a:pt x="109" y="68"/>
                            <a:pt x="109" y="68"/>
                            <a:pt x="109" y="68"/>
                          </a:cubicBezTo>
                          <a:cubicBezTo>
                            <a:pt x="108" y="68"/>
                            <a:pt x="108" y="68"/>
                            <a:pt x="108" y="68"/>
                          </a:cubicBezTo>
                          <a:cubicBezTo>
                            <a:pt x="108" y="67"/>
                            <a:pt x="108" y="67"/>
                            <a:pt x="108" y="67"/>
                          </a:cubicBezTo>
                          <a:cubicBezTo>
                            <a:pt x="106" y="64"/>
                            <a:pt x="106" y="64"/>
                            <a:pt x="106" y="64"/>
                          </a:cubicBezTo>
                          <a:cubicBezTo>
                            <a:pt x="105" y="62"/>
                            <a:pt x="105" y="60"/>
                            <a:pt x="106" y="58"/>
                          </a:cubicBezTo>
                          <a:cubicBezTo>
                            <a:pt x="116" y="58"/>
                            <a:pt x="116" y="58"/>
                            <a:pt x="116" y="58"/>
                          </a:cubicBezTo>
                          <a:cubicBezTo>
                            <a:pt x="122" y="58"/>
                            <a:pt x="122" y="58"/>
                            <a:pt x="122" y="58"/>
                          </a:cubicBezTo>
                          <a:cubicBezTo>
                            <a:pt x="122" y="56"/>
                            <a:pt x="121" y="52"/>
                            <a:pt x="117" y="46"/>
                          </a:cubicBezTo>
                          <a:cubicBezTo>
                            <a:pt x="109" y="43"/>
                            <a:pt x="109" y="43"/>
                            <a:pt x="109" y="43"/>
                          </a:cubicBezTo>
                          <a:cubicBezTo>
                            <a:pt x="117" y="35"/>
                            <a:pt x="117" y="35"/>
                            <a:pt x="117" y="35"/>
                          </a:cubicBezTo>
                          <a:cubicBezTo>
                            <a:pt x="117" y="33"/>
                            <a:pt x="117" y="33"/>
                            <a:pt x="117" y="33"/>
                          </a:cubicBezTo>
                          <a:cubicBezTo>
                            <a:pt x="113" y="34"/>
                            <a:pt x="113" y="34"/>
                            <a:pt x="113" y="34"/>
                          </a:cubicBezTo>
                          <a:cubicBezTo>
                            <a:pt x="111" y="34"/>
                            <a:pt x="111" y="34"/>
                            <a:pt x="111" y="34"/>
                          </a:cubicBezTo>
                          <a:cubicBezTo>
                            <a:pt x="111" y="33"/>
                            <a:pt x="111" y="33"/>
                            <a:pt x="111" y="33"/>
                          </a:cubicBezTo>
                          <a:cubicBezTo>
                            <a:pt x="111" y="33"/>
                            <a:pt x="111" y="33"/>
                            <a:pt x="111" y="33"/>
                          </a:cubicBezTo>
                          <a:cubicBezTo>
                            <a:pt x="111" y="32"/>
                            <a:pt x="111" y="32"/>
                            <a:pt x="111" y="32"/>
                          </a:cubicBezTo>
                          <a:cubicBezTo>
                            <a:pt x="109" y="28"/>
                            <a:pt x="107" y="25"/>
                            <a:pt x="103" y="24"/>
                          </a:cubicBezTo>
                          <a:cubicBezTo>
                            <a:pt x="87" y="24"/>
                            <a:pt x="87" y="24"/>
                            <a:pt x="87" y="24"/>
                          </a:cubicBezTo>
                          <a:cubicBezTo>
                            <a:pt x="81" y="32"/>
                            <a:pt x="81" y="32"/>
                            <a:pt x="81" y="32"/>
                          </a:cubicBezTo>
                          <a:cubicBezTo>
                            <a:pt x="81" y="32"/>
                            <a:pt x="81" y="32"/>
                            <a:pt x="81" y="32"/>
                          </a:cubicBezTo>
                          <a:cubicBezTo>
                            <a:pt x="79" y="32"/>
                            <a:pt x="79" y="32"/>
                            <a:pt x="79" y="32"/>
                          </a:cubicBezTo>
                          <a:cubicBezTo>
                            <a:pt x="53" y="24"/>
                            <a:pt x="53" y="24"/>
                            <a:pt x="53" y="24"/>
                          </a:cubicBezTo>
                          <a:cubicBezTo>
                            <a:pt x="78" y="18"/>
                            <a:pt x="78" y="18"/>
                            <a:pt x="78" y="18"/>
                          </a:cubicBezTo>
                          <a:cubicBezTo>
                            <a:pt x="79" y="18"/>
                            <a:pt x="83" y="14"/>
                            <a:pt x="90" y="6"/>
                          </a:cubicBezTo>
                          <a:cubicBezTo>
                            <a:pt x="82" y="0"/>
                            <a:pt x="82" y="0"/>
                            <a:pt x="82" y="0"/>
                          </a:cubicBezTo>
                          <a:lnTo>
                            <a:pt x="75" y="2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74" name="îśḻîďé">
                      <a:extLst>
                        <a:ext uri="{FF2B5EF4-FFF2-40B4-BE49-F238E27FC236}">
                          <a16:creationId xmlns:a16="http://schemas.microsoft.com/office/drawing/2014/main" id="{4C62284C-E313-43D8-BFC5-DF76E8679753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802" y="2273"/>
                      <a:ext cx="362" cy="442"/>
                    </a:xfrm>
                    <a:custGeom>
                      <a:avLst/>
                      <a:gdLst>
                        <a:gd name="T0" fmla="*/ 96 w 153"/>
                        <a:gd name="T1" fmla="*/ 53 h 187"/>
                        <a:gd name="T2" fmla="*/ 85 w 153"/>
                        <a:gd name="T3" fmla="*/ 28 h 187"/>
                        <a:gd name="T4" fmla="*/ 55 w 153"/>
                        <a:gd name="T5" fmla="*/ 17 h 187"/>
                        <a:gd name="T6" fmla="*/ 37 w 153"/>
                        <a:gd name="T7" fmla="*/ 0 h 187"/>
                        <a:gd name="T8" fmla="*/ 48 w 153"/>
                        <a:gd name="T9" fmla="*/ 17 h 187"/>
                        <a:gd name="T10" fmla="*/ 49 w 153"/>
                        <a:gd name="T11" fmla="*/ 19 h 187"/>
                        <a:gd name="T12" fmla="*/ 36 w 153"/>
                        <a:gd name="T13" fmla="*/ 36 h 187"/>
                        <a:gd name="T14" fmla="*/ 19 w 153"/>
                        <a:gd name="T15" fmla="*/ 23 h 187"/>
                        <a:gd name="T16" fmla="*/ 23 w 153"/>
                        <a:gd name="T17" fmla="*/ 35 h 187"/>
                        <a:gd name="T18" fmla="*/ 23 w 153"/>
                        <a:gd name="T19" fmla="*/ 36 h 187"/>
                        <a:gd name="T20" fmla="*/ 22 w 153"/>
                        <a:gd name="T21" fmla="*/ 41 h 187"/>
                        <a:gd name="T22" fmla="*/ 14 w 153"/>
                        <a:gd name="T23" fmla="*/ 44 h 187"/>
                        <a:gd name="T24" fmla="*/ 11 w 153"/>
                        <a:gd name="T25" fmla="*/ 51 h 187"/>
                        <a:gd name="T26" fmla="*/ 8 w 153"/>
                        <a:gd name="T27" fmla="*/ 63 h 187"/>
                        <a:gd name="T28" fmla="*/ 8 w 153"/>
                        <a:gd name="T29" fmla="*/ 63 h 187"/>
                        <a:gd name="T30" fmla="*/ 4 w 153"/>
                        <a:gd name="T31" fmla="*/ 65 h 187"/>
                        <a:gd name="T32" fmla="*/ 14 w 153"/>
                        <a:gd name="T33" fmla="*/ 81 h 187"/>
                        <a:gd name="T34" fmla="*/ 18 w 153"/>
                        <a:gd name="T35" fmla="*/ 81 h 187"/>
                        <a:gd name="T36" fmla="*/ 35 w 153"/>
                        <a:gd name="T37" fmla="*/ 89 h 187"/>
                        <a:gd name="T38" fmla="*/ 35 w 153"/>
                        <a:gd name="T39" fmla="*/ 89 h 187"/>
                        <a:gd name="T40" fmla="*/ 34 w 153"/>
                        <a:gd name="T41" fmla="*/ 100 h 187"/>
                        <a:gd name="T42" fmla="*/ 30 w 153"/>
                        <a:gd name="T43" fmla="*/ 109 h 187"/>
                        <a:gd name="T44" fmla="*/ 25 w 153"/>
                        <a:gd name="T45" fmla="*/ 115 h 187"/>
                        <a:gd name="T46" fmla="*/ 25 w 153"/>
                        <a:gd name="T47" fmla="*/ 115 h 187"/>
                        <a:gd name="T48" fmla="*/ 26 w 153"/>
                        <a:gd name="T49" fmla="*/ 127 h 187"/>
                        <a:gd name="T50" fmla="*/ 38 w 153"/>
                        <a:gd name="T51" fmla="*/ 129 h 187"/>
                        <a:gd name="T52" fmla="*/ 43 w 153"/>
                        <a:gd name="T53" fmla="*/ 134 h 187"/>
                        <a:gd name="T54" fmla="*/ 51 w 153"/>
                        <a:gd name="T55" fmla="*/ 176 h 187"/>
                        <a:gd name="T56" fmla="*/ 49 w 153"/>
                        <a:gd name="T57" fmla="*/ 179 h 187"/>
                        <a:gd name="T58" fmla="*/ 50 w 153"/>
                        <a:gd name="T59" fmla="*/ 182 h 187"/>
                        <a:gd name="T60" fmla="*/ 73 w 153"/>
                        <a:gd name="T61" fmla="*/ 173 h 187"/>
                        <a:gd name="T62" fmla="*/ 78 w 153"/>
                        <a:gd name="T63" fmla="*/ 175 h 187"/>
                        <a:gd name="T64" fmla="*/ 79 w 153"/>
                        <a:gd name="T65" fmla="*/ 175 h 187"/>
                        <a:gd name="T66" fmla="*/ 87 w 153"/>
                        <a:gd name="T67" fmla="*/ 170 h 187"/>
                        <a:gd name="T68" fmla="*/ 110 w 153"/>
                        <a:gd name="T69" fmla="*/ 180 h 187"/>
                        <a:gd name="T70" fmla="*/ 116 w 153"/>
                        <a:gd name="T71" fmla="*/ 184 h 187"/>
                        <a:gd name="T72" fmla="*/ 134 w 153"/>
                        <a:gd name="T73" fmla="*/ 163 h 187"/>
                        <a:gd name="T74" fmla="*/ 130 w 153"/>
                        <a:gd name="T75" fmla="*/ 148 h 187"/>
                        <a:gd name="T76" fmla="*/ 144 w 153"/>
                        <a:gd name="T77" fmla="*/ 149 h 187"/>
                        <a:gd name="T78" fmla="*/ 144 w 153"/>
                        <a:gd name="T79" fmla="*/ 135 h 187"/>
                        <a:gd name="T80" fmla="*/ 153 w 153"/>
                        <a:gd name="T81" fmla="*/ 123 h 187"/>
                        <a:gd name="T82" fmla="*/ 142 w 153"/>
                        <a:gd name="T83" fmla="*/ 111 h 187"/>
                        <a:gd name="T84" fmla="*/ 136 w 153"/>
                        <a:gd name="T85" fmla="*/ 116 h 187"/>
                        <a:gd name="T86" fmla="*/ 135 w 153"/>
                        <a:gd name="T87" fmla="*/ 115 h 187"/>
                        <a:gd name="T88" fmla="*/ 126 w 153"/>
                        <a:gd name="T89" fmla="*/ 107 h 187"/>
                        <a:gd name="T90" fmla="*/ 113 w 153"/>
                        <a:gd name="T91" fmla="*/ 99 h 187"/>
                        <a:gd name="T92" fmla="*/ 110 w 153"/>
                        <a:gd name="T93" fmla="*/ 85 h 187"/>
                        <a:gd name="T94" fmla="*/ 117 w 153"/>
                        <a:gd name="T95" fmla="*/ 64 h 187"/>
                        <a:gd name="T96" fmla="*/ 129 w 153"/>
                        <a:gd name="T97" fmla="*/ 65 h 187"/>
                        <a:gd name="T98" fmla="*/ 130 w 153"/>
                        <a:gd name="T99" fmla="*/ 52 h 187"/>
                        <a:gd name="T100" fmla="*/ 97 w 153"/>
                        <a:gd name="T101" fmla="*/ 54 h 187"/>
                        <a:gd name="T102" fmla="*/ 96 w 153"/>
                        <a:gd name="T103" fmla="*/ 53 h 18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</a:cxnLst>
                      <a:rect l="0" t="0" r="r" b="b"/>
                      <a:pathLst>
                        <a:path w="153" h="187">
                          <a:moveTo>
                            <a:pt x="96" y="53"/>
                          </a:moveTo>
                          <a:cubicBezTo>
                            <a:pt x="96" y="53"/>
                            <a:pt x="96" y="53"/>
                            <a:pt x="96" y="53"/>
                          </a:cubicBezTo>
                          <a:cubicBezTo>
                            <a:pt x="96" y="53"/>
                            <a:pt x="96" y="53"/>
                            <a:pt x="96" y="53"/>
                          </a:cubicBezTo>
                          <a:cubicBezTo>
                            <a:pt x="92" y="37"/>
                            <a:pt x="88" y="29"/>
                            <a:pt x="85" y="28"/>
                          </a:cubicBezTo>
                          <a:cubicBezTo>
                            <a:pt x="71" y="23"/>
                            <a:pt x="71" y="23"/>
                            <a:pt x="71" y="23"/>
                          </a:cubicBezTo>
                          <a:cubicBezTo>
                            <a:pt x="63" y="21"/>
                            <a:pt x="57" y="19"/>
                            <a:pt x="55" y="17"/>
                          </a:cubicBezTo>
                          <a:cubicBezTo>
                            <a:pt x="51" y="15"/>
                            <a:pt x="46" y="9"/>
                            <a:pt x="40" y="0"/>
                          </a:cubicBezTo>
                          <a:cubicBezTo>
                            <a:pt x="37" y="0"/>
                            <a:pt x="37" y="0"/>
                            <a:pt x="37" y="0"/>
                          </a:cubicBezTo>
                          <a:cubicBezTo>
                            <a:pt x="38" y="1"/>
                            <a:pt x="38" y="1"/>
                            <a:pt x="38" y="1"/>
                          </a:cubicBezTo>
                          <a:cubicBezTo>
                            <a:pt x="38" y="4"/>
                            <a:pt x="42" y="9"/>
                            <a:pt x="48" y="17"/>
                          </a:cubicBezTo>
                          <a:cubicBezTo>
                            <a:pt x="49" y="18"/>
                            <a:pt x="49" y="18"/>
                            <a:pt x="49" y="18"/>
                          </a:cubicBezTo>
                          <a:cubicBezTo>
                            <a:pt x="49" y="19"/>
                            <a:pt x="49" y="19"/>
                            <a:pt x="49" y="19"/>
                          </a:cubicBezTo>
                          <a:cubicBezTo>
                            <a:pt x="43" y="30"/>
                            <a:pt x="43" y="30"/>
                            <a:pt x="43" y="30"/>
                          </a:cubicBezTo>
                          <a:cubicBezTo>
                            <a:pt x="40" y="35"/>
                            <a:pt x="38" y="37"/>
                            <a:pt x="36" y="36"/>
                          </a:cubicBezTo>
                          <a:cubicBezTo>
                            <a:pt x="34" y="35"/>
                            <a:pt x="31" y="31"/>
                            <a:pt x="26" y="25"/>
                          </a:cubicBezTo>
                          <a:cubicBezTo>
                            <a:pt x="19" y="23"/>
                            <a:pt x="19" y="23"/>
                            <a:pt x="19" y="23"/>
                          </a:cubicBezTo>
                          <a:cubicBezTo>
                            <a:pt x="19" y="25"/>
                            <a:pt x="20" y="29"/>
                            <a:pt x="23" y="35"/>
                          </a:cubicBezTo>
                          <a:cubicBezTo>
                            <a:pt x="23" y="35"/>
                            <a:pt x="23" y="35"/>
                            <a:pt x="23" y="35"/>
                          </a:cubicBezTo>
                          <a:cubicBezTo>
                            <a:pt x="23" y="36"/>
                            <a:pt x="23" y="36"/>
                            <a:pt x="23" y="36"/>
                          </a:cubicBezTo>
                          <a:cubicBezTo>
                            <a:pt x="23" y="36"/>
                            <a:pt x="23" y="36"/>
                            <a:pt x="23" y="36"/>
                          </a:cubicBezTo>
                          <a:cubicBezTo>
                            <a:pt x="23" y="37"/>
                            <a:pt x="23" y="37"/>
                            <a:pt x="23" y="37"/>
                          </a:cubicBezTo>
                          <a:cubicBezTo>
                            <a:pt x="22" y="41"/>
                            <a:pt x="22" y="41"/>
                            <a:pt x="22" y="41"/>
                          </a:cubicBezTo>
                          <a:cubicBezTo>
                            <a:pt x="14" y="44"/>
                            <a:pt x="14" y="44"/>
                            <a:pt x="14" y="44"/>
                          </a:cubicBezTo>
                          <a:cubicBezTo>
                            <a:pt x="14" y="44"/>
                            <a:pt x="14" y="44"/>
                            <a:pt x="14" y="44"/>
                          </a:cubicBezTo>
                          <a:cubicBezTo>
                            <a:pt x="12" y="45"/>
                            <a:pt x="12" y="45"/>
                            <a:pt x="12" y="45"/>
                          </a:cubicBezTo>
                          <a:cubicBezTo>
                            <a:pt x="11" y="46"/>
                            <a:pt x="11" y="48"/>
                            <a:pt x="11" y="51"/>
                          </a:cubicBezTo>
                          <a:cubicBezTo>
                            <a:pt x="12" y="57"/>
                            <a:pt x="12" y="60"/>
                            <a:pt x="10" y="62"/>
                          </a:cubicBezTo>
                          <a:cubicBezTo>
                            <a:pt x="10" y="63"/>
                            <a:pt x="9" y="63"/>
                            <a:pt x="8" y="63"/>
                          </a:cubicBezTo>
                          <a:cubicBezTo>
                            <a:pt x="8" y="63"/>
                            <a:pt x="8" y="63"/>
                            <a:pt x="8" y="63"/>
                          </a:cubicBezTo>
                          <a:cubicBezTo>
                            <a:pt x="8" y="63"/>
                            <a:pt x="8" y="63"/>
                            <a:pt x="8" y="63"/>
                          </a:cubicBezTo>
                          <a:cubicBezTo>
                            <a:pt x="0" y="61"/>
                            <a:pt x="0" y="61"/>
                            <a:pt x="0" y="61"/>
                          </a:cubicBezTo>
                          <a:cubicBezTo>
                            <a:pt x="0" y="63"/>
                            <a:pt x="2" y="64"/>
                            <a:pt x="4" y="65"/>
                          </a:cubicBezTo>
                          <a:cubicBezTo>
                            <a:pt x="8" y="69"/>
                            <a:pt x="11" y="74"/>
                            <a:pt x="14" y="80"/>
                          </a:cubicBezTo>
                          <a:cubicBezTo>
                            <a:pt x="14" y="81"/>
                            <a:pt x="14" y="81"/>
                            <a:pt x="14" y="81"/>
                          </a:cubicBezTo>
                          <a:cubicBezTo>
                            <a:pt x="14" y="81"/>
                            <a:pt x="14" y="81"/>
                            <a:pt x="14" y="81"/>
                          </a:cubicBezTo>
                          <a:cubicBezTo>
                            <a:pt x="18" y="81"/>
                            <a:pt x="18" y="81"/>
                            <a:pt x="18" y="81"/>
                          </a:cubicBezTo>
                          <a:cubicBezTo>
                            <a:pt x="22" y="80"/>
                            <a:pt x="26" y="81"/>
                            <a:pt x="30" y="83"/>
                          </a:cubicBezTo>
                          <a:cubicBezTo>
                            <a:pt x="35" y="89"/>
                            <a:pt x="35" y="89"/>
                            <a:pt x="35" y="89"/>
                          </a:cubicBezTo>
                          <a:cubicBezTo>
                            <a:pt x="35" y="89"/>
                            <a:pt x="35" y="89"/>
                            <a:pt x="35" y="89"/>
                          </a:cubicBezTo>
                          <a:cubicBezTo>
                            <a:pt x="35" y="89"/>
                            <a:pt x="35" y="89"/>
                            <a:pt x="35" y="89"/>
                          </a:cubicBezTo>
                          <a:cubicBezTo>
                            <a:pt x="35" y="89"/>
                            <a:pt x="35" y="89"/>
                            <a:pt x="35" y="89"/>
                          </a:cubicBezTo>
                          <a:cubicBezTo>
                            <a:pt x="34" y="100"/>
                            <a:pt x="34" y="100"/>
                            <a:pt x="34" y="100"/>
                          </a:cubicBezTo>
                          <a:cubicBezTo>
                            <a:pt x="36" y="101"/>
                            <a:pt x="36" y="103"/>
                            <a:pt x="36" y="105"/>
                          </a:cubicBezTo>
                          <a:cubicBezTo>
                            <a:pt x="35" y="107"/>
                            <a:pt x="33" y="108"/>
                            <a:pt x="30" y="109"/>
                          </a:cubicBezTo>
                          <a:cubicBezTo>
                            <a:pt x="27" y="109"/>
                            <a:pt x="26" y="111"/>
                            <a:pt x="25" y="115"/>
                          </a:cubicBezTo>
                          <a:cubicBezTo>
                            <a:pt x="25" y="115"/>
                            <a:pt x="25" y="115"/>
                            <a:pt x="25" y="115"/>
                          </a:cubicBezTo>
                          <a:cubicBezTo>
                            <a:pt x="25" y="115"/>
                            <a:pt x="25" y="115"/>
                            <a:pt x="25" y="115"/>
                          </a:cubicBezTo>
                          <a:cubicBezTo>
                            <a:pt x="25" y="115"/>
                            <a:pt x="25" y="115"/>
                            <a:pt x="25" y="115"/>
                          </a:cubicBezTo>
                          <a:cubicBezTo>
                            <a:pt x="22" y="122"/>
                            <a:pt x="22" y="122"/>
                            <a:pt x="22" y="122"/>
                          </a:cubicBezTo>
                          <a:cubicBezTo>
                            <a:pt x="26" y="127"/>
                            <a:pt x="26" y="127"/>
                            <a:pt x="26" y="127"/>
                          </a:cubicBezTo>
                          <a:cubicBezTo>
                            <a:pt x="37" y="129"/>
                            <a:pt x="37" y="129"/>
                            <a:pt x="37" y="129"/>
                          </a:cubicBezTo>
                          <a:cubicBezTo>
                            <a:pt x="38" y="129"/>
                            <a:pt x="38" y="129"/>
                            <a:pt x="38" y="129"/>
                          </a:cubicBezTo>
                          <a:cubicBezTo>
                            <a:pt x="38" y="129"/>
                            <a:pt x="38" y="129"/>
                            <a:pt x="38" y="129"/>
                          </a:cubicBezTo>
                          <a:cubicBezTo>
                            <a:pt x="43" y="134"/>
                            <a:pt x="43" y="134"/>
                            <a:pt x="43" y="134"/>
                          </a:cubicBezTo>
                          <a:cubicBezTo>
                            <a:pt x="36" y="144"/>
                            <a:pt x="36" y="144"/>
                            <a:pt x="36" y="144"/>
                          </a:cubicBezTo>
                          <a:cubicBezTo>
                            <a:pt x="51" y="176"/>
                            <a:pt x="51" y="176"/>
                            <a:pt x="51" y="176"/>
                          </a:cubicBezTo>
                          <a:cubicBezTo>
                            <a:pt x="52" y="177"/>
                            <a:pt x="52" y="177"/>
                            <a:pt x="52" y="177"/>
                          </a:cubicBezTo>
                          <a:cubicBezTo>
                            <a:pt x="49" y="179"/>
                            <a:pt x="49" y="179"/>
                            <a:pt x="49" y="179"/>
                          </a:cubicBezTo>
                          <a:cubicBezTo>
                            <a:pt x="50" y="182"/>
                            <a:pt x="50" y="182"/>
                            <a:pt x="50" y="182"/>
                          </a:cubicBezTo>
                          <a:cubicBezTo>
                            <a:pt x="50" y="182"/>
                            <a:pt x="50" y="182"/>
                            <a:pt x="50" y="182"/>
                          </a:cubicBezTo>
                          <a:cubicBezTo>
                            <a:pt x="78" y="165"/>
                            <a:pt x="78" y="165"/>
                            <a:pt x="78" y="165"/>
                          </a:cubicBezTo>
                          <a:cubicBezTo>
                            <a:pt x="73" y="173"/>
                            <a:pt x="73" y="173"/>
                            <a:pt x="73" y="173"/>
                          </a:cubicBezTo>
                          <a:cubicBezTo>
                            <a:pt x="70" y="179"/>
                            <a:pt x="68" y="184"/>
                            <a:pt x="67" y="187"/>
                          </a:cubicBezTo>
                          <a:cubicBezTo>
                            <a:pt x="72" y="185"/>
                            <a:pt x="76" y="182"/>
                            <a:pt x="78" y="175"/>
                          </a:cubicBezTo>
                          <a:cubicBezTo>
                            <a:pt x="78" y="175"/>
                            <a:pt x="78" y="175"/>
                            <a:pt x="78" y="175"/>
                          </a:cubicBezTo>
                          <a:cubicBezTo>
                            <a:pt x="79" y="175"/>
                            <a:pt x="79" y="175"/>
                            <a:pt x="79" y="175"/>
                          </a:cubicBezTo>
                          <a:cubicBezTo>
                            <a:pt x="86" y="171"/>
                            <a:pt x="86" y="171"/>
                            <a:pt x="86" y="171"/>
                          </a:cubicBezTo>
                          <a:cubicBezTo>
                            <a:pt x="87" y="170"/>
                            <a:pt x="87" y="170"/>
                            <a:pt x="87" y="170"/>
                          </a:cubicBezTo>
                          <a:cubicBezTo>
                            <a:pt x="98" y="179"/>
                            <a:pt x="98" y="179"/>
                            <a:pt x="98" y="179"/>
                          </a:cubicBezTo>
                          <a:cubicBezTo>
                            <a:pt x="110" y="180"/>
                            <a:pt x="110" y="180"/>
                            <a:pt x="110" y="180"/>
                          </a:cubicBezTo>
                          <a:cubicBezTo>
                            <a:pt x="110" y="180"/>
                            <a:pt x="110" y="180"/>
                            <a:pt x="110" y="180"/>
                          </a:cubicBezTo>
                          <a:cubicBezTo>
                            <a:pt x="116" y="184"/>
                            <a:pt x="116" y="184"/>
                            <a:pt x="116" y="184"/>
                          </a:cubicBezTo>
                          <a:cubicBezTo>
                            <a:pt x="130" y="171"/>
                            <a:pt x="130" y="171"/>
                            <a:pt x="130" y="171"/>
                          </a:cubicBezTo>
                          <a:cubicBezTo>
                            <a:pt x="132" y="170"/>
                            <a:pt x="133" y="167"/>
                            <a:pt x="134" y="163"/>
                          </a:cubicBezTo>
                          <a:cubicBezTo>
                            <a:pt x="136" y="160"/>
                            <a:pt x="136" y="160"/>
                            <a:pt x="136" y="160"/>
                          </a:cubicBezTo>
                          <a:cubicBezTo>
                            <a:pt x="136" y="159"/>
                            <a:pt x="134" y="155"/>
                            <a:pt x="130" y="148"/>
                          </a:cubicBezTo>
                          <a:cubicBezTo>
                            <a:pt x="127" y="143"/>
                            <a:pt x="127" y="143"/>
                            <a:pt x="127" y="143"/>
                          </a:cubicBezTo>
                          <a:cubicBezTo>
                            <a:pt x="144" y="149"/>
                            <a:pt x="144" y="149"/>
                            <a:pt x="144" y="149"/>
                          </a:cubicBezTo>
                          <a:cubicBezTo>
                            <a:pt x="150" y="146"/>
                            <a:pt x="150" y="146"/>
                            <a:pt x="150" y="146"/>
                          </a:cubicBezTo>
                          <a:cubicBezTo>
                            <a:pt x="144" y="135"/>
                            <a:pt x="144" y="135"/>
                            <a:pt x="144" y="135"/>
                          </a:cubicBezTo>
                          <a:cubicBezTo>
                            <a:pt x="144" y="134"/>
                            <a:pt x="144" y="134"/>
                            <a:pt x="144" y="134"/>
                          </a:cubicBezTo>
                          <a:cubicBezTo>
                            <a:pt x="153" y="123"/>
                            <a:pt x="153" y="123"/>
                            <a:pt x="153" y="123"/>
                          </a:cubicBezTo>
                          <a:cubicBezTo>
                            <a:pt x="149" y="117"/>
                            <a:pt x="149" y="117"/>
                            <a:pt x="149" y="117"/>
                          </a:cubicBezTo>
                          <a:cubicBezTo>
                            <a:pt x="146" y="113"/>
                            <a:pt x="143" y="111"/>
                            <a:pt x="142" y="111"/>
                          </a:cubicBezTo>
                          <a:cubicBezTo>
                            <a:pt x="141" y="111"/>
                            <a:pt x="141" y="111"/>
                            <a:pt x="141" y="111"/>
                          </a:cubicBezTo>
                          <a:cubicBezTo>
                            <a:pt x="136" y="116"/>
                            <a:pt x="136" y="116"/>
                            <a:pt x="136" y="116"/>
                          </a:cubicBezTo>
                          <a:cubicBezTo>
                            <a:pt x="136" y="115"/>
                            <a:pt x="136" y="115"/>
                            <a:pt x="136" y="115"/>
                          </a:cubicBezTo>
                          <a:cubicBezTo>
                            <a:pt x="135" y="115"/>
                            <a:pt x="135" y="115"/>
                            <a:pt x="135" y="115"/>
                          </a:cubicBezTo>
                          <a:cubicBezTo>
                            <a:pt x="128" y="113"/>
                            <a:pt x="128" y="113"/>
                            <a:pt x="128" y="113"/>
                          </a:cubicBezTo>
                          <a:cubicBezTo>
                            <a:pt x="126" y="107"/>
                            <a:pt x="126" y="107"/>
                            <a:pt x="126" y="107"/>
                          </a:cubicBezTo>
                          <a:cubicBezTo>
                            <a:pt x="123" y="106"/>
                            <a:pt x="120" y="105"/>
                            <a:pt x="118" y="102"/>
                          </a:cubicBezTo>
                          <a:cubicBezTo>
                            <a:pt x="113" y="99"/>
                            <a:pt x="113" y="99"/>
                            <a:pt x="113" y="99"/>
                          </a:cubicBezTo>
                          <a:cubicBezTo>
                            <a:pt x="110" y="97"/>
                            <a:pt x="108" y="95"/>
                            <a:pt x="108" y="93"/>
                          </a:cubicBezTo>
                          <a:cubicBezTo>
                            <a:pt x="107" y="91"/>
                            <a:pt x="108" y="88"/>
                            <a:pt x="110" y="85"/>
                          </a:cubicBezTo>
                          <a:cubicBezTo>
                            <a:pt x="114" y="78"/>
                            <a:pt x="117" y="73"/>
                            <a:pt x="117" y="69"/>
                          </a:cubicBezTo>
                          <a:cubicBezTo>
                            <a:pt x="117" y="64"/>
                            <a:pt x="117" y="64"/>
                            <a:pt x="117" y="64"/>
                          </a:cubicBezTo>
                          <a:cubicBezTo>
                            <a:pt x="120" y="64"/>
                            <a:pt x="120" y="64"/>
                            <a:pt x="120" y="64"/>
                          </a:cubicBezTo>
                          <a:cubicBezTo>
                            <a:pt x="129" y="65"/>
                            <a:pt x="129" y="65"/>
                            <a:pt x="129" y="65"/>
                          </a:cubicBezTo>
                          <a:cubicBezTo>
                            <a:pt x="130" y="64"/>
                            <a:pt x="131" y="60"/>
                            <a:pt x="132" y="53"/>
                          </a:cubicBezTo>
                          <a:cubicBezTo>
                            <a:pt x="130" y="52"/>
                            <a:pt x="130" y="52"/>
                            <a:pt x="130" y="52"/>
                          </a:cubicBezTo>
                          <a:cubicBezTo>
                            <a:pt x="123" y="57"/>
                            <a:pt x="118" y="59"/>
                            <a:pt x="115" y="61"/>
                          </a:cubicBezTo>
                          <a:cubicBezTo>
                            <a:pt x="110" y="62"/>
                            <a:pt x="105" y="59"/>
                            <a:pt x="97" y="54"/>
                          </a:cubicBezTo>
                          <a:cubicBezTo>
                            <a:pt x="97" y="53"/>
                            <a:pt x="97" y="53"/>
                            <a:pt x="97" y="53"/>
                          </a:cubicBezTo>
                          <a:lnTo>
                            <a:pt x="96" y="53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75" name="ïś1ïḓe">
                      <a:extLst>
                        <a:ext uri="{FF2B5EF4-FFF2-40B4-BE49-F238E27FC236}">
                          <a16:creationId xmlns:a16="http://schemas.microsoft.com/office/drawing/2014/main" id="{4BDF119B-16CF-44DC-BDFE-1F02A676E99F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871" y="1761"/>
                      <a:ext cx="97" cy="138"/>
                    </a:xfrm>
                    <a:custGeom>
                      <a:avLst/>
                      <a:gdLst>
                        <a:gd name="T0" fmla="*/ 24 w 41"/>
                        <a:gd name="T1" fmla="*/ 1 h 58"/>
                        <a:gd name="T2" fmla="*/ 23 w 41"/>
                        <a:gd name="T3" fmla="*/ 0 h 58"/>
                        <a:gd name="T4" fmla="*/ 17 w 41"/>
                        <a:gd name="T5" fmla="*/ 7 h 58"/>
                        <a:gd name="T6" fmla="*/ 15 w 41"/>
                        <a:gd name="T7" fmla="*/ 6 h 58"/>
                        <a:gd name="T8" fmla="*/ 15 w 41"/>
                        <a:gd name="T9" fmla="*/ 6 h 58"/>
                        <a:gd name="T10" fmla="*/ 15 w 41"/>
                        <a:gd name="T11" fmla="*/ 7 h 58"/>
                        <a:gd name="T12" fmla="*/ 12 w 41"/>
                        <a:gd name="T13" fmla="*/ 10 h 58"/>
                        <a:gd name="T14" fmla="*/ 10 w 41"/>
                        <a:gd name="T15" fmla="*/ 11 h 58"/>
                        <a:gd name="T16" fmla="*/ 6 w 41"/>
                        <a:gd name="T17" fmla="*/ 13 h 58"/>
                        <a:gd name="T18" fmla="*/ 5 w 41"/>
                        <a:gd name="T19" fmla="*/ 16 h 58"/>
                        <a:gd name="T20" fmla="*/ 3 w 41"/>
                        <a:gd name="T21" fmla="*/ 25 h 58"/>
                        <a:gd name="T22" fmla="*/ 1 w 41"/>
                        <a:gd name="T23" fmla="*/ 30 h 58"/>
                        <a:gd name="T24" fmla="*/ 1 w 41"/>
                        <a:gd name="T25" fmla="*/ 39 h 58"/>
                        <a:gd name="T26" fmla="*/ 3 w 41"/>
                        <a:gd name="T27" fmla="*/ 51 h 58"/>
                        <a:gd name="T28" fmla="*/ 10 w 41"/>
                        <a:gd name="T29" fmla="*/ 56 h 58"/>
                        <a:gd name="T30" fmla="*/ 19 w 41"/>
                        <a:gd name="T31" fmla="*/ 58 h 58"/>
                        <a:gd name="T32" fmla="*/ 28 w 41"/>
                        <a:gd name="T33" fmla="*/ 55 h 58"/>
                        <a:gd name="T34" fmla="*/ 26 w 41"/>
                        <a:gd name="T35" fmla="*/ 50 h 58"/>
                        <a:gd name="T36" fmla="*/ 26 w 41"/>
                        <a:gd name="T37" fmla="*/ 49 h 58"/>
                        <a:gd name="T38" fmla="*/ 26 w 41"/>
                        <a:gd name="T39" fmla="*/ 49 h 58"/>
                        <a:gd name="T40" fmla="*/ 27 w 41"/>
                        <a:gd name="T41" fmla="*/ 45 h 58"/>
                        <a:gd name="T42" fmla="*/ 27 w 41"/>
                        <a:gd name="T43" fmla="*/ 45 h 58"/>
                        <a:gd name="T44" fmla="*/ 31 w 41"/>
                        <a:gd name="T45" fmla="*/ 37 h 58"/>
                        <a:gd name="T46" fmla="*/ 39 w 41"/>
                        <a:gd name="T47" fmla="*/ 37 h 58"/>
                        <a:gd name="T48" fmla="*/ 41 w 41"/>
                        <a:gd name="T49" fmla="*/ 37 h 58"/>
                        <a:gd name="T50" fmla="*/ 33 w 41"/>
                        <a:gd name="T51" fmla="*/ 24 h 58"/>
                        <a:gd name="T52" fmla="*/ 30 w 41"/>
                        <a:gd name="T53" fmla="*/ 20 h 58"/>
                        <a:gd name="T54" fmla="*/ 27 w 41"/>
                        <a:gd name="T55" fmla="*/ 9 h 58"/>
                        <a:gd name="T56" fmla="*/ 24 w 41"/>
                        <a:gd name="T57" fmla="*/ 1 h 5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</a:cxnLst>
                      <a:rect l="0" t="0" r="r" b="b"/>
                      <a:pathLst>
                        <a:path w="41" h="58">
                          <a:moveTo>
                            <a:pt x="24" y="1"/>
                          </a:moveTo>
                          <a:cubicBezTo>
                            <a:pt x="23" y="0"/>
                            <a:pt x="23" y="0"/>
                            <a:pt x="23" y="0"/>
                          </a:cubicBezTo>
                          <a:cubicBezTo>
                            <a:pt x="21" y="0"/>
                            <a:pt x="19" y="2"/>
                            <a:pt x="17" y="7"/>
                          </a:cubicBezTo>
                          <a:cubicBezTo>
                            <a:pt x="15" y="6"/>
                            <a:pt x="15" y="6"/>
                            <a:pt x="15" y="6"/>
                          </a:cubicBezTo>
                          <a:cubicBezTo>
                            <a:pt x="15" y="6"/>
                            <a:pt x="15" y="6"/>
                            <a:pt x="15" y="6"/>
                          </a:cubicBezTo>
                          <a:cubicBezTo>
                            <a:pt x="15" y="7"/>
                            <a:pt x="15" y="7"/>
                            <a:pt x="15" y="7"/>
                          </a:cubicBezTo>
                          <a:cubicBezTo>
                            <a:pt x="12" y="10"/>
                            <a:pt x="12" y="10"/>
                            <a:pt x="12" y="10"/>
                          </a:cubicBezTo>
                          <a:cubicBezTo>
                            <a:pt x="10" y="11"/>
                            <a:pt x="10" y="11"/>
                            <a:pt x="10" y="11"/>
                          </a:cubicBezTo>
                          <a:cubicBezTo>
                            <a:pt x="6" y="13"/>
                            <a:pt x="6" y="13"/>
                            <a:pt x="6" y="13"/>
                          </a:cubicBezTo>
                          <a:cubicBezTo>
                            <a:pt x="5" y="16"/>
                            <a:pt x="5" y="16"/>
                            <a:pt x="5" y="16"/>
                          </a:cubicBezTo>
                          <a:cubicBezTo>
                            <a:pt x="6" y="21"/>
                            <a:pt x="5" y="24"/>
                            <a:pt x="3" y="25"/>
                          </a:cubicBezTo>
                          <a:cubicBezTo>
                            <a:pt x="1" y="30"/>
                            <a:pt x="1" y="30"/>
                            <a:pt x="1" y="30"/>
                          </a:cubicBezTo>
                          <a:cubicBezTo>
                            <a:pt x="1" y="31"/>
                            <a:pt x="0" y="34"/>
                            <a:pt x="1" y="39"/>
                          </a:cubicBezTo>
                          <a:cubicBezTo>
                            <a:pt x="3" y="51"/>
                            <a:pt x="3" y="51"/>
                            <a:pt x="3" y="51"/>
                          </a:cubicBezTo>
                          <a:cubicBezTo>
                            <a:pt x="4" y="52"/>
                            <a:pt x="6" y="54"/>
                            <a:pt x="10" y="56"/>
                          </a:cubicBezTo>
                          <a:cubicBezTo>
                            <a:pt x="19" y="58"/>
                            <a:pt x="19" y="58"/>
                            <a:pt x="19" y="58"/>
                          </a:cubicBezTo>
                          <a:cubicBezTo>
                            <a:pt x="21" y="58"/>
                            <a:pt x="25" y="57"/>
                            <a:pt x="28" y="55"/>
                          </a:cubicBezTo>
                          <a:cubicBezTo>
                            <a:pt x="26" y="50"/>
                            <a:pt x="26" y="50"/>
                            <a:pt x="26" y="50"/>
                          </a:cubicBezTo>
                          <a:cubicBezTo>
                            <a:pt x="26" y="49"/>
                            <a:pt x="26" y="49"/>
                            <a:pt x="26" y="49"/>
                          </a:cubicBezTo>
                          <a:cubicBezTo>
                            <a:pt x="26" y="49"/>
                            <a:pt x="26" y="49"/>
                            <a:pt x="26" y="49"/>
                          </a:cubicBezTo>
                          <a:cubicBezTo>
                            <a:pt x="27" y="45"/>
                            <a:pt x="27" y="45"/>
                            <a:pt x="27" y="45"/>
                          </a:cubicBezTo>
                          <a:cubicBezTo>
                            <a:pt x="27" y="45"/>
                            <a:pt x="27" y="45"/>
                            <a:pt x="27" y="45"/>
                          </a:cubicBezTo>
                          <a:cubicBezTo>
                            <a:pt x="31" y="37"/>
                            <a:pt x="31" y="37"/>
                            <a:pt x="31" y="37"/>
                          </a:cubicBezTo>
                          <a:cubicBezTo>
                            <a:pt x="39" y="37"/>
                            <a:pt x="39" y="37"/>
                            <a:pt x="39" y="37"/>
                          </a:cubicBezTo>
                          <a:cubicBezTo>
                            <a:pt x="41" y="37"/>
                            <a:pt x="41" y="37"/>
                            <a:pt x="41" y="37"/>
                          </a:cubicBezTo>
                          <a:cubicBezTo>
                            <a:pt x="40" y="34"/>
                            <a:pt x="37" y="30"/>
                            <a:pt x="33" y="24"/>
                          </a:cubicBezTo>
                          <a:cubicBezTo>
                            <a:pt x="30" y="20"/>
                            <a:pt x="30" y="20"/>
                            <a:pt x="30" y="20"/>
                          </a:cubicBezTo>
                          <a:cubicBezTo>
                            <a:pt x="29" y="17"/>
                            <a:pt x="27" y="13"/>
                            <a:pt x="27" y="9"/>
                          </a:cubicBezTo>
                          <a:cubicBezTo>
                            <a:pt x="26" y="5"/>
                            <a:pt x="25" y="3"/>
                            <a:pt x="24" y="1"/>
                          </a:cubicBez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76" name="i$ľíďe">
                      <a:extLst>
                        <a:ext uri="{FF2B5EF4-FFF2-40B4-BE49-F238E27FC236}">
                          <a16:creationId xmlns:a16="http://schemas.microsoft.com/office/drawing/2014/main" id="{D7FEE771-B9FC-4D43-9034-1F68600B0B85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778" y="1700"/>
                      <a:ext cx="126" cy="135"/>
                    </a:xfrm>
                    <a:custGeom>
                      <a:avLst/>
                      <a:gdLst>
                        <a:gd name="T0" fmla="*/ 26 w 53"/>
                        <a:gd name="T1" fmla="*/ 12 h 57"/>
                        <a:gd name="T2" fmla="*/ 26 w 53"/>
                        <a:gd name="T3" fmla="*/ 13 h 57"/>
                        <a:gd name="T4" fmla="*/ 24 w 53"/>
                        <a:gd name="T5" fmla="*/ 13 h 57"/>
                        <a:gd name="T6" fmla="*/ 19 w 53"/>
                        <a:gd name="T7" fmla="*/ 12 h 57"/>
                        <a:gd name="T8" fmla="*/ 19 w 53"/>
                        <a:gd name="T9" fmla="*/ 14 h 57"/>
                        <a:gd name="T10" fmla="*/ 19 w 53"/>
                        <a:gd name="T11" fmla="*/ 15 h 57"/>
                        <a:gd name="T12" fmla="*/ 18 w 53"/>
                        <a:gd name="T13" fmla="*/ 15 h 57"/>
                        <a:gd name="T14" fmla="*/ 9 w 53"/>
                        <a:gd name="T15" fmla="*/ 19 h 57"/>
                        <a:gd name="T16" fmla="*/ 9 w 53"/>
                        <a:gd name="T17" fmla="*/ 20 h 57"/>
                        <a:gd name="T18" fmla="*/ 12 w 53"/>
                        <a:gd name="T19" fmla="*/ 28 h 57"/>
                        <a:gd name="T20" fmla="*/ 12 w 53"/>
                        <a:gd name="T21" fmla="*/ 29 h 57"/>
                        <a:gd name="T22" fmla="*/ 12 w 53"/>
                        <a:gd name="T23" fmla="*/ 30 h 57"/>
                        <a:gd name="T24" fmla="*/ 2 w 53"/>
                        <a:gd name="T25" fmla="*/ 41 h 57"/>
                        <a:gd name="T26" fmla="*/ 0 w 53"/>
                        <a:gd name="T27" fmla="*/ 45 h 57"/>
                        <a:gd name="T28" fmla="*/ 2 w 53"/>
                        <a:gd name="T29" fmla="*/ 48 h 57"/>
                        <a:gd name="T30" fmla="*/ 7 w 53"/>
                        <a:gd name="T31" fmla="*/ 50 h 57"/>
                        <a:gd name="T32" fmla="*/ 10 w 53"/>
                        <a:gd name="T33" fmla="*/ 50 h 57"/>
                        <a:gd name="T34" fmla="*/ 20 w 53"/>
                        <a:gd name="T35" fmla="*/ 53 h 57"/>
                        <a:gd name="T36" fmla="*/ 24 w 53"/>
                        <a:gd name="T37" fmla="*/ 55 h 57"/>
                        <a:gd name="T38" fmla="*/ 31 w 53"/>
                        <a:gd name="T39" fmla="*/ 57 h 57"/>
                        <a:gd name="T40" fmla="*/ 36 w 53"/>
                        <a:gd name="T41" fmla="*/ 53 h 57"/>
                        <a:gd name="T42" fmla="*/ 39 w 53"/>
                        <a:gd name="T43" fmla="*/ 49 h 57"/>
                        <a:gd name="T44" fmla="*/ 42 w 53"/>
                        <a:gd name="T45" fmla="*/ 42 h 57"/>
                        <a:gd name="T46" fmla="*/ 40 w 53"/>
                        <a:gd name="T47" fmla="*/ 33 h 57"/>
                        <a:gd name="T48" fmla="*/ 43 w 53"/>
                        <a:gd name="T49" fmla="*/ 34 h 57"/>
                        <a:gd name="T50" fmla="*/ 48 w 53"/>
                        <a:gd name="T51" fmla="*/ 34 h 57"/>
                        <a:gd name="T52" fmla="*/ 50 w 53"/>
                        <a:gd name="T53" fmla="*/ 33 h 57"/>
                        <a:gd name="T54" fmla="*/ 51 w 53"/>
                        <a:gd name="T55" fmla="*/ 31 h 57"/>
                        <a:gd name="T56" fmla="*/ 47 w 53"/>
                        <a:gd name="T57" fmla="*/ 19 h 57"/>
                        <a:gd name="T58" fmla="*/ 48 w 53"/>
                        <a:gd name="T59" fmla="*/ 15 h 57"/>
                        <a:gd name="T60" fmla="*/ 53 w 53"/>
                        <a:gd name="T61" fmla="*/ 11 h 57"/>
                        <a:gd name="T62" fmla="*/ 53 w 53"/>
                        <a:gd name="T63" fmla="*/ 11 h 57"/>
                        <a:gd name="T64" fmla="*/ 52 w 53"/>
                        <a:gd name="T65" fmla="*/ 9 h 57"/>
                        <a:gd name="T66" fmla="*/ 43 w 53"/>
                        <a:gd name="T67" fmla="*/ 9 h 57"/>
                        <a:gd name="T68" fmla="*/ 43 w 53"/>
                        <a:gd name="T69" fmla="*/ 9 h 57"/>
                        <a:gd name="T70" fmla="*/ 34 w 53"/>
                        <a:gd name="T71" fmla="*/ 3 h 57"/>
                        <a:gd name="T72" fmla="*/ 24 w 53"/>
                        <a:gd name="T73" fmla="*/ 1 h 57"/>
                        <a:gd name="T74" fmla="*/ 22 w 53"/>
                        <a:gd name="T75" fmla="*/ 1 h 57"/>
                        <a:gd name="T76" fmla="*/ 25 w 53"/>
                        <a:gd name="T77" fmla="*/ 5 h 57"/>
                        <a:gd name="T78" fmla="*/ 26 w 53"/>
                        <a:gd name="T79" fmla="*/ 12 h 57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</a:cxnLst>
                      <a:rect l="0" t="0" r="r" b="b"/>
                      <a:pathLst>
                        <a:path w="53" h="57">
                          <a:moveTo>
                            <a:pt x="26" y="12"/>
                          </a:moveTo>
                          <a:cubicBezTo>
                            <a:pt x="26" y="13"/>
                            <a:pt x="26" y="13"/>
                            <a:pt x="26" y="13"/>
                          </a:cubicBezTo>
                          <a:cubicBezTo>
                            <a:pt x="24" y="13"/>
                            <a:pt x="24" y="13"/>
                            <a:pt x="24" y="13"/>
                          </a:cubicBezTo>
                          <a:cubicBezTo>
                            <a:pt x="19" y="12"/>
                            <a:pt x="19" y="12"/>
                            <a:pt x="19" y="12"/>
                          </a:cubicBezTo>
                          <a:cubicBezTo>
                            <a:pt x="19" y="14"/>
                            <a:pt x="19" y="14"/>
                            <a:pt x="19" y="14"/>
                          </a:cubicBezTo>
                          <a:cubicBezTo>
                            <a:pt x="19" y="15"/>
                            <a:pt x="19" y="15"/>
                            <a:pt x="19" y="15"/>
                          </a:cubicBezTo>
                          <a:cubicBezTo>
                            <a:pt x="18" y="15"/>
                            <a:pt x="18" y="15"/>
                            <a:pt x="18" y="15"/>
                          </a:cubicBezTo>
                          <a:cubicBezTo>
                            <a:pt x="9" y="19"/>
                            <a:pt x="9" y="19"/>
                            <a:pt x="9" y="19"/>
                          </a:cubicBezTo>
                          <a:cubicBezTo>
                            <a:pt x="9" y="20"/>
                            <a:pt x="9" y="20"/>
                            <a:pt x="9" y="20"/>
                          </a:cubicBezTo>
                          <a:cubicBezTo>
                            <a:pt x="8" y="23"/>
                            <a:pt x="9" y="25"/>
                            <a:pt x="12" y="28"/>
                          </a:cubicBezTo>
                          <a:cubicBezTo>
                            <a:pt x="12" y="29"/>
                            <a:pt x="12" y="29"/>
                            <a:pt x="12" y="29"/>
                          </a:cubicBezTo>
                          <a:cubicBezTo>
                            <a:pt x="12" y="30"/>
                            <a:pt x="12" y="30"/>
                            <a:pt x="12" y="30"/>
                          </a:cubicBezTo>
                          <a:cubicBezTo>
                            <a:pt x="9" y="34"/>
                            <a:pt x="6" y="38"/>
                            <a:pt x="2" y="41"/>
                          </a:cubicBezTo>
                          <a:cubicBezTo>
                            <a:pt x="0" y="42"/>
                            <a:pt x="0" y="43"/>
                            <a:pt x="0" y="45"/>
                          </a:cubicBezTo>
                          <a:cubicBezTo>
                            <a:pt x="2" y="48"/>
                            <a:pt x="2" y="48"/>
                            <a:pt x="2" y="48"/>
                          </a:cubicBezTo>
                          <a:cubicBezTo>
                            <a:pt x="7" y="50"/>
                            <a:pt x="7" y="50"/>
                            <a:pt x="7" y="50"/>
                          </a:cubicBezTo>
                          <a:cubicBezTo>
                            <a:pt x="10" y="50"/>
                            <a:pt x="10" y="50"/>
                            <a:pt x="10" y="50"/>
                          </a:cubicBezTo>
                          <a:cubicBezTo>
                            <a:pt x="15" y="50"/>
                            <a:pt x="18" y="51"/>
                            <a:pt x="20" y="53"/>
                          </a:cubicBezTo>
                          <a:cubicBezTo>
                            <a:pt x="24" y="55"/>
                            <a:pt x="24" y="55"/>
                            <a:pt x="24" y="55"/>
                          </a:cubicBezTo>
                          <a:cubicBezTo>
                            <a:pt x="26" y="57"/>
                            <a:pt x="29" y="57"/>
                            <a:pt x="31" y="57"/>
                          </a:cubicBezTo>
                          <a:cubicBezTo>
                            <a:pt x="32" y="57"/>
                            <a:pt x="34" y="56"/>
                            <a:pt x="36" y="53"/>
                          </a:cubicBezTo>
                          <a:cubicBezTo>
                            <a:pt x="39" y="49"/>
                            <a:pt x="39" y="49"/>
                            <a:pt x="39" y="49"/>
                          </a:cubicBezTo>
                          <a:cubicBezTo>
                            <a:pt x="42" y="42"/>
                            <a:pt x="42" y="42"/>
                            <a:pt x="42" y="42"/>
                          </a:cubicBezTo>
                          <a:cubicBezTo>
                            <a:pt x="40" y="33"/>
                            <a:pt x="40" y="33"/>
                            <a:pt x="40" y="33"/>
                          </a:cubicBezTo>
                          <a:cubicBezTo>
                            <a:pt x="43" y="34"/>
                            <a:pt x="43" y="34"/>
                            <a:pt x="43" y="34"/>
                          </a:cubicBezTo>
                          <a:cubicBezTo>
                            <a:pt x="48" y="34"/>
                            <a:pt x="48" y="34"/>
                            <a:pt x="48" y="34"/>
                          </a:cubicBezTo>
                          <a:cubicBezTo>
                            <a:pt x="50" y="33"/>
                            <a:pt x="50" y="33"/>
                            <a:pt x="50" y="33"/>
                          </a:cubicBezTo>
                          <a:cubicBezTo>
                            <a:pt x="51" y="31"/>
                            <a:pt x="51" y="31"/>
                            <a:pt x="51" y="31"/>
                          </a:cubicBezTo>
                          <a:cubicBezTo>
                            <a:pt x="47" y="19"/>
                            <a:pt x="47" y="19"/>
                            <a:pt x="47" y="19"/>
                          </a:cubicBezTo>
                          <a:cubicBezTo>
                            <a:pt x="48" y="15"/>
                            <a:pt x="48" y="15"/>
                            <a:pt x="48" y="15"/>
                          </a:cubicBezTo>
                          <a:cubicBezTo>
                            <a:pt x="50" y="13"/>
                            <a:pt x="51" y="12"/>
                            <a:pt x="53" y="11"/>
                          </a:cubicBezTo>
                          <a:cubicBezTo>
                            <a:pt x="53" y="11"/>
                            <a:pt x="53" y="11"/>
                            <a:pt x="53" y="11"/>
                          </a:cubicBezTo>
                          <a:cubicBezTo>
                            <a:pt x="52" y="9"/>
                            <a:pt x="52" y="9"/>
                            <a:pt x="52" y="9"/>
                          </a:cubicBezTo>
                          <a:cubicBezTo>
                            <a:pt x="43" y="9"/>
                            <a:pt x="43" y="9"/>
                            <a:pt x="43" y="9"/>
                          </a:cubicBezTo>
                          <a:cubicBezTo>
                            <a:pt x="43" y="9"/>
                            <a:pt x="43" y="9"/>
                            <a:pt x="43" y="9"/>
                          </a:cubicBezTo>
                          <a:cubicBezTo>
                            <a:pt x="34" y="3"/>
                            <a:pt x="34" y="3"/>
                            <a:pt x="34" y="3"/>
                          </a:cubicBezTo>
                          <a:cubicBezTo>
                            <a:pt x="30" y="0"/>
                            <a:pt x="27" y="0"/>
                            <a:pt x="24" y="1"/>
                          </a:cubicBezTo>
                          <a:cubicBezTo>
                            <a:pt x="22" y="1"/>
                            <a:pt x="22" y="1"/>
                            <a:pt x="22" y="1"/>
                          </a:cubicBezTo>
                          <a:cubicBezTo>
                            <a:pt x="22" y="3"/>
                            <a:pt x="22" y="5"/>
                            <a:pt x="25" y="5"/>
                          </a:cubicBezTo>
                          <a:cubicBezTo>
                            <a:pt x="27" y="7"/>
                            <a:pt x="28" y="9"/>
                            <a:pt x="26" y="12"/>
                          </a:cubicBez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77" name="îSļîdê">
                      <a:extLst>
                        <a:ext uri="{FF2B5EF4-FFF2-40B4-BE49-F238E27FC236}">
                          <a16:creationId xmlns:a16="http://schemas.microsoft.com/office/drawing/2014/main" id="{4DE58B21-DF21-44AD-B2FA-B8399D7D3D3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991" y="1432"/>
                      <a:ext cx="445" cy="424"/>
                    </a:xfrm>
                    <a:custGeom>
                      <a:avLst/>
                      <a:gdLst>
                        <a:gd name="T0" fmla="*/ 80 w 188"/>
                        <a:gd name="T1" fmla="*/ 37 h 179"/>
                        <a:gd name="T2" fmla="*/ 70 w 188"/>
                        <a:gd name="T3" fmla="*/ 40 h 179"/>
                        <a:gd name="T4" fmla="*/ 58 w 188"/>
                        <a:gd name="T5" fmla="*/ 46 h 179"/>
                        <a:gd name="T6" fmla="*/ 46 w 188"/>
                        <a:gd name="T7" fmla="*/ 56 h 179"/>
                        <a:gd name="T8" fmla="*/ 45 w 188"/>
                        <a:gd name="T9" fmla="*/ 58 h 179"/>
                        <a:gd name="T10" fmla="*/ 34 w 188"/>
                        <a:gd name="T11" fmla="*/ 70 h 179"/>
                        <a:gd name="T12" fmla="*/ 21 w 188"/>
                        <a:gd name="T13" fmla="*/ 69 h 179"/>
                        <a:gd name="T14" fmla="*/ 15 w 188"/>
                        <a:gd name="T15" fmla="*/ 63 h 179"/>
                        <a:gd name="T16" fmla="*/ 17 w 188"/>
                        <a:gd name="T17" fmla="*/ 86 h 179"/>
                        <a:gd name="T18" fmla="*/ 2 w 188"/>
                        <a:gd name="T19" fmla="*/ 110 h 179"/>
                        <a:gd name="T20" fmla="*/ 0 w 188"/>
                        <a:gd name="T21" fmla="*/ 113 h 179"/>
                        <a:gd name="T22" fmla="*/ 16 w 188"/>
                        <a:gd name="T23" fmla="*/ 119 h 179"/>
                        <a:gd name="T24" fmla="*/ 17 w 188"/>
                        <a:gd name="T25" fmla="*/ 120 h 179"/>
                        <a:gd name="T26" fmla="*/ 23 w 188"/>
                        <a:gd name="T27" fmla="*/ 124 h 179"/>
                        <a:gd name="T28" fmla="*/ 24 w 188"/>
                        <a:gd name="T29" fmla="*/ 124 h 179"/>
                        <a:gd name="T30" fmla="*/ 39 w 188"/>
                        <a:gd name="T31" fmla="*/ 136 h 179"/>
                        <a:gd name="T32" fmla="*/ 56 w 188"/>
                        <a:gd name="T33" fmla="*/ 112 h 179"/>
                        <a:gd name="T34" fmla="*/ 61 w 188"/>
                        <a:gd name="T35" fmla="*/ 106 h 179"/>
                        <a:gd name="T36" fmla="*/ 74 w 188"/>
                        <a:gd name="T37" fmla="*/ 101 h 179"/>
                        <a:gd name="T38" fmla="*/ 87 w 188"/>
                        <a:gd name="T39" fmla="*/ 99 h 179"/>
                        <a:gd name="T40" fmla="*/ 94 w 188"/>
                        <a:gd name="T41" fmla="*/ 110 h 179"/>
                        <a:gd name="T42" fmla="*/ 95 w 188"/>
                        <a:gd name="T43" fmla="*/ 119 h 179"/>
                        <a:gd name="T44" fmla="*/ 92 w 188"/>
                        <a:gd name="T45" fmla="*/ 134 h 179"/>
                        <a:gd name="T46" fmla="*/ 92 w 188"/>
                        <a:gd name="T47" fmla="*/ 135 h 179"/>
                        <a:gd name="T48" fmla="*/ 85 w 188"/>
                        <a:gd name="T49" fmla="*/ 156 h 179"/>
                        <a:gd name="T50" fmla="*/ 92 w 188"/>
                        <a:gd name="T51" fmla="*/ 152 h 179"/>
                        <a:gd name="T52" fmla="*/ 97 w 188"/>
                        <a:gd name="T53" fmla="*/ 154 h 179"/>
                        <a:gd name="T54" fmla="*/ 96 w 188"/>
                        <a:gd name="T55" fmla="*/ 160 h 179"/>
                        <a:gd name="T56" fmla="*/ 92 w 188"/>
                        <a:gd name="T57" fmla="*/ 167 h 179"/>
                        <a:gd name="T58" fmla="*/ 89 w 188"/>
                        <a:gd name="T59" fmla="*/ 172 h 179"/>
                        <a:gd name="T60" fmla="*/ 84 w 188"/>
                        <a:gd name="T61" fmla="*/ 173 h 179"/>
                        <a:gd name="T62" fmla="*/ 79 w 188"/>
                        <a:gd name="T63" fmla="*/ 179 h 179"/>
                        <a:gd name="T64" fmla="*/ 99 w 188"/>
                        <a:gd name="T65" fmla="*/ 164 h 179"/>
                        <a:gd name="T66" fmla="*/ 130 w 188"/>
                        <a:gd name="T67" fmla="*/ 133 h 179"/>
                        <a:gd name="T68" fmla="*/ 136 w 188"/>
                        <a:gd name="T69" fmla="*/ 130 h 179"/>
                        <a:gd name="T70" fmla="*/ 152 w 188"/>
                        <a:gd name="T71" fmla="*/ 126 h 179"/>
                        <a:gd name="T72" fmla="*/ 163 w 188"/>
                        <a:gd name="T73" fmla="*/ 104 h 179"/>
                        <a:gd name="T74" fmla="*/ 188 w 188"/>
                        <a:gd name="T75" fmla="*/ 78 h 179"/>
                        <a:gd name="T76" fmla="*/ 182 w 188"/>
                        <a:gd name="T77" fmla="*/ 60 h 179"/>
                        <a:gd name="T78" fmla="*/ 173 w 188"/>
                        <a:gd name="T79" fmla="*/ 58 h 179"/>
                        <a:gd name="T80" fmla="*/ 171 w 188"/>
                        <a:gd name="T81" fmla="*/ 54 h 179"/>
                        <a:gd name="T82" fmla="*/ 158 w 188"/>
                        <a:gd name="T83" fmla="*/ 22 h 179"/>
                        <a:gd name="T84" fmla="*/ 154 w 188"/>
                        <a:gd name="T85" fmla="*/ 6 h 179"/>
                        <a:gd name="T86" fmla="*/ 147 w 188"/>
                        <a:gd name="T87" fmla="*/ 12 h 179"/>
                        <a:gd name="T88" fmla="*/ 134 w 188"/>
                        <a:gd name="T89" fmla="*/ 5 h 179"/>
                        <a:gd name="T90" fmla="*/ 124 w 188"/>
                        <a:gd name="T91" fmla="*/ 6 h 179"/>
                        <a:gd name="T92" fmla="*/ 114 w 188"/>
                        <a:gd name="T93" fmla="*/ 2 h 179"/>
                        <a:gd name="T94" fmla="*/ 114 w 188"/>
                        <a:gd name="T95" fmla="*/ 15 h 179"/>
                        <a:gd name="T96" fmla="*/ 113 w 188"/>
                        <a:gd name="T97" fmla="*/ 16 h 179"/>
                        <a:gd name="T98" fmla="*/ 104 w 188"/>
                        <a:gd name="T99" fmla="*/ 24 h 17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</a:cxnLst>
                      <a:rect l="0" t="0" r="r" b="b"/>
                      <a:pathLst>
                        <a:path w="188" h="179">
                          <a:moveTo>
                            <a:pt x="86" y="23"/>
                          </a:moveTo>
                          <a:cubicBezTo>
                            <a:pt x="81" y="30"/>
                            <a:pt x="81" y="30"/>
                            <a:pt x="81" y="30"/>
                          </a:cubicBezTo>
                          <a:cubicBezTo>
                            <a:pt x="80" y="31"/>
                            <a:pt x="80" y="33"/>
                            <a:pt x="80" y="37"/>
                          </a:cubicBezTo>
                          <a:cubicBezTo>
                            <a:pt x="80" y="40"/>
                            <a:pt x="80" y="40"/>
                            <a:pt x="80" y="40"/>
                          </a:cubicBezTo>
                          <a:cubicBezTo>
                            <a:pt x="71" y="40"/>
                            <a:pt x="71" y="40"/>
                            <a:pt x="71" y="40"/>
                          </a:cubicBezTo>
                          <a:cubicBezTo>
                            <a:pt x="70" y="40"/>
                            <a:pt x="70" y="40"/>
                            <a:pt x="70" y="40"/>
                          </a:cubicBezTo>
                          <a:cubicBezTo>
                            <a:pt x="70" y="40"/>
                            <a:pt x="70" y="40"/>
                            <a:pt x="70" y="40"/>
                          </a:cubicBezTo>
                          <a:cubicBezTo>
                            <a:pt x="64" y="38"/>
                            <a:pt x="64" y="38"/>
                            <a:pt x="64" y="38"/>
                          </a:cubicBezTo>
                          <a:cubicBezTo>
                            <a:pt x="58" y="46"/>
                            <a:pt x="58" y="46"/>
                            <a:pt x="58" y="46"/>
                          </a:cubicBezTo>
                          <a:cubicBezTo>
                            <a:pt x="58" y="46"/>
                            <a:pt x="58" y="46"/>
                            <a:pt x="58" y="46"/>
                          </a:cubicBezTo>
                          <a:cubicBezTo>
                            <a:pt x="51" y="50"/>
                            <a:pt x="51" y="50"/>
                            <a:pt x="51" y="50"/>
                          </a:cubicBezTo>
                          <a:cubicBezTo>
                            <a:pt x="46" y="56"/>
                            <a:pt x="46" y="56"/>
                            <a:pt x="46" y="56"/>
                          </a:cubicBezTo>
                          <a:cubicBezTo>
                            <a:pt x="46" y="56"/>
                            <a:pt x="46" y="56"/>
                            <a:pt x="46" y="56"/>
                          </a:cubicBezTo>
                          <a:cubicBezTo>
                            <a:pt x="45" y="58"/>
                            <a:pt x="45" y="58"/>
                            <a:pt x="45" y="58"/>
                          </a:cubicBezTo>
                          <a:cubicBezTo>
                            <a:pt x="45" y="58"/>
                            <a:pt x="45" y="58"/>
                            <a:pt x="45" y="58"/>
                          </a:cubicBezTo>
                          <a:cubicBezTo>
                            <a:pt x="35" y="69"/>
                            <a:pt x="35" y="69"/>
                            <a:pt x="35" y="69"/>
                          </a:cubicBezTo>
                          <a:cubicBezTo>
                            <a:pt x="35" y="70"/>
                            <a:pt x="35" y="70"/>
                            <a:pt x="35" y="70"/>
                          </a:cubicBezTo>
                          <a:cubicBezTo>
                            <a:pt x="34" y="70"/>
                            <a:pt x="34" y="70"/>
                            <a:pt x="34" y="70"/>
                          </a:cubicBezTo>
                          <a:cubicBezTo>
                            <a:pt x="27" y="74"/>
                            <a:pt x="27" y="74"/>
                            <a:pt x="27" y="74"/>
                          </a:cubicBezTo>
                          <a:cubicBezTo>
                            <a:pt x="21" y="70"/>
                            <a:pt x="21" y="70"/>
                            <a:pt x="21" y="70"/>
                          </a:cubicBezTo>
                          <a:cubicBezTo>
                            <a:pt x="21" y="69"/>
                            <a:pt x="21" y="69"/>
                            <a:pt x="21" y="69"/>
                          </a:cubicBezTo>
                          <a:cubicBezTo>
                            <a:pt x="21" y="69"/>
                            <a:pt x="21" y="69"/>
                            <a:pt x="21" y="69"/>
                          </a:cubicBezTo>
                          <a:cubicBezTo>
                            <a:pt x="21" y="69"/>
                            <a:pt x="21" y="69"/>
                            <a:pt x="21" y="69"/>
                          </a:cubicBezTo>
                          <a:cubicBezTo>
                            <a:pt x="15" y="63"/>
                            <a:pt x="15" y="63"/>
                            <a:pt x="15" y="63"/>
                          </a:cubicBezTo>
                          <a:cubicBezTo>
                            <a:pt x="12" y="61"/>
                            <a:pt x="12" y="61"/>
                            <a:pt x="12" y="61"/>
                          </a:cubicBezTo>
                          <a:cubicBezTo>
                            <a:pt x="14" y="78"/>
                            <a:pt x="14" y="78"/>
                            <a:pt x="14" y="78"/>
                          </a:cubicBezTo>
                          <a:cubicBezTo>
                            <a:pt x="17" y="86"/>
                            <a:pt x="17" y="86"/>
                            <a:pt x="17" y="86"/>
                          </a:cubicBezTo>
                          <a:cubicBezTo>
                            <a:pt x="11" y="92"/>
                            <a:pt x="11" y="92"/>
                            <a:pt x="11" y="92"/>
                          </a:cubicBezTo>
                          <a:cubicBezTo>
                            <a:pt x="2" y="104"/>
                            <a:pt x="2" y="104"/>
                            <a:pt x="2" y="104"/>
                          </a:cubicBezTo>
                          <a:cubicBezTo>
                            <a:pt x="2" y="110"/>
                            <a:pt x="2" y="110"/>
                            <a:pt x="2" y="110"/>
                          </a:cubicBezTo>
                          <a:cubicBezTo>
                            <a:pt x="2" y="110"/>
                            <a:pt x="2" y="110"/>
                            <a:pt x="2" y="110"/>
                          </a:cubicBezTo>
                          <a:cubicBezTo>
                            <a:pt x="2" y="110"/>
                            <a:pt x="2" y="110"/>
                            <a:pt x="2" y="110"/>
                          </a:cubicBezTo>
                          <a:cubicBezTo>
                            <a:pt x="0" y="113"/>
                            <a:pt x="0" y="113"/>
                            <a:pt x="0" y="113"/>
                          </a:cubicBezTo>
                          <a:cubicBezTo>
                            <a:pt x="1" y="116"/>
                            <a:pt x="1" y="116"/>
                            <a:pt x="1" y="116"/>
                          </a:cubicBezTo>
                          <a:cubicBezTo>
                            <a:pt x="4" y="116"/>
                            <a:pt x="4" y="116"/>
                            <a:pt x="4" y="116"/>
                          </a:cubicBezTo>
                          <a:cubicBezTo>
                            <a:pt x="16" y="119"/>
                            <a:pt x="16" y="119"/>
                            <a:pt x="16" y="119"/>
                          </a:cubicBezTo>
                          <a:cubicBezTo>
                            <a:pt x="16" y="119"/>
                            <a:pt x="16" y="119"/>
                            <a:pt x="16" y="119"/>
                          </a:cubicBezTo>
                          <a:cubicBezTo>
                            <a:pt x="17" y="119"/>
                            <a:pt x="17" y="119"/>
                            <a:pt x="17" y="119"/>
                          </a:cubicBezTo>
                          <a:cubicBezTo>
                            <a:pt x="17" y="120"/>
                            <a:pt x="17" y="120"/>
                            <a:pt x="17" y="120"/>
                          </a:cubicBezTo>
                          <a:cubicBezTo>
                            <a:pt x="17" y="120"/>
                            <a:pt x="17" y="120"/>
                            <a:pt x="17" y="120"/>
                          </a:cubicBezTo>
                          <a:cubicBezTo>
                            <a:pt x="20" y="122"/>
                            <a:pt x="20" y="122"/>
                            <a:pt x="20" y="122"/>
                          </a:cubicBezTo>
                          <a:cubicBezTo>
                            <a:pt x="23" y="124"/>
                            <a:pt x="23" y="124"/>
                            <a:pt x="23" y="124"/>
                          </a:cubicBezTo>
                          <a:cubicBezTo>
                            <a:pt x="23" y="124"/>
                            <a:pt x="23" y="124"/>
                            <a:pt x="23" y="124"/>
                          </a:cubicBezTo>
                          <a:cubicBezTo>
                            <a:pt x="24" y="124"/>
                            <a:pt x="24" y="124"/>
                            <a:pt x="24" y="124"/>
                          </a:cubicBezTo>
                          <a:cubicBezTo>
                            <a:pt x="24" y="124"/>
                            <a:pt x="24" y="124"/>
                            <a:pt x="24" y="124"/>
                          </a:cubicBezTo>
                          <a:cubicBezTo>
                            <a:pt x="25" y="126"/>
                            <a:pt x="26" y="127"/>
                            <a:pt x="26" y="129"/>
                          </a:cubicBezTo>
                          <a:cubicBezTo>
                            <a:pt x="27" y="132"/>
                            <a:pt x="27" y="132"/>
                            <a:pt x="27" y="132"/>
                          </a:cubicBezTo>
                          <a:cubicBezTo>
                            <a:pt x="39" y="136"/>
                            <a:pt x="39" y="136"/>
                            <a:pt x="39" y="136"/>
                          </a:cubicBezTo>
                          <a:cubicBezTo>
                            <a:pt x="43" y="135"/>
                            <a:pt x="43" y="135"/>
                            <a:pt x="43" y="135"/>
                          </a:cubicBezTo>
                          <a:cubicBezTo>
                            <a:pt x="46" y="130"/>
                            <a:pt x="46" y="130"/>
                            <a:pt x="46" y="130"/>
                          </a:cubicBezTo>
                          <a:cubicBezTo>
                            <a:pt x="56" y="112"/>
                            <a:pt x="56" y="112"/>
                            <a:pt x="56" y="112"/>
                          </a:cubicBezTo>
                          <a:cubicBezTo>
                            <a:pt x="56" y="112"/>
                            <a:pt x="56" y="112"/>
                            <a:pt x="56" y="112"/>
                          </a:cubicBezTo>
                          <a:cubicBezTo>
                            <a:pt x="56" y="112"/>
                            <a:pt x="56" y="112"/>
                            <a:pt x="56" y="112"/>
                          </a:cubicBezTo>
                          <a:cubicBezTo>
                            <a:pt x="61" y="106"/>
                            <a:pt x="61" y="106"/>
                            <a:pt x="61" y="106"/>
                          </a:cubicBezTo>
                          <a:cubicBezTo>
                            <a:pt x="61" y="105"/>
                            <a:pt x="61" y="105"/>
                            <a:pt x="61" y="105"/>
                          </a:cubicBezTo>
                          <a:cubicBezTo>
                            <a:pt x="69" y="102"/>
                            <a:pt x="69" y="102"/>
                            <a:pt x="69" y="102"/>
                          </a:cubicBezTo>
                          <a:cubicBezTo>
                            <a:pt x="74" y="101"/>
                            <a:pt x="74" y="101"/>
                            <a:pt x="74" y="101"/>
                          </a:cubicBezTo>
                          <a:cubicBezTo>
                            <a:pt x="76" y="98"/>
                            <a:pt x="78" y="96"/>
                            <a:pt x="80" y="96"/>
                          </a:cubicBezTo>
                          <a:cubicBezTo>
                            <a:pt x="81" y="96"/>
                            <a:pt x="83" y="97"/>
                            <a:pt x="86" y="99"/>
                          </a:cubicBezTo>
                          <a:cubicBezTo>
                            <a:pt x="87" y="99"/>
                            <a:pt x="87" y="99"/>
                            <a:pt x="87" y="99"/>
                          </a:cubicBezTo>
                          <a:cubicBezTo>
                            <a:pt x="87" y="100"/>
                            <a:pt x="87" y="100"/>
                            <a:pt x="87" y="100"/>
                          </a:cubicBezTo>
                          <a:cubicBezTo>
                            <a:pt x="94" y="110"/>
                            <a:pt x="94" y="110"/>
                            <a:pt x="94" y="110"/>
                          </a:cubicBezTo>
                          <a:cubicBezTo>
                            <a:pt x="94" y="110"/>
                            <a:pt x="94" y="110"/>
                            <a:pt x="94" y="110"/>
                          </a:cubicBezTo>
                          <a:cubicBezTo>
                            <a:pt x="94" y="110"/>
                            <a:pt x="94" y="110"/>
                            <a:pt x="94" y="110"/>
                          </a:cubicBezTo>
                          <a:cubicBezTo>
                            <a:pt x="94" y="111"/>
                            <a:pt x="94" y="111"/>
                            <a:pt x="94" y="111"/>
                          </a:cubicBezTo>
                          <a:cubicBezTo>
                            <a:pt x="95" y="119"/>
                            <a:pt x="95" y="119"/>
                            <a:pt x="95" y="119"/>
                          </a:cubicBezTo>
                          <a:cubicBezTo>
                            <a:pt x="94" y="127"/>
                            <a:pt x="94" y="127"/>
                            <a:pt x="94" y="127"/>
                          </a:cubicBezTo>
                          <a:cubicBezTo>
                            <a:pt x="94" y="127"/>
                            <a:pt x="94" y="127"/>
                            <a:pt x="94" y="127"/>
                          </a:cubicBezTo>
                          <a:cubicBezTo>
                            <a:pt x="92" y="134"/>
                            <a:pt x="92" y="134"/>
                            <a:pt x="92" y="134"/>
                          </a:cubicBezTo>
                          <a:cubicBezTo>
                            <a:pt x="92" y="134"/>
                            <a:pt x="92" y="134"/>
                            <a:pt x="92" y="134"/>
                          </a:cubicBezTo>
                          <a:cubicBezTo>
                            <a:pt x="92" y="135"/>
                            <a:pt x="92" y="135"/>
                            <a:pt x="92" y="135"/>
                          </a:cubicBezTo>
                          <a:cubicBezTo>
                            <a:pt x="92" y="135"/>
                            <a:pt x="92" y="135"/>
                            <a:pt x="92" y="135"/>
                          </a:cubicBezTo>
                          <a:cubicBezTo>
                            <a:pt x="87" y="142"/>
                            <a:pt x="87" y="142"/>
                            <a:pt x="87" y="142"/>
                          </a:cubicBezTo>
                          <a:cubicBezTo>
                            <a:pt x="84" y="147"/>
                            <a:pt x="84" y="147"/>
                            <a:pt x="84" y="147"/>
                          </a:cubicBezTo>
                          <a:cubicBezTo>
                            <a:pt x="85" y="156"/>
                            <a:pt x="85" y="156"/>
                            <a:pt x="85" y="156"/>
                          </a:cubicBezTo>
                          <a:cubicBezTo>
                            <a:pt x="86" y="156"/>
                            <a:pt x="86" y="156"/>
                            <a:pt x="86" y="156"/>
                          </a:cubicBezTo>
                          <a:cubicBezTo>
                            <a:pt x="88" y="154"/>
                            <a:pt x="88" y="154"/>
                            <a:pt x="88" y="154"/>
                          </a:cubicBezTo>
                          <a:cubicBezTo>
                            <a:pt x="92" y="152"/>
                            <a:pt x="92" y="152"/>
                            <a:pt x="92" y="152"/>
                          </a:cubicBezTo>
                          <a:cubicBezTo>
                            <a:pt x="92" y="151"/>
                            <a:pt x="92" y="151"/>
                            <a:pt x="92" y="151"/>
                          </a:cubicBezTo>
                          <a:cubicBezTo>
                            <a:pt x="93" y="150"/>
                            <a:pt x="93" y="150"/>
                            <a:pt x="93" y="150"/>
                          </a:cubicBezTo>
                          <a:cubicBezTo>
                            <a:pt x="97" y="154"/>
                            <a:pt x="97" y="154"/>
                            <a:pt x="97" y="154"/>
                          </a:cubicBezTo>
                          <a:cubicBezTo>
                            <a:pt x="97" y="154"/>
                            <a:pt x="97" y="154"/>
                            <a:pt x="97" y="154"/>
                          </a:cubicBezTo>
                          <a:cubicBezTo>
                            <a:pt x="97" y="160"/>
                            <a:pt x="97" y="160"/>
                            <a:pt x="97" y="160"/>
                          </a:cubicBezTo>
                          <a:cubicBezTo>
                            <a:pt x="96" y="160"/>
                            <a:pt x="96" y="160"/>
                            <a:pt x="96" y="160"/>
                          </a:cubicBezTo>
                          <a:cubicBezTo>
                            <a:pt x="93" y="162"/>
                            <a:pt x="93" y="162"/>
                            <a:pt x="93" y="162"/>
                          </a:cubicBezTo>
                          <a:cubicBezTo>
                            <a:pt x="92" y="164"/>
                            <a:pt x="92" y="164"/>
                            <a:pt x="92" y="164"/>
                          </a:cubicBezTo>
                          <a:cubicBezTo>
                            <a:pt x="92" y="167"/>
                            <a:pt x="92" y="167"/>
                            <a:pt x="92" y="167"/>
                          </a:cubicBezTo>
                          <a:cubicBezTo>
                            <a:pt x="91" y="168"/>
                            <a:pt x="91" y="168"/>
                            <a:pt x="91" y="168"/>
                          </a:cubicBezTo>
                          <a:cubicBezTo>
                            <a:pt x="91" y="168"/>
                            <a:pt x="91" y="168"/>
                            <a:pt x="91" y="168"/>
                          </a:cubicBezTo>
                          <a:cubicBezTo>
                            <a:pt x="89" y="172"/>
                            <a:pt x="89" y="172"/>
                            <a:pt x="89" y="172"/>
                          </a:cubicBezTo>
                          <a:cubicBezTo>
                            <a:pt x="88" y="172"/>
                            <a:pt x="88" y="172"/>
                            <a:pt x="88" y="172"/>
                          </a:cubicBezTo>
                          <a:cubicBezTo>
                            <a:pt x="88" y="172"/>
                            <a:pt x="88" y="172"/>
                            <a:pt x="88" y="172"/>
                          </a:cubicBezTo>
                          <a:cubicBezTo>
                            <a:pt x="84" y="173"/>
                            <a:pt x="84" y="173"/>
                            <a:pt x="84" y="173"/>
                          </a:cubicBezTo>
                          <a:cubicBezTo>
                            <a:pt x="81" y="174"/>
                            <a:pt x="81" y="174"/>
                            <a:pt x="81" y="174"/>
                          </a:cubicBezTo>
                          <a:cubicBezTo>
                            <a:pt x="79" y="178"/>
                            <a:pt x="79" y="178"/>
                            <a:pt x="79" y="178"/>
                          </a:cubicBezTo>
                          <a:cubicBezTo>
                            <a:pt x="79" y="179"/>
                            <a:pt x="79" y="179"/>
                            <a:pt x="79" y="179"/>
                          </a:cubicBezTo>
                          <a:cubicBezTo>
                            <a:pt x="92" y="177"/>
                            <a:pt x="92" y="177"/>
                            <a:pt x="92" y="177"/>
                          </a:cubicBezTo>
                          <a:cubicBezTo>
                            <a:pt x="95" y="175"/>
                            <a:pt x="95" y="175"/>
                            <a:pt x="95" y="175"/>
                          </a:cubicBezTo>
                          <a:cubicBezTo>
                            <a:pt x="99" y="164"/>
                            <a:pt x="99" y="164"/>
                            <a:pt x="99" y="164"/>
                          </a:cubicBezTo>
                          <a:cubicBezTo>
                            <a:pt x="99" y="164"/>
                            <a:pt x="99" y="164"/>
                            <a:pt x="99" y="164"/>
                          </a:cubicBezTo>
                          <a:cubicBezTo>
                            <a:pt x="129" y="133"/>
                            <a:pt x="129" y="133"/>
                            <a:pt x="129" y="133"/>
                          </a:cubicBezTo>
                          <a:cubicBezTo>
                            <a:pt x="130" y="133"/>
                            <a:pt x="130" y="133"/>
                            <a:pt x="130" y="133"/>
                          </a:cubicBezTo>
                          <a:cubicBezTo>
                            <a:pt x="136" y="130"/>
                            <a:pt x="136" y="130"/>
                            <a:pt x="136" y="130"/>
                          </a:cubicBezTo>
                          <a:cubicBezTo>
                            <a:pt x="136" y="130"/>
                            <a:pt x="136" y="130"/>
                            <a:pt x="136" y="130"/>
                          </a:cubicBezTo>
                          <a:cubicBezTo>
                            <a:pt x="136" y="130"/>
                            <a:pt x="136" y="130"/>
                            <a:pt x="136" y="130"/>
                          </a:cubicBezTo>
                          <a:cubicBezTo>
                            <a:pt x="142" y="130"/>
                            <a:pt x="142" y="130"/>
                            <a:pt x="142" y="130"/>
                          </a:cubicBezTo>
                          <a:cubicBezTo>
                            <a:pt x="147" y="129"/>
                            <a:pt x="147" y="129"/>
                            <a:pt x="147" y="129"/>
                          </a:cubicBezTo>
                          <a:cubicBezTo>
                            <a:pt x="152" y="126"/>
                            <a:pt x="152" y="126"/>
                            <a:pt x="152" y="126"/>
                          </a:cubicBezTo>
                          <a:cubicBezTo>
                            <a:pt x="156" y="122"/>
                            <a:pt x="156" y="122"/>
                            <a:pt x="156" y="122"/>
                          </a:cubicBezTo>
                          <a:cubicBezTo>
                            <a:pt x="163" y="104"/>
                            <a:pt x="163" y="104"/>
                            <a:pt x="163" y="104"/>
                          </a:cubicBezTo>
                          <a:cubicBezTo>
                            <a:pt x="163" y="104"/>
                            <a:pt x="163" y="104"/>
                            <a:pt x="163" y="104"/>
                          </a:cubicBezTo>
                          <a:cubicBezTo>
                            <a:pt x="163" y="104"/>
                            <a:pt x="163" y="104"/>
                            <a:pt x="163" y="104"/>
                          </a:cubicBezTo>
                          <a:cubicBezTo>
                            <a:pt x="188" y="78"/>
                            <a:pt x="188" y="78"/>
                            <a:pt x="188" y="78"/>
                          </a:cubicBezTo>
                          <a:cubicBezTo>
                            <a:pt x="188" y="78"/>
                            <a:pt x="188" y="78"/>
                            <a:pt x="188" y="78"/>
                          </a:cubicBezTo>
                          <a:cubicBezTo>
                            <a:pt x="186" y="64"/>
                            <a:pt x="186" y="64"/>
                            <a:pt x="186" y="64"/>
                          </a:cubicBezTo>
                          <a:cubicBezTo>
                            <a:pt x="185" y="63"/>
                            <a:pt x="183" y="62"/>
                            <a:pt x="182" y="61"/>
                          </a:cubicBezTo>
                          <a:cubicBezTo>
                            <a:pt x="182" y="60"/>
                            <a:pt x="182" y="60"/>
                            <a:pt x="182" y="60"/>
                          </a:cubicBezTo>
                          <a:cubicBezTo>
                            <a:pt x="182" y="61"/>
                            <a:pt x="182" y="61"/>
                            <a:pt x="182" y="61"/>
                          </a:cubicBezTo>
                          <a:cubicBezTo>
                            <a:pt x="178" y="61"/>
                            <a:pt x="178" y="61"/>
                            <a:pt x="178" y="61"/>
                          </a:cubicBezTo>
                          <a:cubicBezTo>
                            <a:pt x="176" y="60"/>
                            <a:pt x="174" y="60"/>
                            <a:pt x="173" y="58"/>
                          </a:cubicBezTo>
                          <a:cubicBezTo>
                            <a:pt x="172" y="55"/>
                            <a:pt x="172" y="55"/>
                            <a:pt x="172" y="55"/>
                          </a:cubicBezTo>
                          <a:cubicBezTo>
                            <a:pt x="172" y="55"/>
                            <a:pt x="172" y="55"/>
                            <a:pt x="172" y="55"/>
                          </a:cubicBezTo>
                          <a:cubicBezTo>
                            <a:pt x="171" y="54"/>
                            <a:pt x="171" y="54"/>
                            <a:pt x="171" y="54"/>
                          </a:cubicBezTo>
                          <a:cubicBezTo>
                            <a:pt x="171" y="33"/>
                            <a:pt x="171" y="33"/>
                            <a:pt x="171" y="33"/>
                          </a:cubicBezTo>
                          <a:cubicBezTo>
                            <a:pt x="169" y="32"/>
                            <a:pt x="166" y="30"/>
                            <a:pt x="164" y="28"/>
                          </a:cubicBezTo>
                          <a:cubicBezTo>
                            <a:pt x="158" y="22"/>
                            <a:pt x="158" y="22"/>
                            <a:pt x="158" y="22"/>
                          </a:cubicBezTo>
                          <a:cubicBezTo>
                            <a:pt x="154" y="15"/>
                            <a:pt x="154" y="15"/>
                            <a:pt x="154" y="15"/>
                          </a:cubicBezTo>
                          <a:cubicBezTo>
                            <a:pt x="153" y="14"/>
                            <a:pt x="153" y="11"/>
                            <a:pt x="153" y="8"/>
                          </a:cubicBezTo>
                          <a:cubicBezTo>
                            <a:pt x="154" y="6"/>
                            <a:pt x="154" y="6"/>
                            <a:pt x="154" y="6"/>
                          </a:cubicBezTo>
                          <a:cubicBezTo>
                            <a:pt x="151" y="2"/>
                            <a:pt x="151" y="2"/>
                            <a:pt x="151" y="2"/>
                          </a:cubicBezTo>
                          <a:cubicBezTo>
                            <a:pt x="150" y="5"/>
                            <a:pt x="150" y="5"/>
                            <a:pt x="150" y="5"/>
                          </a:cubicBezTo>
                          <a:cubicBezTo>
                            <a:pt x="147" y="12"/>
                            <a:pt x="147" y="12"/>
                            <a:pt x="147" y="12"/>
                          </a:cubicBezTo>
                          <a:cubicBezTo>
                            <a:pt x="146" y="12"/>
                            <a:pt x="146" y="12"/>
                            <a:pt x="146" y="12"/>
                          </a:cubicBezTo>
                          <a:cubicBezTo>
                            <a:pt x="143" y="12"/>
                            <a:pt x="140" y="12"/>
                            <a:pt x="137" y="10"/>
                          </a:cubicBezTo>
                          <a:cubicBezTo>
                            <a:pt x="135" y="10"/>
                            <a:pt x="134" y="8"/>
                            <a:pt x="134" y="5"/>
                          </a:cubicBezTo>
                          <a:cubicBezTo>
                            <a:pt x="134" y="4"/>
                            <a:pt x="134" y="4"/>
                            <a:pt x="134" y="4"/>
                          </a:cubicBezTo>
                          <a:cubicBezTo>
                            <a:pt x="132" y="4"/>
                            <a:pt x="132" y="4"/>
                            <a:pt x="132" y="4"/>
                          </a:cubicBezTo>
                          <a:cubicBezTo>
                            <a:pt x="124" y="6"/>
                            <a:pt x="124" y="6"/>
                            <a:pt x="124" y="6"/>
                          </a:cubicBezTo>
                          <a:cubicBezTo>
                            <a:pt x="118" y="0"/>
                            <a:pt x="118" y="0"/>
                            <a:pt x="118" y="0"/>
                          </a:cubicBezTo>
                          <a:cubicBezTo>
                            <a:pt x="116" y="0"/>
                            <a:pt x="116" y="0"/>
                            <a:pt x="116" y="0"/>
                          </a:cubicBezTo>
                          <a:cubicBezTo>
                            <a:pt x="114" y="2"/>
                            <a:pt x="114" y="2"/>
                            <a:pt x="114" y="2"/>
                          </a:cubicBezTo>
                          <a:cubicBezTo>
                            <a:pt x="117" y="6"/>
                            <a:pt x="117" y="6"/>
                            <a:pt x="117" y="6"/>
                          </a:cubicBezTo>
                          <a:cubicBezTo>
                            <a:pt x="118" y="7"/>
                            <a:pt x="118" y="7"/>
                            <a:pt x="118" y="7"/>
                          </a:cubicBezTo>
                          <a:cubicBezTo>
                            <a:pt x="114" y="15"/>
                            <a:pt x="114" y="15"/>
                            <a:pt x="114" y="15"/>
                          </a:cubicBezTo>
                          <a:cubicBezTo>
                            <a:pt x="113" y="15"/>
                            <a:pt x="113" y="15"/>
                            <a:pt x="113" y="15"/>
                          </a:cubicBezTo>
                          <a:cubicBezTo>
                            <a:pt x="113" y="16"/>
                            <a:pt x="113" y="16"/>
                            <a:pt x="113" y="16"/>
                          </a:cubicBezTo>
                          <a:cubicBezTo>
                            <a:pt x="113" y="16"/>
                            <a:pt x="113" y="16"/>
                            <a:pt x="113" y="16"/>
                          </a:cubicBezTo>
                          <a:cubicBezTo>
                            <a:pt x="106" y="24"/>
                            <a:pt x="106" y="24"/>
                            <a:pt x="106" y="24"/>
                          </a:cubicBezTo>
                          <a:cubicBezTo>
                            <a:pt x="105" y="24"/>
                            <a:pt x="105" y="24"/>
                            <a:pt x="105" y="24"/>
                          </a:cubicBezTo>
                          <a:cubicBezTo>
                            <a:pt x="104" y="24"/>
                            <a:pt x="104" y="24"/>
                            <a:pt x="104" y="24"/>
                          </a:cubicBezTo>
                          <a:cubicBezTo>
                            <a:pt x="93" y="25"/>
                            <a:pt x="93" y="25"/>
                            <a:pt x="93" y="25"/>
                          </a:cubicBezTo>
                          <a:lnTo>
                            <a:pt x="86" y="23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78" name="íṣľîḑé">
                      <a:extLst>
                        <a:ext uri="{FF2B5EF4-FFF2-40B4-BE49-F238E27FC236}">
                          <a16:creationId xmlns:a16="http://schemas.microsoft.com/office/drawing/2014/main" id="{F0055BD9-08AB-4BED-A069-4BE1328FCA16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091" y="1177"/>
                      <a:ext cx="634" cy="430"/>
                    </a:xfrm>
                    <a:custGeom>
                      <a:avLst/>
                      <a:gdLst>
                        <a:gd name="T0" fmla="*/ 47 w 268"/>
                        <a:gd name="T1" fmla="*/ 3 h 182"/>
                        <a:gd name="T2" fmla="*/ 36 w 268"/>
                        <a:gd name="T3" fmla="*/ 6 h 182"/>
                        <a:gd name="T4" fmla="*/ 34 w 268"/>
                        <a:gd name="T5" fmla="*/ 10 h 182"/>
                        <a:gd name="T6" fmla="*/ 29 w 268"/>
                        <a:gd name="T7" fmla="*/ 18 h 182"/>
                        <a:gd name="T8" fmla="*/ 21 w 268"/>
                        <a:gd name="T9" fmla="*/ 24 h 182"/>
                        <a:gd name="T10" fmla="*/ 11 w 268"/>
                        <a:gd name="T11" fmla="*/ 17 h 182"/>
                        <a:gd name="T12" fmla="*/ 0 w 268"/>
                        <a:gd name="T13" fmla="*/ 20 h 182"/>
                        <a:gd name="T14" fmla="*/ 16 w 268"/>
                        <a:gd name="T15" fmla="*/ 30 h 182"/>
                        <a:gd name="T16" fmla="*/ 17 w 268"/>
                        <a:gd name="T17" fmla="*/ 32 h 182"/>
                        <a:gd name="T18" fmla="*/ 18 w 268"/>
                        <a:gd name="T19" fmla="*/ 52 h 182"/>
                        <a:gd name="T20" fmla="*/ 30 w 268"/>
                        <a:gd name="T21" fmla="*/ 76 h 182"/>
                        <a:gd name="T22" fmla="*/ 38 w 268"/>
                        <a:gd name="T23" fmla="*/ 68 h 182"/>
                        <a:gd name="T24" fmla="*/ 49 w 268"/>
                        <a:gd name="T25" fmla="*/ 66 h 182"/>
                        <a:gd name="T26" fmla="*/ 49 w 268"/>
                        <a:gd name="T27" fmla="*/ 66 h 182"/>
                        <a:gd name="T28" fmla="*/ 60 w 268"/>
                        <a:gd name="T29" fmla="*/ 78 h 182"/>
                        <a:gd name="T30" fmla="*/ 63 w 268"/>
                        <a:gd name="T31" fmla="*/ 88 h 182"/>
                        <a:gd name="T32" fmla="*/ 62 w 268"/>
                        <a:gd name="T33" fmla="*/ 98 h 182"/>
                        <a:gd name="T34" fmla="*/ 69 w 268"/>
                        <a:gd name="T35" fmla="*/ 107 h 182"/>
                        <a:gd name="T36" fmla="*/ 79 w 268"/>
                        <a:gd name="T37" fmla="*/ 104 h 182"/>
                        <a:gd name="T38" fmla="*/ 84 w 268"/>
                        <a:gd name="T39" fmla="*/ 109 h 182"/>
                        <a:gd name="T40" fmla="*/ 96 w 268"/>
                        <a:gd name="T41" fmla="*/ 114 h 182"/>
                        <a:gd name="T42" fmla="*/ 105 w 268"/>
                        <a:gd name="T43" fmla="*/ 111 h 182"/>
                        <a:gd name="T44" fmla="*/ 110 w 268"/>
                        <a:gd name="T45" fmla="*/ 106 h 182"/>
                        <a:gd name="T46" fmla="*/ 116 w 268"/>
                        <a:gd name="T47" fmla="*/ 121 h 182"/>
                        <a:gd name="T48" fmla="*/ 131 w 268"/>
                        <a:gd name="T49" fmla="*/ 137 h 182"/>
                        <a:gd name="T50" fmla="*/ 134 w 268"/>
                        <a:gd name="T51" fmla="*/ 162 h 182"/>
                        <a:gd name="T52" fmla="*/ 144 w 268"/>
                        <a:gd name="T53" fmla="*/ 166 h 182"/>
                        <a:gd name="T54" fmla="*/ 150 w 268"/>
                        <a:gd name="T55" fmla="*/ 182 h 182"/>
                        <a:gd name="T56" fmla="*/ 186 w 268"/>
                        <a:gd name="T57" fmla="*/ 152 h 182"/>
                        <a:gd name="T58" fmla="*/ 200 w 268"/>
                        <a:gd name="T59" fmla="*/ 136 h 182"/>
                        <a:gd name="T60" fmla="*/ 226 w 268"/>
                        <a:gd name="T61" fmla="*/ 114 h 182"/>
                        <a:gd name="T62" fmla="*/ 236 w 268"/>
                        <a:gd name="T63" fmla="*/ 106 h 182"/>
                        <a:gd name="T64" fmla="*/ 238 w 268"/>
                        <a:gd name="T65" fmla="*/ 85 h 182"/>
                        <a:gd name="T66" fmla="*/ 247 w 268"/>
                        <a:gd name="T67" fmla="*/ 84 h 182"/>
                        <a:gd name="T68" fmla="*/ 262 w 268"/>
                        <a:gd name="T69" fmla="*/ 99 h 182"/>
                        <a:gd name="T70" fmla="*/ 259 w 268"/>
                        <a:gd name="T71" fmla="*/ 88 h 182"/>
                        <a:gd name="T72" fmla="*/ 268 w 268"/>
                        <a:gd name="T73" fmla="*/ 79 h 182"/>
                        <a:gd name="T74" fmla="*/ 263 w 268"/>
                        <a:gd name="T75" fmla="*/ 63 h 182"/>
                        <a:gd name="T76" fmla="*/ 246 w 268"/>
                        <a:gd name="T77" fmla="*/ 55 h 182"/>
                        <a:gd name="T78" fmla="*/ 240 w 268"/>
                        <a:gd name="T79" fmla="*/ 54 h 182"/>
                        <a:gd name="T80" fmla="*/ 234 w 268"/>
                        <a:gd name="T81" fmla="*/ 55 h 182"/>
                        <a:gd name="T82" fmla="*/ 223 w 268"/>
                        <a:gd name="T83" fmla="*/ 55 h 182"/>
                        <a:gd name="T84" fmla="*/ 222 w 268"/>
                        <a:gd name="T85" fmla="*/ 69 h 182"/>
                        <a:gd name="T86" fmla="*/ 208 w 268"/>
                        <a:gd name="T87" fmla="*/ 72 h 182"/>
                        <a:gd name="T88" fmla="*/ 188 w 268"/>
                        <a:gd name="T89" fmla="*/ 54 h 182"/>
                        <a:gd name="T90" fmla="*/ 183 w 268"/>
                        <a:gd name="T91" fmla="*/ 44 h 182"/>
                        <a:gd name="T92" fmla="*/ 184 w 268"/>
                        <a:gd name="T93" fmla="*/ 50 h 182"/>
                        <a:gd name="T94" fmla="*/ 179 w 268"/>
                        <a:gd name="T95" fmla="*/ 60 h 182"/>
                        <a:gd name="T96" fmla="*/ 168 w 268"/>
                        <a:gd name="T97" fmla="*/ 57 h 182"/>
                        <a:gd name="T98" fmla="*/ 166 w 268"/>
                        <a:gd name="T99" fmla="*/ 47 h 182"/>
                        <a:gd name="T100" fmla="*/ 156 w 268"/>
                        <a:gd name="T101" fmla="*/ 43 h 182"/>
                        <a:gd name="T102" fmla="*/ 144 w 268"/>
                        <a:gd name="T103" fmla="*/ 35 h 182"/>
                        <a:gd name="T104" fmla="*/ 128 w 268"/>
                        <a:gd name="T105" fmla="*/ 29 h 182"/>
                        <a:gd name="T106" fmla="*/ 117 w 268"/>
                        <a:gd name="T107" fmla="*/ 34 h 182"/>
                        <a:gd name="T108" fmla="*/ 112 w 268"/>
                        <a:gd name="T109" fmla="*/ 24 h 182"/>
                        <a:gd name="T110" fmla="*/ 98 w 268"/>
                        <a:gd name="T111" fmla="*/ 24 h 182"/>
                        <a:gd name="T112" fmla="*/ 82 w 268"/>
                        <a:gd name="T113" fmla="*/ 27 h 182"/>
                        <a:gd name="T114" fmla="*/ 67 w 268"/>
                        <a:gd name="T115" fmla="*/ 26 h 182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  <a:cxn ang="0">
                          <a:pos x="T108" y="T109"/>
                        </a:cxn>
                        <a:cxn ang="0">
                          <a:pos x="T110" y="T111"/>
                        </a:cxn>
                        <a:cxn ang="0">
                          <a:pos x="T112" y="T113"/>
                        </a:cxn>
                        <a:cxn ang="0">
                          <a:pos x="T114" y="T115"/>
                        </a:cxn>
                      </a:cxnLst>
                      <a:rect l="0" t="0" r="r" b="b"/>
                      <a:pathLst>
                        <a:path w="268" h="182">
                          <a:moveTo>
                            <a:pt x="52" y="9"/>
                          </a:moveTo>
                          <a:cubicBezTo>
                            <a:pt x="51" y="0"/>
                            <a:pt x="51" y="0"/>
                            <a:pt x="51" y="0"/>
                          </a:cubicBezTo>
                          <a:cubicBezTo>
                            <a:pt x="47" y="3"/>
                            <a:pt x="47" y="3"/>
                            <a:pt x="47" y="3"/>
                          </a:cubicBezTo>
                          <a:cubicBezTo>
                            <a:pt x="46" y="3"/>
                            <a:pt x="46" y="3"/>
                            <a:pt x="46" y="3"/>
                          </a:cubicBezTo>
                          <a:cubicBezTo>
                            <a:pt x="37" y="6"/>
                            <a:pt x="37" y="6"/>
                            <a:pt x="37" y="6"/>
                          </a:cubicBezTo>
                          <a:cubicBezTo>
                            <a:pt x="36" y="6"/>
                            <a:pt x="36" y="6"/>
                            <a:pt x="36" y="6"/>
                          </a:cubicBezTo>
                          <a:cubicBezTo>
                            <a:pt x="35" y="5"/>
                            <a:pt x="35" y="5"/>
                            <a:pt x="35" y="5"/>
                          </a:cubicBezTo>
                          <a:cubicBezTo>
                            <a:pt x="35" y="10"/>
                            <a:pt x="35" y="10"/>
                            <a:pt x="35" y="10"/>
                          </a:cubicBezTo>
                          <a:cubicBezTo>
                            <a:pt x="34" y="10"/>
                            <a:pt x="34" y="10"/>
                            <a:pt x="34" y="10"/>
                          </a:cubicBezTo>
                          <a:cubicBezTo>
                            <a:pt x="30" y="17"/>
                            <a:pt x="30" y="17"/>
                            <a:pt x="30" y="17"/>
                          </a:cubicBezTo>
                          <a:cubicBezTo>
                            <a:pt x="29" y="17"/>
                            <a:pt x="29" y="17"/>
                            <a:pt x="29" y="17"/>
                          </a:cubicBezTo>
                          <a:cubicBezTo>
                            <a:pt x="29" y="18"/>
                            <a:pt x="29" y="18"/>
                            <a:pt x="29" y="18"/>
                          </a:cubicBezTo>
                          <a:cubicBezTo>
                            <a:pt x="29" y="18"/>
                            <a:pt x="29" y="18"/>
                            <a:pt x="29" y="18"/>
                          </a:cubicBezTo>
                          <a:cubicBezTo>
                            <a:pt x="22" y="24"/>
                            <a:pt x="22" y="24"/>
                            <a:pt x="22" y="24"/>
                          </a:cubicBezTo>
                          <a:cubicBezTo>
                            <a:pt x="21" y="24"/>
                            <a:pt x="21" y="24"/>
                            <a:pt x="21" y="24"/>
                          </a:cubicBezTo>
                          <a:cubicBezTo>
                            <a:pt x="21" y="24"/>
                            <a:pt x="21" y="24"/>
                            <a:pt x="21" y="24"/>
                          </a:cubicBezTo>
                          <a:cubicBezTo>
                            <a:pt x="20" y="24"/>
                            <a:pt x="20" y="24"/>
                            <a:pt x="20" y="24"/>
                          </a:cubicBezTo>
                          <a:cubicBezTo>
                            <a:pt x="15" y="22"/>
                            <a:pt x="12" y="19"/>
                            <a:pt x="11" y="17"/>
                          </a:cubicBezTo>
                          <a:cubicBezTo>
                            <a:pt x="10" y="16"/>
                            <a:pt x="10" y="16"/>
                            <a:pt x="9" y="16"/>
                          </a:cubicBezTo>
                          <a:cubicBezTo>
                            <a:pt x="4" y="17"/>
                            <a:pt x="4" y="17"/>
                            <a:pt x="4" y="17"/>
                          </a:cubicBezTo>
                          <a:cubicBezTo>
                            <a:pt x="0" y="20"/>
                            <a:pt x="0" y="20"/>
                            <a:pt x="0" y="20"/>
                          </a:cubicBezTo>
                          <a:cubicBezTo>
                            <a:pt x="9" y="27"/>
                            <a:pt x="9" y="27"/>
                            <a:pt x="9" y="27"/>
                          </a:cubicBezTo>
                          <a:cubicBezTo>
                            <a:pt x="16" y="30"/>
                            <a:pt x="16" y="30"/>
                            <a:pt x="16" y="30"/>
                          </a:cubicBezTo>
                          <a:cubicBezTo>
                            <a:pt x="16" y="30"/>
                            <a:pt x="16" y="30"/>
                            <a:pt x="16" y="30"/>
                          </a:cubicBezTo>
                          <a:cubicBezTo>
                            <a:pt x="16" y="30"/>
                            <a:pt x="16" y="30"/>
                            <a:pt x="16" y="30"/>
                          </a:cubicBezTo>
                          <a:cubicBezTo>
                            <a:pt x="17" y="31"/>
                            <a:pt x="17" y="31"/>
                            <a:pt x="17" y="31"/>
                          </a:cubicBezTo>
                          <a:cubicBezTo>
                            <a:pt x="17" y="32"/>
                            <a:pt x="17" y="32"/>
                            <a:pt x="17" y="32"/>
                          </a:cubicBezTo>
                          <a:cubicBezTo>
                            <a:pt x="18" y="40"/>
                            <a:pt x="18" y="40"/>
                            <a:pt x="18" y="40"/>
                          </a:cubicBezTo>
                          <a:cubicBezTo>
                            <a:pt x="18" y="40"/>
                            <a:pt x="18" y="40"/>
                            <a:pt x="18" y="40"/>
                          </a:cubicBezTo>
                          <a:cubicBezTo>
                            <a:pt x="18" y="52"/>
                            <a:pt x="18" y="52"/>
                            <a:pt x="18" y="52"/>
                          </a:cubicBezTo>
                          <a:cubicBezTo>
                            <a:pt x="20" y="59"/>
                            <a:pt x="20" y="59"/>
                            <a:pt x="20" y="59"/>
                          </a:cubicBezTo>
                          <a:cubicBezTo>
                            <a:pt x="25" y="70"/>
                            <a:pt x="25" y="70"/>
                            <a:pt x="25" y="70"/>
                          </a:cubicBezTo>
                          <a:cubicBezTo>
                            <a:pt x="30" y="76"/>
                            <a:pt x="30" y="76"/>
                            <a:pt x="30" y="76"/>
                          </a:cubicBezTo>
                          <a:cubicBezTo>
                            <a:pt x="35" y="72"/>
                            <a:pt x="35" y="72"/>
                            <a:pt x="35" y="72"/>
                          </a:cubicBezTo>
                          <a:cubicBezTo>
                            <a:pt x="38" y="68"/>
                            <a:pt x="38" y="68"/>
                            <a:pt x="38" y="68"/>
                          </a:cubicBezTo>
                          <a:cubicBezTo>
                            <a:pt x="38" y="68"/>
                            <a:pt x="38" y="68"/>
                            <a:pt x="38" y="68"/>
                          </a:cubicBezTo>
                          <a:cubicBezTo>
                            <a:pt x="38" y="68"/>
                            <a:pt x="38" y="68"/>
                            <a:pt x="38" y="68"/>
                          </a:cubicBezTo>
                          <a:cubicBezTo>
                            <a:pt x="44" y="61"/>
                            <a:pt x="44" y="61"/>
                            <a:pt x="44" y="61"/>
                          </a:cubicBezTo>
                          <a:cubicBezTo>
                            <a:pt x="49" y="66"/>
                            <a:pt x="49" y="66"/>
                            <a:pt x="49" y="66"/>
                          </a:cubicBezTo>
                          <a:cubicBezTo>
                            <a:pt x="49" y="66"/>
                            <a:pt x="49" y="66"/>
                            <a:pt x="49" y="66"/>
                          </a:cubicBezTo>
                          <a:cubicBezTo>
                            <a:pt x="49" y="66"/>
                            <a:pt x="49" y="66"/>
                            <a:pt x="49" y="66"/>
                          </a:cubicBezTo>
                          <a:cubicBezTo>
                            <a:pt x="49" y="66"/>
                            <a:pt x="49" y="66"/>
                            <a:pt x="49" y="66"/>
                          </a:cubicBezTo>
                          <a:cubicBezTo>
                            <a:pt x="49" y="66"/>
                            <a:pt x="49" y="66"/>
                            <a:pt x="49" y="66"/>
                          </a:cubicBezTo>
                          <a:cubicBezTo>
                            <a:pt x="54" y="76"/>
                            <a:pt x="54" y="76"/>
                            <a:pt x="54" y="76"/>
                          </a:cubicBezTo>
                          <a:cubicBezTo>
                            <a:pt x="60" y="78"/>
                            <a:pt x="60" y="78"/>
                            <a:pt x="60" y="78"/>
                          </a:cubicBezTo>
                          <a:cubicBezTo>
                            <a:pt x="63" y="88"/>
                            <a:pt x="63" y="88"/>
                            <a:pt x="63" y="88"/>
                          </a:cubicBezTo>
                          <a:cubicBezTo>
                            <a:pt x="63" y="88"/>
                            <a:pt x="63" y="88"/>
                            <a:pt x="63" y="88"/>
                          </a:cubicBezTo>
                          <a:cubicBezTo>
                            <a:pt x="63" y="88"/>
                            <a:pt x="63" y="88"/>
                            <a:pt x="63" y="88"/>
                          </a:cubicBezTo>
                          <a:cubicBezTo>
                            <a:pt x="62" y="97"/>
                            <a:pt x="62" y="97"/>
                            <a:pt x="62" y="97"/>
                          </a:cubicBezTo>
                          <a:cubicBezTo>
                            <a:pt x="62" y="98"/>
                            <a:pt x="62" y="98"/>
                            <a:pt x="62" y="98"/>
                          </a:cubicBezTo>
                          <a:cubicBezTo>
                            <a:pt x="62" y="98"/>
                            <a:pt x="62" y="98"/>
                            <a:pt x="62" y="98"/>
                          </a:cubicBezTo>
                          <a:cubicBezTo>
                            <a:pt x="60" y="106"/>
                            <a:pt x="60" y="106"/>
                            <a:pt x="60" y="106"/>
                          </a:cubicBezTo>
                          <a:cubicBezTo>
                            <a:pt x="64" y="110"/>
                            <a:pt x="64" y="110"/>
                            <a:pt x="64" y="110"/>
                          </a:cubicBezTo>
                          <a:cubicBezTo>
                            <a:pt x="69" y="107"/>
                            <a:pt x="69" y="107"/>
                            <a:pt x="69" y="107"/>
                          </a:cubicBezTo>
                          <a:cubicBezTo>
                            <a:pt x="74" y="102"/>
                            <a:pt x="74" y="102"/>
                            <a:pt x="74" y="102"/>
                          </a:cubicBezTo>
                          <a:cubicBezTo>
                            <a:pt x="75" y="103"/>
                            <a:pt x="75" y="103"/>
                            <a:pt x="75" y="103"/>
                          </a:cubicBezTo>
                          <a:cubicBezTo>
                            <a:pt x="79" y="104"/>
                            <a:pt x="79" y="104"/>
                            <a:pt x="79" y="104"/>
                          </a:cubicBezTo>
                          <a:cubicBezTo>
                            <a:pt x="79" y="104"/>
                            <a:pt x="79" y="104"/>
                            <a:pt x="79" y="104"/>
                          </a:cubicBezTo>
                          <a:cubicBezTo>
                            <a:pt x="79" y="104"/>
                            <a:pt x="79" y="104"/>
                            <a:pt x="79" y="104"/>
                          </a:cubicBezTo>
                          <a:cubicBezTo>
                            <a:pt x="84" y="109"/>
                            <a:pt x="84" y="109"/>
                            <a:pt x="84" y="109"/>
                          </a:cubicBezTo>
                          <a:cubicBezTo>
                            <a:pt x="89" y="108"/>
                            <a:pt x="89" y="108"/>
                            <a:pt x="89" y="108"/>
                          </a:cubicBezTo>
                          <a:cubicBezTo>
                            <a:pt x="93" y="106"/>
                            <a:pt x="95" y="108"/>
                            <a:pt x="96" y="110"/>
                          </a:cubicBezTo>
                          <a:cubicBezTo>
                            <a:pt x="96" y="114"/>
                            <a:pt x="96" y="114"/>
                            <a:pt x="96" y="114"/>
                          </a:cubicBezTo>
                          <a:cubicBezTo>
                            <a:pt x="97" y="114"/>
                            <a:pt x="97" y="114"/>
                            <a:pt x="97" y="114"/>
                          </a:cubicBezTo>
                          <a:cubicBezTo>
                            <a:pt x="102" y="116"/>
                            <a:pt x="102" y="116"/>
                            <a:pt x="102" y="116"/>
                          </a:cubicBezTo>
                          <a:cubicBezTo>
                            <a:pt x="105" y="111"/>
                            <a:pt x="105" y="111"/>
                            <a:pt x="105" y="111"/>
                          </a:cubicBezTo>
                          <a:cubicBezTo>
                            <a:pt x="105" y="109"/>
                            <a:pt x="105" y="109"/>
                            <a:pt x="105" y="109"/>
                          </a:cubicBezTo>
                          <a:cubicBezTo>
                            <a:pt x="105" y="107"/>
                            <a:pt x="105" y="106"/>
                            <a:pt x="106" y="105"/>
                          </a:cubicBezTo>
                          <a:cubicBezTo>
                            <a:pt x="110" y="106"/>
                            <a:pt x="110" y="106"/>
                            <a:pt x="110" y="106"/>
                          </a:cubicBezTo>
                          <a:cubicBezTo>
                            <a:pt x="114" y="108"/>
                            <a:pt x="116" y="110"/>
                            <a:pt x="116" y="114"/>
                          </a:cubicBezTo>
                          <a:cubicBezTo>
                            <a:pt x="116" y="116"/>
                            <a:pt x="116" y="116"/>
                            <a:pt x="116" y="116"/>
                          </a:cubicBezTo>
                          <a:cubicBezTo>
                            <a:pt x="116" y="121"/>
                            <a:pt x="116" y="121"/>
                            <a:pt x="116" y="121"/>
                          </a:cubicBezTo>
                          <a:cubicBezTo>
                            <a:pt x="120" y="128"/>
                            <a:pt x="120" y="128"/>
                            <a:pt x="120" y="128"/>
                          </a:cubicBezTo>
                          <a:cubicBezTo>
                            <a:pt x="125" y="133"/>
                            <a:pt x="125" y="133"/>
                            <a:pt x="125" y="133"/>
                          </a:cubicBezTo>
                          <a:cubicBezTo>
                            <a:pt x="127" y="135"/>
                            <a:pt x="129" y="136"/>
                            <a:pt x="131" y="137"/>
                          </a:cubicBezTo>
                          <a:cubicBezTo>
                            <a:pt x="132" y="137"/>
                            <a:pt x="132" y="137"/>
                            <a:pt x="132" y="137"/>
                          </a:cubicBezTo>
                          <a:cubicBezTo>
                            <a:pt x="133" y="138"/>
                            <a:pt x="134" y="140"/>
                            <a:pt x="134" y="144"/>
                          </a:cubicBezTo>
                          <a:cubicBezTo>
                            <a:pt x="134" y="162"/>
                            <a:pt x="134" y="162"/>
                            <a:pt x="134" y="162"/>
                          </a:cubicBezTo>
                          <a:cubicBezTo>
                            <a:pt x="134" y="164"/>
                            <a:pt x="136" y="165"/>
                            <a:pt x="137" y="165"/>
                          </a:cubicBezTo>
                          <a:cubicBezTo>
                            <a:pt x="138" y="165"/>
                            <a:pt x="138" y="165"/>
                            <a:pt x="138" y="165"/>
                          </a:cubicBezTo>
                          <a:cubicBezTo>
                            <a:pt x="140" y="164"/>
                            <a:pt x="142" y="164"/>
                            <a:pt x="144" y="166"/>
                          </a:cubicBezTo>
                          <a:cubicBezTo>
                            <a:pt x="145" y="167"/>
                            <a:pt x="145" y="167"/>
                            <a:pt x="145" y="167"/>
                          </a:cubicBezTo>
                          <a:cubicBezTo>
                            <a:pt x="147" y="168"/>
                            <a:pt x="148" y="169"/>
                            <a:pt x="149" y="172"/>
                          </a:cubicBezTo>
                          <a:cubicBezTo>
                            <a:pt x="150" y="182"/>
                            <a:pt x="150" y="182"/>
                            <a:pt x="150" y="182"/>
                          </a:cubicBezTo>
                          <a:cubicBezTo>
                            <a:pt x="159" y="164"/>
                            <a:pt x="159" y="164"/>
                            <a:pt x="159" y="164"/>
                          </a:cubicBezTo>
                          <a:cubicBezTo>
                            <a:pt x="162" y="154"/>
                            <a:pt x="165" y="148"/>
                            <a:pt x="169" y="147"/>
                          </a:cubicBezTo>
                          <a:cubicBezTo>
                            <a:pt x="173" y="146"/>
                            <a:pt x="178" y="148"/>
                            <a:pt x="186" y="152"/>
                          </a:cubicBezTo>
                          <a:cubicBezTo>
                            <a:pt x="212" y="154"/>
                            <a:pt x="212" y="154"/>
                            <a:pt x="212" y="154"/>
                          </a:cubicBezTo>
                          <a:cubicBezTo>
                            <a:pt x="212" y="148"/>
                            <a:pt x="212" y="148"/>
                            <a:pt x="212" y="148"/>
                          </a:cubicBezTo>
                          <a:cubicBezTo>
                            <a:pt x="200" y="136"/>
                            <a:pt x="200" y="136"/>
                            <a:pt x="200" y="136"/>
                          </a:cubicBezTo>
                          <a:cubicBezTo>
                            <a:pt x="195" y="133"/>
                            <a:pt x="192" y="131"/>
                            <a:pt x="193" y="129"/>
                          </a:cubicBezTo>
                          <a:cubicBezTo>
                            <a:pt x="202" y="130"/>
                            <a:pt x="202" y="130"/>
                            <a:pt x="202" y="130"/>
                          </a:cubicBezTo>
                          <a:cubicBezTo>
                            <a:pt x="211" y="132"/>
                            <a:pt x="219" y="128"/>
                            <a:pt x="226" y="114"/>
                          </a:cubicBezTo>
                          <a:cubicBezTo>
                            <a:pt x="226" y="114"/>
                            <a:pt x="226" y="114"/>
                            <a:pt x="226" y="114"/>
                          </a:cubicBezTo>
                          <a:cubicBezTo>
                            <a:pt x="227" y="114"/>
                            <a:pt x="227" y="114"/>
                            <a:pt x="227" y="114"/>
                          </a:cubicBezTo>
                          <a:cubicBezTo>
                            <a:pt x="236" y="106"/>
                            <a:pt x="236" y="106"/>
                            <a:pt x="236" y="106"/>
                          </a:cubicBezTo>
                          <a:cubicBezTo>
                            <a:pt x="237" y="87"/>
                            <a:pt x="237" y="87"/>
                            <a:pt x="237" y="87"/>
                          </a:cubicBezTo>
                          <a:cubicBezTo>
                            <a:pt x="237" y="85"/>
                            <a:pt x="237" y="85"/>
                            <a:pt x="237" y="85"/>
                          </a:cubicBezTo>
                          <a:cubicBezTo>
                            <a:pt x="238" y="85"/>
                            <a:pt x="238" y="85"/>
                            <a:pt x="238" y="85"/>
                          </a:cubicBezTo>
                          <a:cubicBezTo>
                            <a:pt x="239" y="85"/>
                            <a:pt x="239" y="85"/>
                            <a:pt x="239" y="85"/>
                          </a:cubicBezTo>
                          <a:cubicBezTo>
                            <a:pt x="246" y="84"/>
                            <a:pt x="246" y="84"/>
                            <a:pt x="246" y="84"/>
                          </a:cubicBezTo>
                          <a:cubicBezTo>
                            <a:pt x="247" y="84"/>
                            <a:pt x="247" y="84"/>
                            <a:pt x="247" y="84"/>
                          </a:cubicBezTo>
                          <a:cubicBezTo>
                            <a:pt x="248" y="84"/>
                            <a:pt x="248" y="84"/>
                            <a:pt x="248" y="84"/>
                          </a:cubicBezTo>
                          <a:cubicBezTo>
                            <a:pt x="248" y="84"/>
                            <a:pt x="248" y="84"/>
                            <a:pt x="248" y="84"/>
                          </a:cubicBezTo>
                          <a:cubicBezTo>
                            <a:pt x="262" y="99"/>
                            <a:pt x="262" y="99"/>
                            <a:pt x="262" y="99"/>
                          </a:cubicBezTo>
                          <a:cubicBezTo>
                            <a:pt x="266" y="98"/>
                            <a:pt x="266" y="98"/>
                            <a:pt x="266" y="98"/>
                          </a:cubicBezTo>
                          <a:cubicBezTo>
                            <a:pt x="266" y="95"/>
                            <a:pt x="266" y="95"/>
                            <a:pt x="266" y="95"/>
                          </a:cubicBezTo>
                          <a:cubicBezTo>
                            <a:pt x="259" y="88"/>
                            <a:pt x="259" y="88"/>
                            <a:pt x="259" y="88"/>
                          </a:cubicBezTo>
                          <a:cubicBezTo>
                            <a:pt x="258" y="87"/>
                            <a:pt x="258" y="87"/>
                            <a:pt x="258" y="87"/>
                          </a:cubicBezTo>
                          <a:cubicBezTo>
                            <a:pt x="257" y="86"/>
                            <a:pt x="257" y="86"/>
                            <a:pt x="257" y="86"/>
                          </a:cubicBezTo>
                          <a:cubicBezTo>
                            <a:pt x="268" y="79"/>
                            <a:pt x="268" y="79"/>
                            <a:pt x="268" y="79"/>
                          </a:cubicBezTo>
                          <a:cubicBezTo>
                            <a:pt x="268" y="62"/>
                            <a:pt x="268" y="62"/>
                            <a:pt x="268" y="62"/>
                          </a:cubicBezTo>
                          <a:cubicBezTo>
                            <a:pt x="263" y="63"/>
                            <a:pt x="263" y="63"/>
                            <a:pt x="263" y="63"/>
                          </a:cubicBezTo>
                          <a:cubicBezTo>
                            <a:pt x="263" y="63"/>
                            <a:pt x="263" y="63"/>
                            <a:pt x="263" y="63"/>
                          </a:cubicBezTo>
                          <a:cubicBezTo>
                            <a:pt x="262" y="63"/>
                            <a:pt x="262" y="63"/>
                            <a:pt x="262" y="63"/>
                          </a:cubicBezTo>
                          <a:cubicBezTo>
                            <a:pt x="256" y="60"/>
                            <a:pt x="256" y="60"/>
                            <a:pt x="256" y="60"/>
                          </a:cubicBezTo>
                          <a:cubicBezTo>
                            <a:pt x="254" y="60"/>
                            <a:pt x="250" y="58"/>
                            <a:pt x="246" y="55"/>
                          </a:cubicBezTo>
                          <a:cubicBezTo>
                            <a:pt x="243" y="54"/>
                            <a:pt x="242" y="53"/>
                            <a:pt x="242" y="51"/>
                          </a:cubicBezTo>
                          <a:cubicBezTo>
                            <a:pt x="242" y="52"/>
                            <a:pt x="242" y="52"/>
                            <a:pt x="242" y="52"/>
                          </a:cubicBezTo>
                          <a:cubicBezTo>
                            <a:pt x="242" y="53"/>
                            <a:pt x="241" y="54"/>
                            <a:pt x="240" y="54"/>
                          </a:cubicBezTo>
                          <a:cubicBezTo>
                            <a:pt x="239" y="55"/>
                            <a:pt x="238" y="56"/>
                            <a:pt x="235" y="56"/>
                          </a:cubicBezTo>
                          <a:cubicBezTo>
                            <a:pt x="234" y="56"/>
                            <a:pt x="234" y="56"/>
                            <a:pt x="234" y="56"/>
                          </a:cubicBezTo>
                          <a:cubicBezTo>
                            <a:pt x="234" y="55"/>
                            <a:pt x="234" y="55"/>
                            <a:pt x="234" y="55"/>
                          </a:cubicBezTo>
                          <a:cubicBezTo>
                            <a:pt x="234" y="55"/>
                            <a:pt x="234" y="55"/>
                            <a:pt x="234" y="55"/>
                          </a:cubicBezTo>
                          <a:cubicBezTo>
                            <a:pt x="228" y="51"/>
                            <a:pt x="228" y="51"/>
                            <a:pt x="228" y="51"/>
                          </a:cubicBezTo>
                          <a:cubicBezTo>
                            <a:pt x="223" y="55"/>
                            <a:pt x="223" y="55"/>
                            <a:pt x="223" y="55"/>
                          </a:cubicBezTo>
                          <a:cubicBezTo>
                            <a:pt x="221" y="57"/>
                            <a:pt x="219" y="59"/>
                            <a:pt x="219" y="60"/>
                          </a:cubicBezTo>
                          <a:cubicBezTo>
                            <a:pt x="222" y="66"/>
                            <a:pt x="222" y="66"/>
                            <a:pt x="222" y="66"/>
                          </a:cubicBezTo>
                          <a:cubicBezTo>
                            <a:pt x="223" y="67"/>
                            <a:pt x="223" y="68"/>
                            <a:pt x="222" y="69"/>
                          </a:cubicBezTo>
                          <a:cubicBezTo>
                            <a:pt x="222" y="70"/>
                            <a:pt x="220" y="72"/>
                            <a:pt x="217" y="72"/>
                          </a:cubicBezTo>
                          <a:cubicBezTo>
                            <a:pt x="214" y="73"/>
                            <a:pt x="214" y="73"/>
                            <a:pt x="214" y="73"/>
                          </a:cubicBezTo>
                          <a:cubicBezTo>
                            <a:pt x="212" y="74"/>
                            <a:pt x="209" y="74"/>
                            <a:pt x="208" y="72"/>
                          </a:cubicBezTo>
                          <a:cubicBezTo>
                            <a:pt x="207" y="70"/>
                            <a:pt x="207" y="70"/>
                            <a:pt x="207" y="70"/>
                          </a:cubicBezTo>
                          <a:cubicBezTo>
                            <a:pt x="196" y="60"/>
                            <a:pt x="196" y="60"/>
                            <a:pt x="196" y="60"/>
                          </a:cubicBezTo>
                          <a:cubicBezTo>
                            <a:pt x="192" y="58"/>
                            <a:pt x="189" y="56"/>
                            <a:pt x="188" y="54"/>
                          </a:cubicBezTo>
                          <a:cubicBezTo>
                            <a:pt x="187" y="52"/>
                            <a:pt x="186" y="51"/>
                            <a:pt x="187" y="50"/>
                          </a:cubicBezTo>
                          <a:cubicBezTo>
                            <a:pt x="186" y="47"/>
                            <a:pt x="186" y="44"/>
                            <a:pt x="185" y="43"/>
                          </a:cubicBezTo>
                          <a:cubicBezTo>
                            <a:pt x="183" y="44"/>
                            <a:pt x="183" y="44"/>
                            <a:pt x="183" y="44"/>
                          </a:cubicBezTo>
                          <a:cubicBezTo>
                            <a:pt x="182" y="45"/>
                            <a:pt x="182" y="45"/>
                            <a:pt x="182" y="45"/>
                          </a:cubicBezTo>
                          <a:cubicBezTo>
                            <a:pt x="182" y="46"/>
                            <a:pt x="183" y="48"/>
                            <a:pt x="184" y="49"/>
                          </a:cubicBezTo>
                          <a:cubicBezTo>
                            <a:pt x="184" y="50"/>
                            <a:pt x="184" y="50"/>
                            <a:pt x="184" y="50"/>
                          </a:cubicBezTo>
                          <a:cubicBezTo>
                            <a:pt x="185" y="50"/>
                            <a:pt x="185" y="50"/>
                            <a:pt x="185" y="50"/>
                          </a:cubicBezTo>
                          <a:cubicBezTo>
                            <a:pt x="184" y="51"/>
                            <a:pt x="184" y="51"/>
                            <a:pt x="184" y="51"/>
                          </a:cubicBezTo>
                          <a:cubicBezTo>
                            <a:pt x="179" y="60"/>
                            <a:pt x="179" y="60"/>
                            <a:pt x="179" y="60"/>
                          </a:cubicBezTo>
                          <a:cubicBezTo>
                            <a:pt x="170" y="58"/>
                            <a:pt x="170" y="58"/>
                            <a:pt x="170" y="58"/>
                          </a:cubicBezTo>
                          <a:cubicBezTo>
                            <a:pt x="168" y="57"/>
                            <a:pt x="168" y="57"/>
                            <a:pt x="168" y="57"/>
                          </a:cubicBezTo>
                          <a:cubicBezTo>
                            <a:pt x="168" y="57"/>
                            <a:pt x="168" y="57"/>
                            <a:pt x="168" y="57"/>
                          </a:cubicBezTo>
                          <a:cubicBezTo>
                            <a:pt x="168" y="56"/>
                            <a:pt x="168" y="56"/>
                            <a:pt x="168" y="56"/>
                          </a:cubicBezTo>
                          <a:cubicBezTo>
                            <a:pt x="168" y="54"/>
                            <a:pt x="168" y="52"/>
                            <a:pt x="168" y="50"/>
                          </a:cubicBezTo>
                          <a:cubicBezTo>
                            <a:pt x="166" y="47"/>
                            <a:pt x="166" y="47"/>
                            <a:pt x="166" y="47"/>
                          </a:cubicBezTo>
                          <a:cubicBezTo>
                            <a:pt x="159" y="42"/>
                            <a:pt x="159" y="42"/>
                            <a:pt x="159" y="42"/>
                          </a:cubicBezTo>
                          <a:cubicBezTo>
                            <a:pt x="158" y="41"/>
                            <a:pt x="158" y="41"/>
                            <a:pt x="158" y="41"/>
                          </a:cubicBezTo>
                          <a:cubicBezTo>
                            <a:pt x="158" y="42"/>
                            <a:pt x="157" y="42"/>
                            <a:pt x="156" y="43"/>
                          </a:cubicBezTo>
                          <a:cubicBezTo>
                            <a:pt x="149" y="42"/>
                            <a:pt x="149" y="42"/>
                            <a:pt x="149" y="42"/>
                          </a:cubicBezTo>
                          <a:cubicBezTo>
                            <a:pt x="146" y="42"/>
                            <a:pt x="145" y="41"/>
                            <a:pt x="144" y="40"/>
                          </a:cubicBezTo>
                          <a:cubicBezTo>
                            <a:pt x="144" y="39"/>
                            <a:pt x="144" y="37"/>
                            <a:pt x="144" y="35"/>
                          </a:cubicBezTo>
                          <a:cubicBezTo>
                            <a:pt x="145" y="34"/>
                            <a:pt x="145" y="34"/>
                            <a:pt x="145" y="34"/>
                          </a:cubicBezTo>
                          <a:cubicBezTo>
                            <a:pt x="142" y="28"/>
                            <a:pt x="142" y="28"/>
                            <a:pt x="142" y="28"/>
                          </a:cubicBezTo>
                          <a:cubicBezTo>
                            <a:pt x="128" y="29"/>
                            <a:pt x="128" y="29"/>
                            <a:pt x="128" y="29"/>
                          </a:cubicBezTo>
                          <a:cubicBezTo>
                            <a:pt x="128" y="31"/>
                            <a:pt x="128" y="32"/>
                            <a:pt x="127" y="34"/>
                          </a:cubicBezTo>
                          <a:cubicBezTo>
                            <a:pt x="126" y="35"/>
                            <a:pt x="125" y="36"/>
                            <a:pt x="124" y="36"/>
                          </a:cubicBezTo>
                          <a:cubicBezTo>
                            <a:pt x="122" y="36"/>
                            <a:pt x="119" y="36"/>
                            <a:pt x="117" y="34"/>
                          </a:cubicBezTo>
                          <a:cubicBezTo>
                            <a:pt x="117" y="33"/>
                            <a:pt x="117" y="33"/>
                            <a:pt x="117" y="33"/>
                          </a:cubicBezTo>
                          <a:cubicBezTo>
                            <a:pt x="117" y="33"/>
                            <a:pt x="117" y="33"/>
                            <a:pt x="117" y="33"/>
                          </a:cubicBezTo>
                          <a:cubicBezTo>
                            <a:pt x="114" y="30"/>
                            <a:pt x="112" y="27"/>
                            <a:pt x="112" y="24"/>
                          </a:cubicBezTo>
                          <a:cubicBezTo>
                            <a:pt x="110" y="20"/>
                            <a:pt x="110" y="20"/>
                            <a:pt x="110" y="20"/>
                          </a:cubicBezTo>
                          <a:cubicBezTo>
                            <a:pt x="106" y="23"/>
                            <a:pt x="106" y="23"/>
                            <a:pt x="106" y="23"/>
                          </a:cubicBezTo>
                          <a:cubicBezTo>
                            <a:pt x="102" y="25"/>
                            <a:pt x="100" y="25"/>
                            <a:pt x="98" y="24"/>
                          </a:cubicBezTo>
                          <a:cubicBezTo>
                            <a:pt x="97" y="23"/>
                            <a:pt x="97" y="23"/>
                            <a:pt x="97" y="23"/>
                          </a:cubicBezTo>
                          <a:cubicBezTo>
                            <a:pt x="93" y="24"/>
                            <a:pt x="93" y="24"/>
                            <a:pt x="93" y="24"/>
                          </a:cubicBezTo>
                          <a:cubicBezTo>
                            <a:pt x="82" y="27"/>
                            <a:pt x="82" y="27"/>
                            <a:pt x="82" y="27"/>
                          </a:cubicBezTo>
                          <a:cubicBezTo>
                            <a:pt x="80" y="29"/>
                            <a:pt x="78" y="29"/>
                            <a:pt x="76" y="29"/>
                          </a:cubicBezTo>
                          <a:cubicBezTo>
                            <a:pt x="75" y="29"/>
                            <a:pt x="75" y="29"/>
                            <a:pt x="75" y="29"/>
                          </a:cubicBezTo>
                          <a:cubicBezTo>
                            <a:pt x="71" y="29"/>
                            <a:pt x="68" y="28"/>
                            <a:pt x="67" y="26"/>
                          </a:cubicBezTo>
                          <a:cubicBezTo>
                            <a:pt x="60" y="21"/>
                            <a:pt x="60" y="21"/>
                            <a:pt x="60" y="21"/>
                          </a:cubicBezTo>
                          <a:lnTo>
                            <a:pt x="52" y="9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79" name="íŝľïḋê">
                      <a:extLst>
                        <a:ext uri="{FF2B5EF4-FFF2-40B4-BE49-F238E27FC236}">
                          <a16:creationId xmlns:a16="http://schemas.microsoft.com/office/drawing/2014/main" id="{28E8895A-73E3-426D-8067-336B2590C9F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956" y="564"/>
                      <a:ext cx="852" cy="776"/>
                    </a:xfrm>
                    <a:custGeom>
                      <a:avLst/>
                      <a:gdLst>
                        <a:gd name="T0" fmla="*/ 353 w 360"/>
                        <a:gd name="T1" fmla="*/ 153 h 328"/>
                        <a:gd name="T2" fmla="*/ 346 w 360"/>
                        <a:gd name="T3" fmla="*/ 119 h 328"/>
                        <a:gd name="T4" fmla="*/ 314 w 360"/>
                        <a:gd name="T5" fmla="*/ 153 h 328"/>
                        <a:gd name="T6" fmla="*/ 309 w 360"/>
                        <a:gd name="T7" fmla="*/ 162 h 328"/>
                        <a:gd name="T8" fmla="*/ 268 w 360"/>
                        <a:gd name="T9" fmla="*/ 169 h 328"/>
                        <a:gd name="T10" fmla="*/ 259 w 360"/>
                        <a:gd name="T11" fmla="*/ 153 h 328"/>
                        <a:gd name="T12" fmla="*/ 248 w 360"/>
                        <a:gd name="T13" fmla="*/ 142 h 328"/>
                        <a:gd name="T14" fmla="*/ 235 w 360"/>
                        <a:gd name="T15" fmla="*/ 131 h 328"/>
                        <a:gd name="T16" fmla="*/ 168 w 360"/>
                        <a:gd name="T17" fmla="*/ 119 h 328"/>
                        <a:gd name="T18" fmla="*/ 129 w 360"/>
                        <a:gd name="T19" fmla="*/ 57 h 328"/>
                        <a:gd name="T20" fmla="*/ 54 w 360"/>
                        <a:gd name="T21" fmla="*/ 8 h 328"/>
                        <a:gd name="T22" fmla="*/ 4 w 360"/>
                        <a:gd name="T23" fmla="*/ 14 h 328"/>
                        <a:gd name="T24" fmla="*/ 4 w 360"/>
                        <a:gd name="T25" fmla="*/ 21 h 328"/>
                        <a:gd name="T26" fmla="*/ 1 w 360"/>
                        <a:gd name="T27" fmla="*/ 28 h 328"/>
                        <a:gd name="T28" fmla="*/ 5 w 360"/>
                        <a:gd name="T29" fmla="*/ 45 h 328"/>
                        <a:gd name="T30" fmla="*/ 21 w 360"/>
                        <a:gd name="T31" fmla="*/ 37 h 328"/>
                        <a:gd name="T32" fmla="*/ 37 w 360"/>
                        <a:gd name="T33" fmla="*/ 49 h 328"/>
                        <a:gd name="T34" fmla="*/ 60 w 360"/>
                        <a:gd name="T35" fmla="*/ 77 h 328"/>
                        <a:gd name="T36" fmla="*/ 74 w 360"/>
                        <a:gd name="T37" fmla="*/ 66 h 328"/>
                        <a:gd name="T38" fmla="*/ 97 w 360"/>
                        <a:gd name="T39" fmla="*/ 52 h 328"/>
                        <a:gd name="T40" fmla="*/ 115 w 360"/>
                        <a:gd name="T41" fmla="*/ 71 h 328"/>
                        <a:gd name="T42" fmla="*/ 119 w 360"/>
                        <a:gd name="T43" fmla="*/ 100 h 328"/>
                        <a:gd name="T44" fmla="*/ 121 w 360"/>
                        <a:gd name="T45" fmla="*/ 131 h 328"/>
                        <a:gd name="T46" fmla="*/ 116 w 360"/>
                        <a:gd name="T47" fmla="*/ 144 h 328"/>
                        <a:gd name="T48" fmla="*/ 112 w 360"/>
                        <a:gd name="T49" fmla="*/ 149 h 328"/>
                        <a:gd name="T50" fmla="*/ 114 w 360"/>
                        <a:gd name="T51" fmla="*/ 168 h 328"/>
                        <a:gd name="T52" fmla="*/ 109 w 360"/>
                        <a:gd name="T53" fmla="*/ 184 h 328"/>
                        <a:gd name="T54" fmla="*/ 95 w 360"/>
                        <a:gd name="T55" fmla="*/ 181 h 328"/>
                        <a:gd name="T56" fmla="*/ 84 w 360"/>
                        <a:gd name="T57" fmla="*/ 204 h 328"/>
                        <a:gd name="T58" fmla="*/ 68 w 360"/>
                        <a:gd name="T59" fmla="*/ 219 h 328"/>
                        <a:gd name="T60" fmla="*/ 80 w 360"/>
                        <a:gd name="T61" fmla="*/ 236 h 328"/>
                        <a:gd name="T62" fmla="*/ 90 w 360"/>
                        <a:gd name="T63" fmla="*/ 249 h 328"/>
                        <a:gd name="T64" fmla="*/ 109 w 360"/>
                        <a:gd name="T65" fmla="*/ 253 h 328"/>
                        <a:gd name="T66" fmla="*/ 118 w 360"/>
                        <a:gd name="T67" fmla="*/ 272 h 328"/>
                        <a:gd name="T68" fmla="*/ 133 w 360"/>
                        <a:gd name="T69" fmla="*/ 284 h 328"/>
                        <a:gd name="T70" fmla="*/ 154 w 360"/>
                        <a:gd name="T71" fmla="*/ 278 h 328"/>
                        <a:gd name="T72" fmla="*/ 167 w 360"/>
                        <a:gd name="T73" fmla="*/ 275 h 328"/>
                        <a:gd name="T74" fmla="*/ 177 w 360"/>
                        <a:gd name="T75" fmla="*/ 289 h 328"/>
                        <a:gd name="T76" fmla="*/ 180 w 360"/>
                        <a:gd name="T77" fmla="*/ 289 h 328"/>
                        <a:gd name="T78" fmla="*/ 200 w 360"/>
                        <a:gd name="T79" fmla="*/ 283 h 328"/>
                        <a:gd name="T80" fmla="*/ 206 w 360"/>
                        <a:gd name="T81" fmla="*/ 292 h 328"/>
                        <a:gd name="T82" fmla="*/ 211 w 360"/>
                        <a:gd name="T83" fmla="*/ 297 h 328"/>
                        <a:gd name="T84" fmla="*/ 229 w 360"/>
                        <a:gd name="T85" fmla="*/ 308 h 328"/>
                        <a:gd name="T86" fmla="*/ 235 w 360"/>
                        <a:gd name="T87" fmla="*/ 303 h 328"/>
                        <a:gd name="T88" fmla="*/ 243 w 360"/>
                        <a:gd name="T89" fmla="*/ 297 h 328"/>
                        <a:gd name="T90" fmla="*/ 255 w 360"/>
                        <a:gd name="T91" fmla="*/ 315 h 328"/>
                        <a:gd name="T92" fmla="*/ 269 w 360"/>
                        <a:gd name="T93" fmla="*/ 328 h 328"/>
                        <a:gd name="T94" fmla="*/ 278 w 360"/>
                        <a:gd name="T95" fmla="*/ 311 h 328"/>
                        <a:gd name="T96" fmla="*/ 296 w 360"/>
                        <a:gd name="T97" fmla="*/ 301 h 328"/>
                        <a:gd name="T98" fmla="*/ 306 w 360"/>
                        <a:gd name="T99" fmla="*/ 305 h 328"/>
                        <a:gd name="T100" fmla="*/ 315 w 360"/>
                        <a:gd name="T101" fmla="*/ 315 h 328"/>
                        <a:gd name="T102" fmla="*/ 318 w 360"/>
                        <a:gd name="T103" fmla="*/ 288 h 328"/>
                        <a:gd name="T104" fmla="*/ 325 w 360"/>
                        <a:gd name="T105" fmla="*/ 243 h 328"/>
                        <a:gd name="T106" fmla="*/ 336 w 360"/>
                        <a:gd name="T107" fmla="*/ 245 h 3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  <a:cxn ang="0">
                          <a:pos x="T106" y="T107"/>
                        </a:cxn>
                      </a:cxnLst>
                      <a:rect l="0" t="0" r="r" b="b"/>
                      <a:pathLst>
                        <a:path w="360" h="328">
                          <a:moveTo>
                            <a:pt x="358" y="193"/>
                          </a:moveTo>
                          <a:cubicBezTo>
                            <a:pt x="352" y="153"/>
                            <a:pt x="352" y="153"/>
                            <a:pt x="352" y="153"/>
                          </a:cubicBezTo>
                          <a:cubicBezTo>
                            <a:pt x="353" y="153"/>
                            <a:pt x="353" y="153"/>
                            <a:pt x="353" y="153"/>
                          </a:cubicBezTo>
                          <a:cubicBezTo>
                            <a:pt x="353" y="153"/>
                            <a:pt x="353" y="153"/>
                            <a:pt x="353" y="153"/>
                          </a:cubicBezTo>
                          <a:cubicBezTo>
                            <a:pt x="356" y="148"/>
                            <a:pt x="357" y="145"/>
                            <a:pt x="357" y="142"/>
                          </a:cubicBezTo>
                          <a:cubicBezTo>
                            <a:pt x="355" y="139"/>
                            <a:pt x="355" y="139"/>
                            <a:pt x="355" y="139"/>
                          </a:cubicBezTo>
                          <a:cubicBezTo>
                            <a:pt x="351" y="137"/>
                            <a:pt x="349" y="130"/>
                            <a:pt x="350" y="119"/>
                          </a:cubicBezTo>
                          <a:cubicBezTo>
                            <a:pt x="346" y="119"/>
                            <a:pt x="346" y="119"/>
                            <a:pt x="346" y="119"/>
                          </a:cubicBezTo>
                          <a:cubicBezTo>
                            <a:pt x="343" y="119"/>
                            <a:pt x="340" y="120"/>
                            <a:pt x="337" y="122"/>
                          </a:cubicBezTo>
                          <a:cubicBezTo>
                            <a:pt x="334" y="125"/>
                            <a:pt x="332" y="127"/>
                            <a:pt x="331" y="129"/>
                          </a:cubicBezTo>
                          <a:cubicBezTo>
                            <a:pt x="330" y="134"/>
                            <a:pt x="325" y="137"/>
                            <a:pt x="316" y="140"/>
                          </a:cubicBezTo>
                          <a:cubicBezTo>
                            <a:pt x="314" y="153"/>
                            <a:pt x="314" y="153"/>
                            <a:pt x="314" y="153"/>
                          </a:cubicBezTo>
                          <a:cubicBezTo>
                            <a:pt x="314" y="153"/>
                            <a:pt x="314" y="153"/>
                            <a:pt x="314" y="153"/>
                          </a:cubicBezTo>
                          <a:cubicBezTo>
                            <a:pt x="313" y="153"/>
                            <a:pt x="313" y="153"/>
                            <a:pt x="313" y="153"/>
                          </a:cubicBezTo>
                          <a:cubicBezTo>
                            <a:pt x="309" y="161"/>
                            <a:pt x="309" y="161"/>
                            <a:pt x="309" y="161"/>
                          </a:cubicBezTo>
                          <a:cubicBezTo>
                            <a:pt x="309" y="162"/>
                            <a:pt x="309" y="162"/>
                            <a:pt x="309" y="162"/>
                          </a:cubicBezTo>
                          <a:cubicBezTo>
                            <a:pt x="308" y="162"/>
                            <a:pt x="308" y="162"/>
                            <a:pt x="308" y="162"/>
                          </a:cubicBezTo>
                          <a:cubicBezTo>
                            <a:pt x="308" y="162"/>
                            <a:pt x="308" y="162"/>
                            <a:pt x="308" y="162"/>
                          </a:cubicBezTo>
                          <a:cubicBezTo>
                            <a:pt x="268" y="169"/>
                            <a:pt x="268" y="169"/>
                            <a:pt x="268" y="169"/>
                          </a:cubicBezTo>
                          <a:cubicBezTo>
                            <a:pt x="268" y="169"/>
                            <a:pt x="268" y="169"/>
                            <a:pt x="268" y="169"/>
                          </a:cubicBezTo>
                          <a:cubicBezTo>
                            <a:pt x="267" y="169"/>
                            <a:pt x="267" y="169"/>
                            <a:pt x="267" y="169"/>
                          </a:cubicBezTo>
                          <a:cubicBezTo>
                            <a:pt x="267" y="169"/>
                            <a:pt x="267" y="169"/>
                            <a:pt x="267" y="169"/>
                          </a:cubicBezTo>
                          <a:cubicBezTo>
                            <a:pt x="255" y="156"/>
                            <a:pt x="255" y="156"/>
                            <a:pt x="255" y="156"/>
                          </a:cubicBezTo>
                          <a:cubicBezTo>
                            <a:pt x="259" y="153"/>
                            <a:pt x="259" y="153"/>
                            <a:pt x="259" y="153"/>
                          </a:cubicBezTo>
                          <a:cubicBezTo>
                            <a:pt x="254" y="147"/>
                            <a:pt x="254" y="147"/>
                            <a:pt x="254" y="147"/>
                          </a:cubicBezTo>
                          <a:cubicBezTo>
                            <a:pt x="249" y="143"/>
                            <a:pt x="249" y="143"/>
                            <a:pt x="249" y="143"/>
                          </a:cubicBezTo>
                          <a:cubicBezTo>
                            <a:pt x="248" y="142"/>
                            <a:pt x="248" y="142"/>
                            <a:pt x="248" y="142"/>
                          </a:cubicBezTo>
                          <a:cubicBezTo>
                            <a:pt x="248" y="142"/>
                            <a:pt x="248" y="142"/>
                            <a:pt x="248" y="142"/>
                          </a:cubicBezTo>
                          <a:cubicBezTo>
                            <a:pt x="248" y="142"/>
                            <a:pt x="248" y="142"/>
                            <a:pt x="248" y="142"/>
                          </a:cubicBezTo>
                          <a:cubicBezTo>
                            <a:pt x="248" y="141"/>
                            <a:pt x="248" y="141"/>
                            <a:pt x="248" y="141"/>
                          </a:cubicBezTo>
                          <a:cubicBezTo>
                            <a:pt x="246" y="131"/>
                            <a:pt x="246" y="131"/>
                            <a:pt x="246" y="131"/>
                          </a:cubicBezTo>
                          <a:cubicBezTo>
                            <a:pt x="235" y="131"/>
                            <a:pt x="235" y="131"/>
                            <a:pt x="235" y="131"/>
                          </a:cubicBezTo>
                          <a:cubicBezTo>
                            <a:pt x="235" y="131"/>
                            <a:pt x="235" y="131"/>
                            <a:pt x="235" y="131"/>
                          </a:cubicBezTo>
                          <a:cubicBezTo>
                            <a:pt x="226" y="125"/>
                            <a:pt x="226" y="125"/>
                            <a:pt x="226" y="125"/>
                          </a:cubicBezTo>
                          <a:cubicBezTo>
                            <a:pt x="194" y="120"/>
                            <a:pt x="194" y="120"/>
                            <a:pt x="194" y="120"/>
                          </a:cubicBezTo>
                          <a:cubicBezTo>
                            <a:pt x="168" y="119"/>
                            <a:pt x="168" y="119"/>
                            <a:pt x="168" y="119"/>
                          </a:cubicBezTo>
                          <a:cubicBezTo>
                            <a:pt x="167" y="119"/>
                            <a:pt x="167" y="119"/>
                            <a:pt x="167" y="119"/>
                          </a:cubicBezTo>
                          <a:cubicBezTo>
                            <a:pt x="166" y="119"/>
                            <a:pt x="165" y="119"/>
                            <a:pt x="165" y="118"/>
                          </a:cubicBezTo>
                          <a:cubicBezTo>
                            <a:pt x="149" y="84"/>
                            <a:pt x="149" y="84"/>
                            <a:pt x="149" y="84"/>
                          </a:cubicBezTo>
                          <a:cubicBezTo>
                            <a:pt x="148" y="81"/>
                            <a:pt x="141" y="72"/>
                            <a:pt x="129" y="57"/>
                          </a:cubicBezTo>
                          <a:cubicBezTo>
                            <a:pt x="117" y="42"/>
                            <a:pt x="110" y="34"/>
                            <a:pt x="108" y="33"/>
                          </a:cubicBezTo>
                          <a:cubicBezTo>
                            <a:pt x="85" y="11"/>
                            <a:pt x="85" y="11"/>
                            <a:pt x="85" y="11"/>
                          </a:cubicBezTo>
                          <a:cubicBezTo>
                            <a:pt x="82" y="9"/>
                            <a:pt x="82" y="9"/>
                            <a:pt x="82" y="9"/>
                          </a:cubicBezTo>
                          <a:cubicBezTo>
                            <a:pt x="54" y="8"/>
                            <a:pt x="54" y="8"/>
                            <a:pt x="54" y="8"/>
                          </a:cubicBezTo>
                          <a:cubicBezTo>
                            <a:pt x="53" y="8"/>
                            <a:pt x="53" y="8"/>
                            <a:pt x="53" y="8"/>
                          </a:cubicBezTo>
                          <a:cubicBezTo>
                            <a:pt x="53" y="7"/>
                            <a:pt x="53" y="7"/>
                            <a:pt x="53" y="7"/>
                          </a:cubicBezTo>
                          <a:cubicBezTo>
                            <a:pt x="50" y="5"/>
                            <a:pt x="46" y="3"/>
                            <a:pt x="40" y="2"/>
                          </a:cubicBezTo>
                          <a:cubicBezTo>
                            <a:pt x="35" y="0"/>
                            <a:pt x="23" y="4"/>
                            <a:pt x="4" y="14"/>
                          </a:cubicBezTo>
                          <a:cubicBezTo>
                            <a:pt x="3" y="15"/>
                            <a:pt x="3" y="15"/>
                            <a:pt x="3" y="15"/>
                          </a:cubicBezTo>
                          <a:cubicBezTo>
                            <a:pt x="4" y="20"/>
                            <a:pt x="4" y="20"/>
                            <a:pt x="4" y="20"/>
                          </a:cubicBezTo>
                          <a:cubicBezTo>
                            <a:pt x="4" y="20"/>
                            <a:pt x="4" y="20"/>
                            <a:pt x="4" y="20"/>
                          </a:cubicBezTo>
                          <a:cubicBezTo>
                            <a:pt x="4" y="21"/>
                            <a:pt x="4" y="21"/>
                            <a:pt x="4" y="21"/>
                          </a:cubicBezTo>
                          <a:cubicBezTo>
                            <a:pt x="4" y="21"/>
                            <a:pt x="4" y="21"/>
                            <a:pt x="4" y="21"/>
                          </a:cubicBezTo>
                          <a:cubicBezTo>
                            <a:pt x="4" y="21"/>
                            <a:pt x="4" y="21"/>
                            <a:pt x="4" y="21"/>
                          </a:cubicBezTo>
                          <a:cubicBezTo>
                            <a:pt x="1" y="28"/>
                            <a:pt x="1" y="28"/>
                            <a:pt x="1" y="28"/>
                          </a:cubicBezTo>
                          <a:cubicBezTo>
                            <a:pt x="1" y="28"/>
                            <a:pt x="1" y="28"/>
                            <a:pt x="1" y="28"/>
                          </a:cubicBezTo>
                          <a:cubicBezTo>
                            <a:pt x="0" y="28"/>
                            <a:pt x="0" y="28"/>
                            <a:pt x="0" y="28"/>
                          </a:cubicBezTo>
                          <a:cubicBezTo>
                            <a:pt x="0" y="33"/>
                            <a:pt x="0" y="33"/>
                            <a:pt x="0" y="33"/>
                          </a:cubicBezTo>
                          <a:cubicBezTo>
                            <a:pt x="0" y="36"/>
                            <a:pt x="1" y="40"/>
                            <a:pt x="2" y="43"/>
                          </a:cubicBezTo>
                          <a:cubicBezTo>
                            <a:pt x="5" y="45"/>
                            <a:pt x="5" y="45"/>
                            <a:pt x="5" y="45"/>
                          </a:cubicBezTo>
                          <a:cubicBezTo>
                            <a:pt x="11" y="45"/>
                            <a:pt x="11" y="45"/>
                            <a:pt x="11" y="45"/>
                          </a:cubicBezTo>
                          <a:cubicBezTo>
                            <a:pt x="16" y="46"/>
                            <a:pt x="16" y="46"/>
                            <a:pt x="16" y="46"/>
                          </a:cubicBezTo>
                          <a:cubicBezTo>
                            <a:pt x="18" y="45"/>
                            <a:pt x="18" y="45"/>
                            <a:pt x="18" y="45"/>
                          </a:cubicBezTo>
                          <a:cubicBezTo>
                            <a:pt x="18" y="41"/>
                            <a:pt x="19" y="38"/>
                            <a:pt x="21" y="37"/>
                          </a:cubicBezTo>
                          <a:cubicBezTo>
                            <a:pt x="25" y="37"/>
                            <a:pt x="25" y="37"/>
                            <a:pt x="25" y="37"/>
                          </a:cubicBezTo>
                          <a:cubicBezTo>
                            <a:pt x="39" y="41"/>
                            <a:pt x="39" y="41"/>
                            <a:pt x="39" y="41"/>
                          </a:cubicBezTo>
                          <a:cubicBezTo>
                            <a:pt x="42" y="42"/>
                            <a:pt x="42" y="42"/>
                            <a:pt x="42" y="42"/>
                          </a:cubicBezTo>
                          <a:cubicBezTo>
                            <a:pt x="37" y="49"/>
                            <a:pt x="37" y="49"/>
                            <a:pt x="37" y="49"/>
                          </a:cubicBezTo>
                          <a:cubicBezTo>
                            <a:pt x="37" y="59"/>
                            <a:pt x="37" y="59"/>
                            <a:pt x="37" y="59"/>
                          </a:cubicBezTo>
                          <a:cubicBezTo>
                            <a:pt x="37" y="61"/>
                            <a:pt x="41" y="65"/>
                            <a:pt x="48" y="72"/>
                          </a:cubicBezTo>
                          <a:cubicBezTo>
                            <a:pt x="53" y="75"/>
                            <a:pt x="55" y="77"/>
                            <a:pt x="58" y="77"/>
                          </a:cubicBezTo>
                          <a:cubicBezTo>
                            <a:pt x="60" y="77"/>
                            <a:pt x="60" y="77"/>
                            <a:pt x="60" y="77"/>
                          </a:cubicBezTo>
                          <a:cubicBezTo>
                            <a:pt x="62" y="76"/>
                            <a:pt x="62" y="76"/>
                            <a:pt x="62" y="76"/>
                          </a:cubicBezTo>
                          <a:cubicBezTo>
                            <a:pt x="69" y="69"/>
                            <a:pt x="69" y="69"/>
                            <a:pt x="69" y="69"/>
                          </a:cubicBezTo>
                          <a:cubicBezTo>
                            <a:pt x="74" y="66"/>
                            <a:pt x="74" y="66"/>
                            <a:pt x="74" y="66"/>
                          </a:cubicBezTo>
                          <a:cubicBezTo>
                            <a:pt x="74" y="66"/>
                            <a:pt x="74" y="66"/>
                            <a:pt x="74" y="66"/>
                          </a:cubicBezTo>
                          <a:cubicBezTo>
                            <a:pt x="74" y="66"/>
                            <a:pt x="74" y="66"/>
                            <a:pt x="74" y="66"/>
                          </a:cubicBezTo>
                          <a:cubicBezTo>
                            <a:pt x="85" y="64"/>
                            <a:pt x="85" y="64"/>
                            <a:pt x="85" y="64"/>
                          </a:cubicBezTo>
                          <a:cubicBezTo>
                            <a:pt x="88" y="57"/>
                            <a:pt x="88" y="57"/>
                            <a:pt x="88" y="57"/>
                          </a:cubicBezTo>
                          <a:cubicBezTo>
                            <a:pt x="97" y="52"/>
                            <a:pt x="97" y="52"/>
                            <a:pt x="97" y="52"/>
                          </a:cubicBezTo>
                          <a:cubicBezTo>
                            <a:pt x="106" y="57"/>
                            <a:pt x="106" y="57"/>
                            <a:pt x="106" y="57"/>
                          </a:cubicBezTo>
                          <a:cubicBezTo>
                            <a:pt x="106" y="57"/>
                            <a:pt x="106" y="57"/>
                            <a:pt x="106" y="57"/>
                          </a:cubicBezTo>
                          <a:cubicBezTo>
                            <a:pt x="107" y="57"/>
                            <a:pt x="107" y="57"/>
                            <a:pt x="107" y="57"/>
                          </a:cubicBezTo>
                          <a:cubicBezTo>
                            <a:pt x="115" y="71"/>
                            <a:pt x="115" y="71"/>
                            <a:pt x="115" y="71"/>
                          </a:cubicBezTo>
                          <a:cubicBezTo>
                            <a:pt x="118" y="80"/>
                            <a:pt x="118" y="80"/>
                            <a:pt x="118" y="80"/>
                          </a:cubicBezTo>
                          <a:cubicBezTo>
                            <a:pt x="118" y="81"/>
                            <a:pt x="118" y="81"/>
                            <a:pt x="118" y="81"/>
                          </a:cubicBezTo>
                          <a:cubicBezTo>
                            <a:pt x="116" y="93"/>
                            <a:pt x="116" y="93"/>
                            <a:pt x="116" y="93"/>
                          </a:cubicBezTo>
                          <a:cubicBezTo>
                            <a:pt x="119" y="100"/>
                            <a:pt x="119" y="100"/>
                            <a:pt x="119" y="100"/>
                          </a:cubicBezTo>
                          <a:cubicBezTo>
                            <a:pt x="119" y="101"/>
                            <a:pt x="119" y="101"/>
                            <a:pt x="119" y="101"/>
                          </a:cubicBezTo>
                          <a:cubicBezTo>
                            <a:pt x="117" y="110"/>
                            <a:pt x="117" y="110"/>
                            <a:pt x="117" y="110"/>
                          </a:cubicBezTo>
                          <a:cubicBezTo>
                            <a:pt x="117" y="118"/>
                            <a:pt x="117" y="118"/>
                            <a:pt x="117" y="118"/>
                          </a:cubicBezTo>
                          <a:cubicBezTo>
                            <a:pt x="119" y="125"/>
                            <a:pt x="121" y="130"/>
                            <a:pt x="121" y="131"/>
                          </a:cubicBezTo>
                          <a:cubicBezTo>
                            <a:pt x="120" y="138"/>
                            <a:pt x="120" y="138"/>
                            <a:pt x="120" y="138"/>
                          </a:cubicBezTo>
                          <a:cubicBezTo>
                            <a:pt x="120" y="138"/>
                            <a:pt x="120" y="138"/>
                            <a:pt x="120" y="138"/>
                          </a:cubicBezTo>
                          <a:cubicBezTo>
                            <a:pt x="120" y="139"/>
                            <a:pt x="120" y="139"/>
                            <a:pt x="120" y="139"/>
                          </a:cubicBezTo>
                          <a:cubicBezTo>
                            <a:pt x="116" y="144"/>
                            <a:pt x="116" y="144"/>
                            <a:pt x="116" y="144"/>
                          </a:cubicBezTo>
                          <a:cubicBezTo>
                            <a:pt x="116" y="145"/>
                            <a:pt x="116" y="145"/>
                            <a:pt x="116" y="145"/>
                          </a:cubicBezTo>
                          <a:cubicBezTo>
                            <a:pt x="116" y="145"/>
                            <a:pt x="116" y="145"/>
                            <a:pt x="116" y="145"/>
                          </a:cubicBezTo>
                          <a:cubicBezTo>
                            <a:pt x="116" y="145"/>
                            <a:pt x="116" y="145"/>
                            <a:pt x="116" y="145"/>
                          </a:cubicBezTo>
                          <a:cubicBezTo>
                            <a:pt x="112" y="149"/>
                            <a:pt x="112" y="149"/>
                            <a:pt x="112" y="149"/>
                          </a:cubicBezTo>
                          <a:cubicBezTo>
                            <a:pt x="111" y="158"/>
                            <a:pt x="111" y="158"/>
                            <a:pt x="111" y="158"/>
                          </a:cubicBezTo>
                          <a:cubicBezTo>
                            <a:pt x="114" y="167"/>
                            <a:pt x="114" y="167"/>
                            <a:pt x="114" y="167"/>
                          </a:cubicBezTo>
                          <a:cubicBezTo>
                            <a:pt x="114" y="167"/>
                            <a:pt x="114" y="167"/>
                            <a:pt x="114" y="167"/>
                          </a:cubicBezTo>
                          <a:cubicBezTo>
                            <a:pt x="114" y="168"/>
                            <a:pt x="114" y="168"/>
                            <a:pt x="114" y="168"/>
                          </a:cubicBezTo>
                          <a:cubicBezTo>
                            <a:pt x="114" y="168"/>
                            <a:pt x="114" y="168"/>
                            <a:pt x="114" y="168"/>
                          </a:cubicBezTo>
                          <a:cubicBezTo>
                            <a:pt x="114" y="168"/>
                            <a:pt x="114" y="168"/>
                            <a:pt x="114" y="168"/>
                          </a:cubicBezTo>
                          <a:cubicBezTo>
                            <a:pt x="111" y="182"/>
                            <a:pt x="111" y="182"/>
                            <a:pt x="111" y="182"/>
                          </a:cubicBezTo>
                          <a:cubicBezTo>
                            <a:pt x="109" y="184"/>
                            <a:pt x="109" y="184"/>
                            <a:pt x="109" y="184"/>
                          </a:cubicBezTo>
                          <a:cubicBezTo>
                            <a:pt x="108" y="185"/>
                            <a:pt x="106" y="185"/>
                            <a:pt x="103" y="184"/>
                          </a:cubicBezTo>
                          <a:cubicBezTo>
                            <a:pt x="103" y="184"/>
                            <a:pt x="103" y="184"/>
                            <a:pt x="103" y="184"/>
                          </a:cubicBezTo>
                          <a:cubicBezTo>
                            <a:pt x="99" y="180"/>
                            <a:pt x="99" y="180"/>
                            <a:pt x="99" y="180"/>
                          </a:cubicBezTo>
                          <a:cubicBezTo>
                            <a:pt x="95" y="181"/>
                            <a:pt x="95" y="181"/>
                            <a:pt x="95" y="181"/>
                          </a:cubicBezTo>
                          <a:cubicBezTo>
                            <a:pt x="90" y="187"/>
                            <a:pt x="90" y="187"/>
                            <a:pt x="90" y="187"/>
                          </a:cubicBezTo>
                          <a:cubicBezTo>
                            <a:pt x="84" y="203"/>
                            <a:pt x="84" y="203"/>
                            <a:pt x="84" y="203"/>
                          </a:cubicBezTo>
                          <a:cubicBezTo>
                            <a:pt x="84" y="204"/>
                            <a:pt x="84" y="204"/>
                            <a:pt x="84" y="204"/>
                          </a:cubicBezTo>
                          <a:cubicBezTo>
                            <a:pt x="84" y="204"/>
                            <a:pt x="84" y="204"/>
                            <a:pt x="84" y="204"/>
                          </a:cubicBezTo>
                          <a:cubicBezTo>
                            <a:pt x="78" y="209"/>
                            <a:pt x="78" y="209"/>
                            <a:pt x="78" y="209"/>
                          </a:cubicBezTo>
                          <a:cubicBezTo>
                            <a:pt x="77" y="209"/>
                            <a:pt x="77" y="209"/>
                            <a:pt x="77" y="209"/>
                          </a:cubicBezTo>
                          <a:cubicBezTo>
                            <a:pt x="74" y="209"/>
                            <a:pt x="74" y="209"/>
                            <a:pt x="74" y="209"/>
                          </a:cubicBezTo>
                          <a:cubicBezTo>
                            <a:pt x="68" y="219"/>
                            <a:pt x="68" y="219"/>
                            <a:pt x="68" y="219"/>
                          </a:cubicBezTo>
                          <a:cubicBezTo>
                            <a:pt x="71" y="225"/>
                            <a:pt x="71" y="225"/>
                            <a:pt x="71" y="225"/>
                          </a:cubicBezTo>
                          <a:cubicBezTo>
                            <a:pt x="72" y="225"/>
                            <a:pt x="72" y="225"/>
                            <a:pt x="72" y="225"/>
                          </a:cubicBezTo>
                          <a:cubicBezTo>
                            <a:pt x="80" y="235"/>
                            <a:pt x="80" y="235"/>
                            <a:pt x="80" y="235"/>
                          </a:cubicBezTo>
                          <a:cubicBezTo>
                            <a:pt x="80" y="236"/>
                            <a:pt x="80" y="236"/>
                            <a:pt x="80" y="236"/>
                          </a:cubicBezTo>
                          <a:cubicBezTo>
                            <a:pt x="80" y="239"/>
                            <a:pt x="80" y="239"/>
                            <a:pt x="80" y="239"/>
                          </a:cubicBezTo>
                          <a:cubicBezTo>
                            <a:pt x="89" y="240"/>
                            <a:pt x="89" y="240"/>
                            <a:pt x="89" y="240"/>
                          </a:cubicBezTo>
                          <a:cubicBezTo>
                            <a:pt x="90" y="248"/>
                            <a:pt x="90" y="248"/>
                            <a:pt x="90" y="248"/>
                          </a:cubicBezTo>
                          <a:cubicBezTo>
                            <a:pt x="90" y="249"/>
                            <a:pt x="90" y="249"/>
                            <a:pt x="90" y="249"/>
                          </a:cubicBezTo>
                          <a:cubicBezTo>
                            <a:pt x="91" y="258"/>
                            <a:pt x="91" y="258"/>
                            <a:pt x="91" y="258"/>
                          </a:cubicBezTo>
                          <a:cubicBezTo>
                            <a:pt x="94" y="260"/>
                            <a:pt x="94" y="260"/>
                            <a:pt x="94" y="260"/>
                          </a:cubicBezTo>
                          <a:cubicBezTo>
                            <a:pt x="102" y="258"/>
                            <a:pt x="102" y="258"/>
                            <a:pt x="102" y="258"/>
                          </a:cubicBezTo>
                          <a:cubicBezTo>
                            <a:pt x="109" y="253"/>
                            <a:pt x="109" y="253"/>
                            <a:pt x="109" y="253"/>
                          </a:cubicBezTo>
                          <a:cubicBezTo>
                            <a:pt x="111" y="253"/>
                            <a:pt x="111" y="253"/>
                            <a:pt x="111" y="253"/>
                          </a:cubicBezTo>
                          <a:cubicBezTo>
                            <a:pt x="113" y="266"/>
                            <a:pt x="113" y="266"/>
                            <a:pt x="113" y="266"/>
                          </a:cubicBezTo>
                          <a:cubicBezTo>
                            <a:pt x="117" y="271"/>
                            <a:pt x="117" y="271"/>
                            <a:pt x="117" y="271"/>
                          </a:cubicBezTo>
                          <a:cubicBezTo>
                            <a:pt x="118" y="272"/>
                            <a:pt x="118" y="272"/>
                            <a:pt x="118" y="272"/>
                          </a:cubicBezTo>
                          <a:cubicBezTo>
                            <a:pt x="121" y="277"/>
                            <a:pt x="121" y="277"/>
                            <a:pt x="121" y="277"/>
                          </a:cubicBezTo>
                          <a:cubicBezTo>
                            <a:pt x="127" y="282"/>
                            <a:pt x="127" y="282"/>
                            <a:pt x="127" y="282"/>
                          </a:cubicBezTo>
                          <a:cubicBezTo>
                            <a:pt x="127" y="283"/>
                            <a:pt x="129" y="283"/>
                            <a:pt x="131" y="283"/>
                          </a:cubicBezTo>
                          <a:cubicBezTo>
                            <a:pt x="133" y="284"/>
                            <a:pt x="133" y="284"/>
                            <a:pt x="133" y="284"/>
                          </a:cubicBezTo>
                          <a:cubicBezTo>
                            <a:pt x="137" y="282"/>
                            <a:pt x="137" y="282"/>
                            <a:pt x="137" y="282"/>
                          </a:cubicBezTo>
                          <a:cubicBezTo>
                            <a:pt x="140" y="281"/>
                            <a:pt x="143" y="280"/>
                            <a:pt x="146" y="279"/>
                          </a:cubicBezTo>
                          <a:cubicBezTo>
                            <a:pt x="148" y="278"/>
                            <a:pt x="148" y="278"/>
                            <a:pt x="148" y="278"/>
                          </a:cubicBezTo>
                          <a:cubicBezTo>
                            <a:pt x="154" y="278"/>
                            <a:pt x="154" y="278"/>
                            <a:pt x="154" y="278"/>
                          </a:cubicBezTo>
                          <a:cubicBezTo>
                            <a:pt x="156" y="278"/>
                            <a:pt x="157" y="278"/>
                            <a:pt x="158" y="279"/>
                          </a:cubicBezTo>
                          <a:cubicBezTo>
                            <a:pt x="166" y="274"/>
                            <a:pt x="166" y="274"/>
                            <a:pt x="166" y="274"/>
                          </a:cubicBezTo>
                          <a:cubicBezTo>
                            <a:pt x="167" y="274"/>
                            <a:pt x="167" y="274"/>
                            <a:pt x="167" y="274"/>
                          </a:cubicBezTo>
                          <a:cubicBezTo>
                            <a:pt x="167" y="275"/>
                            <a:pt x="167" y="275"/>
                            <a:pt x="167" y="275"/>
                          </a:cubicBezTo>
                          <a:cubicBezTo>
                            <a:pt x="168" y="274"/>
                            <a:pt x="168" y="274"/>
                            <a:pt x="168" y="274"/>
                          </a:cubicBezTo>
                          <a:cubicBezTo>
                            <a:pt x="169" y="275"/>
                            <a:pt x="169" y="275"/>
                            <a:pt x="169" y="275"/>
                          </a:cubicBezTo>
                          <a:cubicBezTo>
                            <a:pt x="172" y="279"/>
                            <a:pt x="173" y="282"/>
                            <a:pt x="173" y="283"/>
                          </a:cubicBezTo>
                          <a:cubicBezTo>
                            <a:pt x="177" y="289"/>
                            <a:pt x="177" y="289"/>
                            <a:pt x="177" y="289"/>
                          </a:cubicBezTo>
                          <a:cubicBezTo>
                            <a:pt x="180" y="290"/>
                            <a:pt x="180" y="290"/>
                            <a:pt x="180" y="290"/>
                          </a:cubicBezTo>
                          <a:cubicBezTo>
                            <a:pt x="180" y="290"/>
                            <a:pt x="180" y="290"/>
                            <a:pt x="180" y="290"/>
                          </a:cubicBezTo>
                          <a:cubicBezTo>
                            <a:pt x="181" y="290"/>
                            <a:pt x="181" y="290"/>
                            <a:pt x="181" y="290"/>
                          </a:cubicBezTo>
                          <a:cubicBezTo>
                            <a:pt x="180" y="289"/>
                            <a:pt x="180" y="289"/>
                            <a:pt x="180" y="289"/>
                          </a:cubicBezTo>
                          <a:cubicBezTo>
                            <a:pt x="179" y="287"/>
                            <a:pt x="179" y="286"/>
                            <a:pt x="180" y="285"/>
                          </a:cubicBezTo>
                          <a:cubicBezTo>
                            <a:pt x="181" y="284"/>
                            <a:pt x="182" y="283"/>
                            <a:pt x="185" y="283"/>
                          </a:cubicBezTo>
                          <a:cubicBezTo>
                            <a:pt x="199" y="283"/>
                            <a:pt x="199" y="283"/>
                            <a:pt x="199" y="283"/>
                          </a:cubicBezTo>
                          <a:cubicBezTo>
                            <a:pt x="200" y="283"/>
                            <a:pt x="200" y="283"/>
                            <a:pt x="200" y="283"/>
                          </a:cubicBezTo>
                          <a:cubicBezTo>
                            <a:pt x="201" y="283"/>
                            <a:pt x="201" y="283"/>
                            <a:pt x="201" y="283"/>
                          </a:cubicBezTo>
                          <a:cubicBezTo>
                            <a:pt x="201" y="283"/>
                            <a:pt x="201" y="283"/>
                            <a:pt x="201" y="283"/>
                          </a:cubicBezTo>
                          <a:cubicBezTo>
                            <a:pt x="201" y="283"/>
                            <a:pt x="201" y="283"/>
                            <a:pt x="201" y="283"/>
                          </a:cubicBezTo>
                          <a:cubicBezTo>
                            <a:pt x="206" y="292"/>
                            <a:pt x="206" y="292"/>
                            <a:pt x="206" y="292"/>
                          </a:cubicBezTo>
                          <a:cubicBezTo>
                            <a:pt x="205" y="296"/>
                            <a:pt x="205" y="296"/>
                            <a:pt x="205" y="296"/>
                          </a:cubicBezTo>
                          <a:cubicBezTo>
                            <a:pt x="205" y="296"/>
                            <a:pt x="205" y="296"/>
                            <a:pt x="205" y="296"/>
                          </a:cubicBezTo>
                          <a:cubicBezTo>
                            <a:pt x="211" y="297"/>
                            <a:pt x="211" y="297"/>
                            <a:pt x="211" y="297"/>
                          </a:cubicBezTo>
                          <a:cubicBezTo>
                            <a:pt x="211" y="297"/>
                            <a:pt x="211" y="297"/>
                            <a:pt x="211" y="297"/>
                          </a:cubicBezTo>
                          <a:cubicBezTo>
                            <a:pt x="211" y="296"/>
                            <a:pt x="211" y="295"/>
                            <a:pt x="211" y="295"/>
                          </a:cubicBezTo>
                          <a:cubicBezTo>
                            <a:pt x="213" y="294"/>
                            <a:pt x="213" y="294"/>
                            <a:pt x="213" y="294"/>
                          </a:cubicBezTo>
                          <a:cubicBezTo>
                            <a:pt x="227" y="303"/>
                            <a:pt x="227" y="303"/>
                            <a:pt x="227" y="303"/>
                          </a:cubicBezTo>
                          <a:cubicBezTo>
                            <a:pt x="228" y="305"/>
                            <a:pt x="229" y="306"/>
                            <a:pt x="229" y="308"/>
                          </a:cubicBezTo>
                          <a:cubicBezTo>
                            <a:pt x="229" y="314"/>
                            <a:pt x="229" y="314"/>
                            <a:pt x="229" y="314"/>
                          </a:cubicBezTo>
                          <a:cubicBezTo>
                            <a:pt x="234" y="315"/>
                            <a:pt x="234" y="315"/>
                            <a:pt x="234" y="315"/>
                          </a:cubicBezTo>
                          <a:cubicBezTo>
                            <a:pt x="237" y="310"/>
                            <a:pt x="237" y="310"/>
                            <a:pt x="237" y="310"/>
                          </a:cubicBezTo>
                          <a:cubicBezTo>
                            <a:pt x="235" y="307"/>
                            <a:pt x="235" y="305"/>
                            <a:pt x="235" y="303"/>
                          </a:cubicBezTo>
                          <a:cubicBezTo>
                            <a:pt x="235" y="302"/>
                            <a:pt x="236" y="301"/>
                            <a:pt x="237" y="300"/>
                          </a:cubicBezTo>
                          <a:cubicBezTo>
                            <a:pt x="239" y="299"/>
                            <a:pt x="239" y="299"/>
                            <a:pt x="239" y="299"/>
                          </a:cubicBezTo>
                          <a:cubicBezTo>
                            <a:pt x="239" y="298"/>
                            <a:pt x="239" y="297"/>
                            <a:pt x="240" y="297"/>
                          </a:cubicBezTo>
                          <a:cubicBezTo>
                            <a:pt x="243" y="297"/>
                            <a:pt x="243" y="297"/>
                            <a:pt x="243" y="297"/>
                          </a:cubicBezTo>
                          <a:cubicBezTo>
                            <a:pt x="245" y="299"/>
                            <a:pt x="247" y="303"/>
                            <a:pt x="248" y="309"/>
                          </a:cubicBezTo>
                          <a:cubicBezTo>
                            <a:pt x="248" y="310"/>
                            <a:pt x="248" y="310"/>
                            <a:pt x="248" y="310"/>
                          </a:cubicBezTo>
                          <a:cubicBezTo>
                            <a:pt x="249" y="311"/>
                            <a:pt x="249" y="311"/>
                            <a:pt x="249" y="311"/>
                          </a:cubicBezTo>
                          <a:cubicBezTo>
                            <a:pt x="249" y="312"/>
                            <a:pt x="251" y="313"/>
                            <a:pt x="255" y="315"/>
                          </a:cubicBezTo>
                          <a:cubicBezTo>
                            <a:pt x="255" y="315"/>
                            <a:pt x="255" y="315"/>
                            <a:pt x="255" y="315"/>
                          </a:cubicBezTo>
                          <a:cubicBezTo>
                            <a:pt x="256" y="315"/>
                            <a:pt x="256" y="315"/>
                            <a:pt x="256" y="315"/>
                          </a:cubicBezTo>
                          <a:cubicBezTo>
                            <a:pt x="269" y="328"/>
                            <a:pt x="269" y="328"/>
                            <a:pt x="269" y="328"/>
                          </a:cubicBezTo>
                          <a:cubicBezTo>
                            <a:pt x="269" y="328"/>
                            <a:pt x="269" y="328"/>
                            <a:pt x="269" y="328"/>
                          </a:cubicBezTo>
                          <a:cubicBezTo>
                            <a:pt x="275" y="326"/>
                            <a:pt x="275" y="326"/>
                            <a:pt x="275" y="326"/>
                          </a:cubicBezTo>
                          <a:cubicBezTo>
                            <a:pt x="274" y="324"/>
                            <a:pt x="274" y="324"/>
                            <a:pt x="274" y="324"/>
                          </a:cubicBezTo>
                          <a:cubicBezTo>
                            <a:pt x="272" y="322"/>
                            <a:pt x="272" y="320"/>
                            <a:pt x="272" y="319"/>
                          </a:cubicBezTo>
                          <a:cubicBezTo>
                            <a:pt x="272" y="316"/>
                            <a:pt x="274" y="313"/>
                            <a:pt x="278" y="311"/>
                          </a:cubicBezTo>
                          <a:cubicBezTo>
                            <a:pt x="285" y="305"/>
                            <a:pt x="285" y="305"/>
                            <a:pt x="285" y="305"/>
                          </a:cubicBezTo>
                          <a:cubicBezTo>
                            <a:pt x="293" y="310"/>
                            <a:pt x="293" y="310"/>
                            <a:pt x="293" y="310"/>
                          </a:cubicBezTo>
                          <a:cubicBezTo>
                            <a:pt x="294" y="310"/>
                            <a:pt x="294" y="310"/>
                            <a:pt x="294" y="310"/>
                          </a:cubicBezTo>
                          <a:cubicBezTo>
                            <a:pt x="296" y="301"/>
                            <a:pt x="296" y="301"/>
                            <a:pt x="296" y="301"/>
                          </a:cubicBezTo>
                          <a:cubicBezTo>
                            <a:pt x="296" y="300"/>
                            <a:pt x="296" y="300"/>
                            <a:pt x="296" y="300"/>
                          </a:cubicBezTo>
                          <a:cubicBezTo>
                            <a:pt x="297" y="299"/>
                            <a:pt x="297" y="299"/>
                            <a:pt x="297" y="299"/>
                          </a:cubicBezTo>
                          <a:cubicBezTo>
                            <a:pt x="304" y="300"/>
                            <a:pt x="304" y="300"/>
                            <a:pt x="304" y="300"/>
                          </a:cubicBezTo>
                          <a:cubicBezTo>
                            <a:pt x="305" y="301"/>
                            <a:pt x="306" y="303"/>
                            <a:pt x="306" y="305"/>
                          </a:cubicBezTo>
                          <a:cubicBezTo>
                            <a:pt x="306" y="306"/>
                            <a:pt x="305" y="308"/>
                            <a:pt x="303" y="310"/>
                          </a:cubicBezTo>
                          <a:cubicBezTo>
                            <a:pt x="305" y="311"/>
                            <a:pt x="305" y="311"/>
                            <a:pt x="305" y="311"/>
                          </a:cubicBezTo>
                          <a:cubicBezTo>
                            <a:pt x="309" y="313"/>
                            <a:pt x="312" y="314"/>
                            <a:pt x="314" y="315"/>
                          </a:cubicBezTo>
                          <a:cubicBezTo>
                            <a:pt x="315" y="315"/>
                            <a:pt x="315" y="315"/>
                            <a:pt x="315" y="315"/>
                          </a:cubicBezTo>
                          <a:cubicBezTo>
                            <a:pt x="315" y="315"/>
                            <a:pt x="315" y="315"/>
                            <a:pt x="315" y="315"/>
                          </a:cubicBezTo>
                          <a:cubicBezTo>
                            <a:pt x="320" y="317"/>
                            <a:pt x="320" y="317"/>
                            <a:pt x="320" y="317"/>
                          </a:cubicBezTo>
                          <a:cubicBezTo>
                            <a:pt x="324" y="317"/>
                            <a:pt x="324" y="317"/>
                            <a:pt x="324" y="317"/>
                          </a:cubicBezTo>
                          <a:cubicBezTo>
                            <a:pt x="318" y="288"/>
                            <a:pt x="318" y="288"/>
                            <a:pt x="318" y="288"/>
                          </a:cubicBezTo>
                          <a:cubicBezTo>
                            <a:pt x="314" y="285"/>
                            <a:pt x="310" y="281"/>
                            <a:pt x="307" y="275"/>
                          </a:cubicBezTo>
                          <a:cubicBezTo>
                            <a:pt x="304" y="270"/>
                            <a:pt x="305" y="263"/>
                            <a:pt x="312" y="255"/>
                          </a:cubicBezTo>
                          <a:cubicBezTo>
                            <a:pt x="315" y="251"/>
                            <a:pt x="320" y="247"/>
                            <a:pt x="325" y="243"/>
                          </a:cubicBezTo>
                          <a:cubicBezTo>
                            <a:pt x="325" y="243"/>
                            <a:pt x="325" y="243"/>
                            <a:pt x="325" y="243"/>
                          </a:cubicBezTo>
                          <a:cubicBezTo>
                            <a:pt x="325" y="243"/>
                            <a:pt x="325" y="243"/>
                            <a:pt x="325" y="243"/>
                          </a:cubicBezTo>
                          <a:cubicBezTo>
                            <a:pt x="331" y="243"/>
                            <a:pt x="331" y="243"/>
                            <a:pt x="331" y="243"/>
                          </a:cubicBezTo>
                          <a:cubicBezTo>
                            <a:pt x="331" y="243"/>
                            <a:pt x="331" y="243"/>
                            <a:pt x="331" y="243"/>
                          </a:cubicBezTo>
                          <a:cubicBezTo>
                            <a:pt x="336" y="245"/>
                            <a:pt x="336" y="245"/>
                            <a:pt x="336" y="245"/>
                          </a:cubicBezTo>
                          <a:cubicBezTo>
                            <a:pt x="346" y="245"/>
                            <a:pt x="346" y="245"/>
                            <a:pt x="346" y="245"/>
                          </a:cubicBezTo>
                          <a:cubicBezTo>
                            <a:pt x="350" y="243"/>
                            <a:pt x="353" y="237"/>
                            <a:pt x="357" y="228"/>
                          </a:cubicBezTo>
                          <a:cubicBezTo>
                            <a:pt x="360" y="222"/>
                            <a:pt x="360" y="211"/>
                            <a:pt x="358" y="193"/>
                          </a:cubicBez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80" name="ïṡḻíďé">
                      <a:extLst>
                        <a:ext uri="{FF2B5EF4-FFF2-40B4-BE49-F238E27FC236}">
                          <a16:creationId xmlns:a16="http://schemas.microsoft.com/office/drawing/2014/main" id="{B6A0A7F4-116B-4AB2-8C04-17CFA221E64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268" y="2486"/>
                      <a:ext cx="81" cy="73"/>
                    </a:xfrm>
                    <a:custGeom>
                      <a:avLst/>
                      <a:gdLst>
                        <a:gd name="T0" fmla="*/ 31 w 34"/>
                        <a:gd name="T1" fmla="*/ 17 h 31"/>
                        <a:gd name="T2" fmla="*/ 34 w 34"/>
                        <a:gd name="T3" fmla="*/ 13 h 31"/>
                        <a:gd name="T4" fmla="*/ 34 w 34"/>
                        <a:gd name="T5" fmla="*/ 13 h 31"/>
                        <a:gd name="T6" fmla="*/ 34 w 34"/>
                        <a:gd name="T7" fmla="*/ 13 h 31"/>
                        <a:gd name="T8" fmla="*/ 34 w 34"/>
                        <a:gd name="T9" fmla="*/ 13 h 31"/>
                        <a:gd name="T10" fmla="*/ 24 w 34"/>
                        <a:gd name="T11" fmla="*/ 5 h 31"/>
                        <a:gd name="T12" fmla="*/ 11 w 34"/>
                        <a:gd name="T13" fmla="*/ 1 h 31"/>
                        <a:gd name="T14" fmla="*/ 7 w 34"/>
                        <a:gd name="T15" fmla="*/ 2 h 31"/>
                        <a:gd name="T16" fmla="*/ 7 w 34"/>
                        <a:gd name="T17" fmla="*/ 11 h 31"/>
                        <a:gd name="T18" fmla="*/ 2 w 34"/>
                        <a:gd name="T19" fmla="*/ 19 h 31"/>
                        <a:gd name="T20" fmla="*/ 0 w 34"/>
                        <a:gd name="T21" fmla="*/ 21 h 31"/>
                        <a:gd name="T22" fmla="*/ 4 w 34"/>
                        <a:gd name="T23" fmla="*/ 25 h 31"/>
                        <a:gd name="T24" fmla="*/ 5 w 34"/>
                        <a:gd name="T25" fmla="*/ 25 h 31"/>
                        <a:gd name="T26" fmla="*/ 6 w 34"/>
                        <a:gd name="T27" fmla="*/ 29 h 31"/>
                        <a:gd name="T28" fmla="*/ 11 w 34"/>
                        <a:gd name="T29" fmla="*/ 31 h 31"/>
                        <a:gd name="T30" fmla="*/ 17 w 34"/>
                        <a:gd name="T31" fmla="*/ 28 h 31"/>
                        <a:gd name="T32" fmla="*/ 26 w 34"/>
                        <a:gd name="T33" fmla="*/ 30 h 31"/>
                        <a:gd name="T34" fmla="*/ 26 w 34"/>
                        <a:gd name="T35" fmla="*/ 27 h 31"/>
                        <a:gd name="T36" fmla="*/ 31 w 34"/>
                        <a:gd name="T37" fmla="*/ 17 h 3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</a:cxnLst>
                      <a:rect l="0" t="0" r="r" b="b"/>
                      <a:pathLst>
                        <a:path w="34" h="31">
                          <a:moveTo>
                            <a:pt x="31" y="17"/>
                          </a:moveTo>
                          <a:cubicBezTo>
                            <a:pt x="34" y="13"/>
                            <a:pt x="34" y="13"/>
                            <a:pt x="34" y="13"/>
                          </a:cubicBezTo>
                          <a:cubicBezTo>
                            <a:pt x="34" y="13"/>
                            <a:pt x="34" y="13"/>
                            <a:pt x="34" y="13"/>
                          </a:cubicBezTo>
                          <a:cubicBezTo>
                            <a:pt x="34" y="13"/>
                            <a:pt x="34" y="13"/>
                            <a:pt x="34" y="13"/>
                          </a:cubicBezTo>
                          <a:cubicBezTo>
                            <a:pt x="34" y="13"/>
                            <a:pt x="34" y="13"/>
                            <a:pt x="34" y="13"/>
                          </a:cubicBezTo>
                          <a:cubicBezTo>
                            <a:pt x="24" y="5"/>
                            <a:pt x="24" y="5"/>
                            <a:pt x="24" y="5"/>
                          </a:cubicBezTo>
                          <a:cubicBezTo>
                            <a:pt x="19" y="1"/>
                            <a:pt x="14" y="0"/>
                            <a:pt x="11" y="1"/>
                          </a:cubicBezTo>
                          <a:cubicBezTo>
                            <a:pt x="7" y="2"/>
                            <a:pt x="7" y="2"/>
                            <a:pt x="7" y="2"/>
                          </a:cubicBezTo>
                          <a:cubicBezTo>
                            <a:pt x="7" y="11"/>
                            <a:pt x="7" y="11"/>
                            <a:pt x="7" y="11"/>
                          </a:cubicBezTo>
                          <a:cubicBezTo>
                            <a:pt x="6" y="13"/>
                            <a:pt x="5" y="17"/>
                            <a:pt x="2" y="19"/>
                          </a:cubicBezTo>
                          <a:cubicBezTo>
                            <a:pt x="0" y="21"/>
                            <a:pt x="0" y="21"/>
                            <a:pt x="0" y="21"/>
                          </a:cubicBezTo>
                          <a:cubicBezTo>
                            <a:pt x="4" y="25"/>
                            <a:pt x="4" y="25"/>
                            <a:pt x="4" y="25"/>
                          </a:cubicBezTo>
                          <a:cubicBezTo>
                            <a:pt x="5" y="25"/>
                            <a:pt x="5" y="25"/>
                            <a:pt x="5" y="25"/>
                          </a:cubicBezTo>
                          <a:cubicBezTo>
                            <a:pt x="6" y="29"/>
                            <a:pt x="6" y="29"/>
                            <a:pt x="6" y="29"/>
                          </a:cubicBezTo>
                          <a:cubicBezTo>
                            <a:pt x="11" y="31"/>
                            <a:pt x="11" y="31"/>
                            <a:pt x="11" y="31"/>
                          </a:cubicBezTo>
                          <a:cubicBezTo>
                            <a:pt x="13" y="29"/>
                            <a:pt x="15" y="28"/>
                            <a:pt x="17" y="28"/>
                          </a:cubicBezTo>
                          <a:cubicBezTo>
                            <a:pt x="26" y="30"/>
                            <a:pt x="26" y="30"/>
                            <a:pt x="26" y="30"/>
                          </a:cubicBezTo>
                          <a:cubicBezTo>
                            <a:pt x="26" y="27"/>
                            <a:pt x="26" y="27"/>
                            <a:pt x="26" y="27"/>
                          </a:cubicBezTo>
                          <a:cubicBezTo>
                            <a:pt x="27" y="21"/>
                            <a:pt x="29" y="18"/>
                            <a:pt x="31" y="17"/>
                          </a:cubicBez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81" name="îṡḻîḍé">
                      <a:extLst>
                        <a:ext uri="{FF2B5EF4-FFF2-40B4-BE49-F238E27FC236}">
                          <a16:creationId xmlns:a16="http://schemas.microsoft.com/office/drawing/2014/main" id="{3255B0EE-43C5-48F7-8EF7-BE535D484472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892" y="2216"/>
                      <a:ext cx="447" cy="345"/>
                    </a:xfrm>
                    <a:custGeom>
                      <a:avLst/>
                      <a:gdLst>
                        <a:gd name="T0" fmla="*/ 120 w 189"/>
                        <a:gd name="T1" fmla="*/ 23 h 146"/>
                        <a:gd name="T2" fmla="*/ 85 w 189"/>
                        <a:gd name="T3" fmla="*/ 9 h 146"/>
                        <a:gd name="T4" fmla="*/ 85 w 189"/>
                        <a:gd name="T5" fmla="*/ 1 h 146"/>
                        <a:gd name="T6" fmla="*/ 82 w 189"/>
                        <a:gd name="T7" fmla="*/ 0 h 146"/>
                        <a:gd name="T8" fmla="*/ 66 w 189"/>
                        <a:gd name="T9" fmla="*/ 16 h 146"/>
                        <a:gd name="T10" fmla="*/ 58 w 189"/>
                        <a:gd name="T11" fmla="*/ 24 h 146"/>
                        <a:gd name="T12" fmla="*/ 48 w 189"/>
                        <a:gd name="T13" fmla="*/ 19 h 146"/>
                        <a:gd name="T14" fmla="*/ 31 w 189"/>
                        <a:gd name="T15" fmla="*/ 25 h 146"/>
                        <a:gd name="T16" fmla="*/ 10 w 189"/>
                        <a:gd name="T17" fmla="*/ 11 h 146"/>
                        <a:gd name="T18" fmla="*/ 2 w 189"/>
                        <a:gd name="T19" fmla="*/ 17 h 146"/>
                        <a:gd name="T20" fmla="*/ 2 w 189"/>
                        <a:gd name="T21" fmla="*/ 18 h 146"/>
                        <a:gd name="T22" fmla="*/ 0 w 189"/>
                        <a:gd name="T23" fmla="*/ 20 h 146"/>
                        <a:gd name="T24" fmla="*/ 4 w 189"/>
                        <a:gd name="T25" fmla="*/ 21 h 146"/>
                        <a:gd name="T26" fmla="*/ 5 w 189"/>
                        <a:gd name="T27" fmla="*/ 21 h 146"/>
                        <a:gd name="T28" fmla="*/ 34 w 189"/>
                        <a:gd name="T29" fmla="*/ 43 h 146"/>
                        <a:gd name="T30" fmla="*/ 62 w 189"/>
                        <a:gd name="T31" fmla="*/ 75 h 146"/>
                        <a:gd name="T32" fmla="*/ 90 w 189"/>
                        <a:gd name="T33" fmla="*/ 72 h 146"/>
                        <a:gd name="T34" fmla="*/ 91 w 189"/>
                        <a:gd name="T35" fmla="*/ 71 h 146"/>
                        <a:gd name="T36" fmla="*/ 99 w 189"/>
                        <a:gd name="T37" fmla="*/ 73 h 146"/>
                        <a:gd name="T38" fmla="*/ 100 w 189"/>
                        <a:gd name="T39" fmla="*/ 75 h 146"/>
                        <a:gd name="T40" fmla="*/ 93 w 189"/>
                        <a:gd name="T41" fmla="*/ 93 h 146"/>
                        <a:gd name="T42" fmla="*/ 84 w 189"/>
                        <a:gd name="T43" fmla="*/ 93 h 146"/>
                        <a:gd name="T44" fmla="*/ 74 w 189"/>
                        <a:gd name="T45" fmla="*/ 117 h 146"/>
                        <a:gd name="T46" fmla="*/ 89 w 189"/>
                        <a:gd name="T47" fmla="*/ 127 h 146"/>
                        <a:gd name="T48" fmla="*/ 93 w 189"/>
                        <a:gd name="T49" fmla="*/ 133 h 146"/>
                        <a:gd name="T50" fmla="*/ 100 w 189"/>
                        <a:gd name="T51" fmla="*/ 133 h 146"/>
                        <a:gd name="T52" fmla="*/ 115 w 189"/>
                        <a:gd name="T53" fmla="*/ 139 h 146"/>
                        <a:gd name="T54" fmla="*/ 118 w 189"/>
                        <a:gd name="T55" fmla="*/ 143 h 146"/>
                        <a:gd name="T56" fmla="*/ 132 w 189"/>
                        <a:gd name="T57" fmla="*/ 144 h 146"/>
                        <a:gd name="T58" fmla="*/ 152 w 189"/>
                        <a:gd name="T59" fmla="*/ 143 h 146"/>
                        <a:gd name="T60" fmla="*/ 159 w 189"/>
                        <a:gd name="T61" fmla="*/ 139 h 146"/>
                        <a:gd name="T62" fmla="*/ 158 w 189"/>
                        <a:gd name="T63" fmla="*/ 131 h 146"/>
                        <a:gd name="T64" fmla="*/ 162 w 189"/>
                        <a:gd name="T65" fmla="*/ 119 h 146"/>
                        <a:gd name="T66" fmla="*/ 170 w 189"/>
                        <a:gd name="T67" fmla="*/ 111 h 146"/>
                        <a:gd name="T68" fmla="*/ 186 w 189"/>
                        <a:gd name="T69" fmla="*/ 111 h 146"/>
                        <a:gd name="T70" fmla="*/ 181 w 189"/>
                        <a:gd name="T71" fmla="*/ 98 h 146"/>
                        <a:gd name="T72" fmla="*/ 174 w 189"/>
                        <a:gd name="T73" fmla="*/ 97 h 146"/>
                        <a:gd name="T74" fmla="*/ 174 w 189"/>
                        <a:gd name="T75" fmla="*/ 97 h 146"/>
                        <a:gd name="T76" fmla="*/ 156 w 189"/>
                        <a:gd name="T77" fmla="*/ 86 h 146"/>
                        <a:gd name="T78" fmla="*/ 147 w 189"/>
                        <a:gd name="T79" fmla="*/ 83 h 146"/>
                        <a:gd name="T80" fmla="*/ 132 w 189"/>
                        <a:gd name="T81" fmla="*/ 43 h 146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</a:cxnLst>
                      <a:rect l="0" t="0" r="r" b="b"/>
                      <a:pathLst>
                        <a:path w="189" h="146">
                          <a:moveTo>
                            <a:pt x="132" y="43"/>
                          </a:moveTo>
                          <a:cubicBezTo>
                            <a:pt x="128" y="39"/>
                            <a:pt x="124" y="33"/>
                            <a:pt x="120" y="23"/>
                          </a:cubicBezTo>
                          <a:cubicBezTo>
                            <a:pt x="109" y="23"/>
                            <a:pt x="102" y="21"/>
                            <a:pt x="99" y="17"/>
                          </a:cubicBezTo>
                          <a:cubicBezTo>
                            <a:pt x="96" y="13"/>
                            <a:pt x="92" y="11"/>
                            <a:pt x="85" y="9"/>
                          </a:cubicBezTo>
                          <a:cubicBezTo>
                            <a:pt x="83" y="8"/>
                            <a:pt x="83" y="8"/>
                            <a:pt x="83" y="8"/>
                          </a:cubicBezTo>
                          <a:cubicBezTo>
                            <a:pt x="85" y="1"/>
                            <a:pt x="85" y="1"/>
                            <a:pt x="85" y="1"/>
                          </a:cubicBezTo>
                          <a:cubicBezTo>
                            <a:pt x="84" y="1"/>
                            <a:pt x="84" y="1"/>
                            <a:pt x="84" y="1"/>
                          </a:cubicBezTo>
                          <a:cubicBezTo>
                            <a:pt x="82" y="0"/>
                            <a:pt x="82" y="0"/>
                            <a:pt x="82" y="0"/>
                          </a:cubicBezTo>
                          <a:cubicBezTo>
                            <a:pt x="77" y="3"/>
                            <a:pt x="74" y="5"/>
                            <a:pt x="72" y="8"/>
                          </a:cubicBezTo>
                          <a:cubicBezTo>
                            <a:pt x="71" y="11"/>
                            <a:pt x="69" y="14"/>
                            <a:pt x="66" y="16"/>
                          </a:cubicBezTo>
                          <a:cubicBezTo>
                            <a:pt x="64" y="23"/>
                            <a:pt x="62" y="26"/>
                            <a:pt x="60" y="26"/>
                          </a:cubicBezTo>
                          <a:cubicBezTo>
                            <a:pt x="59" y="26"/>
                            <a:pt x="58" y="25"/>
                            <a:pt x="58" y="24"/>
                          </a:cubicBezTo>
                          <a:cubicBezTo>
                            <a:pt x="54" y="21"/>
                            <a:pt x="54" y="21"/>
                            <a:pt x="54" y="21"/>
                          </a:cubicBezTo>
                          <a:cubicBezTo>
                            <a:pt x="52" y="20"/>
                            <a:pt x="50" y="19"/>
                            <a:pt x="48" y="19"/>
                          </a:cubicBezTo>
                          <a:cubicBezTo>
                            <a:pt x="44" y="20"/>
                            <a:pt x="44" y="20"/>
                            <a:pt x="44" y="20"/>
                          </a:cubicBezTo>
                          <a:cubicBezTo>
                            <a:pt x="41" y="23"/>
                            <a:pt x="37" y="25"/>
                            <a:pt x="31" y="25"/>
                          </a:cubicBezTo>
                          <a:cubicBezTo>
                            <a:pt x="16" y="25"/>
                            <a:pt x="16" y="25"/>
                            <a:pt x="16" y="25"/>
                          </a:cubicBezTo>
                          <a:cubicBezTo>
                            <a:pt x="11" y="22"/>
                            <a:pt x="9" y="17"/>
                            <a:pt x="10" y="11"/>
                          </a:cubicBezTo>
                          <a:cubicBezTo>
                            <a:pt x="4" y="9"/>
                            <a:pt x="4" y="9"/>
                            <a:pt x="4" y="9"/>
                          </a:cubicBezTo>
                          <a:cubicBezTo>
                            <a:pt x="2" y="17"/>
                            <a:pt x="2" y="17"/>
                            <a:pt x="2" y="17"/>
                          </a:cubicBezTo>
                          <a:cubicBezTo>
                            <a:pt x="2" y="17"/>
                            <a:pt x="2" y="17"/>
                            <a:pt x="2" y="17"/>
                          </a:cubicBezTo>
                          <a:cubicBezTo>
                            <a:pt x="2" y="18"/>
                            <a:pt x="2" y="18"/>
                            <a:pt x="2" y="18"/>
                          </a:cubicBezTo>
                          <a:cubicBezTo>
                            <a:pt x="1" y="18"/>
                            <a:pt x="1" y="18"/>
                            <a:pt x="1" y="18"/>
                          </a:cubicBezTo>
                          <a:cubicBezTo>
                            <a:pt x="0" y="20"/>
                            <a:pt x="0" y="20"/>
                            <a:pt x="0" y="20"/>
                          </a:cubicBezTo>
                          <a:cubicBezTo>
                            <a:pt x="4" y="21"/>
                            <a:pt x="4" y="21"/>
                            <a:pt x="4" y="21"/>
                          </a:cubicBezTo>
                          <a:cubicBezTo>
                            <a:pt x="4" y="21"/>
                            <a:pt x="4" y="21"/>
                            <a:pt x="4" y="21"/>
                          </a:cubicBezTo>
                          <a:cubicBezTo>
                            <a:pt x="5" y="21"/>
                            <a:pt x="5" y="21"/>
                            <a:pt x="5" y="21"/>
                          </a:cubicBezTo>
                          <a:cubicBezTo>
                            <a:pt x="5" y="21"/>
                            <a:pt x="5" y="21"/>
                            <a:pt x="5" y="21"/>
                          </a:cubicBezTo>
                          <a:cubicBezTo>
                            <a:pt x="12" y="31"/>
                            <a:pt x="17" y="37"/>
                            <a:pt x="20" y="38"/>
                          </a:cubicBezTo>
                          <a:cubicBezTo>
                            <a:pt x="21" y="39"/>
                            <a:pt x="26" y="41"/>
                            <a:pt x="34" y="43"/>
                          </a:cubicBezTo>
                          <a:cubicBezTo>
                            <a:pt x="49" y="48"/>
                            <a:pt x="49" y="48"/>
                            <a:pt x="49" y="48"/>
                          </a:cubicBezTo>
                          <a:cubicBezTo>
                            <a:pt x="53" y="50"/>
                            <a:pt x="58" y="59"/>
                            <a:pt x="62" y="75"/>
                          </a:cubicBezTo>
                          <a:cubicBezTo>
                            <a:pt x="69" y="79"/>
                            <a:pt x="73" y="81"/>
                            <a:pt x="76" y="81"/>
                          </a:cubicBezTo>
                          <a:cubicBezTo>
                            <a:pt x="78" y="79"/>
                            <a:pt x="83" y="77"/>
                            <a:pt x="90" y="72"/>
                          </a:cubicBezTo>
                          <a:cubicBezTo>
                            <a:pt x="90" y="72"/>
                            <a:pt x="90" y="72"/>
                            <a:pt x="90" y="72"/>
                          </a:cubicBezTo>
                          <a:cubicBezTo>
                            <a:pt x="91" y="71"/>
                            <a:pt x="91" y="71"/>
                            <a:pt x="91" y="71"/>
                          </a:cubicBezTo>
                          <a:cubicBezTo>
                            <a:pt x="92" y="72"/>
                            <a:pt x="92" y="72"/>
                            <a:pt x="92" y="72"/>
                          </a:cubicBezTo>
                          <a:cubicBezTo>
                            <a:pt x="99" y="73"/>
                            <a:pt x="99" y="73"/>
                            <a:pt x="99" y="73"/>
                          </a:cubicBezTo>
                          <a:cubicBezTo>
                            <a:pt x="100" y="73"/>
                            <a:pt x="100" y="73"/>
                            <a:pt x="100" y="73"/>
                          </a:cubicBezTo>
                          <a:cubicBezTo>
                            <a:pt x="100" y="75"/>
                            <a:pt x="100" y="75"/>
                            <a:pt x="100" y="75"/>
                          </a:cubicBezTo>
                          <a:cubicBezTo>
                            <a:pt x="99" y="76"/>
                            <a:pt x="99" y="76"/>
                            <a:pt x="99" y="76"/>
                          </a:cubicBezTo>
                          <a:cubicBezTo>
                            <a:pt x="97" y="85"/>
                            <a:pt x="95" y="91"/>
                            <a:pt x="93" y="93"/>
                          </a:cubicBezTo>
                          <a:cubicBezTo>
                            <a:pt x="84" y="93"/>
                            <a:pt x="84" y="93"/>
                            <a:pt x="84" y="93"/>
                          </a:cubicBezTo>
                          <a:cubicBezTo>
                            <a:pt x="84" y="93"/>
                            <a:pt x="84" y="93"/>
                            <a:pt x="84" y="93"/>
                          </a:cubicBezTo>
                          <a:cubicBezTo>
                            <a:pt x="84" y="97"/>
                            <a:pt x="81" y="103"/>
                            <a:pt x="76" y="111"/>
                          </a:cubicBezTo>
                          <a:cubicBezTo>
                            <a:pt x="74" y="113"/>
                            <a:pt x="74" y="115"/>
                            <a:pt x="74" y="117"/>
                          </a:cubicBezTo>
                          <a:cubicBezTo>
                            <a:pt x="83" y="123"/>
                            <a:pt x="83" y="123"/>
                            <a:pt x="83" y="123"/>
                          </a:cubicBezTo>
                          <a:cubicBezTo>
                            <a:pt x="85" y="126"/>
                            <a:pt x="87" y="127"/>
                            <a:pt x="89" y="127"/>
                          </a:cubicBezTo>
                          <a:cubicBezTo>
                            <a:pt x="91" y="127"/>
                            <a:pt x="91" y="127"/>
                            <a:pt x="91" y="127"/>
                          </a:cubicBezTo>
                          <a:cubicBezTo>
                            <a:pt x="93" y="133"/>
                            <a:pt x="93" y="133"/>
                            <a:pt x="93" y="133"/>
                          </a:cubicBezTo>
                          <a:cubicBezTo>
                            <a:pt x="97" y="135"/>
                            <a:pt x="97" y="135"/>
                            <a:pt x="97" y="135"/>
                          </a:cubicBezTo>
                          <a:cubicBezTo>
                            <a:pt x="100" y="133"/>
                            <a:pt x="100" y="133"/>
                            <a:pt x="100" y="133"/>
                          </a:cubicBezTo>
                          <a:cubicBezTo>
                            <a:pt x="101" y="131"/>
                            <a:pt x="102" y="131"/>
                            <a:pt x="104" y="131"/>
                          </a:cubicBezTo>
                          <a:cubicBezTo>
                            <a:pt x="108" y="131"/>
                            <a:pt x="111" y="133"/>
                            <a:pt x="115" y="139"/>
                          </a:cubicBezTo>
                          <a:cubicBezTo>
                            <a:pt x="115" y="139"/>
                            <a:pt x="115" y="139"/>
                            <a:pt x="115" y="139"/>
                          </a:cubicBezTo>
                          <a:cubicBezTo>
                            <a:pt x="118" y="143"/>
                            <a:pt x="118" y="143"/>
                            <a:pt x="118" y="143"/>
                          </a:cubicBezTo>
                          <a:cubicBezTo>
                            <a:pt x="119" y="143"/>
                            <a:pt x="119" y="143"/>
                            <a:pt x="119" y="143"/>
                          </a:cubicBezTo>
                          <a:cubicBezTo>
                            <a:pt x="121" y="141"/>
                            <a:pt x="126" y="142"/>
                            <a:pt x="132" y="144"/>
                          </a:cubicBezTo>
                          <a:cubicBezTo>
                            <a:pt x="142" y="146"/>
                            <a:pt x="142" y="146"/>
                            <a:pt x="142" y="146"/>
                          </a:cubicBezTo>
                          <a:cubicBezTo>
                            <a:pt x="152" y="143"/>
                            <a:pt x="152" y="143"/>
                            <a:pt x="152" y="143"/>
                          </a:cubicBezTo>
                          <a:cubicBezTo>
                            <a:pt x="156" y="141"/>
                            <a:pt x="156" y="141"/>
                            <a:pt x="156" y="141"/>
                          </a:cubicBezTo>
                          <a:cubicBezTo>
                            <a:pt x="159" y="139"/>
                            <a:pt x="159" y="139"/>
                            <a:pt x="159" y="139"/>
                          </a:cubicBezTo>
                          <a:cubicBezTo>
                            <a:pt x="156" y="136"/>
                            <a:pt x="156" y="136"/>
                            <a:pt x="156" y="136"/>
                          </a:cubicBezTo>
                          <a:cubicBezTo>
                            <a:pt x="156" y="135"/>
                            <a:pt x="156" y="133"/>
                            <a:pt x="158" y="131"/>
                          </a:cubicBezTo>
                          <a:cubicBezTo>
                            <a:pt x="161" y="129"/>
                            <a:pt x="162" y="127"/>
                            <a:pt x="162" y="124"/>
                          </a:cubicBezTo>
                          <a:cubicBezTo>
                            <a:pt x="162" y="119"/>
                            <a:pt x="162" y="119"/>
                            <a:pt x="162" y="119"/>
                          </a:cubicBezTo>
                          <a:cubicBezTo>
                            <a:pt x="162" y="117"/>
                            <a:pt x="162" y="115"/>
                            <a:pt x="163" y="115"/>
                          </a:cubicBezTo>
                          <a:cubicBezTo>
                            <a:pt x="164" y="113"/>
                            <a:pt x="166" y="112"/>
                            <a:pt x="170" y="111"/>
                          </a:cubicBezTo>
                          <a:cubicBezTo>
                            <a:pt x="175" y="111"/>
                            <a:pt x="181" y="113"/>
                            <a:pt x="189" y="119"/>
                          </a:cubicBezTo>
                          <a:cubicBezTo>
                            <a:pt x="186" y="111"/>
                            <a:pt x="186" y="111"/>
                            <a:pt x="186" y="111"/>
                          </a:cubicBezTo>
                          <a:cubicBezTo>
                            <a:pt x="182" y="105"/>
                            <a:pt x="182" y="105"/>
                            <a:pt x="182" y="105"/>
                          </a:cubicBezTo>
                          <a:cubicBezTo>
                            <a:pt x="181" y="98"/>
                            <a:pt x="181" y="98"/>
                            <a:pt x="181" y="98"/>
                          </a:cubicBezTo>
                          <a:cubicBezTo>
                            <a:pt x="174" y="97"/>
                            <a:pt x="174" y="97"/>
                            <a:pt x="174" y="97"/>
                          </a:cubicBezTo>
                          <a:cubicBezTo>
                            <a:pt x="174" y="97"/>
                            <a:pt x="174" y="97"/>
                            <a:pt x="174" y="97"/>
                          </a:cubicBezTo>
                          <a:cubicBezTo>
                            <a:pt x="174" y="97"/>
                            <a:pt x="174" y="97"/>
                            <a:pt x="174" y="97"/>
                          </a:cubicBezTo>
                          <a:cubicBezTo>
                            <a:pt x="174" y="97"/>
                            <a:pt x="174" y="97"/>
                            <a:pt x="174" y="97"/>
                          </a:cubicBezTo>
                          <a:cubicBezTo>
                            <a:pt x="174" y="97"/>
                            <a:pt x="174" y="97"/>
                            <a:pt x="174" y="97"/>
                          </a:cubicBezTo>
                          <a:cubicBezTo>
                            <a:pt x="156" y="86"/>
                            <a:pt x="156" y="86"/>
                            <a:pt x="156" y="86"/>
                          </a:cubicBezTo>
                          <a:cubicBezTo>
                            <a:pt x="147" y="85"/>
                            <a:pt x="147" y="85"/>
                            <a:pt x="147" y="85"/>
                          </a:cubicBezTo>
                          <a:cubicBezTo>
                            <a:pt x="147" y="83"/>
                            <a:pt x="147" y="83"/>
                            <a:pt x="147" y="83"/>
                          </a:cubicBezTo>
                          <a:cubicBezTo>
                            <a:pt x="146" y="73"/>
                            <a:pt x="146" y="73"/>
                            <a:pt x="146" y="73"/>
                          </a:cubicBezTo>
                          <a:cubicBezTo>
                            <a:pt x="140" y="57"/>
                            <a:pt x="136" y="46"/>
                            <a:pt x="132" y="43"/>
                          </a:cubicBez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82" name="íṧľíḋé">
                      <a:extLst>
                        <a:ext uri="{FF2B5EF4-FFF2-40B4-BE49-F238E27FC236}">
                          <a16:creationId xmlns:a16="http://schemas.microsoft.com/office/drawing/2014/main" id="{EA94184C-9DBA-4E3A-8365-BB7323EC5CE8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658" y="1555"/>
                      <a:ext cx="416" cy="594"/>
                    </a:xfrm>
                    <a:custGeom>
                      <a:avLst/>
                      <a:gdLst>
                        <a:gd name="T0" fmla="*/ 158 w 176"/>
                        <a:gd name="T1" fmla="*/ 74 h 251"/>
                        <a:gd name="T2" fmla="*/ 140 w 176"/>
                        <a:gd name="T3" fmla="*/ 69 h 251"/>
                        <a:gd name="T4" fmla="*/ 139 w 176"/>
                        <a:gd name="T5" fmla="*/ 52 h 251"/>
                        <a:gd name="T6" fmla="*/ 134 w 176"/>
                        <a:gd name="T7" fmla="*/ 46 h 251"/>
                        <a:gd name="T8" fmla="*/ 117 w 176"/>
                        <a:gd name="T9" fmla="*/ 38 h 251"/>
                        <a:gd name="T10" fmla="*/ 117 w 176"/>
                        <a:gd name="T11" fmla="*/ 24 h 251"/>
                        <a:gd name="T12" fmla="*/ 113 w 176"/>
                        <a:gd name="T13" fmla="*/ 20 h 251"/>
                        <a:gd name="T14" fmla="*/ 105 w 176"/>
                        <a:gd name="T15" fmla="*/ 15 h 251"/>
                        <a:gd name="T16" fmla="*/ 100 w 176"/>
                        <a:gd name="T17" fmla="*/ 0 h 251"/>
                        <a:gd name="T18" fmla="*/ 89 w 176"/>
                        <a:gd name="T19" fmla="*/ 8 h 251"/>
                        <a:gd name="T20" fmla="*/ 78 w 176"/>
                        <a:gd name="T21" fmla="*/ 24 h 251"/>
                        <a:gd name="T22" fmla="*/ 71 w 176"/>
                        <a:gd name="T23" fmla="*/ 33 h 251"/>
                        <a:gd name="T24" fmla="*/ 59 w 176"/>
                        <a:gd name="T25" fmla="*/ 39 h 251"/>
                        <a:gd name="T26" fmla="*/ 45 w 176"/>
                        <a:gd name="T27" fmla="*/ 39 h 251"/>
                        <a:gd name="T28" fmla="*/ 32 w 176"/>
                        <a:gd name="T29" fmla="*/ 50 h 251"/>
                        <a:gd name="T30" fmla="*/ 24 w 176"/>
                        <a:gd name="T31" fmla="*/ 45 h 251"/>
                        <a:gd name="T32" fmla="*/ 17 w 176"/>
                        <a:gd name="T33" fmla="*/ 32 h 251"/>
                        <a:gd name="T34" fmla="*/ 8 w 176"/>
                        <a:gd name="T35" fmla="*/ 48 h 251"/>
                        <a:gd name="T36" fmla="*/ 7 w 176"/>
                        <a:gd name="T37" fmla="*/ 48 h 251"/>
                        <a:gd name="T38" fmla="*/ 15 w 176"/>
                        <a:gd name="T39" fmla="*/ 84 h 251"/>
                        <a:gd name="T40" fmla="*/ 18 w 176"/>
                        <a:gd name="T41" fmla="*/ 94 h 251"/>
                        <a:gd name="T42" fmla="*/ 6 w 176"/>
                        <a:gd name="T43" fmla="*/ 100 h 251"/>
                        <a:gd name="T44" fmla="*/ 24 w 176"/>
                        <a:gd name="T45" fmla="*/ 120 h 251"/>
                        <a:gd name="T46" fmla="*/ 24 w 176"/>
                        <a:gd name="T47" fmla="*/ 120 h 251"/>
                        <a:gd name="T48" fmla="*/ 19 w 176"/>
                        <a:gd name="T49" fmla="*/ 140 h 251"/>
                        <a:gd name="T50" fmla="*/ 8 w 176"/>
                        <a:gd name="T51" fmla="*/ 147 h 251"/>
                        <a:gd name="T52" fmla="*/ 18 w 176"/>
                        <a:gd name="T53" fmla="*/ 179 h 251"/>
                        <a:gd name="T54" fmla="*/ 24 w 176"/>
                        <a:gd name="T55" fmla="*/ 189 h 251"/>
                        <a:gd name="T56" fmla="*/ 16 w 176"/>
                        <a:gd name="T57" fmla="*/ 208 h 251"/>
                        <a:gd name="T58" fmla="*/ 10 w 176"/>
                        <a:gd name="T59" fmla="*/ 225 h 251"/>
                        <a:gd name="T60" fmla="*/ 11 w 176"/>
                        <a:gd name="T61" fmla="*/ 238 h 251"/>
                        <a:gd name="T62" fmla="*/ 13 w 176"/>
                        <a:gd name="T63" fmla="*/ 241 h 251"/>
                        <a:gd name="T64" fmla="*/ 14 w 176"/>
                        <a:gd name="T65" fmla="*/ 244 h 251"/>
                        <a:gd name="T66" fmla="*/ 14 w 176"/>
                        <a:gd name="T67" fmla="*/ 244 h 251"/>
                        <a:gd name="T68" fmla="*/ 47 w 176"/>
                        <a:gd name="T69" fmla="*/ 248 h 251"/>
                        <a:gd name="T70" fmla="*/ 56 w 176"/>
                        <a:gd name="T71" fmla="*/ 232 h 251"/>
                        <a:gd name="T72" fmla="*/ 104 w 176"/>
                        <a:gd name="T73" fmla="*/ 176 h 251"/>
                        <a:gd name="T74" fmla="*/ 125 w 176"/>
                        <a:gd name="T75" fmla="*/ 164 h 251"/>
                        <a:gd name="T76" fmla="*/ 117 w 176"/>
                        <a:gd name="T77" fmla="*/ 156 h 251"/>
                        <a:gd name="T78" fmla="*/ 115 w 176"/>
                        <a:gd name="T79" fmla="*/ 147 h 251"/>
                        <a:gd name="T80" fmla="*/ 87 w 176"/>
                        <a:gd name="T81" fmla="*/ 119 h 251"/>
                        <a:gd name="T82" fmla="*/ 61 w 176"/>
                        <a:gd name="T83" fmla="*/ 114 h 251"/>
                        <a:gd name="T84" fmla="*/ 51 w 176"/>
                        <a:gd name="T85" fmla="*/ 100 h 251"/>
                        <a:gd name="T86" fmla="*/ 67 w 176"/>
                        <a:gd name="T87" fmla="*/ 74 h 251"/>
                        <a:gd name="T88" fmla="*/ 71 w 176"/>
                        <a:gd name="T89" fmla="*/ 61 h 251"/>
                        <a:gd name="T90" fmla="*/ 104 w 176"/>
                        <a:gd name="T91" fmla="*/ 67 h 251"/>
                        <a:gd name="T92" fmla="*/ 101 w 176"/>
                        <a:gd name="T93" fmla="*/ 80 h 251"/>
                        <a:gd name="T94" fmla="*/ 120 w 176"/>
                        <a:gd name="T95" fmla="*/ 95 h 251"/>
                        <a:gd name="T96" fmla="*/ 150 w 176"/>
                        <a:gd name="T97" fmla="*/ 122 h 251"/>
                        <a:gd name="T98" fmla="*/ 166 w 176"/>
                        <a:gd name="T99" fmla="*/ 102 h 251"/>
                        <a:gd name="T100" fmla="*/ 168 w 176"/>
                        <a:gd name="T101" fmla="*/ 92 h 251"/>
                        <a:gd name="T102" fmla="*/ 175 w 176"/>
                        <a:gd name="T103" fmla="*/ 87 h 251"/>
                        <a:gd name="T104" fmla="*/ 163 w 176"/>
                        <a:gd name="T105" fmla="*/ 78 h 251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176" h="251">
                          <a:moveTo>
                            <a:pt x="162" y="76"/>
                          </a:moveTo>
                          <a:cubicBezTo>
                            <a:pt x="159" y="74"/>
                            <a:pt x="159" y="74"/>
                            <a:pt x="159" y="74"/>
                          </a:cubicBezTo>
                          <a:cubicBezTo>
                            <a:pt x="159" y="74"/>
                            <a:pt x="159" y="74"/>
                            <a:pt x="159" y="74"/>
                          </a:cubicBezTo>
                          <a:cubicBezTo>
                            <a:pt x="158" y="74"/>
                            <a:pt x="158" y="74"/>
                            <a:pt x="158" y="74"/>
                          </a:cubicBezTo>
                          <a:cubicBezTo>
                            <a:pt x="156" y="72"/>
                            <a:pt x="156" y="72"/>
                            <a:pt x="156" y="72"/>
                          </a:cubicBezTo>
                          <a:cubicBezTo>
                            <a:pt x="145" y="68"/>
                            <a:pt x="145" y="68"/>
                            <a:pt x="145" y="68"/>
                          </a:cubicBezTo>
                          <a:cubicBezTo>
                            <a:pt x="142" y="68"/>
                            <a:pt x="142" y="68"/>
                            <a:pt x="142" y="68"/>
                          </a:cubicBezTo>
                          <a:cubicBezTo>
                            <a:pt x="140" y="69"/>
                            <a:pt x="140" y="69"/>
                            <a:pt x="140" y="69"/>
                          </a:cubicBezTo>
                          <a:cubicBezTo>
                            <a:pt x="135" y="61"/>
                            <a:pt x="135" y="61"/>
                            <a:pt x="135" y="61"/>
                          </a:cubicBezTo>
                          <a:cubicBezTo>
                            <a:pt x="136" y="60"/>
                            <a:pt x="136" y="60"/>
                            <a:pt x="136" y="60"/>
                          </a:cubicBezTo>
                          <a:cubicBezTo>
                            <a:pt x="139" y="56"/>
                            <a:pt x="139" y="56"/>
                            <a:pt x="139" y="56"/>
                          </a:cubicBezTo>
                          <a:cubicBezTo>
                            <a:pt x="139" y="52"/>
                            <a:pt x="139" y="52"/>
                            <a:pt x="139" y="52"/>
                          </a:cubicBezTo>
                          <a:cubicBezTo>
                            <a:pt x="139" y="51"/>
                            <a:pt x="139" y="51"/>
                            <a:pt x="139" y="51"/>
                          </a:cubicBezTo>
                          <a:cubicBezTo>
                            <a:pt x="141" y="48"/>
                            <a:pt x="141" y="48"/>
                            <a:pt x="141" y="48"/>
                          </a:cubicBezTo>
                          <a:cubicBezTo>
                            <a:pt x="140" y="47"/>
                            <a:pt x="140" y="47"/>
                            <a:pt x="140" y="47"/>
                          </a:cubicBezTo>
                          <a:cubicBezTo>
                            <a:pt x="134" y="46"/>
                            <a:pt x="134" y="46"/>
                            <a:pt x="134" y="46"/>
                          </a:cubicBezTo>
                          <a:cubicBezTo>
                            <a:pt x="134" y="46"/>
                            <a:pt x="134" y="46"/>
                            <a:pt x="134" y="46"/>
                          </a:cubicBezTo>
                          <a:cubicBezTo>
                            <a:pt x="123" y="44"/>
                            <a:pt x="123" y="44"/>
                            <a:pt x="123" y="44"/>
                          </a:cubicBezTo>
                          <a:cubicBezTo>
                            <a:pt x="123" y="44"/>
                            <a:pt x="123" y="44"/>
                            <a:pt x="123" y="44"/>
                          </a:cubicBezTo>
                          <a:cubicBezTo>
                            <a:pt x="117" y="38"/>
                            <a:pt x="117" y="38"/>
                            <a:pt x="117" y="38"/>
                          </a:cubicBezTo>
                          <a:cubicBezTo>
                            <a:pt x="117" y="38"/>
                            <a:pt x="117" y="38"/>
                            <a:pt x="117" y="38"/>
                          </a:cubicBezTo>
                          <a:cubicBezTo>
                            <a:pt x="115" y="34"/>
                            <a:pt x="115" y="34"/>
                            <a:pt x="115" y="34"/>
                          </a:cubicBezTo>
                          <a:cubicBezTo>
                            <a:pt x="114" y="32"/>
                            <a:pt x="114" y="32"/>
                            <a:pt x="114" y="32"/>
                          </a:cubicBezTo>
                          <a:cubicBezTo>
                            <a:pt x="117" y="24"/>
                            <a:pt x="117" y="24"/>
                            <a:pt x="117" y="24"/>
                          </a:cubicBezTo>
                          <a:cubicBezTo>
                            <a:pt x="117" y="18"/>
                            <a:pt x="117" y="18"/>
                            <a:pt x="117" y="18"/>
                          </a:cubicBezTo>
                          <a:cubicBezTo>
                            <a:pt x="117" y="16"/>
                            <a:pt x="117" y="16"/>
                            <a:pt x="117" y="16"/>
                          </a:cubicBezTo>
                          <a:cubicBezTo>
                            <a:pt x="114" y="20"/>
                            <a:pt x="114" y="20"/>
                            <a:pt x="114" y="20"/>
                          </a:cubicBezTo>
                          <a:cubicBezTo>
                            <a:pt x="113" y="20"/>
                            <a:pt x="113" y="20"/>
                            <a:pt x="113" y="20"/>
                          </a:cubicBezTo>
                          <a:cubicBezTo>
                            <a:pt x="113" y="21"/>
                            <a:pt x="113" y="21"/>
                            <a:pt x="113" y="21"/>
                          </a:cubicBezTo>
                          <a:cubicBezTo>
                            <a:pt x="112" y="20"/>
                            <a:pt x="112" y="20"/>
                            <a:pt x="112" y="20"/>
                          </a:cubicBezTo>
                          <a:cubicBezTo>
                            <a:pt x="111" y="20"/>
                            <a:pt x="111" y="20"/>
                            <a:pt x="111" y="20"/>
                          </a:cubicBezTo>
                          <a:cubicBezTo>
                            <a:pt x="105" y="15"/>
                            <a:pt x="105" y="15"/>
                            <a:pt x="105" y="15"/>
                          </a:cubicBezTo>
                          <a:cubicBezTo>
                            <a:pt x="104" y="14"/>
                            <a:pt x="104" y="14"/>
                            <a:pt x="104" y="14"/>
                          </a:cubicBezTo>
                          <a:cubicBezTo>
                            <a:pt x="104" y="13"/>
                            <a:pt x="104" y="13"/>
                            <a:pt x="104" y="13"/>
                          </a:cubicBezTo>
                          <a:cubicBezTo>
                            <a:pt x="103" y="4"/>
                            <a:pt x="103" y="4"/>
                            <a:pt x="103" y="4"/>
                          </a:cubicBezTo>
                          <a:cubicBezTo>
                            <a:pt x="100" y="0"/>
                            <a:pt x="100" y="0"/>
                            <a:pt x="100" y="0"/>
                          </a:cubicBezTo>
                          <a:cubicBezTo>
                            <a:pt x="94" y="0"/>
                            <a:pt x="94" y="0"/>
                            <a:pt x="94" y="0"/>
                          </a:cubicBezTo>
                          <a:cubicBezTo>
                            <a:pt x="90" y="7"/>
                            <a:pt x="90" y="7"/>
                            <a:pt x="90" y="7"/>
                          </a:cubicBezTo>
                          <a:cubicBezTo>
                            <a:pt x="90" y="8"/>
                            <a:pt x="90" y="8"/>
                            <a:pt x="90" y="8"/>
                          </a:cubicBezTo>
                          <a:cubicBezTo>
                            <a:pt x="89" y="8"/>
                            <a:pt x="89" y="8"/>
                            <a:pt x="89" y="8"/>
                          </a:cubicBezTo>
                          <a:cubicBezTo>
                            <a:pt x="80" y="6"/>
                            <a:pt x="80" y="6"/>
                            <a:pt x="80" y="6"/>
                          </a:cubicBezTo>
                          <a:cubicBezTo>
                            <a:pt x="78" y="15"/>
                            <a:pt x="78" y="15"/>
                            <a:pt x="78" y="15"/>
                          </a:cubicBezTo>
                          <a:cubicBezTo>
                            <a:pt x="78" y="24"/>
                            <a:pt x="78" y="24"/>
                            <a:pt x="78" y="24"/>
                          </a:cubicBezTo>
                          <a:cubicBezTo>
                            <a:pt x="78" y="24"/>
                            <a:pt x="78" y="24"/>
                            <a:pt x="78" y="24"/>
                          </a:cubicBezTo>
                          <a:cubicBezTo>
                            <a:pt x="73" y="32"/>
                            <a:pt x="73" y="32"/>
                            <a:pt x="73" y="32"/>
                          </a:cubicBezTo>
                          <a:cubicBezTo>
                            <a:pt x="73" y="33"/>
                            <a:pt x="73" y="33"/>
                            <a:pt x="73" y="33"/>
                          </a:cubicBezTo>
                          <a:cubicBezTo>
                            <a:pt x="72" y="33"/>
                            <a:pt x="72" y="33"/>
                            <a:pt x="72" y="33"/>
                          </a:cubicBezTo>
                          <a:cubicBezTo>
                            <a:pt x="71" y="33"/>
                            <a:pt x="71" y="33"/>
                            <a:pt x="71" y="33"/>
                          </a:cubicBezTo>
                          <a:cubicBezTo>
                            <a:pt x="65" y="34"/>
                            <a:pt x="65" y="34"/>
                            <a:pt x="65" y="34"/>
                          </a:cubicBezTo>
                          <a:cubicBezTo>
                            <a:pt x="59" y="38"/>
                            <a:pt x="59" y="38"/>
                            <a:pt x="59" y="38"/>
                          </a:cubicBezTo>
                          <a:cubicBezTo>
                            <a:pt x="59" y="39"/>
                            <a:pt x="59" y="39"/>
                            <a:pt x="59" y="39"/>
                          </a:cubicBezTo>
                          <a:cubicBezTo>
                            <a:pt x="59" y="39"/>
                            <a:pt x="59" y="39"/>
                            <a:pt x="59" y="39"/>
                          </a:cubicBezTo>
                          <a:cubicBezTo>
                            <a:pt x="58" y="39"/>
                            <a:pt x="58" y="39"/>
                            <a:pt x="58" y="39"/>
                          </a:cubicBezTo>
                          <a:cubicBezTo>
                            <a:pt x="57" y="39"/>
                            <a:pt x="57" y="39"/>
                            <a:pt x="57" y="39"/>
                          </a:cubicBezTo>
                          <a:cubicBezTo>
                            <a:pt x="46" y="35"/>
                            <a:pt x="46" y="35"/>
                            <a:pt x="46" y="35"/>
                          </a:cubicBezTo>
                          <a:cubicBezTo>
                            <a:pt x="45" y="39"/>
                            <a:pt x="45" y="39"/>
                            <a:pt x="45" y="39"/>
                          </a:cubicBezTo>
                          <a:cubicBezTo>
                            <a:pt x="45" y="40"/>
                            <a:pt x="45" y="40"/>
                            <a:pt x="45" y="40"/>
                          </a:cubicBezTo>
                          <a:cubicBezTo>
                            <a:pt x="40" y="48"/>
                            <a:pt x="40" y="48"/>
                            <a:pt x="40" y="48"/>
                          </a:cubicBezTo>
                          <a:cubicBezTo>
                            <a:pt x="39" y="49"/>
                            <a:pt x="38" y="50"/>
                            <a:pt x="37" y="50"/>
                          </a:cubicBezTo>
                          <a:cubicBezTo>
                            <a:pt x="32" y="50"/>
                            <a:pt x="32" y="50"/>
                            <a:pt x="32" y="50"/>
                          </a:cubicBezTo>
                          <a:cubicBezTo>
                            <a:pt x="25" y="47"/>
                            <a:pt x="25" y="47"/>
                            <a:pt x="25" y="47"/>
                          </a:cubicBezTo>
                          <a:cubicBezTo>
                            <a:pt x="24" y="46"/>
                            <a:pt x="24" y="46"/>
                            <a:pt x="24" y="46"/>
                          </a:cubicBezTo>
                          <a:cubicBezTo>
                            <a:pt x="24" y="46"/>
                            <a:pt x="24" y="46"/>
                            <a:pt x="24" y="46"/>
                          </a:cubicBezTo>
                          <a:cubicBezTo>
                            <a:pt x="24" y="45"/>
                            <a:pt x="24" y="45"/>
                            <a:pt x="24" y="45"/>
                          </a:cubicBezTo>
                          <a:cubicBezTo>
                            <a:pt x="23" y="36"/>
                            <a:pt x="23" y="36"/>
                            <a:pt x="23" y="36"/>
                          </a:cubicBezTo>
                          <a:cubicBezTo>
                            <a:pt x="21" y="28"/>
                            <a:pt x="21" y="28"/>
                            <a:pt x="21" y="28"/>
                          </a:cubicBezTo>
                          <a:cubicBezTo>
                            <a:pt x="19" y="26"/>
                            <a:pt x="19" y="26"/>
                            <a:pt x="19" y="26"/>
                          </a:cubicBezTo>
                          <a:cubicBezTo>
                            <a:pt x="17" y="32"/>
                            <a:pt x="17" y="32"/>
                            <a:pt x="17" y="32"/>
                          </a:cubicBezTo>
                          <a:cubicBezTo>
                            <a:pt x="17" y="32"/>
                            <a:pt x="17" y="32"/>
                            <a:pt x="17" y="32"/>
                          </a:cubicBezTo>
                          <a:cubicBezTo>
                            <a:pt x="17" y="32"/>
                            <a:pt x="17" y="32"/>
                            <a:pt x="17" y="32"/>
                          </a:cubicBezTo>
                          <a:cubicBezTo>
                            <a:pt x="12" y="38"/>
                            <a:pt x="12" y="38"/>
                            <a:pt x="12" y="38"/>
                          </a:cubicBezTo>
                          <a:cubicBezTo>
                            <a:pt x="8" y="48"/>
                            <a:pt x="8" y="48"/>
                            <a:pt x="8" y="48"/>
                          </a:cubicBezTo>
                          <a:cubicBezTo>
                            <a:pt x="8" y="48"/>
                            <a:pt x="8" y="48"/>
                            <a:pt x="8" y="48"/>
                          </a:cubicBezTo>
                          <a:cubicBezTo>
                            <a:pt x="8" y="48"/>
                            <a:pt x="8" y="48"/>
                            <a:pt x="8" y="48"/>
                          </a:cubicBezTo>
                          <a:cubicBezTo>
                            <a:pt x="8" y="48"/>
                            <a:pt x="8" y="48"/>
                            <a:pt x="8" y="48"/>
                          </a:cubicBezTo>
                          <a:cubicBezTo>
                            <a:pt x="7" y="48"/>
                            <a:pt x="7" y="48"/>
                            <a:pt x="7" y="48"/>
                          </a:cubicBezTo>
                          <a:cubicBezTo>
                            <a:pt x="4" y="54"/>
                            <a:pt x="4" y="54"/>
                            <a:pt x="4" y="54"/>
                          </a:cubicBezTo>
                          <a:cubicBezTo>
                            <a:pt x="4" y="55"/>
                            <a:pt x="3" y="58"/>
                            <a:pt x="0" y="61"/>
                          </a:cubicBezTo>
                          <a:cubicBezTo>
                            <a:pt x="3" y="70"/>
                            <a:pt x="3" y="70"/>
                            <a:pt x="3" y="70"/>
                          </a:cubicBezTo>
                          <a:cubicBezTo>
                            <a:pt x="15" y="84"/>
                            <a:pt x="15" y="84"/>
                            <a:pt x="15" y="84"/>
                          </a:cubicBezTo>
                          <a:cubicBezTo>
                            <a:pt x="15" y="84"/>
                            <a:pt x="15" y="84"/>
                            <a:pt x="15" y="84"/>
                          </a:cubicBezTo>
                          <a:cubicBezTo>
                            <a:pt x="19" y="92"/>
                            <a:pt x="19" y="92"/>
                            <a:pt x="19" y="92"/>
                          </a:cubicBezTo>
                          <a:cubicBezTo>
                            <a:pt x="19" y="93"/>
                            <a:pt x="19" y="93"/>
                            <a:pt x="19" y="93"/>
                          </a:cubicBezTo>
                          <a:cubicBezTo>
                            <a:pt x="18" y="94"/>
                            <a:pt x="18" y="94"/>
                            <a:pt x="18" y="94"/>
                          </a:cubicBezTo>
                          <a:cubicBezTo>
                            <a:pt x="18" y="94"/>
                            <a:pt x="18" y="94"/>
                            <a:pt x="18" y="94"/>
                          </a:cubicBezTo>
                          <a:cubicBezTo>
                            <a:pt x="15" y="98"/>
                            <a:pt x="15" y="98"/>
                            <a:pt x="15" y="98"/>
                          </a:cubicBezTo>
                          <a:cubicBezTo>
                            <a:pt x="14" y="98"/>
                            <a:pt x="14" y="98"/>
                            <a:pt x="14" y="98"/>
                          </a:cubicBezTo>
                          <a:cubicBezTo>
                            <a:pt x="6" y="100"/>
                            <a:pt x="6" y="100"/>
                            <a:pt x="6" y="100"/>
                          </a:cubicBezTo>
                          <a:cubicBezTo>
                            <a:pt x="7" y="106"/>
                            <a:pt x="7" y="106"/>
                            <a:pt x="7" y="106"/>
                          </a:cubicBezTo>
                          <a:cubicBezTo>
                            <a:pt x="13" y="110"/>
                            <a:pt x="13" y="110"/>
                            <a:pt x="13" y="110"/>
                          </a:cubicBezTo>
                          <a:cubicBezTo>
                            <a:pt x="21" y="112"/>
                            <a:pt x="21" y="112"/>
                            <a:pt x="21" y="112"/>
                          </a:cubicBezTo>
                          <a:cubicBezTo>
                            <a:pt x="24" y="120"/>
                            <a:pt x="24" y="120"/>
                            <a:pt x="24" y="120"/>
                          </a:cubicBezTo>
                          <a:cubicBezTo>
                            <a:pt x="24" y="120"/>
                            <a:pt x="24" y="120"/>
                            <a:pt x="24" y="120"/>
                          </a:cubicBezTo>
                          <a:cubicBezTo>
                            <a:pt x="24" y="120"/>
                            <a:pt x="24" y="120"/>
                            <a:pt x="24" y="120"/>
                          </a:cubicBezTo>
                          <a:cubicBezTo>
                            <a:pt x="24" y="120"/>
                            <a:pt x="24" y="120"/>
                            <a:pt x="24" y="120"/>
                          </a:cubicBezTo>
                          <a:cubicBezTo>
                            <a:pt x="24" y="120"/>
                            <a:pt x="24" y="120"/>
                            <a:pt x="24" y="120"/>
                          </a:cubicBezTo>
                          <a:cubicBezTo>
                            <a:pt x="22" y="134"/>
                            <a:pt x="22" y="134"/>
                            <a:pt x="22" y="134"/>
                          </a:cubicBezTo>
                          <a:cubicBezTo>
                            <a:pt x="22" y="134"/>
                            <a:pt x="22" y="134"/>
                            <a:pt x="22" y="134"/>
                          </a:cubicBezTo>
                          <a:cubicBezTo>
                            <a:pt x="22" y="134"/>
                            <a:pt x="22" y="134"/>
                            <a:pt x="22" y="134"/>
                          </a:cubicBezTo>
                          <a:cubicBezTo>
                            <a:pt x="19" y="140"/>
                            <a:pt x="19" y="140"/>
                            <a:pt x="19" y="140"/>
                          </a:cubicBezTo>
                          <a:cubicBezTo>
                            <a:pt x="19" y="142"/>
                            <a:pt x="19" y="142"/>
                            <a:pt x="19" y="142"/>
                          </a:cubicBezTo>
                          <a:cubicBezTo>
                            <a:pt x="18" y="142"/>
                            <a:pt x="18" y="142"/>
                            <a:pt x="18" y="142"/>
                          </a:cubicBezTo>
                          <a:cubicBezTo>
                            <a:pt x="8" y="143"/>
                            <a:pt x="8" y="143"/>
                            <a:pt x="8" y="143"/>
                          </a:cubicBezTo>
                          <a:cubicBezTo>
                            <a:pt x="8" y="147"/>
                            <a:pt x="8" y="147"/>
                            <a:pt x="8" y="147"/>
                          </a:cubicBezTo>
                          <a:cubicBezTo>
                            <a:pt x="5" y="156"/>
                            <a:pt x="5" y="156"/>
                            <a:pt x="5" y="156"/>
                          </a:cubicBezTo>
                          <a:cubicBezTo>
                            <a:pt x="4" y="166"/>
                            <a:pt x="4" y="166"/>
                            <a:pt x="4" y="166"/>
                          </a:cubicBezTo>
                          <a:cubicBezTo>
                            <a:pt x="6" y="172"/>
                            <a:pt x="6" y="172"/>
                            <a:pt x="6" y="172"/>
                          </a:cubicBezTo>
                          <a:cubicBezTo>
                            <a:pt x="18" y="179"/>
                            <a:pt x="18" y="179"/>
                            <a:pt x="18" y="179"/>
                          </a:cubicBezTo>
                          <a:cubicBezTo>
                            <a:pt x="19" y="180"/>
                            <a:pt x="19" y="180"/>
                            <a:pt x="19" y="180"/>
                          </a:cubicBezTo>
                          <a:cubicBezTo>
                            <a:pt x="24" y="188"/>
                            <a:pt x="24" y="188"/>
                            <a:pt x="24" y="188"/>
                          </a:cubicBezTo>
                          <a:cubicBezTo>
                            <a:pt x="24" y="189"/>
                            <a:pt x="24" y="189"/>
                            <a:pt x="24" y="189"/>
                          </a:cubicBezTo>
                          <a:cubicBezTo>
                            <a:pt x="24" y="189"/>
                            <a:pt x="24" y="189"/>
                            <a:pt x="24" y="189"/>
                          </a:cubicBezTo>
                          <a:cubicBezTo>
                            <a:pt x="24" y="190"/>
                            <a:pt x="24" y="190"/>
                            <a:pt x="24" y="190"/>
                          </a:cubicBezTo>
                          <a:cubicBezTo>
                            <a:pt x="17" y="204"/>
                            <a:pt x="17" y="204"/>
                            <a:pt x="17" y="204"/>
                          </a:cubicBezTo>
                          <a:cubicBezTo>
                            <a:pt x="16" y="208"/>
                            <a:pt x="16" y="208"/>
                            <a:pt x="16" y="208"/>
                          </a:cubicBezTo>
                          <a:cubicBezTo>
                            <a:pt x="16" y="208"/>
                            <a:pt x="16" y="208"/>
                            <a:pt x="16" y="208"/>
                          </a:cubicBezTo>
                          <a:cubicBezTo>
                            <a:pt x="12" y="217"/>
                            <a:pt x="12" y="217"/>
                            <a:pt x="12" y="217"/>
                          </a:cubicBezTo>
                          <a:cubicBezTo>
                            <a:pt x="10" y="224"/>
                            <a:pt x="10" y="224"/>
                            <a:pt x="10" y="224"/>
                          </a:cubicBezTo>
                          <a:cubicBezTo>
                            <a:pt x="10" y="225"/>
                            <a:pt x="10" y="225"/>
                            <a:pt x="10" y="225"/>
                          </a:cubicBezTo>
                          <a:cubicBezTo>
                            <a:pt x="10" y="225"/>
                            <a:pt x="10" y="225"/>
                            <a:pt x="10" y="225"/>
                          </a:cubicBezTo>
                          <a:cubicBezTo>
                            <a:pt x="8" y="227"/>
                            <a:pt x="7" y="228"/>
                            <a:pt x="6" y="231"/>
                          </a:cubicBezTo>
                          <a:cubicBezTo>
                            <a:pt x="5" y="232"/>
                            <a:pt x="5" y="232"/>
                            <a:pt x="6" y="233"/>
                          </a:cubicBezTo>
                          <a:cubicBezTo>
                            <a:pt x="7" y="234"/>
                            <a:pt x="7" y="234"/>
                            <a:pt x="7" y="234"/>
                          </a:cubicBezTo>
                          <a:cubicBezTo>
                            <a:pt x="11" y="238"/>
                            <a:pt x="11" y="238"/>
                            <a:pt x="11" y="238"/>
                          </a:cubicBezTo>
                          <a:cubicBezTo>
                            <a:pt x="11" y="238"/>
                            <a:pt x="11" y="238"/>
                            <a:pt x="11" y="238"/>
                          </a:cubicBezTo>
                          <a:cubicBezTo>
                            <a:pt x="11" y="238"/>
                            <a:pt x="11" y="238"/>
                            <a:pt x="11" y="238"/>
                          </a:cubicBezTo>
                          <a:cubicBezTo>
                            <a:pt x="13" y="241"/>
                            <a:pt x="13" y="241"/>
                            <a:pt x="13" y="241"/>
                          </a:cubicBezTo>
                          <a:cubicBezTo>
                            <a:pt x="13" y="241"/>
                            <a:pt x="13" y="241"/>
                            <a:pt x="13" y="241"/>
                          </a:cubicBezTo>
                          <a:cubicBezTo>
                            <a:pt x="13" y="241"/>
                            <a:pt x="13" y="241"/>
                            <a:pt x="13" y="241"/>
                          </a:cubicBezTo>
                          <a:cubicBezTo>
                            <a:pt x="14" y="242"/>
                            <a:pt x="14" y="242"/>
                            <a:pt x="14" y="242"/>
                          </a:cubicBezTo>
                          <a:cubicBezTo>
                            <a:pt x="14" y="242"/>
                            <a:pt x="14" y="242"/>
                            <a:pt x="14" y="242"/>
                          </a:cubicBezTo>
                          <a:cubicBezTo>
                            <a:pt x="14" y="244"/>
                            <a:pt x="14" y="244"/>
                            <a:pt x="14" y="244"/>
                          </a:cubicBezTo>
                          <a:cubicBezTo>
                            <a:pt x="14" y="244"/>
                            <a:pt x="14" y="244"/>
                            <a:pt x="14" y="244"/>
                          </a:cubicBezTo>
                          <a:cubicBezTo>
                            <a:pt x="14" y="244"/>
                            <a:pt x="14" y="244"/>
                            <a:pt x="14" y="244"/>
                          </a:cubicBezTo>
                          <a:cubicBezTo>
                            <a:pt x="14" y="244"/>
                            <a:pt x="14" y="244"/>
                            <a:pt x="14" y="244"/>
                          </a:cubicBezTo>
                          <a:cubicBezTo>
                            <a:pt x="14" y="244"/>
                            <a:pt x="14" y="244"/>
                            <a:pt x="14" y="244"/>
                          </a:cubicBezTo>
                          <a:cubicBezTo>
                            <a:pt x="15" y="246"/>
                            <a:pt x="15" y="246"/>
                            <a:pt x="15" y="246"/>
                          </a:cubicBezTo>
                          <a:cubicBezTo>
                            <a:pt x="18" y="248"/>
                            <a:pt x="18" y="248"/>
                            <a:pt x="18" y="248"/>
                          </a:cubicBezTo>
                          <a:cubicBezTo>
                            <a:pt x="33" y="251"/>
                            <a:pt x="33" y="251"/>
                            <a:pt x="33" y="251"/>
                          </a:cubicBezTo>
                          <a:cubicBezTo>
                            <a:pt x="37" y="251"/>
                            <a:pt x="42" y="250"/>
                            <a:pt x="47" y="248"/>
                          </a:cubicBezTo>
                          <a:cubicBezTo>
                            <a:pt x="51" y="246"/>
                            <a:pt x="56" y="245"/>
                            <a:pt x="61" y="246"/>
                          </a:cubicBezTo>
                          <a:cubicBezTo>
                            <a:pt x="61" y="243"/>
                            <a:pt x="61" y="243"/>
                            <a:pt x="61" y="243"/>
                          </a:cubicBezTo>
                          <a:cubicBezTo>
                            <a:pt x="57" y="232"/>
                            <a:pt x="57" y="232"/>
                            <a:pt x="57" y="232"/>
                          </a:cubicBezTo>
                          <a:cubicBezTo>
                            <a:pt x="56" y="232"/>
                            <a:pt x="56" y="232"/>
                            <a:pt x="56" y="232"/>
                          </a:cubicBezTo>
                          <a:cubicBezTo>
                            <a:pt x="57" y="232"/>
                            <a:pt x="57" y="232"/>
                            <a:pt x="57" y="232"/>
                          </a:cubicBezTo>
                          <a:cubicBezTo>
                            <a:pt x="79" y="200"/>
                            <a:pt x="79" y="200"/>
                            <a:pt x="79" y="200"/>
                          </a:cubicBezTo>
                          <a:cubicBezTo>
                            <a:pt x="104" y="176"/>
                            <a:pt x="104" y="176"/>
                            <a:pt x="104" y="176"/>
                          </a:cubicBezTo>
                          <a:cubicBezTo>
                            <a:pt x="104" y="176"/>
                            <a:pt x="104" y="176"/>
                            <a:pt x="104" y="176"/>
                          </a:cubicBezTo>
                          <a:cubicBezTo>
                            <a:pt x="112" y="174"/>
                            <a:pt x="112" y="174"/>
                            <a:pt x="112" y="174"/>
                          </a:cubicBezTo>
                          <a:cubicBezTo>
                            <a:pt x="116" y="169"/>
                            <a:pt x="116" y="169"/>
                            <a:pt x="116" y="169"/>
                          </a:cubicBezTo>
                          <a:cubicBezTo>
                            <a:pt x="116" y="169"/>
                            <a:pt x="116" y="169"/>
                            <a:pt x="116" y="169"/>
                          </a:cubicBezTo>
                          <a:cubicBezTo>
                            <a:pt x="119" y="166"/>
                            <a:pt x="122" y="165"/>
                            <a:pt x="125" y="164"/>
                          </a:cubicBezTo>
                          <a:cubicBezTo>
                            <a:pt x="123" y="162"/>
                            <a:pt x="123" y="162"/>
                            <a:pt x="123" y="162"/>
                          </a:cubicBezTo>
                          <a:cubicBezTo>
                            <a:pt x="117" y="156"/>
                            <a:pt x="117" y="156"/>
                            <a:pt x="117" y="156"/>
                          </a:cubicBezTo>
                          <a:cubicBezTo>
                            <a:pt x="117" y="156"/>
                            <a:pt x="117" y="156"/>
                            <a:pt x="117" y="156"/>
                          </a:cubicBezTo>
                          <a:cubicBezTo>
                            <a:pt x="117" y="156"/>
                            <a:pt x="117" y="156"/>
                            <a:pt x="117" y="156"/>
                          </a:cubicBezTo>
                          <a:cubicBezTo>
                            <a:pt x="113" y="151"/>
                            <a:pt x="113" y="151"/>
                            <a:pt x="113" y="151"/>
                          </a:cubicBezTo>
                          <a:cubicBezTo>
                            <a:pt x="113" y="150"/>
                            <a:pt x="113" y="150"/>
                            <a:pt x="113" y="150"/>
                          </a:cubicBezTo>
                          <a:cubicBezTo>
                            <a:pt x="113" y="150"/>
                            <a:pt x="113" y="150"/>
                            <a:pt x="113" y="150"/>
                          </a:cubicBezTo>
                          <a:cubicBezTo>
                            <a:pt x="115" y="147"/>
                            <a:pt x="115" y="147"/>
                            <a:pt x="115" y="147"/>
                          </a:cubicBezTo>
                          <a:cubicBezTo>
                            <a:pt x="109" y="148"/>
                            <a:pt x="109" y="148"/>
                            <a:pt x="109" y="148"/>
                          </a:cubicBezTo>
                          <a:cubicBezTo>
                            <a:pt x="98" y="146"/>
                            <a:pt x="98" y="146"/>
                            <a:pt x="98" y="146"/>
                          </a:cubicBezTo>
                          <a:cubicBezTo>
                            <a:pt x="94" y="144"/>
                            <a:pt x="91" y="141"/>
                            <a:pt x="90" y="138"/>
                          </a:cubicBezTo>
                          <a:cubicBezTo>
                            <a:pt x="88" y="131"/>
                            <a:pt x="87" y="125"/>
                            <a:pt x="87" y="119"/>
                          </a:cubicBezTo>
                          <a:cubicBezTo>
                            <a:pt x="86" y="121"/>
                            <a:pt x="84" y="122"/>
                            <a:pt x="82" y="122"/>
                          </a:cubicBezTo>
                          <a:cubicBezTo>
                            <a:pt x="73" y="120"/>
                            <a:pt x="73" y="120"/>
                            <a:pt x="73" y="120"/>
                          </a:cubicBezTo>
                          <a:cubicBezTo>
                            <a:pt x="68" y="116"/>
                            <a:pt x="68" y="116"/>
                            <a:pt x="68" y="116"/>
                          </a:cubicBezTo>
                          <a:cubicBezTo>
                            <a:pt x="61" y="114"/>
                            <a:pt x="61" y="114"/>
                            <a:pt x="61" y="114"/>
                          </a:cubicBezTo>
                          <a:cubicBezTo>
                            <a:pt x="58" y="114"/>
                            <a:pt x="58" y="114"/>
                            <a:pt x="58" y="114"/>
                          </a:cubicBezTo>
                          <a:cubicBezTo>
                            <a:pt x="56" y="114"/>
                            <a:pt x="53" y="113"/>
                            <a:pt x="52" y="112"/>
                          </a:cubicBezTo>
                          <a:cubicBezTo>
                            <a:pt x="49" y="110"/>
                            <a:pt x="48" y="108"/>
                            <a:pt x="48" y="107"/>
                          </a:cubicBezTo>
                          <a:cubicBezTo>
                            <a:pt x="47" y="104"/>
                            <a:pt x="48" y="102"/>
                            <a:pt x="51" y="100"/>
                          </a:cubicBezTo>
                          <a:cubicBezTo>
                            <a:pt x="53" y="98"/>
                            <a:pt x="57" y="94"/>
                            <a:pt x="59" y="90"/>
                          </a:cubicBezTo>
                          <a:cubicBezTo>
                            <a:pt x="57" y="87"/>
                            <a:pt x="55" y="83"/>
                            <a:pt x="57" y="80"/>
                          </a:cubicBezTo>
                          <a:cubicBezTo>
                            <a:pt x="57" y="79"/>
                            <a:pt x="57" y="79"/>
                            <a:pt x="57" y="79"/>
                          </a:cubicBezTo>
                          <a:cubicBezTo>
                            <a:pt x="57" y="77"/>
                            <a:pt x="61" y="76"/>
                            <a:pt x="67" y="74"/>
                          </a:cubicBezTo>
                          <a:cubicBezTo>
                            <a:pt x="67" y="72"/>
                            <a:pt x="68" y="70"/>
                            <a:pt x="69" y="70"/>
                          </a:cubicBezTo>
                          <a:cubicBezTo>
                            <a:pt x="75" y="70"/>
                            <a:pt x="75" y="70"/>
                            <a:pt x="75" y="70"/>
                          </a:cubicBezTo>
                          <a:cubicBezTo>
                            <a:pt x="74" y="70"/>
                            <a:pt x="74" y="70"/>
                            <a:pt x="74" y="70"/>
                          </a:cubicBezTo>
                          <a:cubicBezTo>
                            <a:pt x="70" y="67"/>
                            <a:pt x="69" y="64"/>
                            <a:pt x="71" y="61"/>
                          </a:cubicBezTo>
                          <a:cubicBezTo>
                            <a:pt x="74" y="59"/>
                            <a:pt x="74" y="59"/>
                            <a:pt x="74" y="59"/>
                          </a:cubicBezTo>
                          <a:cubicBezTo>
                            <a:pt x="77" y="58"/>
                            <a:pt x="82" y="58"/>
                            <a:pt x="86" y="60"/>
                          </a:cubicBezTo>
                          <a:cubicBezTo>
                            <a:pt x="95" y="67"/>
                            <a:pt x="95" y="67"/>
                            <a:pt x="95" y="67"/>
                          </a:cubicBezTo>
                          <a:cubicBezTo>
                            <a:pt x="104" y="67"/>
                            <a:pt x="104" y="67"/>
                            <a:pt x="104" y="67"/>
                          </a:cubicBezTo>
                          <a:cubicBezTo>
                            <a:pt x="107" y="69"/>
                            <a:pt x="107" y="69"/>
                            <a:pt x="107" y="69"/>
                          </a:cubicBezTo>
                          <a:cubicBezTo>
                            <a:pt x="107" y="72"/>
                            <a:pt x="107" y="72"/>
                            <a:pt x="107" y="72"/>
                          </a:cubicBezTo>
                          <a:cubicBezTo>
                            <a:pt x="107" y="74"/>
                            <a:pt x="106" y="76"/>
                            <a:pt x="105" y="76"/>
                          </a:cubicBezTo>
                          <a:cubicBezTo>
                            <a:pt x="103" y="76"/>
                            <a:pt x="102" y="78"/>
                            <a:pt x="101" y="80"/>
                          </a:cubicBezTo>
                          <a:cubicBezTo>
                            <a:pt x="105" y="90"/>
                            <a:pt x="105" y="90"/>
                            <a:pt x="105" y="90"/>
                          </a:cubicBezTo>
                          <a:cubicBezTo>
                            <a:pt x="108" y="86"/>
                            <a:pt x="110" y="84"/>
                            <a:pt x="113" y="84"/>
                          </a:cubicBezTo>
                          <a:cubicBezTo>
                            <a:pt x="114" y="84"/>
                            <a:pt x="115" y="84"/>
                            <a:pt x="117" y="86"/>
                          </a:cubicBezTo>
                          <a:cubicBezTo>
                            <a:pt x="118" y="88"/>
                            <a:pt x="119" y="92"/>
                            <a:pt x="120" y="95"/>
                          </a:cubicBezTo>
                          <a:cubicBezTo>
                            <a:pt x="120" y="100"/>
                            <a:pt x="121" y="103"/>
                            <a:pt x="123" y="105"/>
                          </a:cubicBezTo>
                          <a:cubicBezTo>
                            <a:pt x="126" y="110"/>
                            <a:pt x="126" y="110"/>
                            <a:pt x="126" y="110"/>
                          </a:cubicBezTo>
                          <a:cubicBezTo>
                            <a:pt x="131" y="116"/>
                            <a:pt x="133" y="120"/>
                            <a:pt x="134" y="124"/>
                          </a:cubicBezTo>
                          <a:cubicBezTo>
                            <a:pt x="150" y="122"/>
                            <a:pt x="150" y="122"/>
                            <a:pt x="150" y="122"/>
                          </a:cubicBezTo>
                          <a:cubicBezTo>
                            <a:pt x="157" y="118"/>
                            <a:pt x="157" y="118"/>
                            <a:pt x="157" y="118"/>
                          </a:cubicBezTo>
                          <a:cubicBezTo>
                            <a:pt x="163" y="110"/>
                            <a:pt x="163" y="110"/>
                            <a:pt x="163" y="110"/>
                          </a:cubicBezTo>
                          <a:cubicBezTo>
                            <a:pt x="166" y="102"/>
                            <a:pt x="166" y="102"/>
                            <a:pt x="166" y="102"/>
                          </a:cubicBezTo>
                          <a:cubicBezTo>
                            <a:pt x="166" y="102"/>
                            <a:pt x="166" y="102"/>
                            <a:pt x="166" y="102"/>
                          </a:cubicBezTo>
                          <a:cubicBezTo>
                            <a:pt x="166" y="102"/>
                            <a:pt x="166" y="102"/>
                            <a:pt x="166" y="102"/>
                          </a:cubicBezTo>
                          <a:cubicBezTo>
                            <a:pt x="168" y="94"/>
                            <a:pt x="168" y="94"/>
                            <a:pt x="168" y="94"/>
                          </a:cubicBezTo>
                          <a:cubicBezTo>
                            <a:pt x="168" y="93"/>
                            <a:pt x="168" y="93"/>
                            <a:pt x="168" y="93"/>
                          </a:cubicBezTo>
                          <a:cubicBezTo>
                            <a:pt x="168" y="92"/>
                            <a:pt x="168" y="92"/>
                            <a:pt x="168" y="92"/>
                          </a:cubicBezTo>
                          <a:cubicBezTo>
                            <a:pt x="169" y="92"/>
                            <a:pt x="169" y="92"/>
                            <a:pt x="169" y="92"/>
                          </a:cubicBezTo>
                          <a:cubicBezTo>
                            <a:pt x="175" y="88"/>
                            <a:pt x="175" y="88"/>
                            <a:pt x="175" y="88"/>
                          </a:cubicBezTo>
                          <a:cubicBezTo>
                            <a:pt x="176" y="88"/>
                            <a:pt x="176" y="88"/>
                            <a:pt x="176" y="88"/>
                          </a:cubicBezTo>
                          <a:cubicBezTo>
                            <a:pt x="175" y="87"/>
                            <a:pt x="175" y="87"/>
                            <a:pt x="175" y="87"/>
                          </a:cubicBezTo>
                          <a:cubicBezTo>
                            <a:pt x="165" y="84"/>
                            <a:pt x="165" y="84"/>
                            <a:pt x="165" y="84"/>
                          </a:cubicBezTo>
                          <a:cubicBezTo>
                            <a:pt x="165" y="84"/>
                            <a:pt x="165" y="84"/>
                            <a:pt x="165" y="84"/>
                          </a:cubicBezTo>
                          <a:cubicBezTo>
                            <a:pt x="165" y="84"/>
                            <a:pt x="165" y="84"/>
                            <a:pt x="165" y="84"/>
                          </a:cubicBezTo>
                          <a:cubicBezTo>
                            <a:pt x="163" y="78"/>
                            <a:pt x="163" y="78"/>
                            <a:pt x="163" y="78"/>
                          </a:cubicBezTo>
                          <a:lnTo>
                            <a:pt x="162" y="76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83" name="í$1iḋè">
                      <a:extLst>
                        <a:ext uri="{FF2B5EF4-FFF2-40B4-BE49-F238E27FC236}">
                          <a16:creationId xmlns:a16="http://schemas.microsoft.com/office/drawing/2014/main" id="{180EBCF2-2E81-4EAA-BC83-F3E036041FCE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466" y="2126"/>
                      <a:ext cx="440" cy="433"/>
                    </a:xfrm>
                    <a:custGeom>
                      <a:avLst/>
                      <a:gdLst>
                        <a:gd name="T0" fmla="*/ 41 w 186"/>
                        <a:gd name="T1" fmla="*/ 60 h 183"/>
                        <a:gd name="T2" fmla="*/ 2 w 186"/>
                        <a:gd name="T3" fmla="*/ 81 h 183"/>
                        <a:gd name="T4" fmla="*/ 15 w 186"/>
                        <a:gd name="T5" fmla="*/ 111 h 183"/>
                        <a:gd name="T6" fmla="*/ 16 w 186"/>
                        <a:gd name="T7" fmla="*/ 111 h 183"/>
                        <a:gd name="T8" fmla="*/ 34 w 186"/>
                        <a:gd name="T9" fmla="*/ 143 h 183"/>
                        <a:gd name="T10" fmla="*/ 44 w 186"/>
                        <a:gd name="T11" fmla="*/ 145 h 183"/>
                        <a:gd name="T12" fmla="*/ 53 w 186"/>
                        <a:gd name="T13" fmla="*/ 150 h 183"/>
                        <a:gd name="T14" fmla="*/ 106 w 186"/>
                        <a:gd name="T15" fmla="*/ 155 h 183"/>
                        <a:gd name="T16" fmla="*/ 109 w 186"/>
                        <a:gd name="T17" fmla="*/ 173 h 183"/>
                        <a:gd name="T18" fmla="*/ 130 w 186"/>
                        <a:gd name="T19" fmla="*/ 171 h 183"/>
                        <a:gd name="T20" fmla="*/ 142 w 186"/>
                        <a:gd name="T21" fmla="*/ 183 h 183"/>
                        <a:gd name="T22" fmla="*/ 151 w 186"/>
                        <a:gd name="T23" fmla="*/ 174 h 183"/>
                        <a:gd name="T24" fmla="*/ 163 w 186"/>
                        <a:gd name="T25" fmla="*/ 175 h 183"/>
                        <a:gd name="T26" fmla="*/ 174 w 186"/>
                        <a:gd name="T27" fmla="*/ 165 h 183"/>
                        <a:gd name="T28" fmla="*/ 172 w 186"/>
                        <a:gd name="T29" fmla="*/ 163 h 183"/>
                        <a:gd name="T30" fmla="*/ 173 w 186"/>
                        <a:gd name="T31" fmla="*/ 153 h 183"/>
                        <a:gd name="T32" fmla="*/ 152 w 186"/>
                        <a:gd name="T33" fmla="*/ 147 h 183"/>
                        <a:gd name="T34" fmla="*/ 142 w 186"/>
                        <a:gd name="T35" fmla="*/ 131 h 183"/>
                        <a:gd name="T36" fmla="*/ 138 w 186"/>
                        <a:gd name="T37" fmla="*/ 118 h 183"/>
                        <a:gd name="T38" fmla="*/ 149 w 186"/>
                        <a:gd name="T39" fmla="*/ 113 h 183"/>
                        <a:gd name="T40" fmla="*/ 156 w 186"/>
                        <a:gd name="T41" fmla="*/ 102 h 183"/>
                        <a:gd name="T42" fmla="*/ 160 w 186"/>
                        <a:gd name="T43" fmla="*/ 98 h 183"/>
                        <a:gd name="T44" fmla="*/ 160 w 186"/>
                        <a:gd name="T45" fmla="*/ 81 h 183"/>
                        <a:gd name="T46" fmla="*/ 170 w 186"/>
                        <a:gd name="T47" fmla="*/ 83 h 183"/>
                        <a:gd name="T48" fmla="*/ 171 w 186"/>
                        <a:gd name="T49" fmla="*/ 84 h 183"/>
                        <a:gd name="T50" fmla="*/ 186 w 186"/>
                        <a:gd name="T51" fmla="*/ 81 h 183"/>
                        <a:gd name="T52" fmla="*/ 169 w 186"/>
                        <a:gd name="T53" fmla="*/ 68 h 183"/>
                        <a:gd name="T54" fmla="*/ 152 w 186"/>
                        <a:gd name="T55" fmla="*/ 63 h 183"/>
                        <a:gd name="T56" fmla="*/ 152 w 186"/>
                        <a:gd name="T57" fmla="*/ 63 h 183"/>
                        <a:gd name="T58" fmla="*/ 131 w 186"/>
                        <a:gd name="T59" fmla="*/ 48 h 183"/>
                        <a:gd name="T60" fmla="*/ 148 w 186"/>
                        <a:gd name="T61" fmla="*/ 29 h 183"/>
                        <a:gd name="T62" fmla="*/ 142 w 186"/>
                        <a:gd name="T63" fmla="*/ 9 h 183"/>
                        <a:gd name="T64" fmla="*/ 114 w 186"/>
                        <a:gd name="T65" fmla="*/ 14 h 183"/>
                        <a:gd name="T66" fmla="*/ 101 w 186"/>
                        <a:gd name="T67" fmla="*/ 7 h 183"/>
                        <a:gd name="T68" fmla="*/ 96 w 186"/>
                        <a:gd name="T69" fmla="*/ 5 h 183"/>
                        <a:gd name="T70" fmla="*/ 95 w 186"/>
                        <a:gd name="T71" fmla="*/ 3 h 183"/>
                        <a:gd name="T72" fmla="*/ 95 w 186"/>
                        <a:gd name="T73" fmla="*/ 3 h 183"/>
                        <a:gd name="T74" fmla="*/ 94 w 186"/>
                        <a:gd name="T75" fmla="*/ 1 h 183"/>
                        <a:gd name="T76" fmla="*/ 94 w 186"/>
                        <a:gd name="T77" fmla="*/ 0 h 183"/>
                        <a:gd name="T78" fmla="*/ 93 w 186"/>
                        <a:gd name="T79" fmla="*/ 11 h 183"/>
                        <a:gd name="T80" fmla="*/ 92 w 186"/>
                        <a:gd name="T81" fmla="*/ 18 h 183"/>
                        <a:gd name="T82" fmla="*/ 93 w 186"/>
                        <a:gd name="T83" fmla="*/ 34 h 183"/>
                        <a:gd name="T84" fmla="*/ 92 w 186"/>
                        <a:gd name="T85" fmla="*/ 35 h 183"/>
                        <a:gd name="T86" fmla="*/ 87 w 186"/>
                        <a:gd name="T87" fmla="*/ 48 h 183"/>
                        <a:gd name="T88" fmla="*/ 67 w 186"/>
                        <a:gd name="T89" fmla="*/ 55 h 183"/>
                        <a:gd name="T90" fmla="*/ 42 w 186"/>
                        <a:gd name="T91" fmla="*/ 60 h 183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</a:cxnLst>
                      <a:rect l="0" t="0" r="r" b="b"/>
                      <a:pathLst>
                        <a:path w="186" h="183">
                          <a:moveTo>
                            <a:pt x="42" y="60"/>
                          </a:moveTo>
                          <a:cubicBezTo>
                            <a:pt x="41" y="60"/>
                            <a:pt x="41" y="60"/>
                            <a:pt x="41" y="60"/>
                          </a:cubicBezTo>
                          <a:cubicBezTo>
                            <a:pt x="11" y="73"/>
                            <a:pt x="11" y="73"/>
                            <a:pt x="11" y="73"/>
                          </a:cubicBezTo>
                          <a:cubicBezTo>
                            <a:pt x="2" y="81"/>
                            <a:pt x="2" y="81"/>
                            <a:pt x="2" y="81"/>
                          </a:cubicBezTo>
                          <a:cubicBezTo>
                            <a:pt x="0" y="95"/>
                            <a:pt x="2" y="103"/>
                            <a:pt x="6" y="105"/>
                          </a:cubicBezTo>
                          <a:cubicBezTo>
                            <a:pt x="15" y="111"/>
                            <a:pt x="15" y="111"/>
                            <a:pt x="15" y="111"/>
                          </a:cubicBezTo>
                          <a:cubicBezTo>
                            <a:pt x="16" y="111"/>
                            <a:pt x="16" y="111"/>
                            <a:pt x="16" y="111"/>
                          </a:cubicBezTo>
                          <a:cubicBezTo>
                            <a:pt x="16" y="111"/>
                            <a:pt x="16" y="111"/>
                            <a:pt x="16" y="111"/>
                          </a:cubicBezTo>
                          <a:cubicBezTo>
                            <a:pt x="18" y="126"/>
                            <a:pt x="18" y="126"/>
                            <a:pt x="18" y="126"/>
                          </a:cubicBezTo>
                          <a:cubicBezTo>
                            <a:pt x="26" y="136"/>
                            <a:pt x="31" y="141"/>
                            <a:pt x="34" y="143"/>
                          </a:cubicBezTo>
                          <a:cubicBezTo>
                            <a:pt x="42" y="145"/>
                            <a:pt x="42" y="145"/>
                            <a:pt x="42" y="145"/>
                          </a:cubicBezTo>
                          <a:cubicBezTo>
                            <a:pt x="44" y="145"/>
                            <a:pt x="44" y="145"/>
                            <a:pt x="44" y="145"/>
                          </a:cubicBezTo>
                          <a:cubicBezTo>
                            <a:pt x="44" y="145"/>
                            <a:pt x="44" y="145"/>
                            <a:pt x="44" y="145"/>
                          </a:cubicBezTo>
                          <a:cubicBezTo>
                            <a:pt x="45" y="147"/>
                            <a:pt x="48" y="149"/>
                            <a:pt x="53" y="150"/>
                          </a:cubicBezTo>
                          <a:cubicBezTo>
                            <a:pt x="77" y="151"/>
                            <a:pt x="77" y="151"/>
                            <a:pt x="77" y="151"/>
                          </a:cubicBezTo>
                          <a:cubicBezTo>
                            <a:pt x="94" y="151"/>
                            <a:pt x="104" y="153"/>
                            <a:pt x="106" y="155"/>
                          </a:cubicBezTo>
                          <a:cubicBezTo>
                            <a:pt x="108" y="156"/>
                            <a:pt x="109" y="160"/>
                            <a:pt x="108" y="166"/>
                          </a:cubicBezTo>
                          <a:cubicBezTo>
                            <a:pt x="108" y="170"/>
                            <a:pt x="108" y="173"/>
                            <a:pt x="109" y="173"/>
                          </a:cubicBezTo>
                          <a:cubicBezTo>
                            <a:pt x="118" y="171"/>
                            <a:pt x="118" y="171"/>
                            <a:pt x="118" y="171"/>
                          </a:cubicBezTo>
                          <a:cubicBezTo>
                            <a:pt x="124" y="169"/>
                            <a:pt x="128" y="169"/>
                            <a:pt x="130" y="171"/>
                          </a:cubicBezTo>
                          <a:cubicBezTo>
                            <a:pt x="134" y="175"/>
                            <a:pt x="134" y="175"/>
                            <a:pt x="134" y="175"/>
                          </a:cubicBezTo>
                          <a:cubicBezTo>
                            <a:pt x="138" y="181"/>
                            <a:pt x="142" y="183"/>
                            <a:pt x="142" y="183"/>
                          </a:cubicBezTo>
                          <a:cubicBezTo>
                            <a:pt x="145" y="182"/>
                            <a:pt x="148" y="179"/>
                            <a:pt x="150" y="175"/>
                          </a:cubicBezTo>
                          <a:cubicBezTo>
                            <a:pt x="151" y="174"/>
                            <a:pt x="151" y="174"/>
                            <a:pt x="151" y="174"/>
                          </a:cubicBezTo>
                          <a:cubicBezTo>
                            <a:pt x="158" y="179"/>
                            <a:pt x="158" y="179"/>
                            <a:pt x="158" y="179"/>
                          </a:cubicBezTo>
                          <a:cubicBezTo>
                            <a:pt x="163" y="175"/>
                            <a:pt x="163" y="175"/>
                            <a:pt x="163" y="175"/>
                          </a:cubicBezTo>
                          <a:cubicBezTo>
                            <a:pt x="164" y="169"/>
                            <a:pt x="167" y="167"/>
                            <a:pt x="172" y="166"/>
                          </a:cubicBezTo>
                          <a:cubicBezTo>
                            <a:pt x="174" y="165"/>
                            <a:pt x="174" y="165"/>
                            <a:pt x="174" y="165"/>
                          </a:cubicBezTo>
                          <a:cubicBezTo>
                            <a:pt x="173" y="164"/>
                            <a:pt x="173" y="164"/>
                            <a:pt x="173" y="164"/>
                          </a:cubicBezTo>
                          <a:cubicBezTo>
                            <a:pt x="172" y="163"/>
                            <a:pt x="172" y="163"/>
                            <a:pt x="172" y="163"/>
                          </a:cubicBezTo>
                          <a:cubicBezTo>
                            <a:pt x="172" y="163"/>
                            <a:pt x="172" y="163"/>
                            <a:pt x="172" y="163"/>
                          </a:cubicBezTo>
                          <a:cubicBezTo>
                            <a:pt x="173" y="153"/>
                            <a:pt x="173" y="153"/>
                            <a:pt x="173" y="153"/>
                          </a:cubicBezTo>
                          <a:cubicBezTo>
                            <a:pt x="170" y="148"/>
                            <a:pt x="166" y="146"/>
                            <a:pt x="161" y="147"/>
                          </a:cubicBezTo>
                          <a:cubicBezTo>
                            <a:pt x="157" y="148"/>
                            <a:pt x="154" y="148"/>
                            <a:pt x="152" y="147"/>
                          </a:cubicBezTo>
                          <a:cubicBezTo>
                            <a:pt x="152" y="145"/>
                            <a:pt x="152" y="145"/>
                            <a:pt x="152" y="143"/>
                          </a:cubicBezTo>
                          <a:cubicBezTo>
                            <a:pt x="149" y="138"/>
                            <a:pt x="146" y="134"/>
                            <a:pt x="142" y="131"/>
                          </a:cubicBezTo>
                          <a:cubicBezTo>
                            <a:pt x="138" y="127"/>
                            <a:pt x="136" y="123"/>
                            <a:pt x="138" y="119"/>
                          </a:cubicBezTo>
                          <a:cubicBezTo>
                            <a:pt x="138" y="118"/>
                            <a:pt x="138" y="118"/>
                            <a:pt x="138" y="118"/>
                          </a:cubicBezTo>
                          <a:cubicBezTo>
                            <a:pt x="150" y="120"/>
                            <a:pt x="150" y="120"/>
                            <a:pt x="150" y="120"/>
                          </a:cubicBezTo>
                          <a:cubicBezTo>
                            <a:pt x="149" y="113"/>
                            <a:pt x="149" y="113"/>
                            <a:pt x="149" y="113"/>
                          </a:cubicBezTo>
                          <a:cubicBezTo>
                            <a:pt x="148" y="109"/>
                            <a:pt x="149" y="107"/>
                            <a:pt x="151" y="105"/>
                          </a:cubicBezTo>
                          <a:cubicBezTo>
                            <a:pt x="152" y="103"/>
                            <a:pt x="154" y="102"/>
                            <a:pt x="156" y="102"/>
                          </a:cubicBezTo>
                          <a:cubicBezTo>
                            <a:pt x="160" y="100"/>
                            <a:pt x="160" y="100"/>
                            <a:pt x="160" y="100"/>
                          </a:cubicBezTo>
                          <a:cubicBezTo>
                            <a:pt x="160" y="98"/>
                            <a:pt x="160" y="98"/>
                            <a:pt x="160" y="98"/>
                          </a:cubicBezTo>
                          <a:cubicBezTo>
                            <a:pt x="157" y="91"/>
                            <a:pt x="156" y="85"/>
                            <a:pt x="157" y="83"/>
                          </a:cubicBezTo>
                          <a:cubicBezTo>
                            <a:pt x="160" y="81"/>
                            <a:pt x="160" y="81"/>
                            <a:pt x="160" y="81"/>
                          </a:cubicBezTo>
                          <a:cubicBezTo>
                            <a:pt x="161" y="80"/>
                            <a:pt x="165" y="81"/>
                            <a:pt x="170" y="83"/>
                          </a:cubicBezTo>
                          <a:cubicBezTo>
                            <a:pt x="170" y="83"/>
                            <a:pt x="170" y="83"/>
                            <a:pt x="170" y="83"/>
                          </a:cubicBezTo>
                          <a:cubicBezTo>
                            <a:pt x="171" y="83"/>
                            <a:pt x="171" y="83"/>
                            <a:pt x="171" y="83"/>
                          </a:cubicBezTo>
                          <a:cubicBezTo>
                            <a:pt x="171" y="84"/>
                            <a:pt x="171" y="84"/>
                            <a:pt x="171" y="84"/>
                          </a:cubicBezTo>
                          <a:cubicBezTo>
                            <a:pt x="175" y="89"/>
                            <a:pt x="178" y="93"/>
                            <a:pt x="179" y="93"/>
                          </a:cubicBezTo>
                          <a:cubicBezTo>
                            <a:pt x="186" y="81"/>
                            <a:pt x="186" y="81"/>
                            <a:pt x="186" y="81"/>
                          </a:cubicBezTo>
                          <a:cubicBezTo>
                            <a:pt x="180" y="73"/>
                            <a:pt x="176" y="67"/>
                            <a:pt x="175" y="64"/>
                          </a:cubicBezTo>
                          <a:cubicBezTo>
                            <a:pt x="169" y="68"/>
                            <a:pt x="169" y="68"/>
                            <a:pt x="169" y="68"/>
                          </a:cubicBezTo>
                          <a:cubicBezTo>
                            <a:pt x="168" y="67"/>
                            <a:pt x="168" y="67"/>
                            <a:pt x="168" y="67"/>
                          </a:cubicBezTo>
                          <a:cubicBezTo>
                            <a:pt x="152" y="63"/>
                            <a:pt x="152" y="63"/>
                            <a:pt x="152" y="63"/>
                          </a:cubicBezTo>
                          <a:cubicBezTo>
                            <a:pt x="152" y="63"/>
                            <a:pt x="152" y="63"/>
                            <a:pt x="152" y="63"/>
                          </a:cubicBezTo>
                          <a:cubicBezTo>
                            <a:pt x="152" y="63"/>
                            <a:pt x="152" y="63"/>
                            <a:pt x="152" y="63"/>
                          </a:cubicBezTo>
                          <a:cubicBezTo>
                            <a:pt x="145" y="60"/>
                            <a:pt x="141" y="56"/>
                            <a:pt x="140" y="53"/>
                          </a:cubicBezTo>
                          <a:cubicBezTo>
                            <a:pt x="131" y="48"/>
                            <a:pt x="131" y="48"/>
                            <a:pt x="131" y="48"/>
                          </a:cubicBezTo>
                          <a:cubicBezTo>
                            <a:pt x="131" y="39"/>
                            <a:pt x="131" y="39"/>
                            <a:pt x="131" y="39"/>
                          </a:cubicBezTo>
                          <a:cubicBezTo>
                            <a:pt x="148" y="29"/>
                            <a:pt x="148" y="29"/>
                            <a:pt x="148" y="29"/>
                          </a:cubicBezTo>
                          <a:cubicBezTo>
                            <a:pt x="148" y="24"/>
                            <a:pt x="146" y="19"/>
                            <a:pt x="144" y="15"/>
                          </a:cubicBezTo>
                          <a:cubicBezTo>
                            <a:pt x="142" y="9"/>
                            <a:pt x="142" y="9"/>
                            <a:pt x="142" y="9"/>
                          </a:cubicBezTo>
                          <a:cubicBezTo>
                            <a:pt x="130" y="11"/>
                            <a:pt x="130" y="11"/>
                            <a:pt x="130" y="11"/>
                          </a:cubicBezTo>
                          <a:cubicBezTo>
                            <a:pt x="124" y="13"/>
                            <a:pt x="119" y="14"/>
                            <a:pt x="114" y="14"/>
                          </a:cubicBezTo>
                          <a:cubicBezTo>
                            <a:pt x="101" y="11"/>
                            <a:pt x="101" y="11"/>
                            <a:pt x="101" y="11"/>
                          </a:cubicBezTo>
                          <a:cubicBezTo>
                            <a:pt x="101" y="7"/>
                            <a:pt x="101" y="7"/>
                            <a:pt x="101" y="7"/>
                          </a:cubicBezTo>
                          <a:cubicBezTo>
                            <a:pt x="99" y="7"/>
                            <a:pt x="99" y="7"/>
                            <a:pt x="99" y="7"/>
                          </a:cubicBezTo>
                          <a:cubicBezTo>
                            <a:pt x="96" y="5"/>
                            <a:pt x="96" y="5"/>
                            <a:pt x="96" y="5"/>
                          </a:cubicBezTo>
                          <a:cubicBezTo>
                            <a:pt x="95" y="3"/>
                            <a:pt x="95" y="3"/>
                            <a:pt x="95" y="3"/>
                          </a:cubicBezTo>
                          <a:cubicBezTo>
                            <a:pt x="95" y="3"/>
                            <a:pt x="95" y="3"/>
                            <a:pt x="95" y="3"/>
                          </a:cubicBezTo>
                          <a:cubicBezTo>
                            <a:pt x="95" y="3"/>
                            <a:pt x="95" y="3"/>
                            <a:pt x="95" y="3"/>
                          </a:cubicBezTo>
                          <a:cubicBezTo>
                            <a:pt x="95" y="3"/>
                            <a:pt x="95" y="3"/>
                            <a:pt x="95" y="3"/>
                          </a:cubicBezTo>
                          <a:cubicBezTo>
                            <a:pt x="95" y="3"/>
                            <a:pt x="95" y="3"/>
                            <a:pt x="95" y="3"/>
                          </a:cubicBezTo>
                          <a:cubicBezTo>
                            <a:pt x="94" y="1"/>
                            <a:pt x="94" y="1"/>
                            <a:pt x="94" y="1"/>
                          </a:cubicBezTo>
                          <a:cubicBezTo>
                            <a:pt x="94" y="1"/>
                            <a:pt x="94" y="1"/>
                            <a:pt x="94" y="1"/>
                          </a:cubicBezTo>
                          <a:cubicBezTo>
                            <a:pt x="94" y="0"/>
                            <a:pt x="94" y="0"/>
                            <a:pt x="94" y="0"/>
                          </a:cubicBezTo>
                          <a:cubicBezTo>
                            <a:pt x="94" y="0"/>
                            <a:pt x="94" y="0"/>
                            <a:pt x="94" y="0"/>
                          </a:cubicBezTo>
                          <a:cubicBezTo>
                            <a:pt x="93" y="11"/>
                            <a:pt x="93" y="11"/>
                            <a:pt x="93" y="11"/>
                          </a:cubicBezTo>
                          <a:cubicBezTo>
                            <a:pt x="92" y="14"/>
                            <a:pt x="92" y="14"/>
                            <a:pt x="92" y="14"/>
                          </a:cubicBezTo>
                          <a:cubicBezTo>
                            <a:pt x="92" y="16"/>
                            <a:pt x="91" y="17"/>
                            <a:pt x="92" y="18"/>
                          </a:cubicBezTo>
                          <a:cubicBezTo>
                            <a:pt x="94" y="21"/>
                            <a:pt x="93" y="24"/>
                            <a:pt x="91" y="27"/>
                          </a:cubicBezTo>
                          <a:cubicBezTo>
                            <a:pt x="93" y="34"/>
                            <a:pt x="93" y="34"/>
                            <a:pt x="93" y="34"/>
                          </a:cubicBezTo>
                          <a:cubicBezTo>
                            <a:pt x="92" y="34"/>
                            <a:pt x="92" y="34"/>
                            <a:pt x="92" y="34"/>
                          </a:cubicBezTo>
                          <a:cubicBezTo>
                            <a:pt x="92" y="35"/>
                            <a:pt x="92" y="35"/>
                            <a:pt x="92" y="35"/>
                          </a:cubicBezTo>
                          <a:cubicBezTo>
                            <a:pt x="87" y="39"/>
                            <a:pt x="87" y="39"/>
                            <a:pt x="87" y="39"/>
                          </a:cubicBezTo>
                          <a:cubicBezTo>
                            <a:pt x="87" y="48"/>
                            <a:pt x="87" y="48"/>
                            <a:pt x="87" y="48"/>
                          </a:cubicBezTo>
                          <a:cubicBezTo>
                            <a:pt x="86" y="49"/>
                            <a:pt x="86" y="49"/>
                            <a:pt x="86" y="49"/>
                          </a:cubicBezTo>
                          <a:cubicBezTo>
                            <a:pt x="77" y="53"/>
                            <a:pt x="71" y="55"/>
                            <a:pt x="67" y="55"/>
                          </a:cubicBezTo>
                          <a:cubicBezTo>
                            <a:pt x="50" y="53"/>
                            <a:pt x="50" y="53"/>
                            <a:pt x="50" y="53"/>
                          </a:cubicBezTo>
                          <a:cubicBezTo>
                            <a:pt x="42" y="60"/>
                            <a:pt x="42" y="60"/>
                            <a:pt x="42" y="60"/>
                          </a:cubicBez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84" name="iṩḷíḑe">
                      <a:extLst>
                        <a:ext uri="{FF2B5EF4-FFF2-40B4-BE49-F238E27FC236}">
                          <a16:creationId xmlns:a16="http://schemas.microsoft.com/office/drawing/2014/main" id="{704DD501-73CD-4922-8AE1-C2BCA57C3909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4292" y="3051"/>
                      <a:ext cx="125" cy="303"/>
                    </a:xfrm>
                    <a:custGeom>
                      <a:avLst/>
                      <a:gdLst>
                        <a:gd name="T0" fmla="*/ 40 w 53"/>
                        <a:gd name="T1" fmla="*/ 0 h 128"/>
                        <a:gd name="T2" fmla="*/ 12 w 53"/>
                        <a:gd name="T3" fmla="*/ 35 h 128"/>
                        <a:gd name="T4" fmla="*/ 0 w 53"/>
                        <a:gd name="T5" fmla="*/ 54 h 128"/>
                        <a:gd name="T6" fmla="*/ 3 w 53"/>
                        <a:gd name="T7" fmla="*/ 76 h 128"/>
                        <a:gd name="T8" fmla="*/ 3 w 53"/>
                        <a:gd name="T9" fmla="*/ 77 h 128"/>
                        <a:gd name="T10" fmla="*/ 3 w 53"/>
                        <a:gd name="T11" fmla="*/ 77 h 128"/>
                        <a:gd name="T12" fmla="*/ 1 w 53"/>
                        <a:gd name="T13" fmla="*/ 92 h 128"/>
                        <a:gd name="T14" fmla="*/ 2 w 53"/>
                        <a:gd name="T15" fmla="*/ 101 h 128"/>
                        <a:gd name="T16" fmla="*/ 18 w 53"/>
                        <a:gd name="T17" fmla="*/ 112 h 128"/>
                        <a:gd name="T18" fmla="*/ 18 w 53"/>
                        <a:gd name="T19" fmla="*/ 112 h 128"/>
                        <a:gd name="T20" fmla="*/ 19 w 53"/>
                        <a:gd name="T21" fmla="*/ 112 h 128"/>
                        <a:gd name="T22" fmla="*/ 19 w 53"/>
                        <a:gd name="T23" fmla="*/ 113 h 128"/>
                        <a:gd name="T24" fmla="*/ 19 w 53"/>
                        <a:gd name="T25" fmla="*/ 113 h 128"/>
                        <a:gd name="T26" fmla="*/ 25 w 53"/>
                        <a:gd name="T27" fmla="*/ 124 h 128"/>
                        <a:gd name="T28" fmla="*/ 31 w 53"/>
                        <a:gd name="T29" fmla="*/ 128 h 128"/>
                        <a:gd name="T30" fmla="*/ 33 w 53"/>
                        <a:gd name="T31" fmla="*/ 102 h 128"/>
                        <a:gd name="T32" fmla="*/ 33 w 53"/>
                        <a:gd name="T33" fmla="*/ 101 h 128"/>
                        <a:gd name="T34" fmla="*/ 45 w 53"/>
                        <a:gd name="T35" fmla="*/ 73 h 128"/>
                        <a:gd name="T36" fmla="*/ 49 w 53"/>
                        <a:gd name="T37" fmla="*/ 40 h 128"/>
                        <a:gd name="T38" fmla="*/ 49 w 53"/>
                        <a:gd name="T39" fmla="*/ 39 h 128"/>
                        <a:gd name="T40" fmla="*/ 49 w 53"/>
                        <a:gd name="T41" fmla="*/ 39 h 128"/>
                        <a:gd name="T42" fmla="*/ 53 w 53"/>
                        <a:gd name="T43" fmla="*/ 30 h 128"/>
                        <a:gd name="T44" fmla="*/ 50 w 53"/>
                        <a:gd name="T45" fmla="*/ 22 h 128"/>
                        <a:gd name="T46" fmla="*/ 50 w 53"/>
                        <a:gd name="T47" fmla="*/ 22 h 128"/>
                        <a:gd name="T48" fmla="*/ 49 w 53"/>
                        <a:gd name="T49" fmla="*/ 22 h 128"/>
                        <a:gd name="T50" fmla="*/ 49 w 53"/>
                        <a:gd name="T51" fmla="*/ 12 h 128"/>
                        <a:gd name="T52" fmla="*/ 49 w 53"/>
                        <a:gd name="T53" fmla="*/ 11 h 128"/>
                        <a:gd name="T54" fmla="*/ 49 w 53"/>
                        <a:gd name="T55" fmla="*/ 11 h 128"/>
                        <a:gd name="T56" fmla="*/ 51 w 53"/>
                        <a:gd name="T57" fmla="*/ 8 h 128"/>
                        <a:gd name="T58" fmla="*/ 53 w 53"/>
                        <a:gd name="T59" fmla="*/ 6 h 128"/>
                        <a:gd name="T60" fmla="*/ 40 w 53"/>
                        <a:gd name="T61" fmla="*/ 0 h 12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</a:cxnLst>
                      <a:rect l="0" t="0" r="r" b="b"/>
                      <a:pathLst>
                        <a:path w="53" h="128">
                          <a:moveTo>
                            <a:pt x="40" y="0"/>
                          </a:moveTo>
                          <a:cubicBezTo>
                            <a:pt x="27" y="9"/>
                            <a:pt x="18" y="21"/>
                            <a:pt x="12" y="35"/>
                          </a:cubicBezTo>
                          <a:cubicBezTo>
                            <a:pt x="7" y="47"/>
                            <a:pt x="3" y="53"/>
                            <a:pt x="0" y="54"/>
                          </a:cubicBezTo>
                          <a:cubicBezTo>
                            <a:pt x="3" y="76"/>
                            <a:pt x="3" y="76"/>
                            <a:pt x="3" y="76"/>
                          </a:cubicBezTo>
                          <a:cubicBezTo>
                            <a:pt x="3" y="77"/>
                            <a:pt x="3" y="77"/>
                            <a:pt x="3" y="77"/>
                          </a:cubicBezTo>
                          <a:cubicBezTo>
                            <a:pt x="3" y="77"/>
                            <a:pt x="3" y="77"/>
                            <a:pt x="3" y="77"/>
                          </a:cubicBezTo>
                          <a:cubicBezTo>
                            <a:pt x="1" y="92"/>
                            <a:pt x="1" y="92"/>
                            <a:pt x="1" y="92"/>
                          </a:cubicBezTo>
                          <a:cubicBezTo>
                            <a:pt x="0" y="97"/>
                            <a:pt x="1" y="100"/>
                            <a:pt x="2" y="101"/>
                          </a:cubicBezTo>
                          <a:cubicBezTo>
                            <a:pt x="18" y="112"/>
                            <a:pt x="18" y="112"/>
                            <a:pt x="18" y="112"/>
                          </a:cubicBezTo>
                          <a:cubicBezTo>
                            <a:pt x="18" y="112"/>
                            <a:pt x="18" y="112"/>
                            <a:pt x="18" y="112"/>
                          </a:cubicBezTo>
                          <a:cubicBezTo>
                            <a:pt x="19" y="112"/>
                            <a:pt x="19" y="112"/>
                            <a:pt x="19" y="112"/>
                          </a:cubicBezTo>
                          <a:cubicBezTo>
                            <a:pt x="19" y="113"/>
                            <a:pt x="19" y="113"/>
                            <a:pt x="19" y="113"/>
                          </a:cubicBezTo>
                          <a:cubicBezTo>
                            <a:pt x="19" y="113"/>
                            <a:pt x="19" y="113"/>
                            <a:pt x="19" y="113"/>
                          </a:cubicBezTo>
                          <a:cubicBezTo>
                            <a:pt x="20" y="116"/>
                            <a:pt x="22" y="120"/>
                            <a:pt x="25" y="124"/>
                          </a:cubicBezTo>
                          <a:cubicBezTo>
                            <a:pt x="27" y="126"/>
                            <a:pt x="29" y="127"/>
                            <a:pt x="31" y="128"/>
                          </a:cubicBezTo>
                          <a:cubicBezTo>
                            <a:pt x="33" y="102"/>
                            <a:pt x="33" y="102"/>
                            <a:pt x="33" y="102"/>
                          </a:cubicBezTo>
                          <a:cubicBezTo>
                            <a:pt x="33" y="101"/>
                            <a:pt x="33" y="101"/>
                            <a:pt x="33" y="101"/>
                          </a:cubicBezTo>
                          <a:cubicBezTo>
                            <a:pt x="45" y="73"/>
                            <a:pt x="45" y="73"/>
                            <a:pt x="45" y="73"/>
                          </a:cubicBezTo>
                          <a:cubicBezTo>
                            <a:pt x="49" y="40"/>
                            <a:pt x="49" y="40"/>
                            <a:pt x="49" y="40"/>
                          </a:cubicBezTo>
                          <a:cubicBezTo>
                            <a:pt x="49" y="39"/>
                            <a:pt x="49" y="39"/>
                            <a:pt x="49" y="39"/>
                          </a:cubicBezTo>
                          <a:cubicBezTo>
                            <a:pt x="49" y="39"/>
                            <a:pt x="49" y="39"/>
                            <a:pt x="49" y="39"/>
                          </a:cubicBezTo>
                          <a:cubicBezTo>
                            <a:pt x="53" y="30"/>
                            <a:pt x="53" y="30"/>
                            <a:pt x="53" y="30"/>
                          </a:cubicBezTo>
                          <a:cubicBezTo>
                            <a:pt x="50" y="22"/>
                            <a:pt x="50" y="22"/>
                            <a:pt x="50" y="22"/>
                          </a:cubicBezTo>
                          <a:cubicBezTo>
                            <a:pt x="50" y="22"/>
                            <a:pt x="50" y="22"/>
                            <a:pt x="50" y="22"/>
                          </a:cubicBezTo>
                          <a:cubicBezTo>
                            <a:pt x="49" y="22"/>
                            <a:pt x="49" y="22"/>
                            <a:pt x="49" y="22"/>
                          </a:cubicBezTo>
                          <a:cubicBezTo>
                            <a:pt x="49" y="12"/>
                            <a:pt x="49" y="12"/>
                            <a:pt x="49" y="12"/>
                          </a:cubicBezTo>
                          <a:cubicBezTo>
                            <a:pt x="49" y="11"/>
                            <a:pt x="49" y="11"/>
                            <a:pt x="49" y="11"/>
                          </a:cubicBezTo>
                          <a:cubicBezTo>
                            <a:pt x="49" y="11"/>
                            <a:pt x="49" y="11"/>
                            <a:pt x="49" y="11"/>
                          </a:cubicBezTo>
                          <a:cubicBezTo>
                            <a:pt x="51" y="8"/>
                            <a:pt x="51" y="8"/>
                            <a:pt x="51" y="8"/>
                          </a:cubicBezTo>
                          <a:cubicBezTo>
                            <a:pt x="53" y="6"/>
                            <a:pt x="53" y="6"/>
                            <a:pt x="53" y="6"/>
                          </a:cubicBezTo>
                          <a:lnTo>
                            <a:pt x="40" y="0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  <p:sp>
                  <p:nvSpPr>
                    <p:cNvPr id="85" name="îṡḻîḋè">
                      <a:extLst>
                        <a:ext uri="{FF2B5EF4-FFF2-40B4-BE49-F238E27FC236}">
                          <a16:creationId xmlns:a16="http://schemas.microsoft.com/office/drawing/2014/main" id="{614F32A3-8F84-42FE-9D18-FC75F465B77B}"/>
                        </a:ext>
                      </a:extLst>
                    </p:cNvPr>
                    <p:cNvSpPr/>
                    <p:nvPr/>
                  </p:nvSpPr>
                  <p:spPr bwMode="auto">
                    <a:xfrm>
                      <a:off x="3366" y="3588"/>
                      <a:ext cx="195" cy="166"/>
                    </a:xfrm>
                    <a:custGeom>
                      <a:avLst/>
                      <a:gdLst>
                        <a:gd name="T0" fmla="*/ 37 w 82"/>
                        <a:gd name="T1" fmla="*/ 7 h 70"/>
                        <a:gd name="T2" fmla="*/ 36 w 82"/>
                        <a:gd name="T3" fmla="*/ 9 h 70"/>
                        <a:gd name="T4" fmla="*/ 36 w 82"/>
                        <a:gd name="T5" fmla="*/ 9 h 70"/>
                        <a:gd name="T6" fmla="*/ 35 w 82"/>
                        <a:gd name="T7" fmla="*/ 10 h 70"/>
                        <a:gd name="T8" fmla="*/ 19 w 82"/>
                        <a:gd name="T9" fmla="*/ 14 h 70"/>
                        <a:gd name="T10" fmla="*/ 20 w 82"/>
                        <a:gd name="T11" fmla="*/ 16 h 70"/>
                        <a:gd name="T12" fmla="*/ 25 w 82"/>
                        <a:gd name="T13" fmla="*/ 22 h 70"/>
                        <a:gd name="T14" fmla="*/ 23 w 82"/>
                        <a:gd name="T15" fmla="*/ 23 h 70"/>
                        <a:gd name="T16" fmla="*/ 16 w 82"/>
                        <a:gd name="T17" fmla="*/ 27 h 70"/>
                        <a:gd name="T18" fmla="*/ 4 w 82"/>
                        <a:gd name="T19" fmla="*/ 36 h 70"/>
                        <a:gd name="T20" fmla="*/ 6 w 82"/>
                        <a:gd name="T21" fmla="*/ 63 h 70"/>
                        <a:gd name="T22" fmla="*/ 18 w 82"/>
                        <a:gd name="T23" fmla="*/ 64 h 70"/>
                        <a:gd name="T24" fmla="*/ 19 w 82"/>
                        <a:gd name="T25" fmla="*/ 64 h 70"/>
                        <a:gd name="T26" fmla="*/ 19 w 82"/>
                        <a:gd name="T27" fmla="*/ 64 h 70"/>
                        <a:gd name="T28" fmla="*/ 31 w 82"/>
                        <a:gd name="T29" fmla="*/ 70 h 70"/>
                        <a:gd name="T30" fmla="*/ 44 w 82"/>
                        <a:gd name="T31" fmla="*/ 68 h 70"/>
                        <a:gd name="T32" fmla="*/ 62 w 82"/>
                        <a:gd name="T33" fmla="*/ 53 h 70"/>
                        <a:gd name="T34" fmla="*/ 63 w 82"/>
                        <a:gd name="T35" fmla="*/ 53 h 70"/>
                        <a:gd name="T36" fmla="*/ 64 w 82"/>
                        <a:gd name="T37" fmla="*/ 52 h 70"/>
                        <a:gd name="T38" fmla="*/ 69 w 82"/>
                        <a:gd name="T39" fmla="*/ 50 h 70"/>
                        <a:gd name="T40" fmla="*/ 68 w 82"/>
                        <a:gd name="T41" fmla="*/ 33 h 70"/>
                        <a:gd name="T42" fmla="*/ 68 w 82"/>
                        <a:gd name="T43" fmla="*/ 33 h 70"/>
                        <a:gd name="T44" fmla="*/ 75 w 82"/>
                        <a:gd name="T45" fmla="*/ 22 h 70"/>
                        <a:gd name="T46" fmla="*/ 75 w 82"/>
                        <a:gd name="T47" fmla="*/ 22 h 70"/>
                        <a:gd name="T48" fmla="*/ 75 w 82"/>
                        <a:gd name="T49" fmla="*/ 22 h 70"/>
                        <a:gd name="T50" fmla="*/ 81 w 82"/>
                        <a:gd name="T51" fmla="*/ 17 h 70"/>
                        <a:gd name="T52" fmla="*/ 79 w 82"/>
                        <a:gd name="T53" fmla="*/ 5 h 70"/>
                        <a:gd name="T54" fmla="*/ 74 w 82"/>
                        <a:gd name="T55" fmla="*/ 0 h 70"/>
                        <a:gd name="T56" fmla="*/ 74 w 82"/>
                        <a:gd name="T57" fmla="*/ 6 h 70"/>
                        <a:gd name="T58" fmla="*/ 64 w 82"/>
                        <a:gd name="T59" fmla="*/ 4 h 70"/>
                        <a:gd name="T60" fmla="*/ 59 w 82"/>
                        <a:gd name="T61" fmla="*/ 7 h 70"/>
                        <a:gd name="T62" fmla="*/ 58 w 82"/>
                        <a:gd name="T63" fmla="*/ 7 h 70"/>
                        <a:gd name="T64" fmla="*/ 58 w 82"/>
                        <a:gd name="T65" fmla="*/ 7 h 70"/>
                        <a:gd name="T66" fmla="*/ 37 w 82"/>
                        <a:gd name="T67" fmla="*/ 7 h 7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</a:cxnLst>
                      <a:rect l="0" t="0" r="r" b="b"/>
                      <a:pathLst>
                        <a:path w="82" h="70">
                          <a:moveTo>
                            <a:pt x="37" y="7"/>
                          </a:moveTo>
                          <a:cubicBezTo>
                            <a:pt x="36" y="9"/>
                            <a:pt x="36" y="9"/>
                            <a:pt x="36" y="9"/>
                          </a:cubicBezTo>
                          <a:cubicBezTo>
                            <a:pt x="36" y="9"/>
                            <a:pt x="36" y="9"/>
                            <a:pt x="36" y="9"/>
                          </a:cubicBezTo>
                          <a:cubicBezTo>
                            <a:pt x="35" y="10"/>
                            <a:pt x="35" y="10"/>
                            <a:pt x="35" y="10"/>
                          </a:cubicBezTo>
                          <a:cubicBezTo>
                            <a:pt x="19" y="14"/>
                            <a:pt x="19" y="14"/>
                            <a:pt x="19" y="14"/>
                          </a:cubicBezTo>
                          <a:cubicBezTo>
                            <a:pt x="20" y="16"/>
                            <a:pt x="20" y="16"/>
                            <a:pt x="20" y="16"/>
                          </a:cubicBezTo>
                          <a:cubicBezTo>
                            <a:pt x="25" y="22"/>
                            <a:pt x="25" y="22"/>
                            <a:pt x="25" y="22"/>
                          </a:cubicBezTo>
                          <a:cubicBezTo>
                            <a:pt x="24" y="22"/>
                            <a:pt x="24" y="23"/>
                            <a:pt x="23" y="23"/>
                          </a:cubicBezTo>
                          <a:cubicBezTo>
                            <a:pt x="16" y="27"/>
                            <a:pt x="16" y="27"/>
                            <a:pt x="16" y="27"/>
                          </a:cubicBezTo>
                          <a:cubicBezTo>
                            <a:pt x="4" y="36"/>
                            <a:pt x="4" y="36"/>
                            <a:pt x="4" y="36"/>
                          </a:cubicBezTo>
                          <a:cubicBezTo>
                            <a:pt x="0" y="41"/>
                            <a:pt x="0" y="49"/>
                            <a:pt x="6" y="63"/>
                          </a:cubicBezTo>
                          <a:cubicBezTo>
                            <a:pt x="18" y="64"/>
                            <a:pt x="18" y="64"/>
                            <a:pt x="18" y="64"/>
                          </a:cubicBezTo>
                          <a:cubicBezTo>
                            <a:pt x="19" y="64"/>
                            <a:pt x="19" y="64"/>
                            <a:pt x="19" y="64"/>
                          </a:cubicBezTo>
                          <a:cubicBezTo>
                            <a:pt x="19" y="64"/>
                            <a:pt x="19" y="64"/>
                            <a:pt x="19" y="64"/>
                          </a:cubicBezTo>
                          <a:cubicBezTo>
                            <a:pt x="31" y="70"/>
                            <a:pt x="31" y="70"/>
                            <a:pt x="31" y="70"/>
                          </a:cubicBezTo>
                          <a:cubicBezTo>
                            <a:pt x="44" y="68"/>
                            <a:pt x="44" y="68"/>
                            <a:pt x="44" y="68"/>
                          </a:cubicBezTo>
                          <a:cubicBezTo>
                            <a:pt x="49" y="67"/>
                            <a:pt x="55" y="62"/>
                            <a:pt x="62" y="53"/>
                          </a:cubicBezTo>
                          <a:cubicBezTo>
                            <a:pt x="63" y="53"/>
                            <a:pt x="63" y="53"/>
                            <a:pt x="63" y="53"/>
                          </a:cubicBezTo>
                          <a:cubicBezTo>
                            <a:pt x="64" y="52"/>
                            <a:pt x="64" y="52"/>
                            <a:pt x="64" y="52"/>
                          </a:cubicBezTo>
                          <a:cubicBezTo>
                            <a:pt x="69" y="50"/>
                            <a:pt x="69" y="50"/>
                            <a:pt x="69" y="50"/>
                          </a:cubicBezTo>
                          <a:cubicBezTo>
                            <a:pt x="68" y="33"/>
                            <a:pt x="68" y="33"/>
                            <a:pt x="68" y="33"/>
                          </a:cubicBezTo>
                          <a:cubicBezTo>
                            <a:pt x="68" y="33"/>
                            <a:pt x="68" y="33"/>
                            <a:pt x="68" y="33"/>
                          </a:cubicBezTo>
                          <a:cubicBezTo>
                            <a:pt x="75" y="22"/>
                            <a:pt x="75" y="22"/>
                            <a:pt x="75" y="22"/>
                          </a:cubicBezTo>
                          <a:cubicBezTo>
                            <a:pt x="75" y="22"/>
                            <a:pt x="75" y="22"/>
                            <a:pt x="75" y="22"/>
                          </a:cubicBezTo>
                          <a:cubicBezTo>
                            <a:pt x="75" y="22"/>
                            <a:pt x="75" y="22"/>
                            <a:pt x="75" y="22"/>
                          </a:cubicBezTo>
                          <a:cubicBezTo>
                            <a:pt x="81" y="17"/>
                            <a:pt x="81" y="17"/>
                            <a:pt x="81" y="17"/>
                          </a:cubicBezTo>
                          <a:cubicBezTo>
                            <a:pt x="82" y="13"/>
                            <a:pt x="81" y="8"/>
                            <a:pt x="79" y="5"/>
                          </a:cubicBezTo>
                          <a:cubicBezTo>
                            <a:pt x="78" y="1"/>
                            <a:pt x="76" y="0"/>
                            <a:pt x="74" y="0"/>
                          </a:cubicBezTo>
                          <a:cubicBezTo>
                            <a:pt x="74" y="6"/>
                            <a:pt x="74" y="6"/>
                            <a:pt x="74" y="6"/>
                          </a:cubicBezTo>
                          <a:cubicBezTo>
                            <a:pt x="64" y="4"/>
                            <a:pt x="64" y="4"/>
                            <a:pt x="64" y="4"/>
                          </a:cubicBezTo>
                          <a:cubicBezTo>
                            <a:pt x="59" y="7"/>
                            <a:pt x="59" y="7"/>
                            <a:pt x="59" y="7"/>
                          </a:cubicBezTo>
                          <a:cubicBezTo>
                            <a:pt x="58" y="7"/>
                            <a:pt x="58" y="7"/>
                            <a:pt x="58" y="7"/>
                          </a:cubicBezTo>
                          <a:cubicBezTo>
                            <a:pt x="58" y="7"/>
                            <a:pt x="58" y="7"/>
                            <a:pt x="58" y="7"/>
                          </a:cubicBezTo>
                          <a:lnTo>
                            <a:pt x="37" y="7"/>
                          </a:lnTo>
                          <a:close/>
                        </a:path>
                      </a:pathLst>
                    </a:custGeom>
                    <a:grpFill/>
                    <a:ln w="28575">
                      <a:solidFill>
                        <a:srgbClr val="FFFFFF">
                          <a:alpha val="74000"/>
                        </a:srgbClr>
                      </a:solidFill>
                      <a:round/>
                      <a:headEnd/>
                      <a:tailEnd/>
                    </a:ln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zh-CN" altLang="en-US" sz="18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</a:endParaRPr>
                    </a:p>
                  </p:txBody>
                </p:sp>
              </p:grpSp>
              <p:sp>
                <p:nvSpPr>
                  <p:cNvPr id="54" name="ís1ïďê">
                    <a:extLst>
                      <a:ext uri="{FF2B5EF4-FFF2-40B4-BE49-F238E27FC236}">
                        <a16:creationId xmlns:a16="http://schemas.microsoft.com/office/drawing/2014/main" id="{172B3A11-8FB9-4DE3-B483-CDD507B7FF0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0209475" y="3833634"/>
                    <a:ext cx="595835" cy="459873"/>
                  </a:xfrm>
                  <a:custGeom>
                    <a:avLst/>
                    <a:gdLst>
                      <a:gd name="T0" fmla="*/ 120 w 189"/>
                      <a:gd name="T1" fmla="*/ 23 h 146"/>
                      <a:gd name="T2" fmla="*/ 85 w 189"/>
                      <a:gd name="T3" fmla="*/ 9 h 146"/>
                      <a:gd name="T4" fmla="*/ 85 w 189"/>
                      <a:gd name="T5" fmla="*/ 1 h 146"/>
                      <a:gd name="T6" fmla="*/ 82 w 189"/>
                      <a:gd name="T7" fmla="*/ 0 h 146"/>
                      <a:gd name="T8" fmla="*/ 66 w 189"/>
                      <a:gd name="T9" fmla="*/ 16 h 146"/>
                      <a:gd name="T10" fmla="*/ 58 w 189"/>
                      <a:gd name="T11" fmla="*/ 24 h 146"/>
                      <a:gd name="T12" fmla="*/ 48 w 189"/>
                      <a:gd name="T13" fmla="*/ 19 h 146"/>
                      <a:gd name="T14" fmla="*/ 31 w 189"/>
                      <a:gd name="T15" fmla="*/ 25 h 146"/>
                      <a:gd name="T16" fmla="*/ 10 w 189"/>
                      <a:gd name="T17" fmla="*/ 11 h 146"/>
                      <a:gd name="T18" fmla="*/ 2 w 189"/>
                      <a:gd name="T19" fmla="*/ 17 h 146"/>
                      <a:gd name="T20" fmla="*/ 2 w 189"/>
                      <a:gd name="T21" fmla="*/ 18 h 146"/>
                      <a:gd name="T22" fmla="*/ 0 w 189"/>
                      <a:gd name="T23" fmla="*/ 20 h 146"/>
                      <a:gd name="T24" fmla="*/ 4 w 189"/>
                      <a:gd name="T25" fmla="*/ 21 h 146"/>
                      <a:gd name="T26" fmla="*/ 5 w 189"/>
                      <a:gd name="T27" fmla="*/ 21 h 146"/>
                      <a:gd name="T28" fmla="*/ 34 w 189"/>
                      <a:gd name="T29" fmla="*/ 43 h 146"/>
                      <a:gd name="T30" fmla="*/ 62 w 189"/>
                      <a:gd name="T31" fmla="*/ 75 h 146"/>
                      <a:gd name="T32" fmla="*/ 90 w 189"/>
                      <a:gd name="T33" fmla="*/ 72 h 146"/>
                      <a:gd name="T34" fmla="*/ 91 w 189"/>
                      <a:gd name="T35" fmla="*/ 71 h 146"/>
                      <a:gd name="T36" fmla="*/ 99 w 189"/>
                      <a:gd name="T37" fmla="*/ 73 h 146"/>
                      <a:gd name="T38" fmla="*/ 100 w 189"/>
                      <a:gd name="T39" fmla="*/ 75 h 146"/>
                      <a:gd name="T40" fmla="*/ 93 w 189"/>
                      <a:gd name="T41" fmla="*/ 93 h 146"/>
                      <a:gd name="T42" fmla="*/ 84 w 189"/>
                      <a:gd name="T43" fmla="*/ 93 h 146"/>
                      <a:gd name="T44" fmla="*/ 74 w 189"/>
                      <a:gd name="T45" fmla="*/ 117 h 146"/>
                      <a:gd name="T46" fmla="*/ 89 w 189"/>
                      <a:gd name="T47" fmla="*/ 127 h 146"/>
                      <a:gd name="T48" fmla="*/ 93 w 189"/>
                      <a:gd name="T49" fmla="*/ 133 h 146"/>
                      <a:gd name="T50" fmla="*/ 100 w 189"/>
                      <a:gd name="T51" fmla="*/ 133 h 146"/>
                      <a:gd name="T52" fmla="*/ 115 w 189"/>
                      <a:gd name="T53" fmla="*/ 139 h 146"/>
                      <a:gd name="T54" fmla="*/ 118 w 189"/>
                      <a:gd name="T55" fmla="*/ 143 h 146"/>
                      <a:gd name="T56" fmla="*/ 132 w 189"/>
                      <a:gd name="T57" fmla="*/ 144 h 146"/>
                      <a:gd name="T58" fmla="*/ 152 w 189"/>
                      <a:gd name="T59" fmla="*/ 143 h 146"/>
                      <a:gd name="T60" fmla="*/ 159 w 189"/>
                      <a:gd name="T61" fmla="*/ 139 h 146"/>
                      <a:gd name="T62" fmla="*/ 158 w 189"/>
                      <a:gd name="T63" fmla="*/ 131 h 146"/>
                      <a:gd name="T64" fmla="*/ 162 w 189"/>
                      <a:gd name="T65" fmla="*/ 119 h 146"/>
                      <a:gd name="T66" fmla="*/ 170 w 189"/>
                      <a:gd name="T67" fmla="*/ 111 h 146"/>
                      <a:gd name="T68" fmla="*/ 186 w 189"/>
                      <a:gd name="T69" fmla="*/ 111 h 146"/>
                      <a:gd name="T70" fmla="*/ 181 w 189"/>
                      <a:gd name="T71" fmla="*/ 98 h 146"/>
                      <a:gd name="T72" fmla="*/ 174 w 189"/>
                      <a:gd name="T73" fmla="*/ 97 h 146"/>
                      <a:gd name="T74" fmla="*/ 174 w 189"/>
                      <a:gd name="T75" fmla="*/ 97 h 146"/>
                      <a:gd name="T76" fmla="*/ 156 w 189"/>
                      <a:gd name="T77" fmla="*/ 86 h 146"/>
                      <a:gd name="T78" fmla="*/ 147 w 189"/>
                      <a:gd name="T79" fmla="*/ 83 h 146"/>
                      <a:gd name="T80" fmla="*/ 132 w 189"/>
                      <a:gd name="T81" fmla="*/ 43 h 1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189" h="146">
                        <a:moveTo>
                          <a:pt x="132" y="43"/>
                        </a:moveTo>
                        <a:cubicBezTo>
                          <a:pt x="128" y="39"/>
                          <a:pt x="124" y="33"/>
                          <a:pt x="120" y="23"/>
                        </a:cubicBezTo>
                        <a:cubicBezTo>
                          <a:pt x="109" y="23"/>
                          <a:pt x="102" y="21"/>
                          <a:pt x="99" y="17"/>
                        </a:cubicBezTo>
                        <a:cubicBezTo>
                          <a:pt x="96" y="13"/>
                          <a:pt x="92" y="11"/>
                          <a:pt x="85" y="9"/>
                        </a:cubicBezTo>
                        <a:cubicBezTo>
                          <a:pt x="83" y="8"/>
                          <a:pt x="83" y="8"/>
                          <a:pt x="83" y="8"/>
                        </a:cubicBezTo>
                        <a:cubicBezTo>
                          <a:pt x="85" y="1"/>
                          <a:pt x="85" y="1"/>
                          <a:pt x="85" y="1"/>
                        </a:cubicBezTo>
                        <a:cubicBezTo>
                          <a:pt x="84" y="1"/>
                          <a:pt x="84" y="1"/>
                          <a:pt x="84" y="1"/>
                        </a:cubicBezTo>
                        <a:cubicBezTo>
                          <a:pt x="82" y="0"/>
                          <a:pt x="82" y="0"/>
                          <a:pt x="82" y="0"/>
                        </a:cubicBezTo>
                        <a:cubicBezTo>
                          <a:pt x="77" y="3"/>
                          <a:pt x="74" y="5"/>
                          <a:pt x="72" y="8"/>
                        </a:cubicBezTo>
                        <a:cubicBezTo>
                          <a:pt x="71" y="11"/>
                          <a:pt x="69" y="14"/>
                          <a:pt x="66" y="16"/>
                        </a:cubicBezTo>
                        <a:cubicBezTo>
                          <a:pt x="64" y="23"/>
                          <a:pt x="62" y="26"/>
                          <a:pt x="60" y="26"/>
                        </a:cubicBezTo>
                        <a:cubicBezTo>
                          <a:pt x="59" y="26"/>
                          <a:pt x="58" y="25"/>
                          <a:pt x="58" y="24"/>
                        </a:cubicBezTo>
                        <a:cubicBezTo>
                          <a:pt x="54" y="21"/>
                          <a:pt x="54" y="21"/>
                          <a:pt x="54" y="21"/>
                        </a:cubicBezTo>
                        <a:cubicBezTo>
                          <a:pt x="52" y="20"/>
                          <a:pt x="50" y="19"/>
                          <a:pt x="48" y="19"/>
                        </a:cubicBezTo>
                        <a:cubicBezTo>
                          <a:pt x="44" y="20"/>
                          <a:pt x="44" y="20"/>
                          <a:pt x="44" y="20"/>
                        </a:cubicBezTo>
                        <a:cubicBezTo>
                          <a:pt x="41" y="23"/>
                          <a:pt x="37" y="25"/>
                          <a:pt x="31" y="25"/>
                        </a:cubicBezTo>
                        <a:cubicBezTo>
                          <a:pt x="16" y="25"/>
                          <a:pt x="16" y="25"/>
                          <a:pt x="16" y="25"/>
                        </a:cubicBezTo>
                        <a:cubicBezTo>
                          <a:pt x="11" y="22"/>
                          <a:pt x="9" y="17"/>
                          <a:pt x="10" y="11"/>
                        </a:cubicBezTo>
                        <a:cubicBezTo>
                          <a:pt x="4" y="9"/>
                          <a:pt x="4" y="9"/>
                          <a:pt x="4" y="9"/>
                        </a:cubicBezTo>
                        <a:cubicBezTo>
                          <a:pt x="2" y="17"/>
                          <a:pt x="2" y="17"/>
                          <a:pt x="2" y="17"/>
                        </a:cubicBezTo>
                        <a:cubicBezTo>
                          <a:pt x="2" y="17"/>
                          <a:pt x="2" y="17"/>
                          <a:pt x="2" y="17"/>
                        </a:cubicBezTo>
                        <a:cubicBezTo>
                          <a:pt x="2" y="18"/>
                          <a:pt x="2" y="18"/>
                          <a:pt x="2" y="18"/>
                        </a:cubicBezTo>
                        <a:cubicBezTo>
                          <a:pt x="1" y="18"/>
                          <a:pt x="1" y="18"/>
                          <a:pt x="1" y="18"/>
                        </a:cubicBezTo>
                        <a:cubicBezTo>
                          <a:pt x="0" y="20"/>
                          <a:pt x="0" y="20"/>
                          <a:pt x="0" y="20"/>
                        </a:cubicBezTo>
                        <a:cubicBezTo>
                          <a:pt x="4" y="21"/>
                          <a:pt x="4" y="21"/>
                          <a:pt x="4" y="21"/>
                        </a:cubicBezTo>
                        <a:cubicBezTo>
                          <a:pt x="4" y="21"/>
                          <a:pt x="4" y="21"/>
                          <a:pt x="4" y="21"/>
                        </a:cubicBezTo>
                        <a:cubicBezTo>
                          <a:pt x="5" y="21"/>
                          <a:pt x="5" y="21"/>
                          <a:pt x="5" y="21"/>
                        </a:cubicBezTo>
                        <a:cubicBezTo>
                          <a:pt x="5" y="21"/>
                          <a:pt x="5" y="21"/>
                          <a:pt x="5" y="21"/>
                        </a:cubicBezTo>
                        <a:cubicBezTo>
                          <a:pt x="12" y="31"/>
                          <a:pt x="17" y="37"/>
                          <a:pt x="20" y="38"/>
                        </a:cubicBezTo>
                        <a:cubicBezTo>
                          <a:pt x="21" y="39"/>
                          <a:pt x="26" y="41"/>
                          <a:pt x="34" y="43"/>
                        </a:cubicBezTo>
                        <a:cubicBezTo>
                          <a:pt x="49" y="48"/>
                          <a:pt x="49" y="48"/>
                          <a:pt x="49" y="48"/>
                        </a:cubicBezTo>
                        <a:cubicBezTo>
                          <a:pt x="53" y="50"/>
                          <a:pt x="58" y="59"/>
                          <a:pt x="62" y="75"/>
                        </a:cubicBezTo>
                        <a:cubicBezTo>
                          <a:pt x="69" y="79"/>
                          <a:pt x="73" y="81"/>
                          <a:pt x="76" y="81"/>
                        </a:cubicBezTo>
                        <a:cubicBezTo>
                          <a:pt x="78" y="79"/>
                          <a:pt x="83" y="77"/>
                          <a:pt x="90" y="72"/>
                        </a:cubicBezTo>
                        <a:cubicBezTo>
                          <a:pt x="90" y="72"/>
                          <a:pt x="90" y="72"/>
                          <a:pt x="90" y="72"/>
                        </a:cubicBezTo>
                        <a:cubicBezTo>
                          <a:pt x="91" y="71"/>
                          <a:pt x="91" y="71"/>
                          <a:pt x="91" y="71"/>
                        </a:cubicBezTo>
                        <a:cubicBezTo>
                          <a:pt x="92" y="72"/>
                          <a:pt x="92" y="72"/>
                          <a:pt x="92" y="72"/>
                        </a:cubicBezTo>
                        <a:cubicBezTo>
                          <a:pt x="99" y="73"/>
                          <a:pt x="99" y="73"/>
                          <a:pt x="99" y="73"/>
                        </a:cubicBezTo>
                        <a:cubicBezTo>
                          <a:pt x="100" y="73"/>
                          <a:pt x="100" y="73"/>
                          <a:pt x="100" y="73"/>
                        </a:cubicBezTo>
                        <a:cubicBezTo>
                          <a:pt x="100" y="75"/>
                          <a:pt x="100" y="75"/>
                          <a:pt x="100" y="75"/>
                        </a:cubicBezTo>
                        <a:cubicBezTo>
                          <a:pt x="99" y="76"/>
                          <a:pt x="99" y="76"/>
                          <a:pt x="99" y="76"/>
                        </a:cubicBezTo>
                        <a:cubicBezTo>
                          <a:pt x="97" y="85"/>
                          <a:pt x="95" y="91"/>
                          <a:pt x="93" y="93"/>
                        </a:cubicBezTo>
                        <a:cubicBezTo>
                          <a:pt x="84" y="93"/>
                          <a:pt x="84" y="93"/>
                          <a:pt x="84" y="93"/>
                        </a:cubicBezTo>
                        <a:cubicBezTo>
                          <a:pt x="84" y="93"/>
                          <a:pt x="84" y="93"/>
                          <a:pt x="84" y="93"/>
                        </a:cubicBezTo>
                        <a:cubicBezTo>
                          <a:pt x="84" y="97"/>
                          <a:pt x="81" y="103"/>
                          <a:pt x="76" y="111"/>
                        </a:cubicBezTo>
                        <a:cubicBezTo>
                          <a:pt x="74" y="113"/>
                          <a:pt x="74" y="115"/>
                          <a:pt x="74" y="117"/>
                        </a:cubicBezTo>
                        <a:cubicBezTo>
                          <a:pt x="83" y="123"/>
                          <a:pt x="83" y="123"/>
                          <a:pt x="83" y="123"/>
                        </a:cubicBezTo>
                        <a:cubicBezTo>
                          <a:pt x="85" y="126"/>
                          <a:pt x="87" y="127"/>
                          <a:pt x="89" y="127"/>
                        </a:cubicBezTo>
                        <a:cubicBezTo>
                          <a:pt x="91" y="127"/>
                          <a:pt x="91" y="127"/>
                          <a:pt x="91" y="127"/>
                        </a:cubicBezTo>
                        <a:cubicBezTo>
                          <a:pt x="93" y="133"/>
                          <a:pt x="93" y="133"/>
                          <a:pt x="93" y="133"/>
                        </a:cubicBezTo>
                        <a:cubicBezTo>
                          <a:pt x="97" y="135"/>
                          <a:pt x="97" y="135"/>
                          <a:pt x="97" y="135"/>
                        </a:cubicBezTo>
                        <a:cubicBezTo>
                          <a:pt x="100" y="133"/>
                          <a:pt x="100" y="133"/>
                          <a:pt x="100" y="133"/>
                        </a:cubicBezTo>
                        <a:cubicBezTo>
                          <a:pt x="101" y="131"/>
                          <a:pt x="102" y="131"/>
                          <a:pt x="104" y="131"/>
                        </a:cubicBezTo>
                        <a:cubicBezTo>
                          <a:pt x="108" y="131"/>
                          <a:pt x="111" y="133"/>
                          <a:pt x="115" y="139"/>
                        </a:cubicBezTo>
                        <a:cubicBezTo>
                          <a:pt x="115" y="139"/>
                          <a:pt x="115" y="139"/>
                          <a:pt x="115" y="139"/>
                        </a:cubicBezTo>
                        <a:cubicBezTo>
                          <a:pt x="118" y="143"/>
                          <a:pt x="118" y="143"/>
                          <a:pt x="118" y="143"/>
                        </a:cubicBezTo>
                        <a:cubicBezTo>
                          <a:pt x="119" y="143"/>
                          <a:pt x="119" y="143"/>
                          <a:pt x="119" y="143"/>
                        </a:cubicBezTo>
                        <a:cubicBezTo>
                          <a:pt x="121" y="141"/>
                          <a:pt x="126" y="142"/>
                          <a:pt x="132" y="144"/>
                        </a:cubicBezTo>
                        <a:cubicBezTo>
                          <a:pt x="142" y="146"/>
                          <a:pt x="142" y="146"/>
                          <a:pt x="142" y="146"/>
                        </a:cubicBezTo>
                        <a:cubicBezTo>
                          <a:pt x="152" y="143"/>
                          <a:pt x="152" y="143"/>
                          <a:pt x="152" y="143"/>
                        </a:cubicBezTo>
                        <a:cubicBezTo>
                          <a:pt x="156" y="141"/>
                          <a:pt x="156" y="141"/>
                          <a:pt x="156" y="141"/>
                        </a:cubicBezTo>
                        <a:cubicBezTo>
                          <a:pt x="159" y="139"/>
                          <a:pt x="159" y="139"/>
                          <a:pt x="159" y="139"/>
                        </a:cubicBezTo>
                        <a:cubicBezTo>
                          <a:pt x="156" y="136"/>
                          <a:pt x="156" y="136"/>
                          <a:pt x="156" y="136"/>
                        </a:cubicBezTo>
                        <a:cubicBezTo>
                          <a:pt x="156" y="135"/>
                          <a:pt x="156" y="133"/>
                          <a:pt x="158" y="131"/>
                        </a:cubicBezTo>
                        <a:cubicBezTo>
                          <a:pt x="161" y="129"/>
                          <a:pt x="162" y="127"/>
                          <a:pt x="162" y="124"/>
                        </a:cubicBezTo>
                        <a:cubicBezTo>
                          <a:pt x="162" y="119"/>
                          <a:pt x="162" y="119"/>
                          <a:pt x="162" y="119"/>
                        </a:cubicBezTo>
                        <a:cubicBezTo>
                          <a:pt x="162" y="117"/>
                          <a:pt x="162" y="115"/>
                          <a:pt x="163" y="115"/>
                        </a:cubicBezTo>
                        <a:cubicBezTo>
                          <a:pt x="164" y="113"/>
                          <a:pt x="166" y="112"/>
                          <a:pt x="170" y="111"/>
                        </a:cubicBezTo>
                        <a:cubicBezTo>
                          <a:pt x="175" y="111"/>
                          <a:pt x="181" y="113"/>
                          <a:pt x="189" y="119"/>
                        </a:cubicBezTo>
                        <a:cubicBezTo>
                          <a:pt x="186" y="111"/>
                          <a:pt x="186" y="111"/>
                          <a:pt x="186" y="111"/>
                        </a:cubicBezTo>
                        <a:cubicBezTo>
                          <a:pt x="182" y="105"/>
                          <a:pt x="182" y="105"/>
                          <a:pt x="182" y="105"/>
                        </a:cubicBezTo>
                        <a:cubicBezTo>
                          <a:pt x="181" y="98"/>
                          <a:pt x="181" y="98"/>
                          <a:pt x="181" y="98"/>
                        </a:cubicBezTo>
                        <a:cubicBezTo>
                          <a:pt x="174" y="97"/>
                          <a:pt x="174" y="97"/>
                          <a:pt x="174" y="97"/>
                        </a:cubicBezTo>
                        <a:cubicBezTo>
                          <a:pt x="174" y="97"/>
                          <a:pt x="174" y="97"/>
                          <a:pt x="174" y="97"/>
                        </a:cubicBezTo>
                        <a:cubicBezTo>
                          <a:pt x="174" y="97"/>
                          <a:pt x="174" y="97"/>
                          <a:pt x="174" y="97"/>
                        </a:cubicBezTo>
                        <a:cubicBezTo>
                          <a:pt x="174" y="97"/>
                          <a:pt x="174" y="97"/>
                          <a:pt x="174" y="97"/>
                        </a:cubicBezTo>
                        <a:cubicBezTo>
                          <a:pt x="174" y="97"/>
                          <a:pt x="174" y="97"/>
                          <a:pt x="174" y="97"/>
                        </a:cubicBezTo>
                        <a:cubicBezTo>
                          <a:pt x="156" y="86"/>
                          <a:pt x="156" y="86"/>
                          <a:pt x="156" y="86"/>
                        </a:cubicBezTo>
                        <a:cubicBezTo>
                          <a:pt x="147" y="85"/>
                          <a:pt x="147" y="85"/>
                          <a:pt x="147" y="85"/>
                        </a:cubicBezTo>
                        <a:cubicBezTo>
                          <a:pt x="147" y="83"/>
                          <a:pt x="147" y="83"/>
                          <a:pt x="147" y="83"/>
                        </a:cubicBezTo>
                        <a:cubicBezTo>
                          <a:pt x="146" y="73"/>
                          <a:pt x="146" y="73"/>
                          <a:pt x="146" y="73"/>
                        </a:cubicBezTo>
                        <a:cubicBezTo>
                          <a:pt x="140" y="57"/>
                          <a:pt x="136" y="46"/>
                          <a:pt x="132" y="43"/>
                        </a:cubicBezTo>
                        <a:close/>
                      </a:path>
                    </a:pathLst>
                  </a:custGeom>
                  <a:grpFill/>
                  <a:ln w="28575">
                    <a:solidFill>
                      <a:srgbClr val="FFFFFF">
                        <a:alpha val="74000"/>
                      </a:srgbClr>
                    </a:solidFill>
                    <a:round/>
                    <a:headEnd/>
                    <a:tailEnd/>
                  </a:ln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  <p:sp>
              <p:nvSpPr>
                <p:cNvPr id="17" name="ïŝ1îdê">
                  <a:extLst>
                    <a:ext uri="{FF2B5EF4-FFF2-40B4-BE49-F238E27FC236}">
                      <a16:creationId xmlns:a16="http://schemas.microsoft.com/office/drawing/2014/main" id="{69B57991-7B2F-47DA-B04F-DFE151BAA39B}"/>
                    </a:ext>
                  </a:extLst>
                </p:cNvPr>
                <p:cNvSpPr/>
                <p:nvPr/>
              </p:nvSpPr>
              <p:spPr bwMode="auto">
                <a:xfrm>
                  <a:off x="7386778" y="3127382"/>
                  <a:ext cx="839840" cy="489909"/>
                </a:xfrm>
                <a:custGeom>
                  <a:avLst/>
                  <a:gdLst>
                    <a:gd name="T0" fmla="*/ 198 w 217"/>
                    <a:gd name="T1" fmla="*/ 4 h 136"/>
                    <a:gd name="T2" fmla="*/ 179 w 217"/>
                    <a:gd name="T3" fmla="*/ 6 h 136"/>
                    <a:gd name="T4" fmla="*/ 135 w 217"/>
                    <a:gd name="T5" fmla="*/ 21 h 136"/>
                    <a:gd name="T6" fmla="*/ 136 w 217"/>
                    <a:gd name="T7" fmla="*/ 30 h 136"/>
                    <a:gd name="T8" fmla="*/ 106 w 217"/>
                    <a:gd name="T9" fmla="*/ 26 h 136"/>
                    <a:gd name="T10" fmla="*/ 84 w 217"/>
                    <a:gd name="T11" fmla="*/ 0 h 136"/>
                    <a:gd name="T12" fmla="*/ 75 w 217"/>
                    <a:gd name="T13" fmla="*/ 10 h 136"/>
                    <a:gd name="T14" fmla="*/ 64 w 217"/>
                    <a:gd name="T15" fmla="*/ 4 h 136"/>
                    <a:gd name="T16" fmla="*/ 59 w 217"/>
                    <a:gd name="T17" fmla="*/ 10 h 136"/>
                    <a:gd name="T18" fmla="*/ 51 w 217"/>
                    <a:gd name="T19" fmla="*/ 12 h 136"/>
                    <a:gd name="T20" fmla="*/ 6 w 217"/>
                    <a:gd name="T21" fmla="*/ 64 h 136"/>
                    <a:gd name="T22" fmla="*/ 11 w 217"/>
                    <a:gd name="T23" fmla="*/ 76 h 136"/>
                    <a:gd name="T24" fmla="*/ 10 w 217"/>
                    <a:gd name="T25" fmla="*/ 76 h 136"/>
                    <a:gd name="T26" fmla="*/ 17 w 217"/>
                    <a:gd name="T27" fmla="*/ 103 h 136"/>
                    <a:gd name="T28" fmla="*/ 0 w 217"/>
                    <a:gd name="T29" fmla="*/ 114 h 136"/>
                    <a:gd name="T30" fmla="*/ 8 w 217"/>
                    <a:gd name="T31" fmla="*/ 122 h 136"/>
                    <a:gd name="T32" fmla="*/ 9 w 217"/>
                    <a:gd name="T33" fmla="*/ 124 h 136"/>
                    <a:gd name="T34" fmla="*/ 32 w 217"/>
                    <a:gd name="T35" fmla="*/ 136 h 136"/>
                    <a:gd name="T36" fmla="*/ 42 w 217"/>
                    <a:gd name="T37" fmla="*/ 126 h 136"/>
                    <a:gd name="T38" fmla="*/ 57 w 217"/>
                    <a:gd name="T39" fmla="*/ 119 h 136"/>
                    <a:gd name="T40" fmla="*/ 59 w 217"/>
                    <a:gd name="T41" fmla="*/ 121 h 136"/>
                    <a:gd name="T42" fmla="*/ 59 w 217"/>
                    <a:gd name="T43" fmla="*/ 122 h 136"/>
                    <a:gd name="T44" fmla="*/ 74 w 217"/>
                    <a:gd name="T45" fmla="*/ 132 h 136"/>
                    <a:gd name="T46" fmla="*/ 92 w 217"/>
                    <a:gd name="T47" fmla="*/ 126 h 136"/>
                    <a:gd name="T48" fmla="*/ 106 w 217"/>
                    <a:gd name="T49" fmla="*/ 125 h 136"/>
                    <a:gd name="T50" fmla="*/ 108 w 217"/>
                    <a:gd name="T51" fmla="*/ 124 h 136"/>
                    <a:gd name="T52" fmla="*/ 119 w 217"/>
                    <a:gd name="T53" fmla="*/ 110 h 136"/>
                    <a:gd name="T54" fmla="*/ 125 w 217"/>
                    <a:gd name="T55" fmla="*/ 106 h 136"/>
                    <a:gd name="T56" fmla="*/ 126 w 217"/>
                    <a:gd name="T57" fmla="*/ 107 h 136"/>
                    <a:gd name="T58" fmla="*/ 129 w 217"/>
                    <a:gd name="T59" fmla="*/ 108 h 136"/>
                    <a:gd name="T60" fmla="*/ 134 w 217"/>
                    <a:gd name="T61" fmla="*/ 88 h 136"/>
                    <a:gd name="T62" fmla="*/ 140 w 217"/>
                    <a:gd name="T63" fmla="*/ 86 h 136"/>
                    <a:gd name="T64" fmla="*/ 148 w 217"/>
                    <a:gd name="T65" fmla="*/ 69 h 136"/>
                    <a:gd name="T66" fmla="*/ 151 w 217"/>
                    <a:gd name="T67" fmla="*/ 60 h 136"/>
                    <a:gd name="T68" fmla="*/ 161 w 217"/>
                    <a:gd name="T69" fmla="*/ 56 h 136"/>
                    <a:gd name="T70" fmla="*/ 161 w 217"/>
                    <a:gd name="T71" fmla="*/ 54 h 136"/>
                    <a:gd name="T72" fmla="*/ 169 w 217"/>
                    <a:gd name="T73" fmla="*/ 48 h 136"/>
                    <a:gd name="T74" fmla="*/ 164 w 217"/>
                    <a:gd name="T75" fmla="*/ 47 h 136"/>
                    <a:gd name="T76" fmla="*/ 164 w 217"/>
                    <a:gd name="T77" fmla="*/ 44 h 136"/>
                    <a:gd name="T78" fmla="*/ 166 w 217"/>
                    <a:gd name="T79" fmla="*/ 43 h 136"/>
                    <a:gd name="T80" fmla="*/ 176 w 217"/>
                    <a:gd name="T81" fmla="*/ 38 h 136"/>
                    <a:gd name="T82" fmla="*/ 202 w 217"/>
                    <a:gd name="T83" fmla="*/ 20 h 136"/>
                    <a:gd name="T84" fmla="*/ 214 w 217"/>
                    <a:gd name="T85" fmla="*/ 24 h 136"/>
                    <a:gd name="T86" fmla="*/ 212 w 217"/>
                    <a:gd name="T87" fmla="*/ 14 h 136"/>
                    <a:gd name="T88" fmla="*/ 212 w 217"/>
                    <a:gd name="T89" fmla="*/ 14 h 136"/>
                    <a:gd name="T90" fmla="*/ 216 w 217"/>
                    <a:gd name="T91" fmla="*/ 6 h 136"/>
                    <a:gd name="T92" fmla="*/ 213 w 217"/>
                    <a:gd name="T93" fmla="*/ 7 h 136"/>
                    <a:gd name="T94" fmla="*/ 204 w 217"/>
                    <a:gd name="T95" fmla="*/ 8 h 136"/>
                    <a:gd name="T96" fmla="*/ 202 w 217"/>
                    <a:gd name="T97" fmla="*/ 8 h 136"/>
                    <a:gd name="T98" fmla="*/ 202 w 217"/>
                    <a:gd name="T99" fmla="*/ 6 h 136"/>
                    <a:gd name="T100" fmla="*/ 198 w 217"/>
                    <a:gd name="T101" fmla="*/ 4 h 1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217" h="136">
                      <a:moveTo>
                        <a:pt x="198" y="4"/>
                      </a:moveTo>
                      <a:cubicBezTo>
                        <a:pt x="198" y="4"/>
                        <a:pt x="198" y="4"/>
                        <a:pt x="198" y="4"/>
                      </a:cubicBezTo>
                      <a:cubicBezTo>
                        <a:pt x="198" y="6"/>
                        <a:pt x="196" y="7"/>
                        <a:pt x="194" y="7"/>
                      </a:cubicBezTo>
                      <a:cubicBezTo>
                        <a:pt x="179" y="6"/>
                        <a:pt x="179" y="6"/>
                        <a:pt x="179" y="6"/>
                      </a:cubicBezTo>
                      <a:cubicBezTo>
                        <a:pt x="168" y="4"/>
                        <a:pt x="161" y="2"/>
                        <a:pt x="157" y="0"/>
                      </a:cubicBezTo>
                      <a:cubicBezTo>
                        <a:pt x="135" y="21"/>
                        <a:pt x="135" y="21"/>
                        <a:pt x="135" y="21"/>
                      </a:cubicBezTo>
                      <a:cubicBezTo>
                        <a:pt x="136" y="30"/>
                        <a:pt x="136" y="30"/>
                        <a:pt x="136" y="30"/>
                      </a:cubicBezTo>
                      <a:cubicBezTo>
                        <a:pt x="136" y="30"/>
                        <a:pt x="136" y="30"/>
                        <a:pt x="136" y="30"/>
                      </a:cubicBezTo>
                      <a:cubicBezTo>
                        <a:pt x="134" y="31"/>
                        <a:pt x="134" y="31"/>
                        <a:pt x="134" y="31"/>
                      </a:cubicBezTo>
                      <a:cubicBezTo>
                        <a:pt x="117" y="33"/>
                        <a:pt x="108" y="32"/>
                        <a:pt x="106" y="26"/>
                      </a:cubicBezTo>
                      <a:cubicBezTo>
                        <a:pt x="104" y="1"/>
                        <a:pt x="104" y="1"/>
                        <a:pt x="104" y="1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76" y="18"/>
                        <a:pt x="76" y="18"/>
                        <a:pt x="76" y="18"/>
                      </a:cubicBezTo>
                      <a:cubicBezTo>
                        <a:pt x="75" y="10"/>
                        <a:pt x="75" y="10"/>
                        <a:pt x="75" y="10"/>
                      </a:cubicBezTo>
                      <a:cubicBezTo>
                        <a:pt x="75" y="4"/>
                        <a:pt x="74" y="0"/>
                        <a:pt x="72" y="0"/>
                      </a:cubicBezTo>
                      <a:cubicBezTo>
                        <a:pt x="64" y="4"/>
                        <a:pt x="64" y="4"/>
                        <a:pt x="64" y="4"/>
                      </a:cubicBezTo>
                      <a:cubicBezTo>
                        <a:pt x="60" y="9"/>
                        <a:pt x="60" y="9"/>
                        <a:pt x="60" y="9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9" y="10"/>
                        <a:pt x="59" y="10"/>
                        <a:pt x="59" y="10"/>
                      </a:cubicBezTo>
                      <a:cubicBezTo>
                        <a:pt x="51" y="12"/>
                        <a:pt x="51" y="12"/>
                        <a:pt x="51" y="12"/>
                      </a:cubicBezTo>
                      <a:cubicBezTo>
                        <a:pt x="42" y="20"/>
                        <a:pt x="34" y="27"/>
                        <a:pt x="28" y="35"/>
                      </a:cubicBezTo>
                      <a:cubicBezTo>
                        <a:pt x="6" y="64"/>
                        <a:pt x="6" y="64"/>
                        <a:pt x="6" y="64"/>
                      </a:cubicBezTo>
                      <a:cubicBezTo>
                        <a:pt x="11" y="74"/>
                        <a:pt x="11" y="74"/>
                        <a:pt x="11" y="74"/>
                      </a:cubicBezTo>
                      <a:cubicBezTo>
                        <a:pt x="11" y="76"/>
                        <a:pt x="11" y="76"/>
                        <a:pt x="11" y="76"/>
                      </a:cubicBezTo>
                      <a:cubicBezTo>
                        <a:pt x="11" y="76"/>
                        <a:pt x="11" y="76"/>
                        <a:pt x="11" y="76"/>
                      </a:cubicBezTo>
                      <a:cubicBezTo>
                        <a:pt x="10" y="76"/>
                        <a:pt x="10" y="76"/>
                        <a:pt x="10" y="76"/>
                      </a:cubicBezTo>
                      <a:cubicBezTo>
                        <a:pt x="9" y="78"/>
                        <a:pt x="10" y="82"/>
                        <a:pt x="12" y="86"/>
                      </a:cubicBezTo>
                      <a:cubicBezTo>
                        <a:pt x="15" y="91"/>
                        <a:pt x="17" y="97"/>
                        <a:pt x="17" y="103"/>
                      </a:cubicBezTo>
                      <a:cubicBezTo>
                        <a:pt x="17" y="104"/>
                        <a:pt x="17" y="104"/>
                        <a:pt x="17" y="104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0" y="118"/>
                        <a:pt x="0" y="118"/>
                        <a:pt x="0" y="118"/>
                      </a:cubicBezTo>
                      <a:cubicBezTo>
                        <a:pt x="8" y="122"/>
                        <a:pt x="8" y="122"/>
                        <a:pt x="8" y="122"/>
                      </a:cubicBezTo>
                      <a:cubicBezTo>
                        <a:pt x="8" y="122"/>
                        <a:pt x="9" y="123"/>
                        <a:pt x="9" y="124"/>
                      </a:cubicBezTo>
                      <a:cubicBezTo>
                        <a:pt x="9" y="124"/>
                        <a:pt x="9" y="124"/>
                        <a:pt x="9" y="124"/>
                      </a:cubicBezTo>
                      <a:cubicBezTo>
                        <a:pt x="8" y="126"/>
                        <a:pt x="12" y="129"/>
                        <a:pt x="18" y="132"/>
                      </a:cubicBezTo>
                      <a:cubicBezTo>
                        <a:pt x="32" y="136"/>
                        <a:pt x="32" y="136"/>
                        <a:pt x="32" y="136"/>
                      </a:cubicBezTo>
                      <a:cubicBezTo>
                        <a:pt x="37" y="133"/>
                        <a:pt x="37" y="133"/>
                        <a:pt x="37" y="133"/>
                      </a:cubicBezTo>
                      <a:cubicBezTo>
                        <a:pt x="42" y="126"/>
                        <a:pt x="42" y="126"/>
                        <a:pt x="42" y="126"/>
                      </a:cubicBezTo>
                      <a:cubicBezTo>
                        <a:pt x="46" y="115"/>
                        <a:pt x="46" y="115"/>
                        <a:pt x="46" y="115"/>
                      </a:cubicBezTo>
                      <a:cubicBezTo>
                        <a:pt x="57" y="119"/>
                        <a:pt x="57" y="119"/>
                        <a:pt x="57" y="119"/>
                      </a:cubicBezTo>
                      <a:cubicBezTo>
                        <a:pt x="59" y="120"/>
                        <a:pt x="59" y="120"/>
                        <a:pt x="59" y="120"/>
                      </a:cubicBezTo>
                      <a:cubicBezTo>
                        <a:pt x="59" y="121"/>
                        <a:pt x="59" y="121"/>
                        <a:pt x="59" y="121"/>
                      </a:cubicBezTo>
                      <a:cubicBezTo>
                        <a:pt x="59" y="121"/>
                        <a:pt x="59" y="121"/>
                        <a:pt x="59" y="121"/>
                      </a:cubicBezTo>
                      <a:cubicBezTo>
                        <a:pt x="59" y="122"/>
                        <a:pt x="59" y="122"/>
                        <a:pt x="59" y="122"/>
                      </a:cubicBezTo>
                      <a:cubicBezTo>
                        <a:pt x="57" y="126"/>
                        <a:pt x="58" y="130"/>
                        <a:pt x="62" y="132"/>
                      </a:cubicBezTo>
                      <a:cubicBezTo>
                        <a:pt x="74" y="132"/>
                        <a:pt x="74" y="132"/>
                        <a:pt x="74" y="132"/>
                      </a:cubicBezTo>
                      <a:cubicBezTo>
                        <a:pt x="79" y="131"/>
                        <a:pt x="82" y="130"/>
                        <a:pt x="85" y="128"/>
                      </a:cubicBezTo>
                      <a:cubicBezTo>
                        <a:pt x="86" y="126"/>
                        <a:pt x="89" y="125"/>
                        <a:pt x="92" y="126"/>
                      </a:cubicBezTo>
                      <a:cubicBezTo>
                        <a:pt x="97" y="126"/>
                        <a:pt x="101" y="128"/>
                        <a:pt x="104" y="132"/>
                      </a:cubicBezTo>
                      <a:cubicBezTo>
                        <a:pt x="106" y="125"/>
                        <a:pt x="106" y="125"/>
                        <a:pt x="106" y="125"/>
                      </a:cubicBezTo>
                      <a:cubicBezTo>
                        <a:pt x="107" y="124"/>
                        <a:pt x="107" y="124"/>
                        <a:pt x="107" y="124"/>
                      </a:cubicBezTo>
                      <a:cubicBezTo>
                        <a:pt x="108" y="124"/>
                        <a:pt x="108" y="124"/>
                        <a:pt x="108" y="124"/>
                      </a:cubicBezTo>
                      <a:cubicBezTo>
                        <a:pt x="110" y="122"/>
                        <a:pt x="111" y="120"/>
                        <a:pt x="112" y="118"/>
                      </a:cubicBezTo>
                      <a:cubicBezTo>
                        <a:pt x="114" y="115"/>
                        <a:pt x="116" y="112"/>
                        <a:pt x="119" y="110"/>
                      </a:cubicBezTo>
                      <a:cubicBezTo>
                        <a:pt x="124" y="107"/>
                        <a:pt x="124" y="107"/>
                        <a:pt x="124" y="107"/>
                      </a:cubicBezTo>
                      <a:cubicBezTo>
                        <a:pt x="125" y="106"/>
                        <a:pt x="125" y="106"/>
                        <a:pt x="125" y="106"/>
                      </a:cubicBezTo>
                      <a:cubicBezTo>
                        <a:pt x="125" y="107"/>
                        <a:pt x="125" y="107"/>
                        <a:pt x="125" y="107"/>
                      </a:cubicBezTo>
                      <a:cubicBezTo>
                        <a:pt x="126" y="107"/>
                        <a:pt x="126" y="107"/>
                        <a:pt x="126" y="107"/>
                      </a:cubicBezTo>
                      <a:cubicBezTo>
                        <a:pt x="129" y="108"/>
                        <a:pt x="129" y="108"/>
                        <a:pt x="129" y="108"/>
                      </a:cubicBezTo>
                      <a:cubicBezTo>
                        <a:pt x="129" y="108"/>
                        <a:pt x="129" y="108"/>
                        <a:pt x="129" y="108"/>
                      </a:cubicBezTo>
                      <a:cubicBezTo>
                        <a:pt x="130" y="108"/>
                        <a:pt x="130" y="108"/>
                        <a:pt x="130" y="108"/>
                      </a:cubicBezTo>
                      <a:cubicBezTo>
                        <a:pt x="134" y="88"/>
                        <a:pt x="134" y="88"/>
                        <a:pt x="134" y="88"/>
                      </a:cubicBezTo>
                      <a:cubicBezTo>
                        <a:pt x="134" y="88"/>
                        <a:pt x="134" y="88"/>
                        <a:pt x="134" y="88"/>
                      </a:cubicBezTo>
                      <a:cubicBezTo>
                        <a:pt x="140" y="86"/>
                        <a:pt x="140" y="86"/>
                        <a:pt x="140" y="86"/>
                      </a:cubicBezTo>
                      <a:cubicBezTo>
                        <a:pt x="147" y="82"/>
                        <a:pt x="150" y="78"/>
                        <a:pt x="150" y="75"/>
                      </a:cubicBezTo>
                      <a:cubicBezTo>
                        <a:pt x="148" y="69"/>
                        <a:pt x="148" y="69"/>
                        <a:pt x="148" y="69"/>
                      </a:cubicBezTo>
                      <a:cubicBezTo>
                        <a:pt x="147" y="65"/>
                        <a:pt x="147" y="62"/>
                        <a:pt x="148" y="61"/>
                      </a:cubicBezTo>
                      <a:cubicBezTo>
                        <a:pt x="149" y="60"/>
                        <a:pt x="150" y="60"/>
                        <a:pt x="151" y="60"/>
                      </a:cubicBezTo>
                      <a:cubicBezTo>
                        <a:pt x="154" y="60"/>
                        <a:pt x="157" y="60"/>
                        <a:pt x="160" y="62"/>
                      </a:cubicBezTo>
                      <a:cubicBezTo>
                        <a:pt x="161" y="56"/>
                        <a:pt x="161" y="56"/>
                        <a:pt x="161" y="56"/>
                      </a:cubicBezTo>
                      <a:cubicBezTo>
                        <a:pt x="161" y="55"/>
                        <a:pt x="161" y="55"/>
                        <a:pt x="161" y="55"/>
                      </a:cubicBezTo>
                      <a:cubicBezTo>
                        <a:pt x="161" y="54"/>
                        <a:pt x="161" y="54"/>
                        <a:pt x="161" y="54"/>
                      </a:cubicBezTo>
                      <a:cubicBezTo>
                        <a:pt x="168" y="51"/>
                        <a:pt x="168" y="51"/>
                        <a:pt x="168" y="51"/>
                      </a:cubicBezTo>
                      <a:cubicBezTo>
                        <a:pt x="169" y="48"/>
                        <a:pt x="169" y="48"/>
                        <a:pt x="169" y="48"/>
                      </a:cubicBezTo>
                      <a:cubicBezTo>
                        <a:pt x="165" y="48"/>
                        <a:pt x="165" y="48"/>
                        <a:pt x="165" y="48"/>
                      </a:cubicBezTo>
                      <a:cubicBezTo>
                        <a:pt x="164" y="47"/>
                        <a:pt x="164" y="47"/>
                        <a:pt x="164" y="47"/>
                      </a:cubicBezTo>
                      <a:cubicBezTo>
                        <a:pt x="164" y="45"/>
                        <a:pt x="164" y="45"/>
                        <a:pt x="164" y="45"/>
                      </a:cubicBezTo>
                      <a:cubicBezTo>
                        <a:pt x="164" y="44"/>
                        <a:pt x="164" y="44"/>
                        <a:pt x="164" y="44"/>
                      </a:cubicBezTo>
                      <a:cubicBezTo>
                        <a:pt x="165" y="43"/>
                        <a:pt x="165" y="43"/>
                        <a:pt x="165" y="43"/>
                      </a:cubicBezTo>
                      <a:cubicBezTo>
                        <a:pt x="166" y="43"/>
                        <a:pt x="166" y="43"/>
                        <a:pt x="166" y="43"/>
                      </a:cubicBezTo>
                      <a:cubicBezTo>
                        <a:pt x="167" y="43"/>
                        <a:pt x="167" y="43"/>
                        <a:pt x="167" y="43"/>
                      </a:cubicBezTo>
                      <a:cubicBezTo>
                        <a:pt x="170" y="43"/>
                        <a:pt x="173" y="42"/>
                        <a:pt x="176" y="38"/>
                      </a:cubicBezTo>
                      <a:cubicBezTo>
                        <a:pt x="202" y="20"/>
                        <a:pt x="202" y="20"/>
                        <a:pt x="202" y="20"/>
                      </a:cubicBezTo>
                      <a:cubicBezTo>
                        <a:pt x="202" y="20"/>
                        <a:pt x="202" y="20"/>
                        <a:pt x="202" y="20"/>
                      </a:cubicBezTo>
                      <a:cubicBezTo>
                        <a:pt x="210" y="24"/>
                        <a:pt x="210" y="24"/>
                        <a:pt x="210" y="24"/>
                      </a:cubicBezTo>
                      <a:cubicBezTo>
                        <a:pt x="214" y="24"/>
                        <a:pt x="214" y="24"/>
                        <a:pt x="214" y="24"/>
                      </a:cubicBezTo>
                      <a:cubicBezTo>
                        <a:pt x="212" y="15"/>
                        <a:pt x="212" y="15"/>
                        <a:pt x="212" y="15"/>
                      </a:cubicBezTo>
                      <a:cubicBezTo>
                        <a:pt x="212" y="14"/>
                        <a:pt x="212" y="14"/>
                        <a:pt x="212" y="14"/>
                      </a:cubicBezTo>
                      <a:cubicBezTo>
                        <a:pt x="212" y="14"/>
                        <a:pt x="212" y="14"/>
                        <a:pt x="212" y="14"/>
                      </a:cubicBezTo>
                      <a:cubicBezTo>
                        <a:pt x="212" y="14"/>
                        <a:pt x="212" y="14"/>
                        <a:pt x="212" y="14"/>
                      </a:cubicBezTo>
                      <a:cubicBezTo>
                        <a:pt x="217" y="6"/>
                        <a:pt x="217" y="6"/>
                        <a:pt x="217" y="6"/>
                      </a:cubicBezTo>
                      <a:cubicBezTo>
                        <a:pt x="216" y="6"/>
                        <a:pt x="216" y="6"/>
                        <a:pt x="216" y="6"/>
                      </a:cubicBezTo>
                      <a:cubicBezTo>
                        <a:pt x="213" y="6"/>
                        <a:pt x="213" y="6"/>
                        <a:pt x="213" y="6"/>
                      </a:cubicBezTo>
                      <a:cubicBezTo>
                        <a:pt x="213" y="7"/>
                        <a:pt x="213" y="7"/>
                        <a:pt x="213" y="7"/>
                      </a:cubicBezTo>
                      <a:cubicBezTo>
                        <a:pt x="212" y="7"/>
                        <a:pt x="212" y="7"/>
                        <a:pt x="212" y="7"/>
                      </a:cubicBezTo>
                      <a:cubicBezTo>
                        <a:pt x="204" y="8"/>
                        <a:pt x="204" y="8"/>
                        <a:pt x="204" y="8"/>
                      </a:cubicBezTo>
                      <a:cubicBezTo>
                        <a:pt x="202" y="8"/>
                        <a:pt x="202" y="8"/>
                        <a:pt x="202" y="8"/>
                      </a:cubicBezTo>
                      <a:cubicBezTo>
                        <a:pt x="202" y="8"/>
                        <a:pt x="202" y="8"/>
                        <a:pt x="202" y="8"/>
                      </a:cubicBezTo>
                      <a:cubicBezTo>
                        <a:pt x="202" y="8"/>
                        <a:pt x="202" y="8"/>
                        <a:pt x="202" y="8"/>
                      </a:cubicBezTo>
                      <a:cubicBezTo>
                        <a:pt x="202" y="6"/>
                        <a:pt x="202" y="6"/>
                        <a:pt x="202" y="6"/>
                      </a:cubicBezTo>
                      <a:cubicBezTo>
                        <a:pt x="200" y="4"/>
                        <a:pt x="200" y="4"/>
                        <a:pt x="200" y="4"/>
                      </a:cubicBezTo>
                      <a:lnTo>
                        <a:pt x="198" y="4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FFFFFF"/>
                  </a:solidFill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8" name="íSľîḑe">
                  <a:extLst>
                    <a:ext uri="{FF2B5EF4-FFF2-40B4-BE49-F238E27FC236}">
                      <a16:creationId xmlns:a16="http://schemas.microsoft.com/office/drawing/2014/main" id="{F4D9E100-D84F-49EC-8F1B-6FDA6615CB7D}"/>
                    </a:ext>
                  </a:extLst>
                </p:cNvPr>
                <p:cNvSpPr/>
                <p:nvPr/>
              </p:nvSpPr>
              <p:spPr bwMode="auto">
                <a:xfrm>
                  <a:off x="3320202" y="1689720"/>
                  <a:ext cx="2221213" cy="1677418"/>
                </a:xfrm>
                <a:custGeom>
                  <a:avLst/>
                  <a:gdLst>
                    <a:gd name="T0" fmla="*/ 639 w 652"/>
                    <a:gd name="T1" fmla="*/ 228 h 493"/>
                    <a:gd name="T2" fmla="*/ 612 w 652"/>
                    <a:gd name="T3" fmla="*/ 204 h 493"/>
                    <a:gd name="T4" fmla="*/ 596 w 652"/>
                    <a:gd name="T5" fmla="*/ 184 h 493"/>
                    <a:gd name="T6" fmla="*/ 520 w 652"/>
                    <a:gd name="T7" fmla="*/ 166 h 493"/>
                    <a:gd name="T8" fmla="*/ 524 w 652"/>
                    <a:gd name="T9" fmla="*/ 90 h 493"/>
                    <a:gd name="T10" fmla="*/ 470 w 652"/>
                    <a:gd name="T11" fmla="*/ 25 h 493"/>
                    <a:gd name="T12" fmla="*/ 443 w 652"/>
                    <a:gd name="T13" fmla="*/ 7 h 493"/>
                    <a:gd name="T14" fmla="*/ 401 w 652"/>
                    <a:gd name="T15" fmla="*/ 61 h 493"/>
                    <a:gd name="T16" fmla="*/ 309 w 652"/>
                    <a:gd name="T17" fmla="*/ 112 h 493"/>
                    <a:gd name="T18" fmla="*/ 291 w 652"/>
                    <a:gd name="T19" fmla="*/ 115 h 493"/>
                    <a:gd name="T20" fmla="*/ 237 w 652"/>
                    <a:gd name="T21" fmla="*/ 110 h 493"/>
                    <a:gd name="T22" fmla="*/ 245 w 652"/>
                    <a:gd name="T23" fmla="*/ 168 h 493"/>
                    <a:gd name="T24" fmla="*/ 234 w 652"/>
                    <a:gd name="T25" fmla="*/ 198 h 493"/>
                    <a:gd name="T26" fmla="*/ 226 w 652"/>
                    <a:gd name="T27" fmla="*/ 196 h 493"/>
                    <a:gd name="T28" fmla="*/ 202 w 652"/>
                    <a:gd name="T29" fmla="*/ 224 h 493"/>
                    <a:gd name="T30" fmla="*/ 165 w 652"/>
                    <a:gd name="T31" fmla="*/ 234 h 493"/>
                    <a:gd name="T32" fmla="*/ 92 w 652"/>
                    <a:gd name="T33" fmla="*/ 253 h 493"/>
                    <a:gd name="T34" fmla="*/ 53 w 652"/>
                    <a:gd name="T35" fmla="*/ 247 h 493"/>
                    <a:gd name="T36" fmla="*/ 33 w 652"/>
                    <a:gd name="T37" fmla="*/ 240 h 493"/>
                    <a:gd name="T38" fmla="*/ 5 w 652"/>
                    <a:gd name="T39" fmla="*/ 284 h 493"/>
                    <a:gd name="T40" fmla="*/ 27 w 652"/>
                    <a:gd name="T41" fmla="*/ 303 h 493"/>
                    <a:gd name="T42" fmla="*/ 21 w 652"/>
                    <a:gd name="T43" fmla="*/ 356 h 493"/>
                    <a:gd name="T44" fmla="*/ 21 w 652"/>
                    <a:gd name="T45" fmla="*/ 367 h 493"/>
                    <a:gd name="T46" fmla="*/ 60 w 652"/>
                    <a:gd name="T47" fmla="*/ 417 h 493"/>
                    <a:gd name="T48" fmla="*/ 85 w 652"/>
                    <a:gd name="T49" fmla="*/ 443 h 493"/>
                    <a:gd name="T50" fmla="*/ 105 w 652"/>
                    <a:gd name="T51" fmla="*/ 490 h 493"/>
                    <a:gd name="T52" fmla="*/ 130 w 652"/>
                    <a:gd name="T53" fmla="*/ 493 h 493"/>
                    <a:gd name="T54" fmla="*/ 145 w 652"/>
                    <a:gd name="T55" fmla="*/ 466 h 493"/>
                    <a:gd name="T56" fmla="*/ 165 w 652"/>
                    <a:gd name="T57" fmla="*/ 468 h 493"/>
                    <a:gd name="T58" fmla="*/ 230 w 652"/>
                    <a:gd name="T59" fmla="*/ 465 h 493"/>
                    <a:gd name="T60" fmla="*/ 251 w 652"/>
                    <a:gd name="T61" fmla="*/ 480 h 493"/>
                    <a:gd name="T62" fmla="*/ 285 w 652"/>
                    <a:gd name="T63" fmla="*/ 480 h 493"/>
                    <a:gd name="T64" fmla="*/ 360 w 652"/>
                    <a:gd name="T65" fmla="*/ 470 h 493"/>
                    <a:gd name="T66" fmla="*/ 413 w 652"/>
                    <a:gd name="T67" fmla="*/ 472 h 493"/>
                    <a:gd name="T68" fmla="*/ 446 w 652"/>
                    <a:gd name="T69" fmla="*/ 484 h 493"/>
                    <a:gd name="T70" fmla="*/ 473 w 652"/>
                    <a:gd name="T71" fmla="*/ 491 h 493"/>
                    <a:gd name="T72" fmla="*/ 469 w 652"/>
                    <a:gd name="T73" fmla="*/ 470 h 493"/>
                    <a:gd name="T74" fmla="*/ 477 w 652"/>
                    <a:gd name="T75" fmla="*/ 460 h 493"/>
                    <a:gd name="T76" fmla="*/ 479 w 652"/>
                    <a:gd name="T77" fmla="*/ 446 h 493"/>
                    <a:gd name="T78" fmla="*/ 461 w 652"/>
                    <a:gd name="T79" fmla="*/ 428 h 493"/>
                    <a:gd name="T80" fmla="*/ 462 w 652"/>
                    <a:gd name="T81" fmla="*/ 414 h 493"/>
                    <a:gd name="T82" fmla="*/ 494 w 652"/>
                    <a:gd name="T83" fmla="*/ 396 h 493"/>
                    <a:gd name="T84" fmla="*/ 527 w 652"/>
                    <a:gd name="T85" fmla="*/ 390 h 493"/>
                    <a:gd name="T86" fmla="*/ 544 w 652"/>
                    <a:gd name="T87" fmla="*/ 375 h 493"/>
                    <a:gd name="T88" fmla="*/ 545 w 652"/>
                    <a:gd name="T89" fmla="*/ 367 h 493"/>
                    <a:gd name="T90" fmla="*/ 547 w 652"/>
                    <a:gd name="T91" fmla="*/ 343 h 493"/>
                    <a:gd name="T92" fmla="*/ 585 w 652"/>
                    <a:gd name="T93" fmla="*/ 314 h 493"/>
                    <a:gd name="T94" fmla="*/ 603 w 652"/>
                    <a:gd name="T95" fmla="*/ 302 h 493"/>
                    <a:gd name="T96" fmla="*/ 635 w 652"/>
                    <a:gd name="T97" fmla="*/ 294 h 493"/>
                    <a:gd name="T98" fmla="*/ 648 w 652"/>
                    <a:gd name="T99" fmla="*/ 281 h 493"/>
                    <a:gd name="T100" fmla="*/ 651 w 652"/>
                    <a:gd name="T101" fmla="*/ 266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52" h="493">
                      <a:moveTo>
                        <a:pt x="651" y="265"/>
                      </a:moveTo>
                      <a:cubicBezTo>
                        <a:pt x="652" y="265"/>
                        <a:pt x="652" y="265"/>
                        <a:pt x="652" y="265"/>
                      </a:cubicBezTo>
                      <a:cubicBezTo>
                        <a:pt x="652" y="265"/>
                        <a:pt x="652" y="265"/>
                        <a:pt x="652" y="265"/>
                      </a:cubicBezTo>
                      <a:cubicBezTo>
                        <a:pt x="652" y="264"/>
                        <a:pt x="652" y="264"/>
                        <a:pt x="652" y="264"/>
                      </a:cubicBezTo>
                      <a:cubicBezTo>
                        <a:pt x="639" y="228"/>
                        <a:pt x="639" y="228"/>
                        <a:pt x="639" y="228"/>
                      </a:cubicBezTo>
                      <a:cubicBezTo>
                        <a:pt x="631" y="222"/>
                        <a:pt x="631" y="222"/>
                        <a:pt x="631" y="222"/>
                      </a:cubicBezTo>
                      <a:cubicBezTo>
                        <a:pt x="631" y="221"/>
                        <a:pt x="631" y="221"/>
                        <a:pt x="631" y="221"/>
                      </a:cubicBezTo>
                      <a:cubicBezTo>
                        <a:pt x="629" y="206"/>
                        <a:pt x="629" y="206"/>
                        <a:pt x="629" y="206"/>
                      </a:cubicBezTo>
                      <a:cubicBezTo>
                        <a:pt x="613" y="204"/>
                        <a:pt x="613" y="204"/>
                        <a:pt x="613" y="204"/>
                      </a:cubicBezTo>
                      <a:cubicBezTo>
                        <a:pt x="612" y="204"/>
                        <a:pt x="612" y="204"/>
                        <a:pt x="612" y="204"/>
                      </a:cubicBezTo>
                      <a:cubicBezTo>
                        <a:pt x="611" y="204"/>
                        <a:pt x="611" y="204"/>
                        <a:pt x="611" y="204"/>
                      </a:cubicBezTo>
                      <a:cubicBezTo>
                        <a:pt x="611" y="203"/>
                        <a:pt x="611" y="203"/>
                        <a:pt x="611" y="203"/>
                      </a:cubicBezTo>
                      <a:cubicBezTo>
                        <a:pt x="611" y="202"/>
                        <a:pt x="611" y="202"/>
                        <a:pt x="611" y="202"/>
                      </a:cubicBezTo>
                      <a:cubicBezTo>
                        <a:pt x="611" y="202"/>
                        <a:pt x="611" y="202"/>
                        <a:pt x="611" y="202"/>
                      </a:cubicBezTo>
                      <a:cubicBezTo>
                        <a:pt x="609" y="196"/>
                        <a:pt x="604" y="190"/>
                        <a:pt x="596" y="184"/>
                      </a:cubicBezTo>
                      <a:cubicBezTo>
                        <a:pt x="591" y="180"/>
                        <a:pt x="587" y="178"/>
                        <a:pt x="583" y="177"/>
                      </a:cubicBezTo>
                      <a:cubicBezTo>
                        <a:pt x="581" y="176"/>
                        <a:pt x="578" y="174"/>
                        <a:pt x="576" y="173"/>
                      </a:cubicBezTo>
                      <a:cubicBezTo>
                        <a:pt x="571" y="169"/>
                        <a:pt x="553" y="166"/>
                        <a:pt x="521" y="166"/>
                      </a:cubicBezTo>
                      <a:cubicBezTo>
                        <a:pt x="520" y="166"/>
                        <a:pt x="520" y="166"/>
                        <a:pt x="520" y="166"/>
                      </a:cubicBezTo>
                      <a:cubicBezTo>
                        <a:pt x="520" y="166"/>
                        <a:pt x="520" y="166"/>
                        <a:pt x="520" y="166"/>
                      </a:cubicBezTo>
                      <a:cubicBezTo>
                        <a:pt x="516" y="160"/>
                        <a:pt x="516" y="160"/>
                        <a:pt x="516" y="160"/>
                      </a:cubicBezTo>
                      <a:cubicBezTo>
                        <a:pt x="515" y="156"/>
                        <a:pt x="513" y="153"/>
                        <a:pt x="513" y="150"/>
                      </a:cubicBezTo>
                      <a:cubicBezTo>
                        <a:pt x="513" y="145"/>
                        <a:pt x="518" y="131"/>
                        <a:pt x="529" y="107"/>
                      </a:cubicBezTo>
                      <a:cubicBezTo>
                        <a:pt x="524" y="90"/>
                        <a:pt x="524" y="90"/>
                        <a:pt x="524" y="90"/>
                      </a:cubicBezTo>
                      <a:cubicBezTo>
                        <a:pt x="524" y="90"/>
                        <a:pt x="524" y="90"/>
                        <a:pt x="524" y="90"/>
                      </a:cubicBezTo>
                      <a:cubicBezTo>
                        <a:pt x="518" y="62"/>
                        <a:pt x="518" y="62"/>
                        <a:pt x="518" y="62"/>
                      </a:cubicBezTo>
                      <a:cubicBezTo>
                        <a:pt x="517" y="58"/>
                        <a:pt x="510" y="54"/>
                        <a:pt x="498" y="50"/>
                      </a:cubicBezTo>
                      <a:cubicBezTo>
                        <a:pt x="496" y="50"/>
                        <a:pt x="493" y="49"/>
                        <a:pt x="491" y="47"/>
                      </a:cubicBezTo>
                      <a:cubicBezTo>
                        <a:pt x="487" y="45"/>
                        <a:pt x="483" y="42"/>
                        <a:pt x="482" y="37"/>
                      </a:cubicBezTo>
                      <a:cubicBezTo>
                        <a:pt x="479" y="32"/>
                        <a:pt x="475" y="28"/>
                        <a:pt x="470" y="25"/>
                      </a:cubicBezTo>
                      <a:cubicBezTo>
                        <a:pt x="469" y="25"/>
                        <a:pt x="469" y="25"/>
                        <a:pt x="469" y="25"/>
                      </a:cubicBezTo>
                      <a:cubicBezTo>
                        <a:pt x="469" y="24"/>
                        <a:pt x="469" y="24"/>
                        <a:pt x="469" y="24"/>
                      </a:cubicBezTo>
                      <a:cubicBezTo>
                        <a:pt x="464" y="0"/>
                        <a:pt x="464" y="0"/>
                        <a:pt x="464" y="0"/>
                      </a:cubicBezTo>
                      <a:cubicBezTo>
                        <a:pt x="445" y="2"/>
                        <a:pt x="445" y="2"/>
                        <a:pt x="445" y="2"/>
                      </a:cubicBezTo>
                      <a:cubicBezTo>
                        <a:pt x="443" y="7"/>
                        <a:pt x="443" y="7"/>
                        <a:pt x="443" y="7"/>
                      </a:cubicBezTo>
                      <a:cubicBezTo>
                        <a:pt x="441" y="15"/>
                        <a:pt x="438" y="19"/>
                        <a:pt x="435" y="19"/>
                      </a:cubicBezTo>
                      <a:cubicBezTo>
                        <a:pt x="423" y="23"/>
                        <a:pt x="423" y="23"/>
                        <a:pt x="423" y="23"/>
                      </a:cubicBezTo>
                      <a:cubicBezTo>
                        <a:pt x="415" y="26"/>
                        <a:pt x="411" y="29"/>
                        <a:pt x="408" y="33"/>
                      </a:cubicBezTo>
                      <a:cubicBezTo>
                        <a:pt x="407" y="34"/>
                        <a:pt x="406" y="39"/>
                        <a:pt x="405" y="46"/>
                      </a:cubicBezTo>
                      <a:cubicBezTo>
                        <a:pt x="404" y="53"/>
                        <a:pt x="403" y="58"/>
                        <a:pt x="401" y="61"/>
                      </a:cubicBezTo>
                      <a:cubicBezTo>
                        <a:pt x="399" y="66"/>
                        <a:pt x="395" y="70"/>
                        <a:pt x="389" y="72"/>
                      </a:cubicBezTo>
                      <a:cubicBezTo>
                        <a:pt x="379" y="76"/>
                        <a:pt x="361" y="70"/>
                        <a:pt x="337" y="52"/>
                      </a:cubicBezTo>
                      <a:cubicBezTo>
                        <a:pt x="304" y="94"/>
                        <a:pt x="304" y="94"/>
                        <a:pt x="304" y="94"/>
                      </a:cubicBezTo>
                      <a:cubicBezTo>
                        <a:pt x="308" y="112"/>
                        <a:pt x="308" y="112"/>
                        <a:pt x="308" y="112"/>
                      </a:cubicBezTo>
                      <a:cubicBezTo>
                        <a:pt x="309" y="112"/>
                        <a:pt x="309" y="112"/>
                        <a:pt x="309" y="112"/>
                      </a:cubicBezTo>
                      <a:cubicBezTo>
                        <a:pt x="309" y="112"/>
                        <a:pt x="309" y="112"/>
                        <a:pt x="309" y="112"/>
                      </a:cubicBezTo>
                      <a:cubicBezTo>
                        <a:pt x="308" y="113"/>
                        <a:pt x="308" y="113"/>
                        <a:pt x="308" y="113"/>
                      </a:cubicBezTo>
                      <a:cubicBezTo>
                        <a:pt x="308" y="113"/>
                        <a:pt x="308" y="113"/>
                        <a:pt x="308" y="113"/>
                      </a:cubicBezTo>
                      <a:cubicBezTo>
                        <a:pt x="307" y="116"/>
                        <a:pt x="304" y="117"/>
                        <a:pt x="301" y="118"/>
                      </a:cubicBezTo>
                      <a:cubicBezTo>
                        <a:pt x="298" y="118"/>
                        <a:pt x="295" y="117"/>
                        <a:pt x="291" y="115"/>
                      </a:cubicBezTo>
                      <a:cubicBezTo>
                        <a:pt x="288" y="112"/>
                        <a:pt x="279" y="110"/>
                        <a:pt x="264" y="110"/>
                      </a:cubicBezTo>
                      <a:cubicBezTo>
                        <a:pt x="257" y="109"/>
                        <a:pt x="257" y="109"/>
                        <a:pt x="257" y="109"/>
                      </a:cubicBezTo>
                      <a:cubicBezTo>
                        <a:pt x="257" y="109"/>
                        <a:pt x="257" y="109"/>
                        <a:pt x="257" y="109"/>
                      </a:cubicBezTo>
                      <a:cubicBezTo>
                        <a:pt x="247" y="108"/>
                        <a:pt x="247" y="108"/>
                        <a:pt x="247" y="108"/>
                      </a:cubicBezTo>
                      <a:cubicBezTo>
                        <a:pt x="237" y="110"/>
                        <a:pt x="237" y="110"/>
                        <a:pt x="237" y="110"/>
                      </a:cubicBezTo>
                      <a:cubicBezTo>
                        <a:pt x="241" y="117"/>
                        <a:pt x="241" y="117"/>
                        <a:pt x="241" y="117"/>
                      </a:cubicBezTo>
                      <a:cubicBezTo>
                        <a:pt x="245" y="122"/>
                        <a:pt x="247" y="126"/>
                        <a:pt x="247" y="128"/>
                      </a:cubicBezTo>
                      <a:cubicBezTo>
                        <a:pt x="242" y="154"/>
                        <a:pt x="242" y="154"/>
                        <a:pt x="242" y="154"/>
                      </a:cubicBezTo>
                      <a:cubicBezTo>
                        <a:pt x="244" y="168"/>
                        <a:pt x="244" y="168"/>
                        <a:pt x="244" y="168"/>
                      </a:cubicBezTo>
                      <a:cubicBezTo>
                        <a:pt x="245" y="168"/>
                        <a:pt x="245" y="168"/>
                        <a:pt x="245" y="168"/>
                      </a:cubicBezTo>
                      <a:cubicBezTo>
                        <a:pt x="245" y="168"/>
                        <a:pt x="245" y="168"/>
                        <a:pt x="245" y="168"/>
                      </a:cubicBezTo>
                      <a:cubicBezTo>
                        <a:pt x="244" y="168"/>
                        <a:pt x="244" y="168"/>
                        <a:pt x="244" y="168"/>
                      </a:cubicBezTo>
                      <a:cubicBezTo>
                        <a:pt x="244" y="168"/>
                        <a:pt x="244" y="168"/>
                        <a:pt x="244" y="168"/>
                      </a:cubicBezTo>
                      <a:cubicBezTo>
                        <a:pt x="236" y="194"/>
                        <a:pt x="236" y="194"/>
                        <a:pt x="236" y="194"/>
                      </a:cubicBezTo>
                      <a:cubicBezTo>
                        <a:pt x="236" y="197"/>
                        <a:pt x="235" y="198"/>
                        <a:pt x="234" y="198"/>
                      </a:cubicBezTo>
                      <a:cubicBezTo>
                        <a:pt x="233" y="198"/>
                        <a:pt x="233" y="198"/>
                        <a:pt x="233" y="198"/>
                      </a:cubicBezTo>
                      <a:cubicBezTo>
                        <a:pt x="233" y="197"/>
                        <a:pt x="233" y="197"/>
                        <a:pt x="233" y="197"/>
                      </a:cubicBezTo>
                      <a:cubicBezTo>
                        <a:pt x="232" y="195"/>
                        <a:pt x="232" y="195"/>
                        <a:pt x="232" y="195"/>
                      </a:cubicBezTo>
                      <a:cubicBezTo>
                        <a:pt x="231" y="192"/>
                        <a:pt x="230" y="190"/>
                        <a:pt x="229" y="191"/>
                      </a:cubicBezTo>
                      <a:cubicBezTo>
                        <a:pt x="228" y="191"/>
                        <a:pt x="227" y="193"/>
                        <a:pt x="226" y="196"/>
                      </a:cubicBezTo>
                      <a:cubicBezTo>
                        <a:pt x="225" y="204"/>
                        <a:pt x="220" y="210"/>
                        <a:pt x="213" y="216"/>
                      </a:cubicBezTo>
                      <a:cubicBezTo>
                        <a:pt x="206" y="222"/>
                        <a:pt x="206" y="222"/>
                        <a:pt x="206" y="222"/>
                      </a:cubicBezTo>
                      <a:cubicBezTo>
                        <a:pt x="203" y="224"/>
                        <a:pt x="203" y="224"/>
                        <a:pt x="203" y="224"/>
                      </a:cubicBezTo>
                      <a:cubicBezTo>
                        <a:pt x="203" y="224"/>
                        <a:pt x="203" y="224"/>
                        <a:pt x="203" y="224"/>
                      </a:cubicBezTo>
                      <a:cubicBezTo>
                        <a:pt x="202" y="224"/>
                        <a:pt x="202" y="224"/>
                        <a:pt x="202" y="224"/>
                      </a:cubicBezTo>
                      <a:cubicBezTo>
                        <a:pt x="176" y="224"/>
                        <a:pt x="176" y="224"/>
                        <a:pt x="176" y="224"/>
                      </a:cubicBezTo>
                      <a:cubicBezTo>
                        <a:pt x="166" y="234"/>
                        <a:pt x="166" y="234"/>
                        <a:pt x="166" y="234"/>
                      </a:cubicBezTo>
                      <a:cubicBezTo>
                        <a:pt x="166" y="234"/>
                        <a:pt x="166" y="234"/>
                        <a:pt x="166" y="234"/>
                      </a:cubicBezTo>
                      <a:cubicBezTo>
                        <a:pt x="165" y="234"/>
                        <a:pt x="165" y="234"/>
                        <a:pt x="165" y="234"/>
                      </a:cubicBezTo>
                      <a:cubicBezTo>
                        <a:pt x="165" y="234"/>
                        <a:pt x="165" y="234"/>
                        <a:pt x="165" y="234"/>
                      </a:cubicBezTo>
                      <a:cubicBezTo>
                        <a:pt x="137" y="230"/>
                        <a:pt x="137" y="230"/>
                        <a:pt x="137" y="230"/>
                      </a:cubicBezTo>
                      <a:cubicBezTo>
                        <a:pt x="133" y="234"/>
                        <a:pt x="128" y="236"/>
                        <a:pt x="124" y="235"/>
                      </a:cubicBezTo>
                      <a:cubicBezTo>
                        <a:pt x="120" y="234"/>
                        <a:pt x="113" y="236"/>
                        <a:pt x="103" y="239"/>
                      </a:cubicBezTo>
                      <a:cubicBezTo>
                        <a:pt x="92" y="252"/>
                        <a:pt x="92" y="252"/>
                        <a:pt x="92" y="252"/>
                      </a:cubicBezTo>
                      <a:cubicBezTo>
                        <a:pt x="92" y="253"/>
                        <a:pt x="92" y="253"/>
                        <a:pt x="92" y="253"/>
                      </a:cubicBezTo>
                      <a:cubicBezTo>
                        <a:pt x="74" y="254"/>
                        <a:pt x="74" y="254"/>
                        <a:pt x="74" y="254"/>
                      </a:cubicBezTo>
                      <a:cubicBezTo>
                        <a:pt x="74" y="239"/>
                        <a:pt x="74" y="239"/>
                        <a:pt x="74" y="239"/>
                      </a:cubicBezTo>
                      <a:cubicBezTo>
                        <a:pt x="63" y="239"/>
                        <a:pt x="63" y="239"/>
                        <a:pt x="63" y="239"/>
                      </a:cubicBezTo>
                      <a:cubicBezTo>
                        <a:pt x="61" y="245"/>
                        <a:pt x="61" y="245"/>
                        <a:pt x="61" y="245"/>
                      </a:cubicBezTo>
                      <a:cubicBezTo>
                        <a:pt x="53" y="247"/>
                        <a:pt x="53" y="247"/>
                        <a:pt x="53" y="247"/>
                      </a:cubicBezTo>
                      <a:cubicBezTo>
                        <a:pt x="52" y="247"/>
                        <a:pt x="52" y="247"/>
                        <a:pt x="52" y="247"/>
                      </a:cubicBezTo>
                      <a:cubicBezTo>
                        <a:pt x="52" y="247"/>
                        <a:pt x="52" y="247"/>
                        <a:pt x="52" y="247"/>
                      </a:cubicBezTo>
                      <a:cubicBezTo>
                        <a:pt x="51" y="247"/>
                        <a:pt x="51" y="247"/>
                        <a:pt x="51" y="247"/>
                      </a:cubicBezTo>
                      <a:cubicBezTo>
                        <a:pt x="51" y="247"/>
                        <a:pt x="51" y="247"/>
                        <a:pt x="51" y="247"/>
                      </a:cubicBezTo>
                      <a:cubicBezTo>
                        <a:pt x="46" y="244"/>
                        <a:pt x="39" y="241"/>
                        <a:pt x="33" y="240"/>
                      </a:cubicBezTo>
                      <a:cubicBezTo>
                        <a:pt x="29" y="240"/>
                        <a:pt x="25" y="242"/>
                        <a:pt x="19" y="248"/>
                      </a:cubicBezTo>
                      <a:cubicBezTo>
                        <a:pt x="12" y="254"/>
                        <a:pt x="7" y="259"/>
                        <a:pt x="5" y="264"/>
                      </a:cubicBezTo>
                      <a:cubicBezTo>
                        <a:pt x="6" y="264"/>
                        <a:pt x="7" y="266"/>
                        <a:pt x="7" y="268"/>
                      </a:cubicBezTo>
                      <a:cubicBezTo>
                        <a:pt x="7" y="271"/>
                        <a:pt x="8" y="274"/>
                        <a:pt x="8" y="277"/>
                      </a:cubicBezTo>
                      <a:cubicBezTo>
                        <a:pt x="7" y="280"/>
                        <a:pt x="6" y="282"/>
                        <a:pt x="5" y="284"/>
                      </a:cubicBezTo>
                      <a:cubicBezTo>
                        <a:pt x="3" y="285"/>
                        <a:pt x="1" y="288"/>
                        <a:pt x="0" y="295"/>
                      </a:cubicBezTo>
                      <a:cubicBezTo>
                        <a:pt x="7" y="299"/>
                        <a:pt x="7" y="299"/>
                        <a:pt x="7" y="299"/>
                      </a:cubicBezTo>
                      <a:cubicBezTo>
                        <a:pt x="15" y="290"/>
                        <a:pt x="15" y="290"/>
                        <a:pt x="15" y="290"/>
                      </a:cubicBezTo>
                      <a:cubicBezTo>
                        <a:pt x="27" y="302"/>
                        <a:pt x="27" y="302"/>
                        <a:pt x="27" y="302"/>
                      </a:cubicBezTo>
                      <a:cubicBezTo>
                        <a:pt x="27" y="303"/>
                        <a:pt x="27" y="303"/>
                        <a:pt x="27" y="303"/>
                      </a:cubicBezTo>
                      <a:cubicBezTo>
                        <a:pt x="29" y="325"/>
                        <a:pt x="29" y="325"/>
                        <a:pt x="29" y="325"/>
                      </a:cubicBezTo>
                      <a:cubicBezTo>
                        <a:pt x="29" y="326"/>
                        <a:pt x="29" y="326"/>
                        <a:pt x="29" y="326"/>
                      </a:cubicBezTo>
                      <a:cubicBezTo>
                        <a:pt x="29" y="326"/>
                        <a:pt x="29" y="326"/>
                        <a:pt x="29" y="326"/>
                      </a:cubicBezTo>
                      <a:cubicBezTo>
                        <a:pt x="22" y="356"/>
                        <a:pt x="22" y="356"/>
                        <a:pt x="22" y="356"/>
                      </a:cubicBezTo>
                      <a:cubicBezTo>
                        <a:pt x="21" y="356"/>
                        <a:pt x="21" y="356"/>
                        <a:pt x="21" y="356"/>
                      </a:cubicBezTo>
                      <a:cubicBezTo>
                        <a:pt x="11" y="356"/>
                        <a:pt x="5" y="356"/>
                        <a:pt x="3" y="358"/>
                      </a:cubicBezTo>
                      <a:cubicBezTo>
                        <a:pt x="3" y="360"/>
                        <a:pt x="7" y="363"/>
                        <a:pt x="14" y="368"/>
                      </a:cubicBezTo>
                      <a:cubicBezTo>
                        <a:pt x="20" y="367"/>
                        <a:pt x="20" y="367"/>
                        <a:pt x="20" y="367"/>
                      </a:cubicBezTo>
                      <a:cubicBezTo>
                        <a:pt x="21" y="367"/>
                        <a:pt x="21" y="367"/>
                        <a:pt x="21" y="367"/>
                      </a:cubicBezTo>
                      <a:cubicBezTo>
                        <a:pt x="21" y="367"/>
                        <a:pt x="21" y="367"/>
                        <a:pt x="21" y="367"/>
                      </a:cubicBezTo>
                      <a:cubicBezTo>
                        <a:pt x="35" y="380"/>
                        <a:pt x="35" y="380"/>
                        <a:pt x="35" y="380"/>
                      </a:cubicBezTo>
                      <a:cubicBezTo>
                        <a:pt x="40" y="384"/>
                        <a:pt x="39" y="392"/>
                        <a:pt x="33" y="403"/>
                      </a:cubicBezTo>
                      <a:cubicBezTo>
                        <a:pt x="35" y="416"/>
                        <a:pt x="35" y="416"/>
                        <a:pt x="35" y="416"/>
                      </a:cubicBezTo>
                      <a:cubicBezTo>
                        <a:pt x="40" y="417"/>
                        <a:pt x="40" y="417"/>
                        <a:pt x="40" y="417"/>
                      </a:cubicBezTo>
                      <a:cubicBezTo>
                        <a:pt x="60" y="417"/>
                        <a:pt x="60" y="417"/>
                        <a:pt x="60" y="417"/>
                      </a:cubicBezTo>
                      <a:cubicBezTo>
                        <a:pt x="50" y="426"/>
                        <a:pt x="50" y="426"/>
                        <a:pt x="50" y="426"/>
                      </a:cubicBezTo>
                      <a:cubicBezTo>
                        <a:pt x="56" y="430"/>
                        <a:pt x="56" y="430"/>
                        <a:pt x="56" y="430"/>
                      </a:cubicBezTo>
                      <a:cubicBezTo>
                        <a:pt x="56" y="430"/>
                        <a:pt x="56" y="430"/>
                        <a:pt x="56" y="430"/>
                      </a:cubicBezTo>
                      <a:cubicBezTo>
                        <a:pt x="64" y="434"/>
                        <a:pt x="64" y="434"/>
                        <a:pt x="64" y="434"/>
                      </a:cubicBezTo>
                      <a:cubicBezTo>
                        <a:pt x="85" y="443"/>
                        <a:pt x="85" y="443"/>
                        <a:pt x="85" y="443"/>
                      </a:cubicBezTo>
                      <a:cubicBezTo>
                        <a:pt x="86" y="444"/>
                        <a:pt x="86" y="444"/>
                        <a:pt x="86" y="444"/>
                      </a:cubicBezTo>
                      <a:cubicBezTo>
                        <a:pt x="87" y="444"/>
                        <a:pt x="87" y="444"/>
                        <a:pt x="87" y="444"/>
                      </a:cubicBezTo>
                      <a:cubicBezTo>
                        <a:pt x="89" y="476"/>
                        <a:pt x="89" y="476"/>
                        <a:pt x="89" y="476"/>
                      </a:cubicBezTo>
                      <a:cubicBezTo>
                        <a:pt x="89" y="483"/>
                        <a:pt x="94" y="488"/>
                        <a:pt x="103" y="491"/>
                      </a:cubicBezTo>
                      <a:cubicBezTo>
                        <a:pt x="105" y="490"/>
                        <a:pt x="105" y="490"/>
                        <a:pt x="105" y="490"/>
                      </a:cubicBezTo>
                      <a:cubicBezTo>
                        <a:pt x="105" y="490"/>
                        <a:pt x="105" y="490"/>
                        <a:pt x="105" y="490"/>
                      </a:cubicBezTo>
                      <a:cubicBezTo>
                        <a:pt x="106" y="490"/>
                        <a:pt x="106" y="490"/>
                        <a:pt x="106" y="490"/>
                      </a:cubicBezTo>
                      <a:cubicBezTo>
                        <a:pt x="128" y="493"/>
                        <a:pt x="128" y="493"/>
                        <a:pt x="128" y="493"/>
                      </a:cubicBezTo>
                      <a:cubicBezTo>
                        <a:pt x="130" y="493"/>
                        <a:pt x="130" y="493"/>
                        <a:pt x="130" y="493"/>
                      </a:cubicBezTo>
                      <a:cubicBezTo>
                        <a:pt x="130" y="493"/>
                        <a:pt x="130" y="493"/>
                        <a:pt x="130" y="493"/>
                      </a:cubicBezTo>
                      <a:cubicBezTo>
                        <a:pt x="130" y="492"/>
                        <a:pt x="130" y="492"/>
                        <a:pt x="130" y="492"/>
                      </a:cubicBezTo>
                      <a:cubicBezTo>
                        <a:pt x="133" y="488"/>
                        <a:pt x="134" y="484"/>
                        <a:pt x="134" y="484"/>
                      </a:cubicBezTo>
                      <a:cubicBezTo>
                        <a:pt x="134" y="483"/>
                        <a:pt x="134" y="483"/>
                        <a:pt x="134" y="483"/>
                      </a:cubicBezTo>
                      <a:cubicBezTo>
                        <a:pt x="134" y="479"/>
                        <a:pt x="135" y="476"/>
                        <a:pt x="139" y="474"/>
                      </a:cubicBezTo>
                      <a:cubicBezTo>
                        <a:pt x="142" y="471"/>
                        <a:pt x="144" y="469"/>
                        <a:pt x="145" y="466"/>
                      </a:cubicBezTo>
                      <a:cubicBezTo>
                        <a:pt x="145" y="466"/>
                        <a:pt x="145" y="466"/>
                        <a:pt x="145" y="466"/>
                      </a:cubicBezTo>
                      <a:cubicBezTo>
                        <a:pt x="147" y="462"/>
                        <a:pt x="151" y="462"/>
                        <a:pt x="157" y="464"/>
                      </a:cubicBezTo>
                      <a:cubicBezTo>
                        <a:pt x="158" y="464"/>
                        <a:pt x="158" y="464"/>
                        <a:pt x="158" y="464"/>
                      </a:cubicBezTo>
                      <a:cubicBezTo>
                        <a:pt x="158" y="464"/>
                        <a:pt x="158" y="464"/>
                        <a:pt x="158" y="464"/>
                      </a:cubicBezTo>
                      <a:cubicBezTo>
                        <a:pt x="165" y="468"/>
                        <a:pt x="165" y="468"/>
                        <a:pt x="165" y="468"/>
                      </a:cubicBezTo>
                      <a:cubicBezTo>
                        <a:pt x="191" y="473"/>
                        <a:pt x="191" y="473"/>
                        <a:pt x="191" y="473"/>
                      </a:cubicBezTo>
                      <a:cubicBezTo>
                        <a:pt x="206" y="472"/>
                        <a:pt x="206" y="472"/>
                        <a:pt x="206" y="472"/>
                      </a:cubicBezTo>
                      <a:cubicBezTo>
                        <a:pt x="217" y="467"/>
                        <a:pt x="217" y="467"/>
                        <a:pt x="217" y="467"/>
                      </a:cubicBezTo>
                      <a:cubicBezTo>
                        <a:pt x="219" y="464"/>
                        <a:pt x="221" y="463"/>
                        <a:pt x="222" y="462"/>
                      </a:cubicBezTo>
                      <a:cubicBezTo>
                        <a:pt x="224" y="462"/>
                        <a:pt x="227" y="462"/>
                        <a:pt x="230" y="465"/>
                      </a:cubicBezTo>
                      <a:cubicBezTo>
                        <a:pt x="232" y="466"/>
                        <a:pt x="232" y="466"/>
                        <a:pt x="232" y="466"/>
                      </a:cubicBezTo>
                      <a:cubicBezTo>
                        <a:pt x="233" y="467"/>
                        <a:pt x="235" y="470"/>
                        <a:pt x="236" y="474"/>
                      </a:cubicBezTo>
                      <a:cubicBezTo>
                        <a:pt x="244" y="480"/>
                        <a:pt x="244" y="480"/>
                        <a:pt x="244" y="480"/>
                      </a:cubicBezTo>
                      <a:cubicBezTo>
                        <a:pt x="250" y="480"/>
                        <a:pt x="250" y="480"/>
                        <a:pt x="250" y="480"/>
                      </a:cubicBezTo>
                      <a:cubicBezTo>
                        <a:pt x="251" y="480"/>
                        <a:pt x="251" y="480"/>
                        <a:pt x="251" y="480"/>
                      </a:cubicBezTo>
                      <a:cubicBezTo>
                        <a:pt x="251" y="480"/>
                        <a:pt x="251" y="480"/>
                        <a:pt x="251" y="480"/>
                      </a:cubicBezTo>
                      <a:cubicBezTo>
                        <a:pt x="252" y="480"/>
                        <a:pt x="252" y="480"/>
                        <a:pt x="252" y="480"/>
                      </a:cubicBezTo>
                      <a:cubicBezTo>
                        <a:pt x="260" y="484"/>
                        <a:pt x="260" y="484"/>
                        <a:pt x="260" y="484"/>
                      </a:cubicBezTo>
                      <a:cubicBezTo>
                        <a:pt x="276" y="482"/>
                        <a:pt x="276" y="482"/>
                        <a:pt x="276" y="482"/>
                      </a:cubicBezTo>
                      <a:cubicBezTo>
                        <a:pt x="285" y="480"/>
                        <a:pt x="285" y="480"/>
                        <a:pt x="285" y="480"/>
                      </a:cubicBezTo>
                      <a:cubicBezTo>
                        <a:pt x="307" y="482"/>
                        <a:pt x="307" y="482"/>
                        <a:pt x="307" y="482"/>
                      </a:cubicBezTo>
                      <a:cubicBezTo>
                        <a:pt x="317" y="479"/>
                        <a:pt x="317" y="479"/>
                        <a:pt x="317" y="479"/>
                      </a:cubicBezTo>
                      <a:cubicBezTo>
                        <a:pt x="329" y="474"/>
                        <a:pt x="329" y="474"/>
                        <a:pt x="329" y="474"/>
                      </a:cubicBezTo>
                      <a:cubicBezTo>
                        <a:pt x="331" y="472"/>
                        <a:pt x="334" y="471"/>
                        <a:pt x="338" y="470"/>
                      </a:cubicBezTo>
                      <a:cubicBezTo>
                        <a:pt x="360" y="470"/>
                        <a:pt x="360" y="470"/>
                        <a:pt x="360" y="470"/>
                      </a:cubicBezTo>
                      <a:cubicBezTo>
                        <a:pt x="368" y="467"/>
                        <a:pt x="368" y="467"/>
                        <a:pt x="368" y="467"/>
                      </a:cubicBezTo>
                      <a:cubicBezTo>
                        <a:pt x="371" y="465"/>
                        <a:pt x="374" y="464"/>
                        <a:pt x="377" y="464"/>
                      </a:cubicBezTo>
                      <a:cubicBezTo>
                        <a:pt x="389" y="464"/>
                        <a:pt x="389" y="464"/>
                        <a:pt x="389" y="464"/>
                      </a:cubicBezTo>
                      <a:cubicBezTo>
                        <a:pt x="395" y="468"/>
                        <a:pt x="395" y="468"/>
                        <a:pt x="395" y="468"/>
                      </a:cubicBezTo>
                      <a:cubicBezTo>
                        <a:pt x="413" y="472"/>
                        <a:pt x="413" y="472"/>
                        <a:pt x="413" y="472"/>
                      </a:cubicBezTo>
                      <a:cubicBezTo>
                        <a:pt x="415" y="472"/>
                        <a:pt x="417" y="474"/>
                        <a:pt x="421" y="478"/>
                      </a:cubicBezTo>
                      <a:cubicBezTo>
                        <a:pt x="429" y="482"/>
                        <a:pt x="429" y="482"/>
                        <a:pt x="429" y="482"/>
                      </a:cubicBezTo>
                      <a:cubicBezTo>
                        <a:pt x="429" y="483"/>
                        <a:pt x="429" y="483"/>
                        <a:pt x="429" y="483"/>
                      </a:cubicBezTo>
                      <a:cubicBezTo>
                        <a:pt x="446" y="484"/>
                        <a:pt x="446" y="484"/>
                        <a:pt x="446" y="484"/>
                      </a:cubicBezTo>
                      <a:cubicBezTo>
                        <a:pt x="446" y="484"/>
                        <a:pt x="446" y="484"/>
                        <a:pt x="446" y="484"/>
                      </a:cubicBezTo>
                      <a:cubicBezTo>
                        <a:pt x="446" y="484"/>
                        <a:pt x="446" y="484"/>
                        <a:pt x="446" y="484"/>
                      </a:cubicBezTo>
                      <a:cubicBezTo>
                        <a:pt x="454" y="488"/>
                        <a:pt x="454" y="488"/>
                        <a:pt x="454" y="488"/>
                      </a:cubicBezTo>
                      <a:cubicBezTo>
                        <a:pt x="464" y="490"/>
                        <a:pt x="464" y="490"/>
                        <a:pt x="464" y="490"/>
                      </a:cubicBezTo>
                      <a:cubicBezTo>
                        <a:pt x="464" y="490"/>
                        <a:pt x="464" y="490"/>
                        <a:pt x="464" y="490"/>
                      </a:cubicBezTo>
                      <a:cubicBezTo>
                        <a:pt x="473" y="491"/>
                        <a:pt x="473" y="491"/>
                        <a:pt x="473" y="491"/>
                      </a:cubicBezTo>
                      <a:cubicBezTo>
                        <a:pt x="475" y="486"/>
                        <a:pt x="475" y="486"/>
                        <a:pt x="475" y="486"/>
                      </a:cubicBezTo>
                      <a:cubicBezTo>
                        <a:pt x="471" y="478"/>
                        <a:pt x="471" y="478"/>
                        <a:pt x="471" y="478"/>
                      </a:cubicBezTo>
                      <a:cubicBezTo>
                        <a:pt x="470" y="470"/>
                        <a:pt x="470" y="470"/>
                        <a:pt x="470" y="470"/>
                      </a:cubicBezTo>
                      <a:cubicBezTo>
                        <a:pt x="470" y="470"/>
                        <a:pt x="470" y="470"/>
                        <a:pt x="470" y="470"/>
                      </a:cubicBezTo>
                      <a:cubicBezTo>
                        <a:pt x="469" y="470"/>
                        <a:pt x="469" y="470"/>
                        <a:pt x="469" y="470"/>
                      </a:cubicBezTo>
                      <a:cubicBezTo>
                        <a:pt x="471" y="468"/>
                        <a:pt x="471" y="468"/>
                        <a:pt x="471" y="468"/>
                      </a:cubicBezTo>
                      <a:cubicBezTo>
                        <a:pt x="476" y="461"/>
                        <a:pt x="476" y="461"/>
                        <a:pt x="476" y="461"/>
                      </a:cubicBezTo>
                      <a:cubicBezTo>
                        <a:pt x="476" y="460"/>
                        <a:pt x="476" y="460"/>
                        <a:pt x="476" y="460"/>
                      </a:cubicBezTo>
                      <a:cubicBezTo>
                        <a:pt x="476" y="460"/>
                        <a:pt x="476" y="460"/>
                        <a:pt x="476" y="460"/>
                      </a:cubicBezTo>
                      <a:cubicBezTo>
                        <a:pt x="477" y="460"/>
                        <a:pt x="477" y="460"/>
                        <a:pt x="477" y="460"/>
                      </a:cubicBezTo>
                      <a:cubicBezTo>
                        <a:pt x="477" y="460"/>
                        <a:pt x="477" y="460"/>
                        <a:pt x="477" y="460"/>
                      </a:cubicBezTo>
                      <a:cubicBezTo>
                        <a:pt x="482" y="456"/>
                        <a:pt x="482" y="456"/>
                        <a:pt x="482" y="456"/>
                      </a:cubicBezTo>
                      <a:cubicBezTo>
                        <a:pt x="482" y="456"/>
                        <a:pt x="482" y="456"/>
                        <a:pt x="482" y="456"/>
                      </a:cubicBezTo>
                      <a:cubicBezTo>
                        <a:pt x="481" y="454"/>
                        <a:pt x="481" y="454"/>
                        <a:pt x="481" y="454"/>
                      </a:cubicBezTo>
                      <a:cubicBezTo>
                        <a:pt x="479" y="446"/>
                        <a:pt x="479" y="446"/>
                        <a:pt x="479" y="446"/>
                      </a:cubicBezTo>
                      <a:cubicBezTo>
                        <a:pt x="479" y="444"/>
                        <a:pt x="477" y="444"/>
                        <a:pt x="475" y="442"/>
                      </a:cubicBezTo>
                      <a:cubicBezTo>
                        <a:pt x="475" y="442"/>
                        <a:pt x="475" y="442"/>
                        <a:pt x="475" y="442"/>
                      </a:cubicBezTo>
                      <a:cubicBezTo>
                        <a:pt x="469" y="436"/>
                        <a:pt x="469" y="436"/>
                        <a:pt x="469" y="436"/>
                      </a:cubicBezTo>
                      <a:cubicBezTo>
                        <a:pt x="461" y="429"/>
                        <a:pt x="461" y="429"/>
                        <a:pt x="461" y="429"/>
                      </a:cubicBezTo>
                      <a:cubicBezTo>
                        <a:pt x="461" y="428"/>
                        <a:pt x="461" y="428"/>
                        <a:pt x="461" y="428"/>
                      </a:cubicBezTo>
                      <a:cubicBezTo>
                        <a:pt x="460" y="428"/>
                        <a:pt x="460" y="428"/>
                        <a:pt x="460" y="428"/>
                      </a:cubicBezTo>
                      <a:cubicBezTo>
                        <a:pt x="461" y="428"/>
                        <a:pt x="461" y="428"/>
                        <a:pt x="461" y="428"/>
                      </a:cubicBezTo>
                      <a:cubicBezTo>
                        <a:pt x="461" y="427"/>
                        <a:pt x="461" y="427"/>
                        <a:pt x="461" y="427"/>
                      </a:cubicBezTo>
                      <a:cubicBezTo>
                        <a:pt x="462" y="419"/>
                        <a:pt x="462" y="419"/>
                        <a:pt x="462" y="419"/>
                      </a:cubicBezTo>
                      <a:cubicBezTo>
                        <a:pt x="462" y="414"/>
                        <a:pt x="462" y="414"/>
                        <a:pt x="462" y="414"/>
                      </a:cubicBezTo>
                      <a:cubicBezTo>
                        <a:pt x="458" y="404"/>
                        <a:pt x="458" y="404"/>
                        <a:pt x="458" y="404"/>
                      </a:cubicBezTo>
                      <a:cubicBezTo>
                        <a:pt x="467" y="402"/>
                        <a:pt x="467" y="402"/>
                        <a:pt x="467" y="402"/>
                      </a:cubicBezTo>
                      <a:cubicBezTo>
                        <a:pt x="472" y="398"/>
                        <a:pt x="472" y="398"/>
                        <a:pt x="472" y="398"/>
                      </a:cubicBezTo>
                      <a:cubicBezTo>
                        <a:pt x="483" y="398"/>
                        <a:pt x="483" y="398"/>
                        <a:pt x="483" y="398"/>
                      </a:cubicBezTo>
                      <a:cubicBezTo>
                        <a:pt x="494" y="396"/>
                        <a:pt x="494" y="396"/>
                        <a:pt x="494" y="396"/>
                      </a:cubicBezTo>
                      <a:cubicBezTo>
                        <a:pt x="495" y="396"/>
                        <a:pt x="495" y="396"/>
                        <a:pt x="495" y="396"/>
                      </a:cubicBezTo>
                      <a:cubicBezTo>
                        <a:pt x="502" y="397"/>
                        <a:pt x="502" y="397"/>
                        <a:pt x="502" y="397"/>
                      </a:cubicBezTo>
                      <a:cubicBezTo>
                        <a:pt x="511" y="394"/>
                        <a:pt x="511" y="394"/>
                        <a:pt x="511" y="394"/>
                      </a:cubicBezTo>
                      <a:cubicBezTo>
                        <a:pt x="521" y="392"/>
                        <a:pt x="521" y="392"/>
                        <a:pt x="521" y="392"/>
                      </a:cubicBezTo>
                      <a:cubicBezTo>
                        <a:pt x="527" y="390"/>
                        <a:pt x="527" y="390"/>
                        <a:pt x="527" y="390"/>
                      </a:cubicBezTo>
                      <a:cubicBezTo>
                        <a:pt x="528" y="390"/>
                        <a:pt x="528" y="390"/>
                        <a:pt x="528" y="390"/>
                      </a:cubicBezTo>
                      <a:cubicBezTo>
                        <a:pt x="545" y="386"/>
                        <a:pt x="545" y="386"/>
                        <a:pt x="545" y="386"/>
                      </a:cubicBezTo>
                      <a:cubicBezTo>
                        <a:pt x="548" y="384"/>
                        <a:pt x="548" y="384"/>
                        <a:pt x="548" y="384"/>
                      </a:cubicBezTo>
                      <a:cubicBezTo>
                        <a:pt x="547" y="380"/>
                        <a:pt x="547" y="380"/>
                        <a:pt x="547" y="380"/>
                      </a:cubicBezTo>
                      <a:cubicBezTo>
                        <a:pt x="544" y="375"/>
                        <a:pt x="544" y="375"/>
                        <a:pt x="544" y="375"/>
                      </a:cubicBezTo>
                      <a:cubicBezTo>
                        <a:pt x="544" y="374"/>
                        <a:pt x="544" y="374"/>
                        <a:pt x="544" y="374"/>
                      </a:cubicBezTo>
                      <a:cubicBezTo>
                        <a:pt x="543" y="374"/>
                        <a:pt x="543" y="374"/>
                        <a:pt x="543" y="374"/>
                      </a:cubicBezTo>
                      <a:cubicBezTo>
                        <a:pt x="543" y="374"/>
                        <a:pt x="543" y="374"/>
                        <a:pt x="543" y="374"/>
                      </a:cubicBezTo>
                      <a:cubicBezTo>
                        <a:pt x="544" y="368"/>
                        <a:pt x="544" y="368"/>
                        <a:pt x="544" y="368"/>
                      </a:cubicBezTo>
                      <a:cubicBezTo>
                        <a:pt x="545" y="367"/>
                        <a:pt x="545" y="367"/>
                        <a:pt x="545" y="367"/>
                      </a:cubicBezTo>
                      <a:cubicBezTo>
                        <a:pt x="545" y="359"/>
                        <a:pt x="545" y="359"/>
                        <a:pt x="545" y="359"/>
                      </a:cubicBezTo>
                      <a:cubicBezTo>
                        <a:pt x="543" y="352"/>
                        <a:pt x="543" y="352"/>
                        <a:pt x="543" y="352"/>
                      </a:cubicBezTo>
                      <a:cubicBezTo>
                        <a:pt x="543" y="352"/>
                        <a:pt x="543" y="352"/>
                        <a:pt x="543" y="352"/>
                      </a:cubicBezTo>
                      <a:cubicBezTo>
                        <a:pt x="543" y="351"/>
                        <a:pt x="543" y="351"/>
                        <a:pt x="543" y="351"/>
                      </a:cubicBezTo>
                      <a:cubicBezTo>
                        <a:pt x="547" y="343"/>
                        <a:pt x="547" y="343"/>
                        <a:pt x="547" y="343"/>
                      </a:cubicBezTo>
                      <a:cubicBezTo>
                        <a:pt x="549" y="340"/>
                        <a:pt x="551" y="338"/>
                        <a:pt x="553" y="338"/>
                      </a:cubicBezTo>
                      <a:cubicBezTo>
                        <a:pt x="563" y="338"/>
                        <a:pt x="563" y="338"/>
                        <a:pt x="563" y="338"/>
                      </a:cubicBezTo>
                      <a:cubicBezTo>
                        <a:pt x="565" y="338"/>
                        <a:pt x="567" y="338"/>
                        <a:pt x="569" y="336"/>
                      </a:cubicBezTo>
                      <a:cubicBezTo>
                        <a:pt x="585" y="315"/>
                        <a:pt x="585" y="315"/>
                        <a:pt x="585" y="315"/>
                      </a:cubicBezTo>
                      <a:cubicBezTo>
                        <a:pt x="585" y="314"/>
                        <a:pt x="585" y="314"/>
                        <a:pt x="585" y="314"/>
                      </a:cubicBezTo>
                      <a:cubicBezTo>
                        <a:pt x="585" y="314"/>
                        <a:pt x="585" y="314"/>
                        <a:pt x="585" y="314"/>
                      </a:cubicBezTo>
                      <a:cubicBezTo>
                        <a:pt x="593" y="307"/>
                        <a:pt x="593" y="307"/>
                        <a:pt x="593" y="307"/>
                      </a:cubicBezTo>
                      <a:cubicBezTo>
                        <a:pt x="594" y="306"/>
                        <a:pt x="594" y="306"/>
                        <a:pt x="594" y="306"/>
                      </a:cubicBezTo>
                      <a:cubicBezTo>
                        <a:pt x="597" y="306"/>
                        <a:pt x="599" y="304"/>
                        <a:pt x="601" y="304"/>
                      </a:cubicBezTo>
                      <a:cubicBezTo>
                        <a:pt x="603" y="302"/>
                        <a:pt x="603" y="302"/>
                        <a:pt x="603" y="302"/>
                      </a:cubicBezTo>
                      <a:cubicBezTo>
                        <a:pt x="605" y="298"/>
                        <a:pt x="608" y="296"/>
                        <a:pt x="609" y="296"/>
                      </a:cubicBezTo>
                      <a:cubicBezTo>
                        <a:pt x="623" y="299"/>
                        <a:pt x="623" y="299"/>
                        <a:pt x="623" y="299"/>
                      </a:cubicBezTo>
                      <a:cubicBezTo>
                        <a:pt x="635" y="294"/>
                        <a:pt x="635" y="294"/>
                        <a:pt x="635" y="294"/>
                      </a:cubicBezTo>
                      <a:cubicBezTo>
                        <a:pt x="635" y="294"/>
                        <a:pt x="635" y="294"/>
                        <a:pt x="635" y="294"/>
                      </a:cubicBezTo>
                      <a:cubicBezTo>
                        <a:pt x="635" y="294"/>
                        <a:pt x="635" y="294"/>
                        <a:pt x="635" y="294"/>
                      </a:cubicBezTo>
                      <a:cubicBezTo>
                        <a:pt x="635" y="294"/>
                        <a:pt x="635" y="294"/>
                        <a:pt x="635" y="294"/>
                      </a:cubicBezTo>
                      <a:cubicBezTo>
                        <a:pt x="635" y="294"/>
                        <a:pt x="635" y="294"/>
                        <a:pt x="635" y="294"/>
                      </a:cubicBezTo>
                      <a:cubicBezTo>
                        <a:pt x="642" y="293"/>
                        <a:pt x="642" y="293"/>
                        <a:pt x="642" y="293"/>
                      </a:cubicBezTo>
                      <a:cubicBezTo>
                        <a:pt x="648" y="290"/>
                        <a:pt x="648" y="290"/>
                        <a:pt x="648" y="290"/>
                      </a:cubicBezTo>
                      <a:cubicBezTo>
                        <a:pt x="648" y="281"/>
                        <a:pt x="648" y="281"/>
                        <a:pt x="648" y="281"/>
                      </a:cubicBezTo>
                      <a:cubicBezTo>
                        <a:pt x="649" y="270"/>
                        <a:pt x="649" y="270"/>
                        <a:pt x="649" y="270"/>
                      </a:cubicBezTo>
                      <a:cubicBezTo>
                        <a:pt x="649" y="269"/>
                        <a:pt x="649" y="269"/>
                        <a:pt x="649" y="269"/>
                      </a:cubicBezTo>
                      <a:cubicBezTo>
                        <a:pt x="649" y="269"/>
                        <a:pt x="649" y="269"/>
                        <a:pt x="649" y="269"/>
                      </a:cubicBezTo>
                      <a:cubicBezTo>
                        <a:pt x="649" y="269"/>
                        <a:pt x="649" y="269"/>
                        <a:pt x="649" y="269"/>
                      </a:cubicBezTo>
                      <a:cubicBezTo>
                        <a:pt x="651" y="266"/>
                        <a:pt x="651" y="266"/>
                        <a:pt x="651" y="266"/>
                      </a:cubicBezTo>
                      <a:lnTo>
                        <a:pt x="651" y="265"/>
                      </a:ln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" name="îşlîdè">
                  <a:extLst>
                    <a:ext uri="{FF2B5EF4-FFF2-40B4-BE49-F238E27FC236}">
                      <a16:creationId xmlns:a16="http://schemas.microsoft.com/office/drawing/2014/main" id="{38E1F409-0600-42CF-B71B-7412522E29F0}"/>
                    </a:ext>
                  </a:extLst>
                </p:cNvPr>
                <p:cNvSpPr/>
                <p:nvPr/>
              </p:nvSpPr>
              <p:spPr bwMode="auto">
                <a:xfrm>
                  <a:off x="5650749" y="1191961"/>
                  <a:ext cx="2431250" cy="2073035"/>
                </a:xfrm>
                <a:custGeom>
                  <a:avLst/>
                  <a:gdLst>
                    <a:gd name="T0" fmla="*/ 673 w 714"/>
                    <a:gd name="T1" fmla="*/ 51 h 609"/>
                    <a:gd name="T2" fmla="*/ 632 w 714"/>
                    <a:gd name="T3" fmla="*/ 59 h 609"/>
                    <a:gd name="T4" fmla="*/ 609 w 714"/>
                    <a:gd name="T5" fmla="*/ 28 h 609"/>
                    <a:gd name="T6" fmla="*/ 584 w 714"/>
                    <a:gd name="T7" fmla="*/ 30 h 609"/>
                    <a:gd name="T8" fmla="*/ 564 w 714"/>
                    <a:gd name="T9" fmla="*/ 11 h 609"/>
                    <a:gd name="T10" fmla="*/ 570 w 714"/>
                    <a:gd name="T11" fmla="*/ 22 h 609"/>
                    <a:gd name="T12" fmla="*/ 575 w 714"/>
                    <a:gd name="T13" fmla="*/ 42 h 609"/>
                    <a:gd name="T14" fmla="*/ 553 w 714"/>
                    <a:gd name="T15" fmla="*/ 122 h 609"/>
                    <a:gd name="T16" fmla="*/ 491 w 714"/>
                    <a:gd name="T17" fmla="*/ 157 h 609"/>
                    <a:gd name="T18" fmla="*/ 522 w 714"/>
                    <a:gd name="T19" fmla="*/ 214 h 609"/>
                    <a:gd name="T20" fmla="*/ 568 w 714"/>
                    <a:gd name="T21" fmla="*/ 214 h 609"/>
                    <a:gd name="T22" fmla="*/ 509 w 714"/>
                    <a:gd name="T23" fmla="*/ 270 h 609"/>
                    <a:gd name="T24" fmla="*/ 455 w 714"/>
                    <a:gd name="T25" fmla="*/ 332 h 609"/>
                    <a:gd name="T26" fmla="*/ 393 w 714"/>
                    <a:gd name="T27" fmla="*/ 364 h 609"/>
                    <a:gd name="T28" fmla="*/ 353 w 714"/>
                    <a:gd name="T29" fmla="*/ 422 h 609"/>
                    <a:gd name="T30" fmla="*/ 215 w 714"/>
                    <a:gd name="T31" fmla="*/ 465 h 609"/>
                    <a:gd name="T32" fmla="*/ 101 w 714"/>
                    <a:gd name="T33" fmla="*/ 427 h 609"/>
                    <a:gd name="T34" fmla="*/ 1 w 714"/>
                    <a:gd name="T35" fmla="*/ 422 h 609"/>
                    <a:gd name="T36" fmla="*/ 12 w 714"/>
                    <a:gd name="T37" fmla="*/ 454 h 609"/>
                    <a:gd name="T38" fmla="*/ 23 w 714"/>
                    <a:gd name="T39" fmla="*/ 494 h 609"/>
                    <a:gd name="T40" fmla="*/ 69 w 714"/>
                    <a:gd name="T41" fmla="*/ 483 h 609"/>
                    <a:gd name="T42" fmla="*/ 69 w 714"/>
                    <a:gd name="T43" fmla="*/ 522 h 609"/>
                    <a:gd name="T44" fmla="*/ 95 w 714"/>
                    <a:gd name="T45" fmla="*/ 541 h 609"/>
                    <a:gd name="T46" fmla="*/ 109 w 714"/>
                    <a:gd name="T47" fmla="*/ 559 h 609"/>
                    <a:gd name="T48" fmla="*/ 121 w 714"/>
                    <a:gd name="T49" fmla="*/ 556 h 609"/>
                    <a:gd name="T50" fmla="*/ 180 w 714"/>
                    <a:gd name="T51" fmla="*/ 535 h 609"/>
                    <a:gd name="T52" fmla="*/ 191 w 714"/>
                    <a:gd name="T53" fmla="*/ 562 h 609"/>
                    <a:gd name="T54" fmla="*/ 167 w 714"/>
                    <a:gd name="T55" fmla="*/ 581 h 609"/>
                    <a:gd name="T56" fmla="*/ 209 w 714"/>
                    <a:gd name="T57" fmla="*/ 605 h 609"/>
                    <a:gd name="T58" fmla="*/ 237 w 714"/>
                    <a:gd name="T59" fmla="*/ 553 h 609"/>
                    <a:gd name="T60" fmla="*/ 261 w 714"/>
                    <a:gd name="T61" fmla="*/ 546 h 609"/>
                    <a:gd name="T62" fmla="*/ 270 w 714"/>
                    <a:gd name="T63" fmla="*/ 590 h 609"/>
                    <a:gd name="T64" fmla="*/ 307 w 714"/>
                    <a:gd name="T65" fmla="*/ 608 h 609"/>
                    <a:gd name="T66" fmla="*/ 333 w 714"/>
                    <a:gd name="T67" fmla="*/ 564 h 609"/>
                    <a:gd name="T68" fmla="*/ 367 w 714"/>
                    <a:gd name="T69" fmla="*/ 538 h 609"/>
                    <a:gd name="T70" fmla="*/ 377 w 714"/>
                    <a:gd name="T71" fmla="*/ 533 h 609"/>
                    <a:gd name="T72" fmla="*/ 403 w 714"/>
                    <a:gd name="T73" fmla="*/ 526 h 609"/>
                    <a:gd name="T74" fmla="*/ 425 w 714"/>
                    <a:gd name="T75" fmla="*/ 503 h 609"/>
                    <a:gd name="T76" fmla="*/ 457 w 714"/>
                    <a:gd name="T77" fmla="*/ 492 h 609"/>
                    <a:gd name="T78" fmla="*/ 456 w 714"/>
                    <a:gd name="T79" fmla="*/ 462 h 609"/>
                    <a:gd name="T80" fmla="*/ 479 w 714"/>
                    <a:gd name="T81" fmla="*/ 420 h 609"/>
                    <a:gd name="T82" fmla="*/ 494 w 714"/>
                    <a:gd name="T83" fmla="*/ 448 h 609"/>
                    <a:gd name="T84" fmla="*/ 506 w 714"/>
                    <a:gd name="T85" fmla="*/ 432 h 609"/>
                    <a:gd name="T86" fmla="*/ 537 w 714"/>
                    <a:gd name="T87" fmla="*/ 403 h 609"/>
                    <a:gd name="T88" fmla="*/ 562 w 714"/>
                    <a:gd name="T89" fmla="*/ 398 h 609"/>
                    <a:gd name="T90" fmla="*/ 572 w 714"/>
                    <a:gd name="T91" fmla="*/ 417 h 609"/>
                    <a:gd name="T92" fmla="*/ 601 w 714"/>
                    <a:gd name="T93" fmla="*/ 444 h 609"/>
                    <a:gd name="T94" fmla="*/ 613 w 714"/>
                    <a:gd name="T95" fmla="*/ 436 h 609"/>
                    <a:gd name="T96" fmla="*/ 633 w 714"/>
                    <a:gd name="T97" fmla="*/ 416 h 609"/>
                    <a:gd name="T98" fmla="*/ 677 w 714"/>
                    <a:gd name="T99" fmla="*/ 385 h 609"/>
                    <a:gd name="T100" fmla="*/ 712 w 714"/>
                    <a:gd name="T101" fmla="*/ 354 h 609"/>
                    <a:gd name="T102" fmla="*/ 699 w 714"/>
                    <a:gd name="T103" fmla="*/ 324 h 609"/>
                    <a:gd name="T104" fmla="*/ 674 w 714"/>
                    <a:gd name="T105" fmla="*/ 322 h 609"/>
                    <a:gd name="T106" fmla="*/ 657 w 714"/>
                    <a:gd name="T107" fmla="*/ 295 h 609"/>
                    <a:gd name="T108" fmla="*/ 637 w 714"/>
                    <a:gd name="T109" fmla="*/ 263 h 609"/>
                    <a:gd name="T110" fmla="*/ 652 w 714"/>
                    <a:gd name="T111" fmla="*/ 254 h 609"/>
                    <a:gd name="T112" fmla="*/ 662 w 714"/>
                    <a:gd name="T113" fmla="*/ 226 h 609"/>
                    <a:gd name="T114" fmla="*/ 657 w 714"/>
                    <a:gd name="T115" fmla="*/ 190 h 609"/>
                    <a:gd name="T116" fmla="*/ 672 w 714"/>
                    <a:gd name="T117" fmla="*/ 168 h 609"/>
                    <a:gd name="T118" fmla="*/ 691 w 714"/>
                    <a:gd name="T119" fmla="*/ 163 h 609"/>
                    <a:gd name="T120" fmla="*/ 699 w 714"/>
                    <a:gd name="T121" fmla="*/ 125 h 609"/>
                    <a:gd name="T122" fmla="*/ 701 w 714"/>
                    <a:gd name="T123" fmla="*/ 84 h 60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714" h="609">
                      <a:moveTo>
                        <a:pt x="699" y="64"/>
                      </a:moveTo>
                      <a:cubicBezTo>
                        <a:pt x="697" y="56"/>
                        <a:pt x="697" y="56"/>
                        <a:pt x="697" y="56"/>
                      </a:cubicBezTo>
                      <a:cubicBezTo>
                        <a:pt x="689" y="43"/>
                        <a:pt x="689" y="43"/>
                        <a:pt x="689" y="43"/>
                      </a:cubicBezTo>
                      <a:cubicBezTo>
                        <a:pt x="683" y="40"/>
                        <a:pt x="683" y="40"/>
                        <a:pt x="683" y="40"/>
                      </a:cubicBezTo>
                      <a:cubicBezTo>
                        <a:pt x="677" y="43"/>
                        <a:pt x="677" y="43"/>
                        <a:pt x="677" y="43"/>
                      </a:cubicBezTo>
                      <a:cubicBezTo>
                        <a:pt x="674" y="50"/>
                        <a:pt x="674" y="50"/>
                        <a:pt x="674" y="50"/>
                      </a:cubicBezTo>
                      <a:cubicBezTo>
                        <a:pt x="673" y="51"/>
                        <a:pt x="673" y="51"/>
                        <a:pt x="673" y="51"/>
                      </a:cubicBezTo>
                      <a:cubicBezTo>
                        <a:pt x="673" y="51"/>
                        <a:pt x="673" y="51"/>
                        <a:pt x="673" y="51"/>
                      </a:cubicBezTo>
                      <a:cubicBezTo>
                        <a:pt x="672" y="51"/>
                        <a:pt x="672" y="51"/>
                        <a:pt x="672" y="51"/>
                      </a:cubicBezTo>
                      <a:cubicBezTo>
                        <a:pt x="661" y="53"/>
                        <a:pt x="661" y="53"/>
                        <a:pt x="661" y="53"/>
                      </a:cubicBezTo>
                      <a:cubicBezTo>
                        <a:pt x="660" y="54"/>
                        <a:pt x="659" y="54"/>
                        <a:pt x="658" y="56"/>
                      </a:cubicBezTo>
                      <a:cubicBezTo>
                        <a:pt x="655" y="58"/>
                        <a:pt x="655" y="58"/>
                        <a:pt x="655" y="58"/>
                      </a:cubicBezTo>
                      <a:cubicBezTo>
                        <a:pt x="649" y="63"/>
                        <a:pt x="649" y="63"/>
                        <a:pt x="649" y="63"/>
                      </a:cubicBezTo>
                      <a:cubicBezTo>
                        <a:pt x="648" y="64"/>
                        <a:pt x="648" y="64"/>
                        <a:pt x="648" y="64"/>
                      </a:cubicBezTo>
                      <a:cubicBezTo>
                        <a:pt x="643" y="65"/>
                        <a:pt x="643" y="65"/>
                        <a:pt x="643" y="65"/>
                      </a:cubicBezTo>
                      <a:cubicBezTo>
                        <a:pt x="640" y="64"/>
                        <a:pt x="637" y="62"/>
                        <a:pt x="632" y="59"/>
                      </a:cubicBezTo>
                      <a:cubicBezTo>
                        <a:pt x="631" y="58"/>
                        <a:pt x="631" y="58"/>
                        <a:pt x="631" y="58"/>
                      </a:cubicBezTo>
                      <a:cubicBezTo>
                        <a:pt x="623" y="50"/>
                        <a:pt x="619" y="45"/>
                        <a:pt x="619" y="42"/>
                      </a:cubicBezTo>
                      <a:cubicBezTo>
                        <a:pt x="619" y="31"/>
                        <a:pt x="619" y="31"/>
                        <a:pt x="619" y="31"/>
                      </a:cubicBezTo>
                      <a:cubicBezTo>
                        <a:pt x="619" y="31"/>
                        <a:pt x="619" y="31"/>
                        <a:pt x="619" y="31"/>
                      </a:cubicBezTo>
                      <a:cubicBezTo>
                        <a:pt x="619" y="30"/>
                        <a:pt x="619" y="30"/>
                        <a:pt x="619" y="30"/>
                      </a:cubicBezTo>
                      <a:cubicBezTo>
                        <a:pt x="621" y="28"/>
                        <a:pt x="621" y="28"/>
                        <a:pt x="621" y="28"/>
                      </a:cubicBezTo>
                      <a:cubicBezTo>
                        <a:pt x="609" y="24"/>
                        <a:pt x="609" y="24"/>
                        <a:pt x="609" y="24"/>
                      </a:cubicBezTo>
                      <a:cubicBezTo>
                        <a:pt x="609" y="28"/>
                        <a:pt x="609" y="28"/>
                        <a:pt x="609" y="28"/>
                      </a:cubicBezTo>
                      <a:cubicBezTo>
                        <a:pt x="609" y="30"/>
                        <a:pt x="607" y="31"/>
                        <a:pt x="605" y="32"/>
                      </a:cubicBezTo>
                      <a:cubicBezTo>
                        <a:pt x="601" y="34"/>
                        <a:pt x="601" y="34"/>
                        <a:pt x="601" y="34"/>
                      </a:cubicBezTo>
                      <a:cubicBezTo>
                        <a:pt x="600" y="34"/>
                        <a:pt x="600" y="34"/>
                        <a:pt x="600" y="34"/>
                      </a:cubicBezTo>
                      <a:cubicBezTo>
                        <a:pt x="600" y="33"/>
                        <a:pt x="600" y="33"/>
                        <a:pt x="600" y="33"/>
                      </a:cubicBezTo>
                      <a:cubicBezTo>
                        <a:pt x="594" y="32"/>
                        <a:pt x="594" y="32"/>
                        <a:pt x="594" y="32"/>
                      </a:cubicBezTo>
                      <a:cubicBezTo>
                        <a:pt x="595" y="36"/>
                        <a:pt x="595" y="36"/>
                        <a:pt x="595" y="36"/>
                      </a:cubicBezTo>
                      <a:cubicBezTo>
                        <a:pt x="585" y="30"/>
                        <a:pt x="585" y="30"/>
                        <a:pt x="585" y="30"/>
                      </a:cubicBezTo>
                      <a:cubicBezTo>
                        <a:pt x="584" y="30"/>
                        <a:pt x="584" y="30"/>
                        <a:pt x="584" y="30"/>
                      </a:cubicBezTo>
                      <a:cubicBezTo>
                        <a:pt x="584" y="29"/>
                        <a:pt x="584" y="29"/>
                        <a:pt x="584" y="29"/>
                      </a:cubicBezTo>
                      <a:cubicBezTo>
                        <a:pt x="584" y="29"/>
                        <a:pt x="584" y="29"/>
                        <a:pt x="584" y="29"/>
                      </a:cubicBezTo>
                      <a:cubicBezTo>
                        <a:pt x="582" y="25"/>
                        <a:pt x="581" y="20"/>
                        <a:pt x="581" y="16"/>
                      </a:cubicBezTo>
                      <a:cubicBezTo>
                        <a:pt x="581" y="12"/>
                        <a:pt x="582" y="9"/>
                        <a:pt x="583" y="8"/>
                      </a:cubicBezTo>
                      <a:cubicBezTo>
                        <a:pt x="586" y="3"/>
                        <a:pt x="586" y="3"/>
                        <a:pt x="586" y="3"/>
                      </a:cubicBezTo>
                      <a:cubicBezTo>
                        <a:pt x="585" y="0"/>
                        <a:pt x="585" y="0"/>
                        <a:pt x="585" y="0"/>
                      </a:cubicBezTo>
                      <a:cubicBezTo>
                        <a:pt x="575" y="1"/>
                        <a:pt x="575" y="1"/>
                        <a:pt x="575" y="1"/>
                      </a:cubicBezTo>
                      <a:cubicBezTo>
                        <a:pt x="569" y="2"/>
                        <a:pt x="566" y="5"/>
                        <a:pt x="564" y="11"/>
                      </a:cubicBezTo>
                      <a:cubicBezTo>
                        <a:pt x="564" y="11"/>
                        <a:pt x="564" y="11"/>
                        <a:pt x="564" y="11"/>
                      </a:cubicBezTo>
                      <a:cubicBezTo>
                        <a:pt x="564" y="11"/>
                        <a:pt x="564" y="11"/>
                        <a:pt x="564" y="11"/>
                      </a:cubicBezTo>
                      <a:cubicBezTo>
                        <a:pt x="558" y="20"/>
                        <a:pt x="558" y="20"/>
                        <a:pt x="558" y="20"/>
                      </a:cubicBezTo>
                      <a:cubicBezTo>
                        <a:pt x="564" y="20"/>
                        <a:pt x="564" y="20"/>
                        <a:pt x="564" y="20"/>
                      </a:cubicBezTo>
                      <a:cubicBezTo>
                        <a:pt x="564" y="20"/>
                        <a:pt x="564" y="20"/>
                        <a:pt x="564" y="20"/>
                      </a:cubicBezTo>
                      <a:cubicBezTo>
                        <a:pt x="565" y="20"/>
                        <a:pt x="565" y="20"/>
                        <a:pt x="565" y="20"/>
                      </a:cubicBezTo>
                      <a:cubicBezTo>
                        <a:pt x="565" y="20"/>
                        <a:pt x="565" y="20"/>
                        <a:pt x="565" y="20"/>
                      </a:cubicBezTo>
                      <a:cubicBezTo>
                        <a:pt x="570" y="22"/>
                        <a:pt x="570" y="22"/>
                        <a:pt x="570" y="22"/>
                      </a:cubicBezTo>
                      <a:cubicBezTo>
                        <a:pt x="571" y="22"/>
                        <a:pt x="571" y="22"/>
                        <a:pt x="571" y="22"/>
                      </a:cubicBezTo>
                      <a:cubicBezTo>
                        <a:pt x="571" y="23"/>
                        <a:pt x="571" y="23"/>
                        <a:pt x="571" y="23"/>
                      </a:cubicBezTo>
                      <a:cubicBezTo>
                        <a:pt x="571" y="24"/>
                        <a:pt x="571" y="24"/>
                        <a:pt x="571" y="24"/>
                      </a:cubicBezTo>
                      <a:cubicBezTo>
                        <a:pt x="572" y="32"/>
                        <a:pt x="572" y="32"/>
                        <a:pt x="572" y="32"/>
                      </a:cubicBezTo>
                      <a:cubicBezTo>
                        <a:pt x="575" y="40"/>
                        <a:pt x="575" y="40"/>
                        <a:pt x="575" y="40"/>
                      </a:cubicBezTo>
                      <a:cubicBezTo>
                        <a:pt x="575" y="41"/>
                        <a:pt x="575" y="41"/>
                        <a:pt x="575" y="41"/>
                      </a:cubicBezTo>
                      <a:cubicBezTo>
                        <a:pt x="575" y="41"/>
                        <a:pt x="575" y="41"/>
                        <a:pt x="575" y="41"/>
                      </a:cubicBezTo>
                      <a:cubicBezTo>
                        <a:pt x="575" y="42"/>
                        <a:pt x="575" y="42"/>
                        <a:pt x="575" y="42"/>
                      </a:cubicBezTo>
                      <a:cubicBezTo>
                        <a:pt x="561" y="68"/>
                        <a:pt x="561" y="68"/>
                        <a:pt x="561" y="68"/>
                      </a:cubicBezTo>
                      <a:cubicBezTo>
                        <a:pt x="559" y="71"/>
                        <a:pt x="558" y="81"/>
                        <a:pt x="557" y="95"/>
                      </a:cubicBezTo>
                      <a:cubicBezTo>
                        <a:pt x="557" y="96"/>
                        <a:pt x="557" y="96"/>
                        <a:pt x="557" y="96"/>
                      </a:cubicBezTo>
                      <a:cubicBezTo>
                        <a:pt x="552" y="106"/>
                        <a:pt x="552" y="106"/>
                        <a:pt x="552" y="106"/>
                      </a:cubicBezTo>
                      <a:cubicBezTo>
                        <a:pt x="555" y="110"/>
                        <a:pt x="555" y="110"/>
                        <a:pt x="555" y="110"/>
                      </a:cubicBezTo>
                      <a:cubicBezTo>
                        <a:pt x="555" y="111"/>
                        <a:pt x="555" y="111"/>
                        <a:pt x="555" y="111"/>
                      </a:cubicBezTo>
                      <a:cubicBezTo>
                        <a:pt x="556" y="117"/>
                        <a:pt x="555" y="121"/>
                        <a:pt x="554" y="122"/>
                      </a:cubicBezTo>
                      <a:cubicBezTo>
                        <a:pt x="553" y="122"/>
                        <a:pt x="553" y="122"/>
                        <a:pt x="553" y="122"/>
                      </a:cubicBezTo>
                      <a:cubicBezTo>
                        <a:pt x="550" y="124"/>
                        <a:pt x="541" y="133"/>
                        <a:pt x="526" y="151"/>
                      </a:cubicBezTo>
                      <a:cubicBezTo>
                        <a:pt x="525" y="152"/>
                        <a:pt x="525" y="152"/>
                        <a:pt x="525" y="152"/>
                      </a:cubicBezTo>
                      <a:cubicBezTo>
                        <a:pt x="524" y="152"/>
                        <a:pt x="524" y="152"/>
                        <a:pt x="524" y="152"/>
                      </a:cubicBezTo>
                      <a:cubicBezTo>
                        <a:pt x="523" y="151"/>
                        <a:pt x="523" y="151"/>
                        <a:pt x="523" y="151"/>
                      </a:cubicBezTo>
                      <a:cubicBezTo>
                        <a:pt x="517" y="148"/>
                        <a:pt x="513" y="144"/>
                        <a:pt x="510" y="141"/>
                      </a:cubicBezTo>
                      <a:cubicBezTo>
                        <a:pt x="507" y="140"/>
                        <a:pt x="501" y="138"/>
                        <a:pt x="491" y="138"/>
                      </a:cubicBezTo>
                      <a:cubicBezTo>
                        <a:pt x="491" y="157"/>
                        <a:pt x="491" y="157"/>
                        <a:pt x="491" y="157"/>
                      </a:cubicBezTo>
                      <a:cubicBezTo>
                        <a:pt x="491" y="157"/>
                        <a:pt x="491" y="157"/>
                        <a:pt x="491" y="157"/>
                      </a:cubicBezTo>
                      <a:cubicBezTo>
                        <a:pt x="483" y="192"/>
                        <a:pt x="483" y="192"/>
                        <a:pt x="483" y="192"/>
                      </a:cubicBezTo>
                      <a:cubicBezTo>
                        <a:pt x="482" y="196"/>
                        <a:pt x="481" y="204"/>
                        <a:pt x="481" y="216"/>
                      </a:cubicBezTo>
                      <a:cubicBezTo>
                        <a:pt x="484" y="220"/>
                        <a:pt x="484" y="220"/>
                        <a:pt x="484" y="220"/>
                      </a:cubicBezTo>
                      <a:cubicBezTo>
                        <a:pt x="487" y="215"/>
                        <a:pt x="487" y="215"/>
                        <a:pt x="487" y="215"/>
                      </a:cubicBezTo>
                      <a:cubicBezTo>
                        <a:pt x="487" y="215"/>
                        <a:pt x="487" y="215"/>
                        <a:pt x="487" y="215"/>
                      </a:cubicBezTo>
                      <a:cubicBezTo>
                        <a:pt x="487" y="214"/>
                        <a:pt x="487" y="214"/>
                        <a:pt x="487" y="214"/>
                      </a:cubicBezTo>
                      <a:cubicBezTo>
                        <a:pt x="497" y="210"/>
                        <a:pt x="497" y="210"/>
                        <a:pt x="497" y="210"/>
                      </a:cubicBezTo>
                      <a:cubicBezTo>
                        <a:pt x="522" y="214"/>
                        <a:pt x="522" y="214"/>
                        <a:pt x="522" y="214"/>
                      </a:cubicBezTo>
                      <a:cubicBezTo>
                        <a:pt x="525" y="210"/>
                        <a:pt x="525" y="210"/>
                        <a:pt x="525" y="210"/>
                      </a:cubicBezTo>
                      <a:cubicBezTo>
                        <a:pt x="529" y="204"/>
                        <a:pt x="529" y="204"/>
                        <a:pt x="529" y="204"/>
                      </a:cubicBezTo>
                      <a:cubicBezTo>
                        <a:pt x="529" y="204"/>
                        <a:pt x="529" y="204"/>
                        <a:pt x="529" y="204"/>
                      </a:cubicBezTo>
                      <a:cubicBezTo>
                        <a:pt x="529" y="204"/>
                        <a:pt x="529" y="204"/>
                        <a:pt x="529" y="204"/>
                      </a:cubicBezTo>
                      <a:cubicBezTo>
                        <a:pt x="530" y="203"/>
                        <a:pt x="530" y="203"/>
                        <a:pt x="530" y="203"/>
                      </a:cubicBezTo>
                      <a:cubicBezTo>
                        <a:pt x="540" y="201"/>
                        <a:pt x="540" y="201"/>
                        <a:pt x="540" y="201"/>
                      </a:cubicBezTo>
                      <a:cubicBezTo>
                        <a:pt x="553" y="200"/>
                        <a:pt x="553" y="200"/>
                        <a:pt x="553" y="200"/>
                      </a:cubicBezTo>
                      <a:cubicBezTo>
                        <a:pt x="557" y="201"/>
                        <a:pt x="562" y="206"/>
                        <a:pt x="568" y="214"/>
                      </a:cubicBezTo>
                      <a:cubicBezTo>
                        <a:pt x="584" y="222"/>
                        <a:pt x="593" y="230"/>
                        <a:pt x="595" y="236"/>
                      </a:cubicBezTo>
                      <a:cubicBezTo>
                        <a:pt x="596" y="239"/>
                        <a:pt x="596" y="242"/>
                        <a:pt x="595" y="244"/>
                      </a:cubicBezTo>
                      <a:cubicBezTo>
                        <a:pt x="593" y="247"/>
                        <a:pt x="591" y="249"/>
                        <a:pt x="587" y="249"/>
                      </a:cubicBezTo>
                      <a:cubicBezTo>
                        <a:pt x="586" y="249"/>
                        <a:pt x="586" y="249"/>
                        <a:pt x="586" y="249"/>
                      </a:cubicBezTo>
                      <a:cubicBezTo>
                        <a:pt x="567" y="248"/>
                        <a:pt x="555" y="248"/>
                        <a:pt x="551" y="250"/>
                      </a:cubicBezTo>
                      <a:cubicBezTo>
                        <a:pt x="542" y="256"/>
                        <a:pt x="542" y="256"/>
                        <a:pt x="542" y="256"/>
                      </a:cubicBezTo>
                      <a:cubicBezTo>
                        <a:pt x="530" y="265"/>
                        <a:pt x="522" y="269"/>
                        <a:pt x="517" y="269"/>
                      </a:cubicBezTo>
                      <a:cubicBezTo>
                        <a:pt x="509" y="270"/>
                        <a:pt x="509" y="270"/>
                        <a:pt x="509" y="270"/>
                      </a:cubicBezTo>
                      <a:cubicBezTo>
                        <a:pt x="505" y="290"/>
                        <a:pt x="505" y="290"/>
                        <a:pt x="505" y="290"/>
                      </a:cubicBezTo>
                      <a:cubicBezTo>
                        <a:pt x="503" y="296"/>
                        <a:pt x="501" y="300"/>
                        <a:pt x="498" y="303"/>
                      </a:cubicBezTo>
                      <a:cubicBezTo>
                        <a:pt x="495" y="306"/>
                        <a:pt x="490" y="308"/>
                        <a:pt x="483" y="310"/>
                      </a:cubicBezTo>
                      <a:cubicBezTo>
                        <a:pt x="476" y="311"/>
                        <a:pt x="469" y="314"/>
                        <a:pt x="463" y="317"/>
                      </a:cubicBezTo>
                      <a:cubicBezTo>
                        <a:pt x="457" y="332"/>
                        <a:pt x="457" y="332"/>
                        <a:pt x="457" y="332"/>
                      </a:cubicBezTo>
                      <a:cubicBezTo>
                        <a:pt x="456" y="332"/>
                        <a:pt x="456" y="332"/>
                        <a:pt x="456" y="332"/>
                      </a:cubicBezTo>
                      <a:cubicBezTo>
                        <a:pt x="456" y="332"/>
                        <a:pt x="456" y="332"/>
                        <a:pt x="456" y="332"/>
                      </a:cubicBezTo>
                      <a:cubicBezTo>
                        <a:pt x="455" y="332"/>
                        <a:pt x="455" y="332"/>
                        <a:pt x="455" y="332"/>
                      </a:cubicBezTo>
                      <a:cubicBezTo>
                        <a:pt x="437" y="340"/>
                        <a:pt x="437" y="340"/>
                        <a:pt x="437" y="340"/>
                      </a:cubicBezTo>
                      <a:cubicBezTo>
                        <a:pt x="436" y="340"/>
                        <a:pt x="436" y="340"/>
                        <a:pt x="436" y="340"/>
                      </a:cubicBezTo>
                      <a:cubicBezTo>
                        <a:pt x="427" y="338"/>
                        <a:pt x="427" y="338"/>
                        <a:pt x="427" y="338"/>
                      </a:cubicBezTo>
                      <a:cubicBezTo>
                        <a:pt x="419" y="336"/>
                        <a:pt x="414" y="334"/>
                        <a:pt x="410" y="332"/>
                      </a:cubicBezTo>
                      <a:cubicBezTo>
                        <a:pt x="405" y="330"/>
                        <a:pt x="400" y="329"/>
                        <a:pt x="395" y="331"/>
                      </a:cubicBezTo>
                      <a:cubicBezTo>
                        <a:pt x="390" y="338"/>
                        <a:pt x="387" y="346"/>
                        <a:pt x="388" y="355"/>
                      </a:cubicBezTo>
                      <a:cubicBezTo>
                        <a:pt x="388" y="360"/>
                        <a:pt x="389" y="363"/>
                        <a:pt x="391" y="364"/>
                      </a:cubicBezTo>
                      <a:cubicBezTo>
                        <a:pt x="393" y="364"/>
                        <a:pt x="393" y="364"/>
                        <a:pt x="393" y="364"/>
                      </a:cubicBezTo>
                      <a:cubicBezTo>
                        <a:pt x="397" y="362"/>
                        <a:pt x="397" y="362"/>
                        <a:pt x="397" y="362"/>
                      </a:cubicBezTo>
                      <a:cubicBezTo>
                        <a:pt x="397" y="374"/>
                        <a:pt x="397" y="374"/>
                        <a:pt x="397" y="374"/>
                      </a:cubicBezTo>
                      <a:cubicBezTo>
                        <a:pt x="397" y="379"/>
                        <a:pt x="396" y="382"/>
                        <a:pt x="393" y="384"/>
                      </a:cubicBezTo>
                      <a:cubicBezTo>
                        <a:pt x="391" y="386"/>
                        <a:pt x="387" y="388"/>
                        <a:pt x="382" y="389"/>
                      </a:cubicBezTo>
                      <a:cubicBezTo>
                        <a:pt x="379" y="390"/>
                        <a:pt x="379" y="390"/>
                        <a:pt x="379" y="390"/>
                      </a:cubicBezTo>
                      <a:cubicBezTo>
                        <a:pt x="375" y="392"/>
                        <a:pt x="366" y="402"/>
                        <a:pt x="354" y="422"/>
                      </a:cubicBezTo>
                      <a:cubicBezTo>
                        <a:pt x="354" y="422"/>
                        <a:pt x="354" y="422"/>
                        <a:pt x="354" y="422"/>
                      </a:cubicBezTo>
                      <a:cubicBezTo>
                        <a:pt x="353" y="422"/>
                        <a:pt x="353" y="422"/>
                        <a:pt x="353" y="422"/>
                      </a:cubicBezTo>
                      <a:cubicBezTo>
                        <a:pt x="341" y="430"/>
                        <a:pt x="341" y="430"/>
                        <a:pt x="341" y="430"/>
                      </a:cubicBezTo>
                      <a:cubicBezTo>
                        <a:pt x="343" y="430"/>
                        <a:pt x="345" y="430"/>
                        <a:pt x="344" y="432"/>
                      </a:cubicBezTo>
                      <a:cubicBezTo>
                        <a:pt x="344" y="434"/>
                        <a:pt x="343" y="434"/>
                        <a:pt x="339" y="434"/>
                      </a:cubicBezTo>
                      <a:cubicBezTo>
                        <a:pt x="305" y="434"/>
                        <a:pt x="305" y="434"/>
                        <a:pt x="305" y="434"/>
                      </a:cubicBezTo>
                      <a:cubicBezTo>
                        <a:pt x="267" y="432"/>
                        <a:pt x="238" y="443"/>
                        <a:pt x="217" y="464"/>
                      </a:cubicBezTo>
                      <a:cubicBezTo>
                        <a:pt x="216" y="465"/>
                        <a:pt x="216" y="465"/>
                        <a:pt x="216" y="465"/>
                      </a:cubicBezTo>
                      <a:cubicBezTo>
                        <a:pt x="215" y="465"/>
                        <a:pt x="215" y="465"/>
                        <a:pt x="215" y="465"/>
                      </a:cubicBezTo>
                      <a:cubicBezTo>
                        <a:pt x="215" y="465"/>
                        <a:pt x="215" y="465"/>
                        <a:pt x="215" y="465"/>
                      </a:cubicBezTo>
                      <a:cubicBezTo>
                        <a:pt x="201" y="467"/>
                        <a:pt x="201" y="467"/>
                        <a:pt x="201" y="467"/>
                      </a:cubicBezTo>
                      <a:cubicBezTo>
                        <a:pt x="200" y="467"/>
                        <a:pt x="200" y="467"/>
                        <a:pt x="200" y="467"/>
                      </a:cubicBezTo>
                      <a:cubicBezTo>
                        <a:pt x="199" y="467"/>
                        <a:pt x="199" y="467"/>
                        <a:pt x="199" y="467"/>
                      </a:cubicBezTo>
                      <a:cubicBezTo>
                        <a:pt x="195" y="458"/>
                        <a:pt x="195" y="458"/>
                        <a:pt x="195" y="458"/>
                      </a:cubicBezTo>
                      <a:cubicBezTo>
                        <a:pt x="181" y="461"/>
                        <a:pt x="181" y="461"/>
                        <a:pt x="181" y="461"/>
                      </a:cubicBezTo>
                      <a:cubicBezTo>
                        <a:pt x="173" y="462"/>
                        <a:pt x="163" y="460"/>
                        <a:pt x="152" y="454"/>
                      </a:cubicBezTo>
                      <a:cubicBezTo>
                        <a:pt x="142" y="450"/>
                        <a:pt x="133" y="444"/>
                        <a:pt x="123" y="436"/>
                      </a:cubicBezTo>
                      <a:cubicBezTo>
                        <a:pt x="117" y="432"/>
                        <a:pt x="110" y="428"/>
                        <a:pt x="101" y="427"/>
                      </a:cubicBezTo>
                      <a:cubicBezTo>
                        <a:pt x="88" y="426"/>
                        <a:pt x="88" y="426"/>
                        <a:pt x="88" y="426"/>
                      </a:cubicBezTo>
                      <a:cubicBezTo>
                        <a:pt x="74" y="428"/>
                        <a:pt x="74" y="428"/>
                        <a:pt x="74" y="428"/>
                      </a:cubicBezTo>
                      <a:cubicBezTo>
                        <a:pt x="63" y="429"/>
                        <a:pt x="53" y="429"/>
                        <a:pt x="43" y="428"/>
                      </a:cubicBezTo>
                      <a:cubicBezTo>
                        <a:pt x="32" y="428"/>
                        <a:pt x="18" y="424"/>
                        <a:pt x="1" y="419"/>
                      </a:cubicBezTo>
                      <a:cubicBezTo>
                        <a:pt x="0" y="422"/>
                        <a:pt x="0" y="422"/>
                        <a:pt x="0" y="422"/>
                      </a:cubicBezTo>
                      <a:cubicBezTo>
                        <a:pt x="0" y="422"/>
                        <a:pt x="0" y="422"/>
                        <a:pt x="0" y="422"/>
                      </a:cubicBezTo>
                      <a:cubicBezTo>
                        <a:pt x="1" y="422"/>
                        <a:pt x="1" y="422"/>
                        <a:pt x="1" y="422"/>
                      </a:cubicBezTo>
                      <a:cubicBezTo>
                        <a:pt x="1" y="422"/>
                        <a:pt x="1" y="422"/>
                        <a:pt x="1" y="422"/>
                      </a:cubicBezTo>
                      <a:cubicBezTo>
                        <a:pt x="1" y="422"/>
                        <a:pt x="1" y="422"/>
                        <a:pt x="1" y="422"/>
                      </a:cubicBezTo>
                      <a:cubicBezTo>
                        <a:pt x="1" y="426"/>
                        <a:pt x="1" y="426"/>
                        <a:pt x="1" y="426"/>
                      </a:cubicBezTo>
                      <a:cubicBezTo>
                        <a:pt x="5" y="434"/>
                        <a:pt x="5" y="434"/>
                        <a:pt x="5" y="434"/>
                      </a:cubicBezTo>
                      <a:cubicBezTo>
                        <a:pt x="13" y="444"/>
                        <a:pt x="13" y="444"/>
                        <a:pt x="13" y="444"/>
                      </a:cubicBezTo>
                      <a:cubicBezTo>
                        <a:pt x="14" y="446"/>
                        <a:pt x="14" y="446"/>
                        <a:pt x="14" y="446"/>
                      </a:cubicBezTo>
                      <a:cubicBezTo>
                        <a:pt x="12" y="453"/>
                        <a:pt x="12" y="453"/>
                        <a:pt x="12" y="453"/>
                      </a:cubicBezTo>
                      <a:cubicBezTo>
                        <a:pt x="12" y="454"/>
                        <a:pt x="12" y="454"/>
                        <a:pt x="12" y="454"/>
                      </a:cubicBezTo>
                      <a:cubicBezTo>
                        <a:pt x="12" y="454"/>
                        <a:pt x="12" y="454"/>
                        <a:pt x="12" y="454"/>
                      </a:cubicBezTo>
                      <a:cubicBezTo>
                        <a:pt x="7" y="460"/>
                        <a:pt x="7" y="460"/>
                        <a:pt x="7" y="460"/>
                      </a:cubicBezTo>
                      <a:cubicBezTo>
                        <a:pt x="12" y="465"/>
                        <a:pt x="12" y="465"/>
                        <a:pt x="12" y="465"/>
                      </a:cubicBezTo>
                      <a:cubicBezTo>
                        <a:pt x="14" y="467"/>
                        <a:pt x="15" y="469"/>
                        <a:pt x="15" y="470"/>
                      </a:cubicBezTo>
                      <a:cubicBezTo>
                        <a:pt x="17" y="478"/>
                        <a:pt x="17" y="478"/>
                        <a:pt x="17" y="478"/>
                      </a:cubicBezTo>
                      <a:cubicBezTo>
                        <a:pt x="23" y="484"/>
                        <a:pt x="23" y="484"/>
                        <a:pt x="23" y="484"/>
                      </a:cubicBezTo>
                      <a:cubicBezTo>
                        <a:pt x="23" y="485"/>
                        <a:pt x="23" y="485"/>
                        <a:pt x="23" y="485"/>
                      </a:cubicBezTo>
                      <a:cubicBezTo>
                        <a:pt x="23" y="490"/>
                        <a:pt x="23" y="490"/>
                        <a:pt x="23" y="490"/>
                      </a:cubicBezTo>
                      <a:cubicBezTo>
                        <a:pt x="23" y="494"/>
                        <a:pt x="23" y="494"/>
                        <a:pt x="23" y="494"/>
                      </a:cubicBezTo>
                      <a:cubicBezTo>
                        <a:pt x="27" y="497"/>
                        <a:pt x="27" y="497"/>
                        <a:pt x="27" y="497"/>
                      </a:cubicBezTo>
                      <a:cubicBezTo>
                        <a:pt x="29" y="496"/>
                        <a:pt x="29" y="496"/>
                        <a:pt x="29" y="496"/>
                      </a:cubicBezTo>
                      <a:cubicBezTo>
                        <a:pt x="30" y="495"/>
                        <a:pt x="30" y="495"/>
                        <a:pt x="30" y="495"/>
                      </a:cubicBezTo>
                      <a:cubicBezTo>
                        <a:pt x="31" y="492"/>
                        <a:pt x="33" y="490"/>
                        <a:pt x="36" y="490"/>
                      </a:cubicBezTo>
                      <a:cubicBezTo>
                        <a:pt x="39" y="488"/>
                        <a:pt x="39" y="488"/>
                        <a:pt x="39" y="488"/>
                      </a:cubicBezTo>
                      <a:cubicBezTo>
                        <a:pt x="60" y="486"/>
                        <a:pt x="60" y="486"/>
                        <a:pt x="60" y="486"/>
                      </a:cubicBezTo>
                      <a:cubicBezTo>
                        <a:pt x="69" y="483"/>
                        <a:pt x="69" y="483"/>
                        <a:pt x="69" y="483"/>
                      </a:cubicBezTo>
                      <a:cubicBezTo>
                        <a:pt x="69" y="483"/>
                        <a:pt x="69" y="483"/>
                        <a:pt x="69" y="483"/>
                      </a:cubicBezTo>
                      <a:cubicBezTo>
                        <a:pt x="71" y="482"/>
                        <a:pt x="71" y="482"/>
                        <a:pt x="71" y="482"/>
                      </a:cubicBezTo>
                      <a:cubicBezTo>
                        <a:pt x="75" y="492"/>
                        <a:pt x="75" y="492"/>
                        <a:pt x="75" y="492"/>
                      </a:cubicBezTo>
                      <a:cubicBezTo>
                        <a:pt x="75" y="492"/>
                        <a:pt x="75" y="492"/>
                        <a:pt x="75" y="492"/>
                      </a:cubicBezTo>
                      <a:cubicBezTo>
                        <a:pt x="75" y="492"/>
                        <a:pt x="75" y="492"/>
                        <a:pt x="75" y="492"/>
                      </a:cubicBezTo>
                      <a:cubicBezTo>
                        <a:pt x="76" y="494"/>
                        <a:pt x="75" y="496"/>
                        <a:pt x="74" y="498"/>
                      </a:cubicBezTo>
                      <a:cubicBezTo>
                        <a:pt x="63" y="514"/>
                        <a:pt x="63" y="514"/>
                        <a:pt x="63" y="514"/>
                      </a:cubicBezTo>
                      <a:cubicBezTo>
                        <a:pt x="63" y="517"/>
                        <a:pt x="63" y="517"/>
                        <a:pt x="63" y="517"/>
                      </a:cubicBezTo>
                      <a:cubicBezTo>
                        <a:pt x="69" y="522"/>
                        <a:pt x="69" y="522"/>
                        <a:pt x="69" y="522"/>
                      </a:cubicBezTo>
                      <a:cubicBezTo>
                        <a:pt x="74" y="526"/>
                        <a:pt x="74" y="526"/>
                        <a:pt x="74" y="526"/>
                      </a:cubicBezTo>
                      <a:cubicBezTo>
                        <a:pt x="74" y="526"/>
                        <a:pt x="74" y="526"/>
                        <a:pt x="74" y="526"/>
                      </a:cubicBezTo>
                      <a:cubicBezTo>
                        <a:pt x="77" y="529"/>
                        <a:pt x="79" y="531"/>
                        <a:pt x="81" y="532"/>
                      </a:cubicBezTo>
                      <a:cubicBezTo>
                        <a:pt x="84" y="532"/>
                        <a:pt x="87" y="535"/>
                        <a:pt x="89" y="538"/>
                      </a:cubicBezTo>
                      <a:cubicBezTo>
                        <a:pt x="89" y="539"/>
                        <a:pt x="89" y="539"/>
                        <a:pt x="89" y="539"/>
                      </a:cubicBezTo>
                      <a:cubicBezTo>
                        <a:pt x="93" y="541"/>
                        <a:pt x="93" y="541"/>
                        <a:pt x="93" y="541"/>
                      </a:cubicBezTo>
                      <a:cubicBezTo>
                        <a:pt x="95" y="541"/>
                        <a:pt x="95" y="541"/>
                        <a:pt x="95" y="541"/>
                      </a:cubicBezTo>
                      <a:cubicBezTo>
                        <a:pt x="95" y="541"/>
                        <a:pt x="95" y="541"/>
                        <a:pt x="95" y="541"/>
                      </a:cubicBezTo>
                      <a:cubicBezTo>
                        <a:pt x="96" y="546"/>
                        <a:pt x="96" y="546"/>
                        <a:pt x="96" y="546"/>
                      </a:cubicBezTo>
                      <a:cubicBezTo>
                        <a:pt x="96" y="546"/>
                        <a:pt x="96" y="546"/>
                        <a:pt x="96" y="546"/>
                      </a:cubicBezTo>
                      <a:cubicBezTo>
                        <a:pt x="97" y="550"/>
                        <a:pt x="97" y="550"/>
                        <a:pt x="97" y="550"/>
                      </a:cubicBezTo>
                      <a:cubicBezTo>
                        <a:pt x="98" y="556"/>
                        <a:pt x="98" y="556"/>
                        <a:pt x="98" y="556"/>
                      </a:cubicBezTo>
                      <a:cubicBezTo>
                        <a:pt x="108" y="558"/>
                        <a:pt x="108" y="558"/>
                        <a:pt x="108" y="558"/>
                      </a:cubicBezTo>
                      <a:cubicBezTo>
                        <a:pt x="109" y="558"/>
                        <a:pt x="109" y="558"/>
                        <a:pt x="109" y="558"/>
                      </a:cubicBezTo>
                      <a:cubicBezTo>
                        <a:pt x="109" y="558"/>
                        <a:pt x="109" y="558"/>
                        <a:pt x="109" y="558"/>
                      </a:cubicBezTo>
                      <a:cubicBezTo>
                        <a:pt x="109" y="559"/>
                        <a:pt x="109" y="559"/>
                        <a:pt x="109" y="559"/>
                      </a:cubicBezTo>
                      <a:cubicBezTo>
                        <a:pt x="110" y="560"/>
                        <a:pt x="110" y="560"/>
                        <a:pt x="110" y="560"/>
                      </a:cubicBezTo>
                      <a:cubicBezTo>
                        <a:pt x="113" y="565"/>
                        <a:pt x="113" y="565"/>
                        <a:pt x="113" y="565"/>
                      </a:cubicBezTo>
                      <a:cubicBezTo>
                        <a:pt x="121" y="568"/>
                        <a:pt x="121" y="568"/>
                        <a:pt x="121" y="568"/>
                      </a:cubicBezTo>
                      <a:cubicBezTo>
                        <a:pt x="126" y="565"/>
                        <a:pt x="126" y="565"/>
                        <a:pt x="126" y="565"/>
                      </a:cubicBezTo>
                      <a:cubicBezTo>
                        <a:pt x="125" y="562"/>
                        <a:pt x="125" y="562"/>
                        <a:pt x="125" y="562"/>
                      </a:cubicBezTo>
                      <a:cubicBezTo>
                        <a:pt x="120" y="557"/>
                        <a:pt x="120" y="557"/>
                        <a:pt x="120" y="557"/>
                      </a:cubicBezTo>
                      <a:cubicBezTo>
                        <a:pt x="121" y="556"/>
                        <a:pt x="121" y="556"/>
                        <a:pt x="121" y="556"/>
                      </a:cubicBezTo>
                      <a:cubicBezTo>
                        <a:pt x="121" y="556"/>
                        <a:pt x="121" y="556"/>
                        <a:pt x="121" y="556"/>
                      </a:cubicBezTo>
                      <a:cubicBezTo>
                        <a:pt x="125" y="547"/>
                        <a:pt x="125" y="547"/>
                        <a:pt x="125" y="547"/>
                      </a:cubicBezTo>
                      <a:cubicBezTo>
                        <a:pt x="135" y="547"/>
                        <a:pt x="135" y="547"/>
                        <a:pt x="135" y="547"/>
                      </a:cubicBezTo>
                      <a:cubicBezTo>
                        <a:pt x="135" y="548"/>
                        <a:pt x="135" y="548"/>
                        <a:pt x="135" y="548"/>
                      </a:cubicBezTo>
                      <a:cubicBezTo>
                        <a:pt x="149" y="552"/>
                        <a:pt x="149" y="552"/>
                        <a:pt x="149" y="552"/>
                      </a:cubicBezTo>
                      <a:cubicBezTo>
                        <a:pt x="157" y="551"/>
                        <a:pt x="157" y="551"/>
                        <a:pt x="157" y="551"/>
                      </a:cubicBezTo>
                      <a:cubicBezTo>
                        <a:pt x="163" y="546"/>
                        <a:pt x="163" y="546"/>
                        <a:pt x="163" y="546"/>
                      </a:cubicBezTo>
                      <a:cubicBezTo>
                        <a:pt x="169" y="537"/>
                        <a:pt x="174" y="534"/>
                        <a:pt x="177" y="536"/>
                      </a:cubicBezTo>
                      <a:cubicBezTo>
                        <a:pt x="180" y="535"/>
                        <a:pt x="180" y="535"/>
                        <a:pt x="180" y="535"/>
                      </a:cubicBezTo>
                      <a:cubicBezTo>
                        <a:pt x="183" y="535"/>
                        <a:pt x="185" y="536"/>
                        <a:pt x="187" y="536"/>
                      </a:cubicBezTo>
                      <a:cubicBezTo>
                        <a:pt x="187" y="537"/>
                        <a:pt x="187" y="538"/>
                        <a:pt x="187" y="538"/>
                      </a:cubicBezTo>
                      <a:cubicBezTo>
                        <a:pt x="187" y="540"/>
                        <a:pt x="189" y="543"/>
                        <a:pt x="191" y="548"/>
                      </a:cubicBezTo>
                      <a:cubicBezTo>
                        <a:pt x="191" y="548"/>
                        <a:pt x="191" y="548"/>
                        <a:pt x="191" y="548"/>
                      </a:cubicBezTo>
                      <a:cubicBezTo>
                        <a:pt x="191" y="548"/>
                        <a:pt x="191" y="548"/>
                        <a:pt x="191" y="548"/>
                      </a:cubicBezTo>
                      <a:cubicBezTo>
                        <a:pt x="193" y="554"/>
                        <a:pt x="193" y="554"/>
                        <a:pt x="193" y="554"/>
                      </a:cubicBezTo>
                      <a:cubicBezTo>
                        <a:pt x="193" y="555"/>
                        <a:pt x="193" y="555"/>
                        <a:pt x="193" y="555"/>
                      </a:cubicBezTo>
                      <a:cubicBezTo>
                        <a:pt x="191" y="562"/>
                        <a:pt x="191" y="562"/>
                        <a:pt x="191" y="562"/>
                      </a:cubicBezTo>
                      <a:cubicBezTo>
                        <a:pt x="191" y="562"/>
                        <a:pt x="191" y="562"/>
                        <a:pt x="191" y="562"/>
                      </a:cubicBezTo>
                      <a:cubicBezTo>
                        <a:pt x="191" y="562"/>
                        <a:pt x="191" y="562"/>
                        <a:pt x="191" y="562"/>
                      </a:cubicBezTo>
                      <a:cubicBezTo>
                        <a:pt x="191" y="562"/>
                        <a:pt x="191" y="562"/>
                        <a:pt x="191" y="562"/>
                      </a:cubicBezTo>
                      <a:cubicBezTo>
                        <a:pt x="184" y="570"/>
                        <a:pt x="184" y="570"/>
                        <a:pt x="184" y="570"/>
                      </a:cubicBezTo>
                      <a:cubicBezTo>
                        <a:pt x="183" y="571"/>
                        <a:pt x="183" y="571"/>
                        <a:pt x="183" y="571"/>
                      </a:cubicBezTo>
                      <a:cubicBezTo>
                        <a:pt x="183" y="571"/>
                        <a:pt x="183" y="571"/>
                        <a:pt x="183" y="571"/>
                      </a:cubicBezTo>
                      <a:cubicBezTo>
                        <a:pt x="169" y="577"/>
                        <a:pt x="169" y="577"/>
                        <a:pt x="169" y="577"/>
                      </a:cubicBezTo>
                      <a:cubicBezTo>
                        <a:pt x="167" y="581"/>
                        <a:pt x="167" y="581"/>
                        <a:pt x="167" y="581"/>
                      </a:cubicBezTo>
                      <a:cubicBezTo>
                        <a:pt x="165" y="593"/>
                        <a:pt x="165" y="593"/>
                        <a:pt x="165" y="593"/>
                      </a:cubicBezTo>
                      <a:cubicBezTo>
                        <a:pt x="166" y="598"/>
                        <a:pt x="166" y="598"/>
                        <a:pt x="166" y="598"/>
                      </a:cubicBezTo>
                      <a:cubicBezTo>
                        <a:pt x="170" y="604"/>
                        <a:pt x="170" y="604"/>
                        <a:pt x="170" y="604"/>
                      </a:cubicBezTo>
                      <a:cubicBezTo>
                        <a:pt x="171" y="606"/>
                        <a:pt x="171" y="606"/>
                        <a:pt x="171" y="606"/>
                      </a:cubicBezTo>
                      <a:cubicBezTo>
                        <a:pt x="176" y="609"/>
                        <a:pt x="176" y="609"/>
                        <a:pt x="176" y="609"/>
                      </a:cubicBezTo>
                      <a:cubicBezTo>
                        <a:pt x="193" y="609"/>
                        <a:pt x="193" y="609"/>
                        <a:pt x="193" y="609"/>
                      </a:cubicBezTo>
                      <a:cubicBezTo>
                        <a:pt x="207" y="607"/>
                        <a:pt x="207" y="607"/>
                        <a:pt x="207" y="607"/>
                      </a:cubicBezTo>
                      <a:cubicBezTo>
                        <a:pt x="209" y="605"/>
                        <a:pt x="209" y="605"/>
                        <a:pt x="209" y="605"/>
                      </a:cubicBezTo>
                      <a:cubicBezTo>
                        <a:pt x="211" y="602"/>
                        <a:pt x="213" y="602"/>
                        <a:pt x="214" y="602"/>
                      </a:cubicBezTo>
                      <a:cubicBezTo>
                        <a:pt x="224" y="603"/>
                        <a:pt x="224" y="603"/>
                        <a:pt x="224" y="603"/>
                      </a:cubicBezTo>
                      <a:cubicBezTo>
                        <a:pt x="225" y="602"/>
                        <a:pt x="225" y="602"/>
                        <a:pt x="225" y="602"/>
                      </a:cubicBezTo>
                      <a:cubicBezTo>
                        <a:pt x="224" y="599"/>
                        <a:pt x="224" y="596"/>
                        <a:pt x="225" y="594"/>
                      </a:cubicBezTo>
                      <a:cubicBezTo>
                        <a:pt x="229" y="587"/>
                        <a:pt x="229" y="587"/>
                        <a:pt x="229" y="587"/>
                      </a:cubicBezTo>
                      <a:cubicBezTo>
                        <a:pt x="229" y="574"/>
                        <a:pt x="229" y="574"/>
                        <a:pt x="229" y="574"/>
                      </a:cubicBezTo>
                      <a:cubicBezTo>
                        <a:pt x="229" y="574"/>
                        <a:pt x="229" y="574"/>
                        <a:pt x="229" y="574"/>
                      </a:cubicBezTo>
                      <a:cubicBezTo>
                        <a:pt x="237" y="553"/>
                        <a:pt x="237" y="553"/>
                        <a:pt x="237" y="553"/>
                      </a:cubicBezTo>
                      <a:cubicBezTo>
                        <a:pt x="237" y="553"/>
                        <a:pt x="237" y="553"/>
                        <a:pt x="237" y="553"/>
                      </a:cubicBezTo>
                      <a:cubicBezTo>
                        <a:pt x="237" y="552"/>
                        <a:pt x="237" y="552"/>
                        <a:pt x="237" y="552"/>
                      </a:cubicBezTo>
                      <a:cubicBezTo>
                        <a:pt x="237" y="552"/>
                        <a:pt x="237" y="552"/>
                        <a:pt x="237" y="552"/>
                      </a:cubicBezTo>
                      <a:cubicBezTo>
                        <a:pt x="237" y="552"/>
                        <a:pt x="237" y="552"/>
                        <a:pt x="237" y="552"/>
                      </a:cubicBezTo>
                      <a:cubicBezTo>
                        <a:pt x="250" y="542"/>
                        <a:pt x="250" y="542"/>
                        <a:pt x="250" y="542"/>
                      </a:cubicBezTo>
                      <a:cubicBezTo>
                        <a:pt x="251" y="541"/>
                        <a:pt x="251" y="541"/>
                        <a:pt x="251" y="541"/>
                      </a:cubicBezTo>
                      <a:cubicBezTo>
                        <a:pt x="261" y="546"/>
                        <a:pt x="261" y="546"/>
                        <a:pt x="261" y="546"/>
                      </a:cubicBezTo>
                      <a:cubicBezTo>
                        <a:pt x="261" y="546"/>
                        <a:pt x="261" y="546"/>
                        <a:pt x="261" y="546"/>
                      </a:cubicBezTo>
                      <a:cubicBezTo>
                        <a:pt x="267" y="550"/>
                        <a:pt x="270" y="553"/>
                        <a:pt x="270" y="555"/>
                      </a:cubicBezTo>
                      <a:cubicBezTo>
                        <a:pt x="269" y="564"/>
                        <a:pt x="269" y="564"/>
                        <a:pt x="269" y="564"/>
                      </a:cubicBezTo>
                      <a:cubicBezTo>
                        <a:pt x="265" y="570"/>
                        <a:pt x="265" y="570"/>
                        <a:pt x="265" y="570"/>
                      </a:cubicBezTo>
                      <a:cubicBezTo>
                        <a:pt x="263" y="578"/>
                        <a:pt x="263" y="578"/>
                        <a:pt x="263" y="578"/>
                      </a:cubicBezTo>
                      <a:cubicBezTo>
                        <a:pt x="263" y="586"/>
                        <a:pt x="263" y="586"/>
                        <a:pt x="263" y="586"/>
                      </a:cubicBezTo>
                      <a:cubicBezTo>
                        <a:pt x="265" y="590"/>
                        <a:pt x="265" y="590"/>
                        <a:pt x="265" y="590"/>
                      </a:cubicBezTo>
                      <a:cubicBezTo>
                        <a:pt x="269" y="590"/>
                        <a:pt x="269" y="590"/>
                        <a:pt x="269" y="590"/>
                      </a:cubicBezTo>
                      <a:cubicBezTo>
                        <a:pt x="270" y="590"/>
                        <a:pt x="270" y="590"/>
                        <a:pt x="270" y="590"/>
                      </a:cubicBezTo>
                      <a:cubicBezTo>
                        <a:pt x="276" y="590"/>
                        <a:pt x="276" y="590"/>
                        <a:pt x="276" y="590"/>
                      </a:cubicBezTo>
                      <a:cubicBezTo>
                        <a:pt x="279" y="592"/>
                        <a:pt x="281" y="594"/>
                        <a:pt x="283" y="598"/>
                      </a:cubicBezTo>
                      <a:cubicBezTo>
                        <a:pt x="286" y="600"/>
                        <a:pt x="286" y="600"/>
                        <a:pt x="286" y="600"/>
                      </a:cubicBezTo>
                      <a:cubicBezTo>
                        <a:pt x="287" y="600"/>
                        <a:pt x="287" y="600"/>
                        <a:pt x="287" y="600"/>
                      </a:cubicBezTo>
                      <a:cubicBezTo>
                        <a:pt x="287" y="600"/>
                        <a:pt x="287" y="600"/>
                        <a:pt x="287" y="600"/>
                      </a:cubicBezTo>
                      <a:cubicBezTo>
                        <a:pt x="287" y="600"/>
                        <a:pt x="287" y="600"/>
                        <a:pt x="287" y="600"/>
                      </a:cubicBezTo>
                      <a:cubicBezTo>
                        <a:pt x="301" y="606"/>
                        <a:pt x="301" y="606"/>
                        <a:pt x="301" y="606"/>
                      </a:cubicBezTo>
                      <a:cubicBezTo>
                        <a:pt x="307" y="608"/>
                        <a:pt x="307" y="608"/>
                        <a:pt x="307" y="608"/>
                      </a:cubicBezTo>
                      <a:cubicBezTo>
                        <a:pt x="315" y="607"/>
                        <a:pt x="315" y="607"/>
                        <a:pt x="315" y="607"/>
                      </a:cubicBezTo>
                      <a:cubicBezTo>
                        <a:pt x="319" y="602"/>
                        <a:pt x="319" y="602"/>
                        <a:pt x="319" y="602"/>
                      </a:cubicBezTo>
                      <a:cubicBezTo>
                        <a:pt x="323" y="582"/>
                        <a:pt x="323" y="582"/>
                        <a:pt x="323" y="582"/>
                      </a:cubicBezTo>
                      <a:cubicBezTo>
                        <a:pt x="324" y="572"/>
                        <a:pt x="324" y="572"/>
                        <a:pt x="324" y="572"/>
                      </a:cubicBezTo>
                      <a:cubicBezTo>
                        <a:pt x="324" y="571"/>
                        <a:pt x="324" y="571"/>
                        <a:pt x="324" y="571"/>
                      </a:cubicBezTo>
                      <a:cubicBezTo>
                        <a:pt x="325" y="570"/>
                        <a:pt x="325" y="570"/>
                        <a:pt x="325" y="570"/>
                      </a:cubicBezTo>
                      <a:cubicBezTo>
                        <a:pt x="325" y="570"/>
                        <a:pt x="325" y="570"/>
                        <a:pt x="325" y="570"/>
                      </a:cubicBezTo>
                      <a:cubicBezTo>
                        <a:pt x="333" y="564"/>
                        <a:pt x="333" y="564"/>
                        <a:pt x="333" y="564"/>
                      </a:cubicBezTo>
                      <a:cubicBezTo>
                        <a:pt x="337" y="558"/>
                        <a:pt x="337" y="558"/>
                        <a:pt x="337" y="558"/>
                      </a:cubicBezTo>
                      <a:cubicBezTo>
                        <a:pt x="337" y="558"/>
                        <a:pt x="337" y="558"/>
                        <a:pt x="337" y="558"/>
                      </a:cubicBezTo>
                      <a:cubicBezTo>
                        <a:pt x="345" y="554"/>
                        <a:pt x="345" y="554"/>
                        <a:pt x="345" y="554"/>
                      </a:cubicBezTo>
                      <a:cubicBezTo>
                        <a:pt x="350" y="551"/>
                        <a:pt x="350" y="551"/>
                        <a:pt x="350" y="551"/>
                      </a:cubicBezTo>
                      <a:cubicBezTo>
                        <a:pt x="356" y="549"/>
                        <a:pt x="356" y="549"/>
                        <a:pt x="356" y="549"/>
                      </a:cubicBezTo>
                      <a:cubicBezTo>
                        <a:pt x="353" y="537"/>
                        <a:pt x="353" y="537"/>
                        <a:pt x="353" y="537"/>
                      </a:cubicBezTo>
                      <a:cubicBezTo>
                        <a:pt x="367" y="538"/>
                        <a:pt x="367" y="538"/>
                        <a:pt x="367" y="538"/>
                      </a:cubicBezTo>
                      <a:cubicBezTo>
                        <a:pt x="367" y="538"/>
                        <a:pt x="367" y="538"/>
                        <a:pt x="367" y="538"/>
                      </a:cubicBezTo>
                      <a:cubicBezTo>
                        <a:pt x="367" y="539"/>
                        <a:pt x="367" y="539"/>
                        <a:pt x="367" y="539"/>
                      </a:cubicBezTo>
                      <a:cubicBezTo>
                        <a:pt x="367" y="539"/>
                        <a:pt x="367" y="539"/>
                        <a:pt x="367" y="539"/>
                      </a:cubicBezTo>
                      <a:cubicBezTo>
                        <a:pt x="374" y="542"/>
                        <a:pt x="374" y="542"/>
                        <a:pt x="374" y="542"/>
                      </a:cubicBezTo>
                      <a:cubicBezTo>
                        <a:pt x="374" y="542"/>
                        <a:pt x="374" y="542"/>
                        <a:pt x="374" y="542"/>
                      </a:cubicBezTo>
                      <a:cubicBezTo>
                        <a:pt x="374" y="541"/>
                        <a:pt x="374" y="541"/>
                        <a:pt x="374" y="541"/>
                      </a:cubicBezTo>
                      <a:cubicBezTo>
                        <a:pt x="376" y="534"/>
                        <a:pt x="376" y="534"/>
                        <a:pt x="376" y="534"/>
                      </a:cubicBezTo>
                      <a:cubicBezTo>
                        <a:pt x="376" y="532"/>
                        <a:pt x="376" y="532"/>
                        <a:pt x="376" y="532"/>
                      </a:cubicBezTo>
                      <a:cubicBezTo>
                        <a:pt x="377" y="533"/>
                        <a:pt x="377" y="533"/>
                        <a:pt x="377" y="533"/>
                      </a:cubicBezTo>
                      <a:cubicBezTo>
                        <a:pt x="378" y="533"/>
                        <a:pt x="378" y="533"/>
                        <a:pt x="378" y="533"/>
                      </a:cubicBezTo>
                      <a:cubicBezTo>
                        <a:pt x="384" y="534"/>
                        <a:pt x="384" y="534"/>
                        <a:pt x="384" y="534"/>
                      </a:cubicBezTo>
                      <a:cubicBezTo>
                        <a:pt x="387" y="534"/>
                        <a:pt x="387" y="534"/>
                        <a:pt x="387" y="534"/>
                      </a:cubicBezTo>
                      <a:cubicBezTo>
                        <a:pt x="393" y="528"/>
                        <a:pt x="393" y="528"/>
                        <a:pt x="393" y="528"/>
                      </a:cubicBezTo>
                      <a:cubicBezTo>
                        <a:pt x="394" y="528"/>
                        <a:pt x="394" y="528"/>
                        <a:pt x="394" y="528"/>
                      </a:cubicBezTo>
                      <a:cubicBezTo>
                        <a:pt x="394" y="527"/>
                        <a:pt x="394" y="527"/>
                        <a:pt x="394" y="527"/>
                      </a:cubicBezTo>
                      <a:cubicBezTo>
                        <a:pt x="395" y="527"/>
                        <a:pt x="395" y="527"/>
                        <a:pt x="395" y="527"/>
                      </a:cubicBezTo>
                      <a:cubicBezTo>
                        <a:pt x="403" y="526"/>
                        <a:pt x="403" y="526"/>
                        <a:pt x="403" y="526"/>
                      </a:cubicBezTo>
                      <a:cubicBezTo>
                        <a:pt x="409" y="519"/>
                        <a:pt x="409" y="519"/>
                        <a:pt x="409" y="519"/>
                      </a:cubicBezTo>
                      <a:cubicBezTo>
                        <a:pt x="413" y="514"/>
                        <a:pt x="413" y="514"/>
                        <a:pt x="413" y="514"/>
                      </a:cubicBezTo>
                      <a:cubicBezTo>
                        <a:pt x="413" y="508"/>
                        <a:pt x="413" y="508"/>
                        <a:pt x="413" y="508"/>
                      </a:cubicBezTo>
                      <a:cubicBezTo>
                        <a:pt x="413" y="505"/>
                        <a:pt x="414" y="504"/>
                        <a:pt x="417" y="502"/>
                      </a:cubicBezTo>
                      <a:cubicBezTo>
                        <a:pt x="417" y="502"/>
                        <a:pt x="417" y="502"/>
                        <a:pt x="417" y="502"/>
                      </a:cubicBezTo>
                      <a:cubicBezTo>
                        <a:pt x="417" y="502"/>
                        <a:pt x="417" y="502"/>
                        <a:pt x="417" y="502"/>
                      </a:cubicBezTo>
                      <a:cubicBezTo>
                        <a:pt x="418" y="502"/>
                        <a:pt x="418" y="502"/>
                        <a:pt x="418" y="502"/>
                      </a:cubicBezTo>
                      <a:cubicBezTo>
                        <a:pt x="425" y="503"/>
                        <a:pt x="425" y="503"/>
                        <a:pt x="425" y="503"/>
                      </a:cubicBezTo>
                      <a:cubicBezTo>
                        <a:pt x="429" y="501"/>
                        <a:pt x="429" y="501"/>
                        <a:pt x="429" y="501"/>
                      </a:cubicBezTo>
                      <a:cubicBezTo>
                        <a:pt x="430" y="496"/>
                        <a:pt x="430" y="496"/>
                        <a:pt x="430" y="496"/>
                      </a:cubicBezTo>
                      <a:cubicBezTo>
                        <a:pt x="438" y="493"/>
                        <a:pt x="438" y="493"/>
                        <a:pt x="438" y="493"/>
                      </a:cubicBezTo>
                      <a:cubicBezTo>
                        <a:pt x="438" y="493"/>
                        <a:pt x="438" y="493"/>
                        <a:pt x="438" y="493"/>
                      </a:cubicBezTo>
                      <a:cubicBezTo>
                        <a:pt x="439" y="493"/>
                        <a:pt x="439" y="493"/>
                        <a:pt x="439" y="493"/>
                      </a:cubicBezTo>
                      <a:cubicBezTo>
                        <a:pt x="439" y="493"/>
                        <a:pt x="439" y="493"/>
                        <a:pt x="439" y="493"/>
                      </a:cubicBezTo>
                      <a:cubicBezTo>
                        <a:pt x="449" y="494"/>
                        <a:pt x="449" y="494"/>
                        <a:pt x="449" y="494"/>
                      </a:cubicBezTo>
                      <a:cubicBezTo>
                        <a:pt x="457" y="492"/>
                        <a:pt x="457" y="492"/>
                        <a:pt x="457" y="492"/>
                      </a:cubicBezTo>
                      <a:cubicBezTo>
                        <a:pt x="461" y="488"/>
                        <a:pt x="461" y="488"/>
                        <a:pt x="461" y="488"/>
                      </a:cubicBezTo>
                      <a:cubicBezTo>
                        <a:pt x="465" y="481"/>
                        <a:pt x="465" y="481"/>
                        <a:pt x="465" y="481"/>
                      </a:cubicBezTo>
                      <a:cubicBezTo>
                        <a:pt x="459" y="475"/>
                        <a:pt x="459" y="475"/>
                        <a:pt x="459" y="475"/>
                      </a:cubicBezTo>
                      <a:cubicBezTo>
                        <a:pt x="459" y="474"/>
                        <a:pt x="459" y="474"/>
                        <a:pt x="459" y="474"/>
                      </a:cubicBezTo>
                      <a:cubicBezTo>
                        <a:pt x="459" y="474"/>
                        <a:pt x="459" y="474"/>
                        <a:pt x="459" y="474"/>
                      </a:cubicBezTo>
                      <a:cubicBezTo>
                        <a:pt x="457" y="470"/>
                        <a:pt x="457" y="470"/>
                        <a:pt x="457" y="470"/>
                      </a:cubicBezTo>
                      <a:cubicBezTo>
                        <a:pt x="457" y="470"/>
                        <a:pt x="457" y="470"/>
                        <a:pt x="457" y="470"/>
                      </a:cubicBezTo>
                      <a:cubicBezTo>
                        <a:pt x="456" y="462"/>
                        <a:pt x="456" y="462"/>
                        <a:pt x="456" y="462"/>
                      </a:cubicBezTo>
                      <a:cubicBezTo>
                        <a:pt x="456" y="462"/>
                        <a:pt x="456" y="462"/>
                        <a:pt x="456" y="462"/>
                      </a:cubicBezTo>
                      <a:cubicBezTo>
                        <a:pt x="459" y="456"/>
                        <a:pt x="459" y="456"/>
                        <a:pt x="459" y="456"/>
                      </a:cubicBezTo>
                      <a:cubicBezTo>
                        <a:pt x="459" y="454"/>
                        <a:pt x="461" y="451"/>
                        <a:pt x="464" y="448"/>
                      </a:cubicBezTo>
                      <a:cubicBezTo>
                        <a:pt x="468" y="439"/>
                        <a:pt x="468" y="439"/>
                        <a:pt x="468" y="439"/>
                      </a:cubicBezTo>
                      <a:cubicBezTo>
                        <a:pt x="468" y="438"/>
                        <a:pt x="468" y="438"/>
                        <a:pt x="468" y="438"/>
                      </a:cubicBezTo>
                      <a:cubicBezTo>
                        <a:pt x="469" y="438"/>
                        <a:pt x="469" y="438"/>
                        <a:pt x="469" y="438"/>
                      </a:cubicBezTo>
                      <a:cubicBezTo>
                        <a:pt x="473" y="432"/>
                        <a:pt x="473" y="432"/>
                        <a:pt x="473" y="432"/>
                      </a:cubicBezTo>
                      <a:cubicBezTo>
                        <a:pt x="479" y="420"/>
                        <a:pt x="479" y="420"/>
                        <a:pt x="479" y="420"/>
                      </a:cubicBezTo>
                      <a:cubicBezTo>
                        <a:pt x="484" y="428"/>
                        <a:pt x="484" y="428"/>
                        <a:pt x="484" y="428"/>
                      </a:cubicBezTo>
                      <a:cubicBezTo>
                        <a:pt x="485" y="428"/>
                        <a:pt x="485" y="428"/>
                        <a:pt x="485" y="428"/>
                      </a:cubicBezTo>
                      <a:cubicBezTo>
                        <a:pt x="485" y="429"/>
                        <a:pt x="485" y="429"/>
                        <a:pt x="485" y="429"/>
                      </a:cubicBezTo>
                      <a:cubicBezTo>
                        <a:pt x="487" y="437"/>
                        <a:pt x="487" y="437"/>
                        <a:pt x="487" y="437"/>
                      </a:cubicBezTo>
                      <a:cubicBezTo>
                        <a:pt x="487" y="437"/>
                        <a:pt x="487" y="437"/>
                        <a:pt x="487" y="437"/>
                      </a:cubicBezTo>
                      <a:cubicBezTo>
                        <a:pt x="488" y="445"/>
                        <a:pt x="488" y="445"/>
                        <a:pt x="488" y="445"/>
                      </a:cubicBezTo>
                      <a:cubicBezTo>
                        <a:pt x="493" y="448"/>
                        <a:pt x="493" y="448"/>
                        <a:pt x="493" y="448"/>
                      </a:cubicBezTo>
                      <a:cubicBezTo>
                        <a:pt x="494" y="448"/>
                        <a:pt x="494" y="448"/>
                        <a:pt x="494" y="448"/>
                      </a:cubicBezTo>
                      <a:cubicBezTo>
                        <a:pt x="494" y="448"/>
                        <a:pt x="494" y="448"/>
                        <a:pt x="494" y="448"/>
                      </a:cubicBezTo>
                      <a:cubicBezTo>
                        <a:pt x="494" y="448"/>
                        <a:pt x="494" y="448"/>
                        <a:pt x="494" y="448"/>
                      </a:cubicBezTo>
                      <a:cubicBezTo>
                        <a:pt x="495" y="448"/>
                        <a:pt x="495" y="448"/>
                        <a:pt x="495" y="448"/>
                      </a:cubicBezTo>
                      <a:cubicBezTo>
                        <a:pt x="496" y="448"/>
                        <a:pt x="496" y="448"/>
                        <a:pt x="496" y="448"/>
                      </a:cubicBezTo>
                      <a:cubicBezTo>
                        <a:pt x="501" y="440"/>
                        <a:pt x="501" y="440"/>
                        <a:pt x="501" y="440"/>
                      </a:cubicBezTo>
                      <a:cubicBezTo>
                        <a:pt x="503" y="432"/>
                        <a:pt x="503" y="432"/>
                        <a:pt x="503" y="432"/>
                      </a:cubicBezTo>
                      <a:cubicBezTo>
                        <a:pt x="505" y="432"/>
                        <a:pt x="505" y="432"/>
                        <a:pt x="505" y="432"/>
                      </a:cubicBezTo>
                      <a:cubicBezTo>
                        <a:pt x="506" y="432"/>
                        <a:pt x="506" y="432"/>
                        <a:pt x="506" y="432"/>
                      </a:cubicBezTo>
                      <a:cubicBezTo>
                        <a:pt x="517" y="436"/>
                        <a:pt x="517" y="436"/>
                        <a:pt x="517" y="436"/>
                      </a:cubicBezTo>
                      <a:cubicBezTo>
                        <a:pt x="523" y="432"/>
                        <a:pt x="523" y="432"/>
                        <a:pt x="523" y="432"/>
                      </a:cubicBezTo>
                      <a:cubicBezTo>
                        <a:pt x="523" y="432"/>
                        <a:pt x="523" y="432"/>
                        <a:pt x="523" y="432"/>
                      </a:cubicBezTo>
                      <a:cubicBezTo>
                        <a:pt x="524" y="432"/>
                        <a:pt x="524" y="432"/>
                        <a:pt x="524" y="432"/>
                      </a:cubicBezTo>
                      <a:cubicBezTo>
                        <a:pt x="530" y="431"/>
                        <a:pt x="530" y="431"/>
                        <a:pt x="530" y="431"/>
                      </a:cubicBezTo>
                      <a:cubicBezTo>
                        <a:pt x="534" y="424"/>
                        <a:pt x="534" y="424"/>
                        <a:pt x="534" y="424"/>
                      </a:cubicBezTo>
                      <a:cubicBezTo>
                        <a:pt x="534" y="416"/>
                        <a:pt x="534" y="416"/>
                        <a:pt x="534" y="416"/>
                      </a:cubicBezTo>
                      <a:cubicBezTo>
                        <a:pt x="537" y="403"/>
                        <a:pt x="537" y="403"/>
                        <a:pt x="537" y="403"/>
                      </a:cubicBezTo>
                      <a:cubicBezTo>
                        <a:pt x="537" y="404"/>
                        <a:pt x="537" y="404"/>
                        <a:pt x="537" y="404"/>
                      </a:cubicBezTo>
                      <a:cubicBezTo>
                        <a:pt x="539" y="404"/>
                        <a:pt x="539" y="404"/>
                        <a:pt x="539" y="404"/>
                      </a:cubicBezTo>
                      <a:cubicBezTo>
                        <a:pt x="547" y="406"/>
                        <a:pt x="547" y="406"/>
                        <a:pt x="547" y="406"/>
                      </a:cubicBezTo>
                      <a:cubicBezTo>
                        <a:pt x="551" y="398"/>
                        <a:pt x="551" y="398"/>
                        <a:pt x="551" y="398"/>
                      </a:cubicBezTo>
                      <a:cubicBezTo>
                        <a:pt x="552" y="398"/>
                        <a:pt x="552" y="398"/>
                        <a:pt x="552" y="398"/>
                      </a:cubicBezTo>
                      <a:cubicBezTo>
                        <a:pt x="553" y="398"/>
                        <a:pt x="553" y="398"/>
                        <a:pt x="553" y="398"/>
                      </a:cubicBezTo>
                      <a:cubicBezTo>
                        <a:pt x="561" y="398"/>
                        <a:pt x="561" y="398"/>
                        <a:pt x="561" y="398"/>
                      </a:cubicBezTo>
                      <a:cubicBezTo>
                        <a:pt x="562" y="398"/>
                        <a:pt x="562" y="398"/>
                        <a:pt x="562" y="398"/>
                      </a:cubicBezTo>
                      <a:cubicBezTo>
                        <a:pt x="562" y="398"/>
                        <a:pt x="562" y="398"/>
                        <a:pt x="562" y="398"/>
                      </a:cubicBezTo>
                      <a:cubicBezTo>
                        <a:pt x="563" y="398"/>
                        <a:pt x="563" y="398"/>
                        <a:pt x="563" y="398"/>
                      </a:cubicBezTo>
                      <a:cubicBezTo>
                        <a:pt x="567" y="404"/>
                        <a:pt x="567" y="404"/>
                        <a:pt x="567" y="404"/>
                      </a:cubicBezTo>
                      <a:cubicBezTo>
                        <a:pt x="567" y="404"/>
                        <a:pt x="567" y="404"/>
                        <a:pt x="567" y="404"/>
                      </a:cubicBezTo>
                      <a:cubicBezTo>
                        <a:pt x="567" y="405"/>
                        <a:pt x="567" y="405"/>
                        <a:pt x="567" y="405"/>
                      </a:cubicBezTo>
                      <a:cubicBezTo>
                        <a:pt x="567" y="406"/>
                        <a:pt x="567" y="406"/>
                        <a:pt x="567" y="406"/>
                      </a:cubicBezTo>
                      <a:cubicBezTo>
                        <a:pt x="568" y="414"/>
                        <a:pt x="568" y="414"/>
                        <a:pt x="568" y="414"/>
                      </a:cubicBezTo>
                      <a:cubicBezTo>
                        <a:pt x="572" y="417"/>
                        <a:pt x="572" y="417"/>
                        <a:pt x="572" y="417"/>
                      </a:cubicBezTo>
                      <a:cubicBezTo>
                        <a:pt x="577" y="412"/>
                        <a:pt x="577" y="412"/>
                        <a:pt x="577" y="412"/>
                      </a:cubicBezTo>
                      <a:cubicBezTo>
                        <a:pt x="579" y="414"/>
                        <a:pt x="579" y="414"/>
                        <a:pt x="579" y="414"/>
                      </a:cubicBezTo>
                      <a:cubicBezTo>
                        <a:pt x="581" y="416"/>
                        <a:pt x="581" y="418"/>
                        <a:pt x="581" y="420"/>
                      </a:cubicBezTo>
                      <a:cubicBezTo>
                        <a:pt x="581" y="427"/>
                        <a:pt x="581" y="427"/>
                        <a:pt x="581" y="427"/>
                      </a:cubicBezTo>
                      <a:cubicBezTo>
                        <a:pt x="579" y="434"/>
                        <a:pt x="579" y="434"/>
                        <a:pt x="579" y="434"/>
                      </a:cubicBezTo>
                      <a:cubicBezTo>
                        <a:pt x="581" y="438"/>
                        <a:pt x="581" y="438"/>
                        <a:pt x="581" y="438"/>
                      </a:cubicBezTo>
                      <a:cubicBezTo>
                        <a:pt x="585" y="442"/>
                        <a:pt x="585" y="442"/>
                        <a:pt x="585" y="442"/>
                      </a:cubicBezTo>
                      <a:cubicBezTo>
                        <a:pt x="601" y="444"/>
                        <a:pt x="601" y="444"/>
                        <a:pt x="601" y="444"/>
                      </a:cubicBezTo>
                      <a:cubicBezTo>
                        <a:pt x="602" y="445"/>
                        <a:pt x="602" y="445"/>
                        <a:pt x="602" y="445"/>
                      </a:cubicBezTo>
                      <a:cubicBezTo>
                        <a:pt x="602" y="445"/>
                        <a:pt x="602" y="445"/>
                        <a:pt x="602" y="445"/>
                      </a:cubicBezTo>
                      <a:cubicBezTo>
                        <a:pt x="603" y="445"/>
                        <a:pt x="603" y="445"/>
                        <a:pt x="603" y="445"/>
                      </a:cubicBezTo>
                      <a:cubicBezTo>
                        <a:pt x="603" y="445"/>
                        <a:pt x="603" y="445"/>
                        <a:pt x="603" y="445"/>
                      </a:cubicBezTo>
                      <a:cubicBezTo>
                        <a:pt x="604" y="446"/>
                        <a:pt x="604" y="446"/>
                        <a:pt x="604" y="446"/>
                      </a:cubicBezTo>
                      <a:cubicBezTo>
                        <a:pt x="609" y="440"/>
                        <a:pt x="609" y="440"/>
                        <a:pt x="609" y="440"/>
                      </a:cubicBezTo>
                      <a:cubicBezTo>
                        <a:pt x="609" y="440"/>
                        <a:pt x="609" y="440"/>
                        <a:pt x="609" y="440"/>
                      </a:cubicBezTo>
                      <a:cubicBezTo>
                        <a:pt x="613" y="436"/>
                        <a:pt x="613" y="436"/>
                        <a:pt x="613" y="436"/>
                      </a:cubicBezTo>
                      <a:cubicBezTo>
                        <a:pt x="611" y="430"/>
                        <a:pt x="611" y="430"/>
                        <a:pt x="611" y="430"/>
                      </a:cubicBezTo>
                      <a:cubicBezTo>
                        <a:pt x="607" y="404"/>
                        <a:pt x="607" y="404"/>
                        <a:pt x="607" y="404"/>
                      </a:cubicBezTo>
                      <a:cubicBezTo>
                        <a:pt x="619" y="410"/>
                        <a:pt x="619" y="410"/>
                        <a:pt x="619" y="410"/>
                      </a:cubicBezTo>
                      <a:cubicBezTo>
                        <a:pt x="619" y="410"/>
                        <a:pt x="619" y="410"/>
                        <a:pt x="619" y="410"/>
                      </a:cubicBezTo>
                      <a:cubicBezTo>
                        <a:pt x="619" y="410"/>
                        <a:pt x="619" y="410"/>
                        <a:pt x="619" y="410"/>
                      </a:cubicBezTo>
                      <a:cubicBezTo>
                        <a:pt x="625" y="416"/>
                        <a:pt x="625" y="416"/>
                        <a:pt x="625" y="416"/>
                      </a:cubicBezTo>
                      <a:cubicBezTo>
                        <a:pt x="628" y="419"/>
                        <a:pt x="628" y="419"/>
                        <a:pt x="628" y="419"/>
                      </a:cubicBezTo>
                      <a:cubicBezTo>
                        <a:pt x="633" y="416"/>
                        <a:pt x="633" y="416"/>
                        <a:pt x="633" y="416"/>
                      </a:cubicBezTo>
                      <a:cubicBezTo>
                        <a:pt x="649" y="398"/>
                        <a:pt x="649" y="398"/>
                        <a:pt x="649" y="398"/>
                      </a:cubicBezTo>
                      <a:cubicBezTo>
                        <a:pt x="649" y="398"/>
                        <a:pt x="649" y="398"/>
                        <a:pt x="649" y="398"/>
                      </a:cubicBezTo>
                      <a:cubicBezTo>
                        <a:pt x="650" y="398"/>
                        <a:pt x="650" y="398"/>
                        <a:pt x="650" y="398"/>
                      </a:cubicBezTo>
                      <a:cubicBezTo>
                        <a:pt x="656" y="393"/>
                        <a:pt x="656" y="393"/>
                        <a:pt x="656" y="393"/>
                      </a:cubicBezTo>
                      <a:cubicBezTo>
                        <a:pt x="663" y="384"/>
                        <a:pt x="663" y="384"/>
                        <a:pt x="663" y="384"/>
                      </a:cubicBezTo>
                      <a:cubicBezTo>
                        <a:pt x="663" y="383"/>
                        <a:pt x="663" y="383"/>
                        <a:pt x="663" y="383"/>
                      </a:cubicBezTo>
                      <a:cubicBezTo>
                        <a:pt x="672" y="385"/>
                        <a:pt x="672" y="385"/>
                        <a:pt x="672" y="385"/>
                      </a:cubicBezTo>
                      <a:cubicBezTo>
                        <a:pt x="677" y="385"/>
                        <a:pt x="677" y="385"/>
                        <a:pt x="677" y="385"/>
                      </a:cubicBezTo>
                      <a:cubicBezTo>
                        <a:pt x="677" y="382"/>
                        <a:pt x="677" y="379"/>
                        <a:pt x="678" y="378"/>
                      </a:cubicBezTo>
                      <a:cubicBezTo>
                        <a:pt x="685" y="370"/>
                        <a:pt x="685" y="370"/>
                        <a:pt x="685" y="370"/>
                      </a:cubicBezTo>
                      <a:cubicBezTo>
                        <a:pt x="687" y="368"/>
                        <a:pt x="687" y="368"/>
                        <a:pt x="687" y="368"/>
                      </a:cubicBezTo>
                      <a:cubicBezTo>
                        <a:pt x="695" y="371"/>
                        <a:pt x="695" y="371"/>
                        <a:pt x="695" y="371"/>
                      </a:cubicBezTo>
                      <a:cubicBezTo>
                        <a:pt x="704" y="370"/>
                        <a:pt x="704" y="370"/>
                        <a:pt x="704" y="370"/>
                      </a:cubicBezTo>
                      <a:cubicBezTo>
                        <a:pt x="711" y="363"/>
                        <a:pt x="711" y="363"/>
                        <a:pt x="711" y="363"/>
                      </a:cubicBezTo>
                      <a:cubicBezTo>
                        <a:pt x="714" y="357"/>
                        <a:pt x="714" y="357"/>
                        <a:pt x="714" y="357"/>
                      </a:cubicBezTo>
                      <a:cubicBezTo>
                        <a:pt x="712" y="354"/>
                        <a:pt x="712" y="354"/>
                        <a:pt x="712" y="354"/>
                      </a:cubicBezTo>
                      <a:cubicBezTo>
                        <a:pt x="706" y="357"/>
                        <a:pt x="706" y="357"/>
                        <a:pt x="706" y="357"/>
                      </a:cubicBezTo>
                      <a:cubicBezTo>
                        <a:pt x="706" y="356"/>
                        <a:pt x="706" y="356"/>
                        <a:pt x="706" y="356"/>
                      </a:cubicBezTo>
                      <a:cubicBezTo>
                        <a:pt x="705" y="356"/>
                        <a:pt x="705" y="356"/>
                        <a:pt x="705" y="356"/>
                      </a:cubicBezTo>
                      <a:cubicBezTo>
                        <a:pt x="698" y="350"/>
                        <a:pt x="698" y="350"/>
                        <a:pt x="698" y="350"/>
                      </a:cubicBezTo>
                      <a:cubicBezTo>
                        <a:pt x="698" y="349"/>
                        <a:pt x="698" y="349"/>
                        <a:pt x="698" y="349"/>
                      </a:cubicBezTo>
                      <a:cubicBezTo>
                        <a:pt x="701" y="338"/>
                        <a:pt x="701" y="338"/>
                        <a:pt x="701" y="338"/>
                      </a:cubicBezTo>
                      <a:cubicBezTo>
                        <a:pt x="701" y="330"/>
                        <a:pt x="701" y="330"/>
                        <a:pt x="701" y="330"/>
                      </a:cubicBezTo>
                      <a:cubicBezTo>
                        <a:pt x="699" y="324"/>
                        <a:pt x="699" y="324"/>
                        <a:pt x="699" y="324"/>
                      </a:cubicBezTo>
                      <a:cubicBezTo>
                        <a:pt x="694" y="322"/>
                        <a:pt x="694" y="322"/>
                        <a:pt x="694" y="322"/>
                      </a:cubicBezTo>
                      <a:cubicBezTo>
                        <a:pt x="694" y="321"/>
                        <a:pt x="694" y="321"/>
                        <a:pt x="694" y="321"/>
                      </a:cubicBezTo>
                      <a:cubicBezTo>
                        <a:pt x="693" y="321"/>
                        <a:pt x="693" y="321"/>
                        <a:pt x="693" y="321"/>
                      </a:cubicBezTo>
                      <a:cubicBezTo>
                        <a:pt x="693" y="320"/>
                        <a:pt x="693" y="320"/>
                        <a:pt x="693" y="320"/>
                      </a:cubicBezTo>
                      <a:cubicBezTo>
                        <a:pt x="688" y="311"/>
                        <a:pt x="688" y="311"/>
                        <a:pt x="688" y="311"/>
                      </a:cubicBezTo>
                      <a:cubicBezTo>
                        <a:pt x="687" y="310"/>
                        <a:pt x="687" y="310"/>
                        <a:pt x="687" y="310"/>
                      </a:cubicBezTo>
                      <a:cubicBezTo>
                        <a:pt x="681" y="318"/>
                        <a:pt x="681" y="318"/>
                        <a:pt x="681" y="318"/>
                      </a:cubicBezTo>
                      <a:cubicBezTo>
                        <a:pt x="674" y="322"/>
                        <a:pt x="674" y="322"/>
                        <a:pt x="674" y="322"/>
                      </a:cubicBezTo>
                      <a:cubicBezTo>
                        <a:pt x="672" y="323"/>
                        <a:pt x="672" y="323"/>
                        <a:pt x="672" y="323"/>
                      </a:cubicBezTo>
                      <a:cubicBezTo>
                        <a:pt x="672" y="322"/>
                        <a:pt x="672" y="322"/>
                        <a:pt x="672" y="322"/>
                      </a:cubicBezTo>
                      <a:cubicBezTo>
                        <a:pt x="671" y="322"/>
                        <a:pt x="671" y="322"/>
                        <a:pt x="671" y="322"/>
                      </a:cubicBezTo>
                      <a:cubicBezTo>
                        <a:pt x="664" y="315"/>
                        <a:pt x="664" y="315"/>
                        <a:pt x="664" y="315"/>
                      </a:cubicBezTo>
                      <a:cubicBezTo>
                        <a:pt x="664" y="314"/>
                        <a:pt x="664" y="314"/>
                        <a:pt x="664" y="314"/>
                      </a:cubicBezTo>
                      <a:cubicBezTo>
                        <a:pt x="659" y="303"/>
                        <a:pt x="659" y="303"/>
                        <a:pt x="659" y="303"/>
                      </a:cubicBezTo>
                      <a:cubicBezTo>
                        <a:pt x="659" y="303"/>
                        <a:pt x="659" y="303"/>
                        <a:pt x="659" y="303"/>
                      </a:cubicBezTo>
                      <a:cubicBezTo>
                        <a:pt x="657" y="295"/>
                        <a:pt x="657" y="295"/>
                        <a:pt x="657" y="295"/>
                      </a:cubicBezTo>
                      <a:cubicBezTo>
                        <a:pt x="657" y="294"/>
                        <a:pt x="657" y="294"/>
                        <a:pt x="657" y="294"/>
                      </a:cubicBezTo>
                      <a:cubicBezTo>
                        <a:pt x="657" y="294"/>
                        <a:pt x="657" y="294"/>
                        <a:pt x="657" y="294"/>
                      </a:cubicBezTo>
                      <a:cubicBezTo>
                        <a:pt x="657" y="282"/>
                        <a:pt x="657" y="282"/>
                        <a:pt x="657" y="282"/>
                      </a:cubicBezTo>
                      <a:cubicBezTo>
                        <a:pt x="656" y="275"/>
                        <a:pt x="656" y="275"/>
                        <a:pt x="656" y="275"/>
                      </a:cubicBezTo>
                      <a:cubicBezTo>
                        <a:pt x="650" y="273"/>
                        <a:pt x="650" y="273"/>
                        <a:pt x="650" y="273"/>
                      </a:cubicBezTo>
                      <a:cubicBezTo>
                        <a:pt x="650" y="273"/>
                        <a:pt x="650" y="273"/>
                        <a:pt x="650" y="273"/>
                      </a:cubicBezTo>
                      <a:cubicBezTo>
                        <a:pt x="650" y="273"/>
                        <a:pt x="650" y="273"/>
                        <a:pt x="650" y="273"/>
                      </a:cubicBezTo>
                      <a:cubicBezTo>
                        <a:pt x="637" y="263"/>
                        <a:pt x="637" y="263"/>
                        <a:pt x="637" y="263"/>
                      </a:cubicBezTo>
                      <a:cubicBezTo>
                        <a:pt x="638" y="262"/>
                        <a:pt x="638" y="262"/>
                        <a:pt x="638" y="262"/>
                      </a:cubicBezTo>
                      <a:cubicBezTo>
                        <a:pt x="644" y="255"/>
                        <a:pt x="644" y="255"/>
                        <a:pt x="644" y="255"/>
                      </a:cubicBezTo>
                      <a:cubicBezTo>
                        <a:pt x="644" y="255"/>
                        <a:pt x="644" y="255"/>
                        <a:pt x="644" y="255"/>
                      </a:cubicBezTo>
                      <a:cubicBezTo>
                        <a:pt x="644" y="254"/>
                        <a:pt x="644" y="254"/>
                        <a:pt x="644" y="254"/>
                      </a:cubicBezTo>
                      <a:cubicBezTo>
                        <a:pt x="645" y="254"/>
                        <a:pt x="645" y="254"/>
                        <a:pt x="645" y="254"/>
                      </a:cubicBezTo>
                      <a:cubicBezTo>
                        <a:pt x="645" y="254"/>
                        <a:pt x="645" y="254"/>
                        <a:pt x="645" y="254"/>
                      </a:cubicBezTo>
                      <a:cubicBezTo>
                        <a:pt x="651" y="254"/>
                        <a:pt x="651" y="254"/>
                        <a:pt x="651" y="254"/>
                      </a:cubicBezTo>
                      <a:cubicBezTo>
                        <a:pt x="652" y="254"/>
                        <a:pt x="652" y="254"/>
                        <a:pt x="652" y="254"/>
                      </a:cubicBezTo>
                      <a:cubicBezTo>
                        <a:pt x="654" y="254"/>
                        <a:pt x="656" y="255"/>
                        <a:pt x="657" y="257"/>
                      </a:cubicBezTo>
                      <a:cubicBezTo>
                        <a:pt x="663" y="261"/>
                        <a:pt x="663" y="261"/>
                        <a:pt x="663" y="261"/>
                      </a:cubicBezTo>
                      <a:cubicBezTo>
                        <a:pt x="669" y="256"/>
                        <a:pt x="669" y="256"/>
                        <a:pt x="669" y="256"/>
                      </a:cubicBezTo>
                      <a:cubicBezTo>
                        <a:pt x="673" y="250"/>
                        <a:pt x="673" y="250"/>
                        <a:pt x="673" y="250"/>
                      </a:cubicBezTo>
                      <a:cubicBezTo>
                        <a:pt x="673" y="245"/>
                        <a:pt x="673" y="245"/>
                        <a:pt x="673" y="245"/>
                      </a:cubicBezTo>
                      <a:cubicBezTo>
                        <a:pt x="672" y="232"/>
                        <a:pt x="672" y="232"/>
                        <a:pt x="672" y="232"/>
                      </a:cubicBezTo>
                      <a:cubicBezTo>
                        <a:pt x="671" y="227"/>
                        <a:pt x="671" y="227"/>
                        <a:pt x="671" y="227"/>
                      </a:cubicBezTo>
                      <a:cubicBezTo>
                        <a:pt x="662" y="226"/>
                        <a:pt x="662" y="226"/>
                        <a:pt x="662" y="226"/>
                      </a:cubicBezTo>
                      <a:cubicBezTo>
                        <a:pt x="662" y="220"/>
                        <a:pt x="662" y="220"/>
                        <a:pt x="662" y="220"/>
                      </a:cubicBezTo>
                      <a:cubicBezTo>
                        <a:pt x="654" y="210"/>
                        <a:pt x="654" y="210"/>
                        <a:pt x="654" y="210"/>
                      </a:cubicBezTo>
                      <a:cubicBezTo>
                        <a:pt x="653" y="210"/>
                        <a:pt x="653" y="210"/>
                        <a:pt x="653" y="210"/>
                      </a:cubicBezTo>
                      <a:cubicBezTo>
                        <a:pt x="649" y="203"/>
                        <a:pt x="649" y="203"/>
                        <a:pt x="649" y="203"/>
                      </a:cubicBezTo>
                      <a:cubicBezTo>
                        <a:pt x="649" y="202"/>
                        <a:pt x="649" y="202"/>
                        <a:pt x="649" y="202"/>
                      </a:cubicBezTo>
                      <a:cubicBezTo>
                        <a:pt x="649" y="201"/>
                        <a:pt x="649" y="201"/>
                        <a:pt x="649" y="201"/>
                      </a:cubicBezTo>
                      <a:cubicBezTo>
                        <a:pt x="649" y="201"/>
                        <a:pt x="649" y="201"/>
                        <a:pt x="649" y="201"/>
                      </a:cubicBezTo>
                      <a:cubicBezTo>
                        <a:pt x="657" y="190"/>
                        <a:pt x="657" y="190"/>
                        <a:pt x="657" y="190"/>
                      </a:cubicBezTo>
                      <a:cubicBezTo>
                        <a:pt x="657" y="189"/>
                        <a:pt x="657" y="189"/>
                        <a:pt x="657" y="189"/>
                      </a:cubicBezTo>
                      <a:cubicBezTo>
                        <a:pt x="658" y="189"/>
                        <a:pt x="658" y="189"/>
                        <a:pt x="658" y="189"/>
                      </a:cubicBezTo>
                      <a:cubicBezTo>
                        <a:pt x="658" y="188"/>
                        <a:pt x="658" y="188"/>
                        <a:pt x="658" y="188"/>
                      </a:cubicBezTo>
                      <a:cubicBezTo>
                        <a:pt x="659" y="188"/>
                        <a:pt x="659" y="188"/>
                        <a:pt x="659" y="188"/>
                      </a:cubicBezTo>
                      <a:cubicBezTo>
                        <a:pt x="662" y="188"/>
                        <a:pt x="662" y="188"/>
                        <a:pt x="662" y="188"/>
                      </a:cubicBezTo>
                      <a:cubicBezTo>
                        <a:pt x="667" y="184"/>
                        <a:pt x="667" y="184"/>
                        <a:pt x="667" y="184"/>
                      </a:cubicBezTo>
                      <a:cubicBezTo>
                        <a:pt x="672" y="168"/>
                        <a:pt x="672" y="168"/>
                        <a:pt x="672" y="168"/>
                      </a:cubicBezTo>
                      <a:cubicBezTo>
                        <a:pt x="672" y="168"/>
                        <a:pt x="672" y="168"/>
                        <a:pt x="672" y="168"/>
                      </a:cubicBezTo>
                      <a:cubicBezTo>
                        <a:pt x="672" y="168"/>
                        <a:pt x="672" y="168"/>
                        <a:pt x="672" y="168"/>
                      </a:cubicBezTo>
                      <a:cubicBezTo>
                        <a:pt x="679" y="161"/>
                        <a:pt x="679" y="161"/>
                        <a:pt x="679" y="161"/>
                      </a:cubicBezTo>
                      <a:cubicBezTo>
                        <a:pt x="679" y="160"/>
                        <a:pt x="679" y="160"/>
                        <a:pt x="679" y="160"/>
                      </a:cubicBezTo>
                      <a:cubicBezTo>
                        <a:pt x="679" y="160"/>
                        <a:pt x="679" y="160"/>
                        <a:pt x="679" y="160"/>
                      </a:cubicBezTo>
                      <a:cubicBezTo>
                        <a:pt x="679" y="160"/>
                        <a:pt x="679" y="160"/>
                        <a:pt x="679" y="160"/>
                      </a:cubicBezTo>
                      <a:cubicBezTo>
                        <a:pt x="687" y="158"/>
                        <a:pt x="687" y="158"/>
                        <a:pt x="687" y="158"/>
                      </a:cubicBezTo>
                      <a:cubicBezTo>
                        <a:pt x="687" y="159"/>
                        <a:pt x="687" y="159"/>
                        <a:pt x="687" y="159"/>
                      </a:cubicBezTo>
                      <a:cubicBezTo>
                        <a:pt x="691" y="163"/>
                        <a:pt x="691" y="163"/>
                        <a:pt x="691" y="163"/>
                      </a:cubicBezTo>
                      <a:cubicBezTo>
                        <a:pt x="693" y="164"/>
                        <a:pt x="693" y="164"/>
                        <a:pt x="693" y="164"/>
                      </a:cubicBezTo>
                      <a:cubicBezTo>
                        <a:pt x="696" y="151"/>
                        <a:pt x="696" y="151"/>
                        <a:pt x="696" y="151"/>
                      </a:cubicBezTo>
                      <a:cubicBezTo>
                        <a:pt x="693" y="142"/>
                        <a:pt x="693" y="142"/>
                        <a:pt x="693" y="142"/>
                      </a:cubicBezTo>
                      <a:cubicBezTo>
                        <a:pt x="693" y="142"/>
                        <a:pt x="693" y="142"/>
                        <a:pt x="693" y="142"/>
                      </a:cubicBezTo>
                      <a:cubicBezTo>
                        <a:pt x="693" y="141"/>
                        <a:pt x="693" y="141"/>
                        <a:pt x="693" y="141"/>
                      </a:cubicBezTo>
                      <a:cubicBezTo>
                        <a:pt x="694" y="131"/>
                        <a:pt x="694" y="131"/>
                        <a:pt x="694" y="131"/>
                      </a:cubicBezTo>
                      <a:cubicBezTo>
                        <a:pt x="694" y="130"/>
                        <a:pt x="694" y="130"/>
                        <a:pt x="694" y="130"/>
                      </a:cubicBezTo>
                      <a:cubicBezTo>
                        <a:pt x="699" y="125"/>
                        <a:pt x="699" y="125"/>
                        <a:pt x="699" y="125"/>
                      </a:cubicBezTo>
                      <a:cubicBezTo>
                        <a:pt x="702" y="120"/>
                        <a:pt x="702" y="120"/>
                        <a:pt x="702" y="120"/>
                      </a:cubicBezTo>
                      <a:cubicBezTo>
                        <a:pt x="702" y="115"/>
                        <a:pt x="702" y="115"/>
                        <a:pt x="702" y="115"/>
                      </a:cubicBezTo>
                      <a:cubicBezTo>
                        <a:pt x="702" y="112"/>
                        <a:pt x="701" y="108"/>
                        <a:pt x="699" y="102"/>
                      </a:cubicBezTo>
                      <a:cubicBezTo>
                        <a:pt x="699" y="102"/>
                        <a:pt x="699" y="102"/>
                        <a:pt x="699" y="102"/>
                      </a:cubicBezTo>
                      <a:cubicBezTo>
                        <a:pt x="699" y="102"/>
                        <a:pt x="699" y="102"/>
                        <a:pt x="699" y="102"/>
                      </a:cubicBezTo>
                      <a:cubicBezTo>
                        <a:pt x="699" y="93"/>
                        <a:pt x="699" y="93"/>
                        <a:pt x="699" y="93"/>
                      </a:cubicBezTo>
                      <a:cubicBezTo>
                        <a:pt x="699" y="92"/>
                        <a:pt x="699" y="92"/>
                        <a:pt x="699" y="92"/>
                      </a:cubicBezTo>
                      <a:cubicBezTo>
                        <a:pt x="701" y="84"/>
                        <a:pt x="701" y="84"/>
                        <a:pt x="701" y="84"/>
                      </a:cubicBezTo>
                      <a:cubicBezTo>
                        <a:pt x="699" y="80"/>
                        <a:pt x="698" y="78"/>
                        <a:pt x="698" y="76"/>
                      </a:cubicBezTo>
                      <a:lnTo>
                        <a:pt x="699" y="64"/>
                      </a:ln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0" name="ïśḷïde">
                  <a:extLst>
                    <a:ext uri="{FF2B5EF4-FFF2-40B4-BE49-F238E27FC236}">
                      <a16:creationId xmlns:a16="http://schemas.microsoft.com/office/drawing/2014/main" id="{B8489E56-FC58-46D2-9109-3E1296EFA857}"/>
                    </a:ext>
                  </a:extLst>
                </p:cNvPr>
                <p:cNvSpPr/>
                <p:nvPr/>
              </p:nvSpPr>
              <p:spPr bwMode="auto">
                <a:xfrm>
                  <a:off x="5183201" y="2594605"/>
                  <a:ext cx="1553698" cy="1314888"/>
                </a:xfrm>
                <a:custGeom>
                  <a:avLst/>
                  <a:gdLst>
                    <a:gd name="T0" fmla="*/ 268 w 456"/>
                    <a:gd name="T1" fmla="*/ 154 h 386"/>
                    <a:gd name="T2" fmla="*/ 258 w 456"/>
                    <a:gd name="T3" fmla="*/ 160 h 386"/>
                    <a:gd name="T4" fmla="*/ 222 w 456"/>
                    <a:gd name="T5" fmla="*/ 128 h 386"/>
                    <a:gd name="T6" fmla="*/ 196 w 456"/>
                    <a:gd name="T7" fmla="*/ 107 h 386"/>
                    <a:gd name="T8" fmla="*/ 199 w 456"/>
                    <a:gd name="T9" fmla="*/ 78 h 386"/>
                    <a:gd name="T10" fmla="*/ 170 w 456"/>
                    <a:gd name="T11" fmla="*/ 86 h 386"/>
                    <a:gd name="T12" fmla="*/ 148 w 456"/>
                    <a:gd name="T13" fmla="*/ 58 h 386"/>
                    <a:gd name="T14" fmla="*/ 138 w 456"/>
                    <a:gd name="T15" fmla="*/ 24 h 386"/>
                    <a:gd name="T16" fmla="*/ 128 w 456"/>
                    <a:gd name="T17" fmla="*/ 7 h 386"/>
                    <a:gd name="T18" fmla="*/ 105 w 456"/>
                    <a:gd name="T19" fmla="*/ 15 h 386"/>
                    <a:gd name="T20" fmla="*/ 89 w 456"/>
                    <a:gd name="T21" fmla="*/ 32 h 386"/>
                    <a:gd name="T22" fmla="*/ 49 w 456"/>
                    <a:gd name="T23" fmla="*/ 44 h 386"/>
                    <a:gd name="T24" fmla="*/ 25 w 456"/>
                    <a:gd name="T25" fmla="*/ 73 h 386"/>
                    <a:gd name="T26" fmla="*/ 2 w 456"/>
                    <a:gd name="T27" fmla="*/ 92 h 386"/>
                    <a:gd name="T28" fmla="*/ 33 w 456"/>
                    <a:gd name="T29" fmla="*/ 119 h 386"/>
                    <a:gd name="T30" fmla="*/ 56 w 456"/>
                    <a:gd name="T31" fmla="*/ 127 h 386"/>
                    <a:gd name="T32" fmla="*/ 112 w 456"/>
                    <a:gd name="T33" fmla="*/ 150 h 386"/>
                    <a:gd name="T34" fmla="*/ 152 w 456"/>
                    <a:gd name="T35" fmla="*/ 142 h 386"/>
                    <a:gd name="T36" fmla="*/ 186 w 456"/>
                    <a:gd name="T37" fmla="*/ 156 h 386"/>
                    <a:gd name="T38" fmla="*/ 216 w 456"/>
                    <a:gd name="T39" fmla="*/ 168 h 386"/>
                    <a:gd name="T40" fmla="*/ 262 w 456"/>
                    <a:gd name="T41" fmla="*/ 203 h 386"/>
                    <a:gd name="T42" fmla="*/ 274 w 456"/>
                    <a:gd name="T43" fmla="*/ 220 h 386"/>
                    <a:gd name="T44" fmla="*/ 271 w 456"/>
                    <a:gd name="T45" fmla="*/ 288 h 386"/>
                    <a:gd name="T46" fmla="*/ 252 w 456"/>
                    <a:gd name="T47" fmla="*/ 322 h 386"/>
                    <a:gd name="T48" fmla="*/ 224 w 456"/>
                    <a:gd name="T49" fmla="*/ 333 h 386"/>
                    <a:gd name="T50" fmla="*/ 250 w 456"/>
                    <a:gd name="T51" fmla="*/ 352 h 386"/>
                    <a:gd name="T52" fmla="*/ 262 w 456"/>
                    <a:gd name="T53" fmla="*/ 348 h 386"/>
                    <a:gd name="T54" fmla="*/ 263 w 456"/>
                    <a:gd name="T55" fmla="*/ 335 h 386"/>
                    <a:gd name="T56" fmla="*/ 276 w 456"/>
                    <a:gd name="T57" fmla="*/ 322 h 386"/>
                    <a:gd name="T58" fmla="*/ 288 w 456"/>
                    <a:gd name="T59" fmla="*/ 332 h 386"/>
                    <a:gd name="T60" fmla="*/ 322 w 456"/>
                    <a:gd name="T61" fmla="*/ 346 h 386"/>
                    <a:gd name="T62" fmla="*/ 334 w 456"/>
                    <a:gd name="T63" fmla="*/ 366 h 386"/>
                    <a:gd name="T64" fmla="*/ 364 w 456"/>
                    <a:gd name="T65" fmla="*/ 375 h 386"/>
                    <a:gd name="T66" fmla="*/ 364 w 456"/>
                    <a:gd name="T67" fmla="*/ 357 h 386"/>
                    <a:gd name="T68" fmla="*/ 368 w 456"/>
                    <a:gd name="T69" fmla="*/ 350 h 386"/>
                    <a:gd name="T70" fmla="*/ 383 w 456"/>
                    <a:gd name="T71" fmla="*/ 324 h 386"/>
                    <a:gd name="T72" fmla="*/ 385 w 456"/>
                    <a:gd name="T73" fmla="*/ 307 h 386"/>
                    <a:gd name="T74" fmla="*/ 400 w 456"/>
                    <a:gd name="T75" fmla="*/ 290 h 386"/>
                    <a:gd name="T76" fmla="*/ 423 w 456"/>
                    <a:gd name="T77" fmla="*/ 286 h 386"/>
                    <a:gd name="T78" fmla="*/ 446 w 456"/>
                    <a:gd name="T79" fmla="*/ 278 h 386"/>
                    <a:gd name="T80" fmla="*/ 453 w 456"/>
                    <a:gd name="T81" fmla="*/ 244 h 386"/>
                    <a:gd name="T82" fmla="*/ 412 w 456"/>
                    <a:gd name="T83" fmla="*/ 218 h 386"/>
                    <a:gd name="T84" fmla="*/ 396 w 456"/>
                    <a:gd name="T85" fmla="*/ 246 h 386"/>
                    <a:gd name="T86" fmla="*/ 408 w 456"/>
                    <a:gd name="T87" fmla="*/ 255 h 386"/>
                    <a:gd name="T88" fmla="*/ 406 w 456"/>
                    <a:gd name="T89" fmla="*/ 270 h 386"/>
                    <a:gd name="T90" fmla="*/ 389 w 456"/>
                    <a:gd name="T91" fmla="*/ 275 h 386"/>
                    <a:gd name="T92" fmla="*/ 374 w 456"/>
                    <a:gd name="T93" fmla="*/ 284 h 386"/>
                    <a:gd name="T94" fmla="*/ 363 w 456"/>
                    <a:gd name="T95" fmla="*/ 273 h 386"/>
                    <a:gd name="T96" fmla="*/ 356 w 456"/>
                    <a:gd name="T97" fmla="*/ 256 h 386"/>
                    <a:gd name="T98" fmla="*/ 350 w 456"/>
                    <a:gd name="T99" fmla="*/ 238 h 386"/>
                    <a:gd name="T100" fmla="*/ 326 w 456"/>
                    <a:gd name="T101" fmla="*/ 208 h 386"/>
                    <a:gd name="T102" fmla="*/ 299 w 456"/>
                    <a:gd name="T103" fmla="*/ 188 h 386"/>
                    <a:gd name="T104" fmla="*/ 300 w 456"/>
                    <a:gd name="T105" fmla="*/ 168 h 386"/>
                    <a:gd name="T106" fmla="*/ 325 w 456"/>
                    <a:gd name="T107" fmla="*/ 142 h 386"/>
                    <a:gd name="T108" fmla="*/ 296 w 456"/>
                    <a:gd name="T109" fmla="*/ 143 h 3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456" h="386">
                      <a:moveTo>
                        <a:pt x="271" y="140"/>
                      </a:moveTo>
                      <a:cubicBezTo>
                        <a:pt x="265" y="140"/>
                        <a:pt x="265" y="140"/>
                        <a:pt x="265" y="140"/>
                      </a:cubicBezTo>
                      <a:cubicBezTo>
                        <a:pt x="263" y="144"/>
                        <a:pt x="263" y="144"/>
                        <a:pt x="263" y="144"/>
                      </a:cubicBezTo>
                      <a:cubicBezTo>
                        <a:pt x="266" y="148"/>
                        <a:pt x="266" y="148"/>
                        <a:pt x="266" y="148"/>
                      </a:cubicBezTo>
                      <a:cubicBezTo>
                        <a:pt x="266" y="148"/>
                        <a:pt x="266" y="148"/>
                        <a:pt x="266" y="148"/>
                      </a:cubicBezTo>
                      <a:cubicBezTo>
                        <a:pt x="266" y="148"/>
                        <a:pt x="266" y="148"/>
                        <a:pt x="266" y="148"/>
                      </a:cubicBezTo>
                      <a:cubicBezTo>
                        <a:pt x="268" y="154"/>
                        <a:pt x="268" y="154"/>
                        <a:pt x="268" y="154"/>
                      </a:cubicBezTo>
                      <a:cubicBezTo>
                        <a:pt x="268" y="154"/>
                        <a:pt x="268" y="154"/>
                        <a:pt x="268" y="154"/>
                      </a:cubicBezTo>
                      <a:cubicBezTo>
                        <a:pt x="268" y="155"/>
                        <a:pt x="268" y="155"/>
                        <a:pt x="268" y="155"/>
                      </a:cubicBezTo>
                      <a:cubicBezTo>
                        <a:pt x="268" y="156"/>
                        <a:pt x="268" y="156"/>
                        <a:pt x="268" y="156"/>
                      </a:cubicBezTo>
                      <a:cubicBezTo>
                        <a:pt x="259" y="160"/>
                        <a:pt x="259" y="160"/>
                        <a:pt x="259" y="160"/>
                      </a:cubicBezTo>
                      <a:cubicBezTo>
                        <a:pt x="258" y="160"/>
                        <a:pt x="258" y="160"/>
                        <a:pt x="258" y="160"/>
                      </a:cubicBezTo>
                      <a:cubicBezTo>
                        <a:pt x="258" y="160"/>
                        <a:pt x="258" y="160"/>
                        <a:pt x="258" y="160"/>
                      </a:cubicBezTo>
                      <a:cubicBezTo>
                        <a:pt x="258" y="160"/>
                        <a:pt x="258" y="160"/>
                        <a:pt x="258" y="160"/>
                      </a:cubicBezTo>
                      <a:cubicBezTo>
                        <a:pt x="258" y="160"/>
                        <a:pt x="258" y="160"/>
                        <a:pt x="258" y="160"/>
                      </a:cubicBezTo>
                      <a:cubicBezTo>
                        <a:pt x="251" y="160"/>
                        <a:pt x="247" y="158"/>
                        <a:pt x="246" y="155"/>
                      </a:cubicBezTo>
                      <a:cubicBezTo>
                        <a:pt x="244" y="150"/>
                        <a:pt x="244" y="150"/>
                        <a:pt x="244" y="150"/>
                      </a:cubicBezTo>
                      <a:cubicBezTo>
                        <a:pt x="232" y="148"/>
                        <a:pt x="232" y="148"/>
                        <a:pt x="232" y="148"/>
                      </a:cubicBezTo>
                      <a:cubicBezTo>
                        <a:pt x="228" y="132"/>
                        <a:pt x="228" y="132"/>
                        <a:pt x="228" y="132"/>
                      </a:cubicBezTo>
                      <a:cubicBezTo>
                        <a:pt x="226" y="132"/>
                        <a:pt x="224" y="131"/>
                        <a:pt x="223" y="129"/>
                      </a:cubicBezTo>
                      <a:cubicBezTo>
                        <a:pt x="222" y="128"/>
                        <a:pt x="222" y="128"/>
                        <a:pt x="222" y="128"/>
                      </a:cubicBezTo>
                      <a:cubicBezTo>
                        <a:pt x="220" y="126"/>
                        <a:pt x="219" y="124"/>
                        <a:pt x="216" y="124"/>
                      </a:cubicBezTo>
                      <a:cubicBezTo>
                        <a:pt x="213" y="122"/>
                        <a:pt x="210" y="120"/>
                        <a:pt x="208" y="116"/>
                      </a:cubicBezTo>
                      <a:cubicBezTo>
                        <a:pt x="203" y="114"/>
                        <a:pt x="203" y="114"/>
                        <a:pt x="203" y="114"/>
                      </a:cubicBezTo>
                      <a:cubicBezTo>
                        <a:pt x="203" y="114"/>
                        <a:pt x="203" y="114"/>
                        <a:pt x="203" y="114"/>
                      </a:cubicBezTo>
                      <a:cubicBezTo>
                        <a:pt x="203" y="114"/>
                        <a:pt x="203" y="114"/>
                        <a:pt x="203" y="114"/>
                      </a:cubicBezTo>
                      <a:cubicBezTo>
                        <a:pt x="203" y="114"/>
                        <a:pt x="203" y="114"/>
                        <a:pt x="203" y="114"/>
                      </a:cubicBezTo>
                      <a:cubicBezTo>
                        <a:pt x="196" y="107"/>
                        <a:pt x="196" y="107"/>
                        <a:pt x="196" y="107"/>
                      </a:cubicBezTo>
                      <a:cubicBezTo>
                        <a:pt x="196" y="107"/>
                        <a:pt x="196" y="107"/>
                        <a:pt x="196" y="107"/>
                      </a:cubicBezTo>
                      <a:cubicBezTo>
                        <a:pt x="195" y="102"/>
                        <a:pt x="195" y="102"/>
                        <a:pt x="195" y="102"/>
                      </a:cubicBezTo>
                      <a:cubicBezTo>
                        <a:pt x="195" y="101"/>
                        <a:pt x="195" y="101"/>
                        <a:pt x="195" y="101"/>
                      </a:cubicBezTo>
                      <a:cubicBezTo>
                        <a:pt x="208" y="84"/>
                        <a:pt x="208" y="84"/>
                        <a:pt x="208" y="84"/>
                      </a:cubicBezTo>
                      <a:cubicBezTo>
                        <a:pt x="208" y="82"/>
                        <a:pt x="208" y="82"/>
                        <a:pt x="208" y="81"/>
                      </a:cubicBezTo>
                      <a:cubicBezTo>
                        <a:pt x="206" y="76"/>
                        <a:pt x="206" y="76"/>
                        <a:pt x="206" y="76"/>
                      </a:cubicBezTo>
                      <a:cubicBezTo>
                        <a:pt x="199" y="78"/>
                        <a:pt x="199" y="78"/>
                        <a:pt x="199" y="78"/>
                      </a:cubicBezTo>
                      <a:cubicBezTo>
                        <a:pt x="198" y="78"/>
                        <a:pt x="198" y="78"/>
                        <a:pt x="198" y="78"/>
                      </a:cubicBezTo>
                      <a:cubicBezTo>
                        <a:pt x="198" y="79"/>
                        <a:pt x="198" y="79"/>
                        <a:pt x="198" y="79"/>
                      </a:cubicBezTo>
                      <a:cubicBezTo>
                        <a:pt x="198" y="79"/>
                        <a:pt x="198" y="79"/>
                        <a:pt x="198" y="79"/>
                      </a:cubicBezTo>
                      <a:cubicBezTo>
                        <a:pt x="180" y="80"/>
                        <a:pt x="180" y="80"/>
                        <a:pt x="180" y="80"/>
                      </a:cubicBezTo>
                      <a:cubicBezTo>
                        <a:pt x="174" y="82"/>
                        <a:pt x="174" y="82"/>
                        <a:pt x="174" y="82"/>
                      </a:cubicBezTo>
                      <a:cubicBezTo>
                        <a:pt x="171" y="84"/>
                        <a:pt x="171" y="84"/>
                        <a:pt x="171" y="84"/>
                      </a:cubicBezTo>
                      <a:cubicBezTo>
                        <a:pt x="170" y="86"/>
                        <a:pt x="170" y="86"/>
                        <a:pt x="170" y="86"/>
                      </a:cubicBezTo>
                      <a:cubicBezTo>
                        <a:pt x="168" y="88"/>
                        <a:pt x="166" y="90"/>
                        <a:pt x="162" y="89"/>
                      </a:cubicBezTo>
                      <a:cubicBezTo>
                        <a:pt x="162" y="89"/>
                        <a:pt x="162" y="89"/>
                        <a:pt x="162" y="89"/>
                      </a:cubicBezTo>
                      <a:cubicBezTo>
                        <a:pt x="162" y="88"/>
                        <a:pt x="162" y="88"/>
                        <a:pt x="162" y="88"/>
                      </a:cubicBezTo>
                      <a:cubicBezTo>
                        <a:pt x="156" y="84"/>
                        <a:pt x="156" y="84"/>
                        <a:pt x="156" y="84"/>
                      </a:cubicBezTo>
                      <a:cubicBezTo>
                        <a:pt x="156" y="74"/>
                        <a:pt x="156" y="74"/>
                        <a:pt x="156" y="74"/>
                      </a:cubicBezTo>
                      <a:cubicBezTo>
                        <a:pt x="152" y="72"/>
                        <a:pt x="150" y="69"/>
                        <a:pt x="150" y="67"/>
                      </a:cubicBezTo>
                      <a:cubicBezTo>
                        <a:pt x="148" y="58"/>
                        <a:pt x="148" y="58"/>
                        <a:pt x="148" y="58"/>
                      </a:cubicBezTo>
                      <a:cubicBezTo>
                        <a:pt x="144" y="54"/>
                        <a:pt x="144" y="54"/>
                        <a:pt x="144" y="54"/>
                      </a:cubicBezTo>
                      <a:cubicBezTo>
                        <a:pt x="140" y="50"/>
                        <a:pt x="140" y="50"/>
                        <a:pt x="140" y="50"/>
                      </a:cubicBezTo>
                      <a:cubicBezTo>
                        <a:pt x="138" y="49"/>
                        <a:pt x="138" y="49"/>
                        <a:pt x="138" y="49"/>
                      </a:cubicBezTo>
                      <a:cubicBezTo>
                        <a:pt x="145" y="40"/>
                        <a:pt x="145" y="40"/>
                        <a:pt x="145" y="40"/>
                      </a:cubicBezTo>
                      <a:cubicBezTo>
                        <a:pt x="146" y="34"/>
                        <a:pt x="146" y="34"/>
                        <a:pt x="146" y="34"/>
                      </a:cubicBezTo>
                      <a:cubicBezTo>
                        <a:pt x="138" y="24"/>
                        <a:pt x="138" y="24"/>
                        <a:pt x="138" y="24"/>
                      </a:cubicBezTo>
                      <a:cubicBezTo>
                        <a:pt x="138" y="24"/>
                        <a:pt x="138" y="24"/>
                        <a:pt x="138" y="24"/>
                      </a:cubicBezTo>
                      <a:cubicBezTo>
                        <a:pt x="138" y="24"/>
                        <a:pt x="138" y="24"/>
                        <a:pt x="138" y="24"/>
                      </a:cubicBezTo>
                      <a:cubicBezTo>
                        <a:pt x="134" y="16"/>
                        <a:pt x="134" y="16"/>
                        <a:pt x="134" y="16"/>
                      </a:cubicBezTo>
                      <a:cubicBezTo>
                        <a:pt x="134" y="16"/>
                        <a:pt x="134" y="16"/>
                        <a:pt x="134" y="16"/>
                      </a:cubicBezTo>
                      <a:cubicBezTo>
                        <a:pt x="134" y="16"/>
                        <a:pt x="134" y="16"/>
                        <a:pt x="134" y="16"/>
                      </a:cubicBezTo>
                      <a:cubicBezTo>
                        <a:pt x="134" y="12"/>
                        <a:pt x="134" y="12"/>
                        <a:pt x="134" y="12"/>
                      </a:cubicBezTo>
                      <a:cubicBezTo>
                        <a:pt x="128" y="8"/>
                        <a:pt x="128" y="8"/>
                        <a:pt x="128" y="8"/>
                      </a:cubicBezTo>
                      <a:cubicBezTo>
                        <a:pt x="128" y="7"/>
                        <a:pt x="128" y="7"/>
                        <a:pt x="128" y="7"/>
                      </a:cubicBezTo>
                      <a:cubicBezTo>
                        <a:pt x="128" y="7"/>
                        <a:pt x="128" y="7"/>
                        <a:pt x="128" y="7"/>
                      </a:cubicBezTo>
                      <a:cubicBezTo>
                        <a:pt x="128" y="7"/>
                        <a:pt x="128" y="7"/>
                        <a:pt x="128" y="7"/>
                      </a:cubicBezTo>
                      <a:cubicBezTo>
                        <a:pt x="123" y="1"/>
                        <a:pt x="123" y="1"/>
                        <a:pt x="123" y="1"/>
                      </a:cubicBez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08" y="2"/>
                        <a:pt x="108" y="2"/>
                        <a:pt x="108" y="2"/>
                      </a:cubicBezTo>
                      <a:cubicBezTo>
                        <a:pt x="106" y="4"/>
                        <a:pt x="106" y="4"/>
                        <a:pt x="106" y="4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5" y="28"/>
                        <a:pt x="105" y="28"/>
                        <a:pt x="105" y="28"/>
                      </a:cubicBezTo>
                      <a:cubicBezTo>
                        <a:pt x="104" y="28"/>
                        <a:pt x="104" y="28"/>
                        <a:pt x="104" y="28"/>
                      </a:cubicBezTo>
                      <a:cubicBezTo>
                        <a:pt x="96" y="31"/>
                        <a:pt x="96" y="31"/>
                        <a:pt x="96" y="31"/>
                      </a:cubicBezTo>
                      <a:cubicBezTo>
                        <a:pt x="96" y="31"/>
                        <a:pt x="96" y="31"/>
                        <a:pt x="96" y="31"/>
                      </a:cubicBezTo>
                      <a:cubicBezTo>
                        <a:pt x="96" y="31"/>
                        <a:pt x="96" y="31"/>
                        <a:pt x="96" y="31"/>
                      </a:cubicBezTo>
                      <a:cubicBezTo>
                        <a:pt x="96" y="31"/>
                        <a:pt x="96" y="31"/>
                        <a:pt x="96" y="31"/>
                      </a:cubicBezTo>
                      <a:cubicBezTo>
                        <a:pt x="89" y="32"/>
                        <a:pt x="89" y="32"/>
                        <a:pt x="89" y="32"/>
                      </a:cubicBezTo>
                      <a:cubicBezTo>
                        <a:pt x="86" y="34"/>
                        <a:pt x="82" y="36"/>
                        <a:pt x="77" y="37"/>
                      </a:cubicBezTo>
                      <a:cubicBezTo>
                        <a:pt x="76" y="38"/>
                        <a:pt x="76" y="38"/>
                        <a:pt x="76" y="38"/>
                      </a:cubicBezTo>
                      <a:cubicBezTo>
                        <a:pt x="76" y="38"/>
                        <a:pt x="76" y="38"/>
                        <a:pt x="76" y="38"/>
                      </a:cubicBezTo>
                      <a:cubicBezTo>
                        <a:pt x="76" y="38"/>
                        <a:pt x="76" y="38"/>
                        <a:pt x="76" y="38"/>
                      </a:cubicBezTo>
                      <a:cubicBezTo>
                        <a:pt x="62" y="34"/>
                        <a:pt x="62" y="34"/>
                        <a:pt x="62" y="34"/>
                      </a:cubicBezTo>
                      <a:cubicBezTo>
                        <a:pt x="57" y="40"/>
                        <a:pt x="57" y="40"/>
                        <a:pt x="57" y="40"/>
                      </a:cubicBezTo>
                      <a:cubicBezTo>
                        <a:pt x="56" y="42"/>
                        <a:pt x="53" y="44"/>
                        <a:pt x="49" y="44"/>
                      </a:cubicBezTo>
                      <a:cubicBezTo>
                        <a:pt x="41" y="51"/>
                        <a:pt x="41" y="51"/>
                        <a:pt x="41" y="51"/>
                      </a:cubicBezTo>
                      <a:cubicBezTo>
                        <a:pt x="36" y="58"/>
                        <a:pt x="36" y="58"/>
                        <a:pt x="36" y="58"/>
                      </a:cubicBezTo>
                      <a:cubicBezTo>
                        <a:pt x="36" y="58"/>
                        <a:pt x="36" y="58"/>
                        <a:pt x="36" y="58"/>
                      </a:cubicBezTo>
                      <a:cubicBezTo>
                        <a:pt x="36" y="59"/>
                        <a:pt x="36" y="59"/>
                        <a:pt x="36" y="59"/>
                      </a:cubicBezTo>
                      <a:cubicBezTo>
                        <a:pt x="34" y="62"/>
                        <a:pt x="32" y="65"/>
                        <a:pt x="30" y="66"/>
                      </a:cubicBezTo>
                      <a:cubicBezTo>
                        <a:pt x="25" y="72"/>
                        <a:pt x="25" y="72"/>
                        <a:pt x="25" y="72"/>
                      </a:cubicBezTo>
                      <a:cubicBezTo>
                        <a:pt x="25" y="73"/>
                        <a:pt x="25" y="73"/>
                        <a:pt x="25" y="73"/>
                      </a:cubicBezTo>
                      <a:cubicBezTo>
                        <a:pt x="25" y="73"/>
                        <a:pt x="25" y="73"/>
                        <a:pt x="25" y="73"/>
                      </a:cubicBezTo>
                      <a:cubicBezTo>
                        <a:pt x="22" y="75"/>
                        <a:pt x="22" y="75"/>
                        <a:pt x="22" y="75"/>
                      </a:cubicBezTo>
                      <a:cubicBezTo>
                        <a:pt x="20" y="76"/>
                        <a:pt x="18" y="76"/>
                        <a:pt x="16" y="76"/>
                      </a:cubicBezTo>
                      <a:cubicBezTo>
                        <a:pt x="6" y="76"/>
                        <a:pt x="6" y="76"/>
                        <a:pt x="6" y="76"/>
                      </a:cubicBezTo>
                      <a:cubicBezTo>
                        <a:pt x="4" y="79"/>
                        <a:pt x="4" y="79"/>
                        <a:pt x="4" y="79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2" y="92"/>
                        <a:pt x="2" y="92"/>
                        <a:pt x="2" y="92"/>
                      </a:cubicBezTo>
                      <a:cubicBezTo>
                        <a:pt x="1" y="108"/>
                        <a:pt x="1" y="108"/>
                        <a:pt x="1" y="108"/>
                      </a:cubicBezTo>
                      <a:cubicBezTo>
                        <a:pt x="4" y="112"/>
                        <a:pt x="4" y="112"/>
                        <a:pt x="4" y="112"/>
                      </a:cubicBezTo>
                      <a:cubicBezTo>
                        <a:pt x="4" y="113"/>
                        <a:pt x="4" y="113"/>
                        <a:pt x="4" y="113"/>
                      </a:cubicBezTo>
                      <a:cubicBezTo>
                        <a:pt x="5" y="116"/>
                        <a:pt x="5" y="116"/>
                        <a:pt x="5" y="116"/>
                      </a:cubicBezTo>
                      <a:cubicBezTo>
                        <a:pt x="11" y="116"/>
                        <a:pt x="11" y="116"/>
                        <a:pt x="11" y="116"/>
                      </a:cubicBezTo>
                      <a:cubicBezTo>
                        <a:pt x="20" y="118"/>
                        <a:pt x="20" y="118"/>
                        <a:pt x="20" y="118"/>
                      </a:cubicBezTo>
                      <a:cubicBezTo>
                        <a:pt x="33" y="119"/>
                        <a:pt x="33" y="119"/>
                        <a:pt x="33" y="119"/>
                      </a:cubicBezTo>
                      <a:cubicBezTo>
                        <a:pt x="38" y="118"/>
                        <a:pt x="38" y="118"/>
                        <a:pt x="38" y="118"/>
                      </a:cubicBezTo>
                      <a:cubicBezTo>
                        <a:pt x="39" y="118"/>
                        <a:pt x="39" y="118"/>
                        <a:pt x="39" y="118"/>
                      </a:cubicBezTo>
                      <a:cubicBezTo>
                        <a:pt x="40" y="118"/>
                        <a:pt x="40" y="118"/>
                        <a:pt x="40" y="118"/>
                      </a:cubicBezTo>
                      <a:cubicBezTo>
                        <a:pt x="50" y="122"/>
                        <a:pt x="50" y="122"/>
                        <a:pt x="50" y="122"/>
                      </a:cubicBezTo>
                      <a:cubicBezTo>
                        <a:pt x="50" y="122"/>
                        <a:pt x="50" y="122"/>
                        <a:pt x="50" y="122"/>
                      </a:cubicBezTo>
                      <a:cubicBezTo>
                        <a:pt x="51" y="122"/>
                        <a:pt x="51" y="122"/>
                        <a:pt x="51" y="122"/>
                      </a:cubicBezTo>
                      <a:cubicBezTo>
                        <a:pt x="56" y="127"/>
                        <a:pt x="56" y="127"/>
                        <a:pt x="56" y="127"/>
                      </a:cubicBezTo>
                      <a:cubicBezTo>
                        <a:pt x="68" y="131"/>
                        <a:pt x="68" y="131"/>
                        <a:pt x="68" y="131"/>
                      </a:cubicBezTo>
                      <a:cubicBezTo>
                        <a:pt x="69" y="131"/>
                        <a:pt x="69" y="131"/>
                        <a:pt x="69" y="131"/>
                      </a:cubicBezTo>
                      <a:cubicBezTo>
                        <a:pt x="77" y="136"/>
                        <a:pt x="77" y="136"/>
                        <a:pt x="77" y="136"/>
                      </a:cubicBezTo>
                      <a:cubicBezTo>
                        <a:pt x="96" y="154"/>
                        <a:pt x="96" y="154"/>
                        <a:pt x="96" y="154"/>
                      </a:cubicBezTo>
                      <a:cubicBezTo>
                        <a:pt x="105" y="158"/>
                        <a:pt x="105" y="158"/>
                        <a:pt x="105" y="158"/>
                      </a:cubicBezTo>
                      <a:cubicBezTo>
                        <a:pt x="109" y="156"/>
                        <a:pt x="109" y="156"/>
                        <a:pt x="109" y="156"/>
                      </a:cubicBezTo>
                      <a:cubicBezTo>
                        <a:pt x="112" y="150"/>
                        <a:pt x="112" y="150"/>
                        <a:pt x="112" y="150"/>
                      </a:cubicBezTo>
                      <a:cubicBezTo>
                        <a:pt x="110" y="139"/>
                        <a:pt x="110" y="139"/>
                        <a:pt x="110" y="139"/>
                      </a:cubicBezTo>
                      <a:cubicBezTo>
                        <a:pt x="110" y="136"/>
                        <a:pt x="113" y="134"/>
                        <a:pt x="118" y="132"/>
                      </a:cubicBezTo>
                      <a:cubicBezTo>
                        <a:pt x="118" y="131"/>
                        <a:pt x="118" y="131"/>
                        <a:pt x="118" y="131"/>
                      </a:cubicBezTo>
                      <a:cubicBezTo>
                        <a:pt x="143" y="146"/>
                        <a:pt x="143" y="146"/>
                        <a:pt x="143" y="146"/>
                      </a:cubicBezTo>
                      <a:cubicBezTo>
                        <a:pt x="146" y="145"/>
                        <a:pt x="146" y="145"/>
                        <a:pt x="146" y="145"/>
                      </a:cubicBezTo>
                      <a:cubicBezTo>
                        <a:pt x="151" y="142"/>
                        <a:pt x="151" y="142"/>
                        <a:pt x="151" y="142"/>
                      </a:cubicBezTo>
                      <a:cubicBezTo>
                        <a:pt x="152" y="142"/>
                        <a:pt x="152" y="142"/>
                        <a:pt x="152" y="142"/>
                      </a:cubicBezTo>
                      <a:cubicBezTo>
                        <a:pt x="155" y="142"/>
                        <a:pt x="155" y="142"/>
                        <a:pt x="155" y="142"/>
                      </a:cubicBezTo>
                      <a:cubicBezTo>
                        <a:pt x="160" y="138"/>
                        <a:pt x="160" y="138"/>
                        <a:pt x="160" y="138"/>
                      </a:cubicBezTo>
                      <a:cubicBezTo>
                        <a:pt x="161" y="138"/>
                        <a:pt x="161" y="138"/>
                        <a:pt x="161" y="138"/>
                      </a:cubicBezTo>
                      <a:cubicBezTo>
                        <a:pt x="162" y="138"/>
                        <a:pt x="162" y="138"/>
                        <a:pt x="162" y="138"/>
                      </a:cubicBezTo>
                      <a:cubicBezTo>
                        <a:pt x="176" y="148"/>
                        <a:pt x="176" y="148"/>
                        <a:pt x="176" y="148"/>
                      </a:cubicBezTo>
                      <a:cubicBezTo>
                        <a:pt x="177" y="149"/>
                        <a:pt x="177" y="149"/>
                        <a:pt x="177" y="149"/>
                      </a:cubicBezTo>
                      <a:cubicBezTo>
                        <a:pt x="186" y="156"/>
                        <a:pt x="186" y="156"/>
                        <a:pt x="186" y="156"/>
                      </a:cubicBezTo>
                      <a:cubicBezTo>
                        <a:pt x="188" y="158"/>
                        <a:pt x="192" y="161"/>
                        <a:pt x="194" y="165"/>
                      </a:cubicBezTo>
                      <a:cubicBezTo>
                        <a:pt x="199" y="170"/>
                        <a:pt x="199" y="170"/>
                        <a:pt x="199" y="170"/>
                      </a:cubicBezTo>
                      <a:cubicBezTo>
                        <a:pt x="202" y="169"/>
                        <a:pt x="202" y="169"/>
                        <a:pt x="202" y="169"/>
                      </a:cubicBezTo>
                      <a:cubicBezTo>
                        <a:pt x="206" y="162"/>
                        <a:pt x="206" y="162"/>
                        <a:pt x="206" y="162"/>
                      </a:cubicBezTo>
                      <a:cubicBezTo>
                        <a:pt x="215" y="168"/>
                        <a:pt x="215" y="168"/>
                        <a:pt x="215" y="168"/>
                      </a:cubicBezTo>
                      <a:cubicBezTo>
                        <a:pt x="215" y="168"/>
                        <a:pt x="215" y="168"/>
                        <a:pt x="215" y="168"/>
                      </a:cubicBezTo>
                      <a:cubicBezTo>
                        <a:pt x="216" y="168"/>
                        <a:pt x="216" y="168"/>
                        <a:pt x="216" y="168"/>
                      </a:cubicBezTo>
                      <a:cubicBezTo>
                        <a:pt x="216" y="168"/>
                        <a:pt x="216" y="168"/>
                        <a:pt x="216" y="168"/>
                      </a:cubicBezTo>
                      <a:cubicBezTo>
                        <a:pt x="222" y="176"/>
                        <a:pt x="222" y="176"/>
                        <a:pt x="222" y="176"/>
                      </a:cubicBezTo>
                      <a:cubicBezTo>
                        <a:pt x="240" y="190"/>
                        <a:pt x="240" y="190"/>
                        <a:pt x="240" y="190"/>
                      </a:cubicBezTo>
                      <a:cubicBezTo>
                        <a:pt x="240" y="190"/>
                        <a:pt x="240" y="190"/>
                        <a:pt x="240" y="190"/>
                      </a:cubicBezTo>
                      <a:cubicBezTo>
                        <a:pt x="246" y="196"/>
                        <a:pt x="246" y="196"/>
                        <a:pt x="246" y="196"/>
                      </a:cubicBezTo>
                      <a:cubicBezTo>
                        <a:pt x="261" y="191"/>
                        <a:pt x="261" y="191"/>
                        <a:pt x="261" y="191"/>
                      </a:cubicBezTo>
                      <a:cubicBezTo>
                        <a:pt x="262" y="203"/>
                        <a:pt x="262" y="203"/>
                        <a:pt x="262" y="203"/>
                      </a:cubicBezTo>
                      <a:cubicBezTo>
                        <a:pt x="269" y="210"/>
                        <a:pt x="269" y="210"/>
                        <a:pt x="269" y="210"/>
                      </a:cubicBezTo>
                      <a:cubicBezTo>
                        <a:pt x="269" y="210"/>
                        <a:pt x="269" y="210"/>
                        <a:pt x="269" y="210"/>
                      </a:cubicBezTo>
                      <a:cubicBezTo>
                        <a:pt x="269" y="210"/>
                        <a:pt x="269" y="210"/>
                        <a:pt x="269" y="210"/>
                      </a:cubicBezTo>
                      <a:cubicBezTo>
                        <a:pt x="274" y="218"/>
                        <a:pt x="274" y="218"/>
                        <a:pt x="274" y="218"/>
                      </a:cubicBezTo>
                      <a:cubicBezTo>
                        <a:pt x="274" y="219"/>
                        <a:pt x="274" y="219"/>
                        <a:pt x="274" y="219"/>
                      </a:cubicBezTo>
                      <a:cubicBezTo>
                        <a:pt x="274" y="219"/>
                        <a:pt x="274" y="219"/>
                        <a:pt x="274" y="219"/>
                      </a:cubicBezTo>
                      <a:cubicBezTo>
                        <a:pt x="274" y="220"/>
                        <a:pt x="274" y="220"/>
                        <a:pt x="274" y="220"/>
                      </a:cubicBezTo>
                      <a:cubicBezTo>
                        <a:pt x="280" y="247"/>
                        <a:pt x="280" y="247"/>
                        <a:pt x="280" y="247"/>
                      </a:cubicBezTo>
                      <a:cubicBezTo>
                        <a:pt x="286" y="258"/>
                        <a:pt x="286" y="258"/>
                        <a:pt x="286" y="258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8" y="280"/>
                        <a:pt x="278" y="280"/>
                        <a:pt x="278" y="280"/>
                      </a:cubicBezTo>
                      <a:cubicBezTo>
                        <a:pt x="272" y="282"/>
                        <a:pt x="272" y="282"/>
                        <a:pt x="272" y="282"/>
                      </a:cubicBezTo>
                      <a:cubicBezTo>
                        <a:pt x="272" y="288"/>
                        <a:pt x="272" y="288"/>
                        <a:pt x="272" y="288"/>
                      </a:cubicBezTo>
                      <a:cubicBezTo>
                        <a:pt x="271" y="288"/>
                        <a:pt x="271" y="288"/>
                        <a:pt x="271" y="288"/>
                      </a:cubicBezTo>
                      <a:cubicBezTo>
                        <a:pt x="264" y="299"/>
                        <a:pt x="264" y="299"/>
                        <a:pt x="264" y="299"/>
                      </a:cubicBezTo>
                      <a:cubicBezTo>
                        <a:pt x="264" y="299"/>
                        <a:pt x="264" y="299"/>
                        <a:pt x="264" y="299"/>
                      </a:cubicBezTo>
                      <a:cubicBezTo>
                        <a:pt x="254" y="300"/>
                        <a:pt x="254" y="300"/>
                        <a:pt x="254" y="300"/>
                      </a:cubicBezTo>
                      <a:cubicBezTo>
                        <a:pt x="244" y="308"/>
                        <a:pt x="244" y="308"/>
                        <a:pt x="244" y="308"/>
                      </a:cubicBezTo>
                      <a:cubicBezTo>
                        <a:pt x="246" y="309"/>
                        <a:pt x="247" y="310"/>
                        <a:pt x="250" y="311"/>
                      </a:cubicBezTo>
                      <a:cubicBezTo>
                        <a:pt x="254" y="312"/>
                        <a:pt x="254" y="316"/>
                        <a:pt x="252" y="321"/>
                      </a:cubicBezTo>
                      <a:cubicBezTo>
                        <a:pt x="252" y="322"/>
                        <a:pt x="252" y="322"/>
                        <a:pt x="252" y="322"/>
                      </a:cubicBezTo>
                      <a:cubicBezTo>
                        <a:pt x="246" y="328"/>
                        <a:pt x="246" y="328"/>
                        <a:pt x="246" y="328"/>
                      </a:cubicBezTo>
                      <a:cubicBezTo>
                        <a:pt x="245" y="328"/>
                        <a:pt x="245" y="328"/>
                        <a:pt x="245" y="328"/>
                      </a:cubicBezTo>
                      <a:cubicBezTo>
                        <a:pt x="245" y="329"/>
                        <a:pt x="245" y="329"/>
                        <a:pt x="245" y="329"/>
                      </a:cubicBezTo>
                      <a:cubicBezTo>
                        <a:pt x="244" y="329"/>
                        <a:pt x="244" y="329"/>
                        <a:pt x="244" y="329"/>
                      </a:cubicBezTo>
                      <a:cubicBezTo>
                        <a:pt x="244" y="329"/>
                        <a:pt x="244" y="329"/>
                        <a:pt x="244" y="329"/>
                      </a:cubicBezTo>
                      <a:cubicBezTo>
                        <a:pt x="225" y="326"/>
                        <a:pt x="225" y="326"/>
                        <a:pt x="225" y="326"/>
                      </a:cubicBezTo>
                      <a:cubicBezTo>
                        <a:pt x="224" y="333"/>
                        <a:pt x="224" y="333"/>
                        <a:pt x="224" y="333"/>
                      </a:cubicBezTo>
                      <a:cubicBezTo>
                        <a:pt x="226" y="348"/>
                        <a:pt x="226" y="348"/>
                        <a:pt x="226" y="348"/>
                      </a:cubicBezTo>
                      <a:cubicBezTo>
                        <a:pt x="242" y="354"/>
                        <a:pt x="242" y="354"/>
                        <a:pt x="242" y="354"/>
                      </a:cubicBezTo>
                      <a:cubicBezTo>
                        <a:pt x="242" y="355"/>
                        <a:pt x="242" y="355"/>
                        <a:pt x="242" y="355"/>
                      </a:cubicBezTo>
                      <a:cubicBezTo>
                        <a:pt x="242" y="355"/>
                        <a:pt x="242" y="355"/>
                        <a:pt x="242" y="355"/>
                      </a:cubicBezTo>
                      <a:cubicBezTo>
                        <a:pt x="248" y="353"/>
                        <a:pt x="248" y="353"/>
                        <a:pt x="248" y="353"/>
                      </a:cubicBezTo>
                      <a:cubicBezTo>
                        <a:pt x="249" y="353"/>
                        <a:pt x="249" y="353"/>
                        <a:pt x="249" y="353"/>
                      </a:cubicBezTo>
                      <a:cubicBezTo>
                        <a:pt x="250" y="352"/>
                        <a:pt x="250" y="352"/>
                        <a:pt x="250" y="352"/>
                      </a:cubicBezTo>
                      <a:cubicBezTo>
                        <a:pt x="250" y="353"/>
                        <a:pt x="250" y="353"/>
                        <a:pt x="250" y="353"/>
                      </a:cubicBezTo>
                      <a:cubicBezTo>
                        <a:pt x="250" y="353"/>
                        <a:pt x="250" y="353"/>
                        <a:pt x="250" y="353"/>
                      </a:cubicBezTo>
                      <a:cubicBezTo>
                        <a:pt x="255" y="356"/>
                        <a:pt x="255" y="356"/>
                        <a:pt x="255" y="356"/>
                      </a:cubicBezTo>
                      <a:cubicBezTo>
                        <a:pt x="262" y="356"/>
                        <a:pt x="262" y="356"/>
                        <a:pt x="262" y="356"/>
                      </a:cubicBezTo>
                      <a:cubicBezTo>
                        <a:pt x="264" y="355"/>
                        <a:pt x="264" y="355"/>
                        <a:pt x="264" y="355"/>
                      </a:cubicBezTo>
                      <a:cubicBezTo>
                        <a:pt x="262" y="348"/>
                        <a:pt x="262" y="348"/>
                        <a:pt x="262" y="348"/>
                      </a:cubicBezTo>
                      <a:cubicBezTo>
                        <a:pt x="262" y="348"/>
                        <a:pt x="262" y="348"/>
                        <a:pt x="262" y="348"/>
                      </a:cubicBezTo>
                      <a:cubicBezTo>
                        <a:pt x="262" y="348"/>
                        <a:pt x="262" y="348"/>
                        <a:pt x="262" y="348"/>
                      </a:cubicBezTo>
                      <a:cubicBezTo>
                        <a:pt x="260" y="340"/>
                        <a:pt x="260" y="340"/>
                        <a:pt x="260" y="340"/>
                      </a:cubicBezTo>
                      <a:cubicBezTo>
                        <a:pt x="260" y="339"/>
                        <a:pt x="260" y="339"/>
                        <a:pt x="260" y="339"/>
                      </a:cubicBezTo>
                      <a:cubicBezTo>
                        <a:pt x="260" y="338"/>
                        <a:pt x="260" y="338"/>
                        <a:pt x="260" y="338"/>
                      </a:cubicBezTo>
                      <a:cubicBezTo>
                        <a:pt x="260" y="338"/>
                        <a:pt x="260" y="338"/>
                        <a:pt x="260" y="338"/>
                      </a:cubicBezTo>
                      <a:cubicBezTo>
                        <a:pt x="260" y="338"/>
                        <a:pt x="260" y="338"/>
                        <a:pt x="260" y="338"/>
                      </a:cubicBezTo>
                      <a:cubicBezTo>
                        <a:pt x="263" y="335"/>
                        <a:pt x="263" y="335"/>
                        <a:pt x="263" y="335"/>
                      </a:cubicBezTo>
                      <a:cubicBezTo>
                        <a:pt x="264" y="334"/>
                        <a:pt x="264" y="334"/>
                        <a:pt x="264" y="334"/>
                      </a:cubicBezTo>
                      <a:cubicBezTo>
                        <a:pt x="264" y="334"/>
                        <a:pt x="264" y="334"/>
                        <a:pt x="264" y="334"/>
                      </a:cubicBezTo>
                      <a:cubicBezTo>
                        <a:pt x="264" y="334"/>
                        <a:pt x="264" y="334"/>
                        <a:pt x="264" y="334"/>
                      </a:cubicBezTo>
                      <a:cubicBezTo>
                        <a:pt x="268" y="328"/>
                        <a:pt x="268" y="328"/>
                        <a:pt x="268" y="328"/>
                      </a:cubicBezTo>
                      <a:cubicBezTo>
                        <a:pt x="269" y="327"/>
                        <a:pt x="269" y="327"/>
                        <a:pt x="269" y="327"/>
                      </a:cubicBezTo>
                      <a:cubicBezTo>
                        <a:pt x="276" y="322"/>
                        <a:pt x="276" y="322"/>
                        <a:pt x="276" y="322"/>
                      </a:cubicBezTo>
                      <a:cubicBezTo>
                        <a:pt x="276" y="322"/>
                        <a:pt x="276" y="322"/>
                        <a:pt x="276" y="322"/>
                      </a:cubicBezTo>
                      <a:cubicBezTo>
                        <a:pt x="276" y="321"/>
                        <a:pt x="276" y="321"/>
                        <a:pt x="276" y="321"/>
                      </a:cubicBezTo>
                      <a:cubicBezTo>
                        <a:pt x="277" y="321"/>
                        <a:pt x="277" y="321"/>
                        <a:pt x="277" y="321"/>
                      </a:cubicBezTo>
                      <a:cubicBezTo>
                        <a:pt x="277" y="321"/>
                        <a:pt x="277" y="321"/>
                        <a:pt x="277" y="321"/>
                      </a:cubicBezTo>
                      <a:cubicBezTo>
                        <a:pt x="286" y="320"/>
                        <a:pt x="286" y="320"/>
                        <a:pt x="286" y="320"/>
                      </a:cubicBezTo>
                      <a:cubicBezTo>
                        <a:pt x="286" y="322"/>
                        <a:pt x="286" y="322"/>
                        <a:pt x="286" y="322"/>
                      </a:cubicBezTo>
                      <a:cubicBezTo>
                        <a:pt x="286" y="325"/>
                        <a:pt x="286" y="327"/>
                        <a:pt x="286" y="328"/>
                      </a:cubicBezTo>
                      <a:cubicBezTo>
                        <a:pt x="288" y="332"/>
                        <a:pt x="288" y="332"/>
                        <a:pt x="288" y="332"/>
                      </a:cubicBezTo>
                      <a:cubicBezTo>
                        <a:pt x="290" y="337"/>
                        <a:pt x="290" y="337"/>
                        <a:pt x="290" y="337"/>
                      </a:cubicBezTo>
                      <a:cubicBezTo>
                        <a:pt x="298" y="342"/>
                        <a:pt x="298" y="342"/>
                        <a:pt x="298" y="342"/>
                      </a:cubicBezTo>
                      <a:cubicBezTo>
                        <a:pt x="320" y="344"/>
                        <a:pt x="320" y="344"/>
                        <a:pt x="320" y="344"/>
                      </a:cubicBezTo>
                      <a:cubicBezTo>
                        <a:pt x="321" y="344"/>
                        <a:pt x="321" y="344"/>
                        <a:pt x="321" y="344"/>
                      </a:cubicBezTo>
                      <a:cubicBezTo>
                        <a:pt x="322" y="344"/>
                        <a:pt x="322" y="344"/>
                        <a:pt x="322" y="344"/>
                      </a:cubicBezTo>
                      <a:cubicBezTo>
                        <a:pt x="322" y="345"/>
                        <a:pt x="322" y="345"/>
                        <a:pt x="322" y="345"/>
                      </a:cubicBezTo>
                      <a:cubicBezTo>
                        <a:pt x="322" y="346"/>
                        <a:pt x="322" y="346"/>
                        <a:pt x="322" y="346"/>
                      </a:cubicBezTo>
                      <a:cubicBezTo>
                        <a:pt x="322" y="353"/>
                        <a:pt x="322" y="353"/>
                        <a:pt x="322" y="353"/>
                      </a:cubicBezTo>
                      <a:cubicBezTo>
                        <a:pt x="328" y="360"/>
                        <a:pt x="328" y="360"/>
                        <a:pt x="328" y="360"/>
                      </a:cubicBezTo>
                      <a:cubicBezTo>
                        <a:pt x="333" y="362"/>
                        <a:pt x="333" y="362"/>
                        <a:pt x="333" y="362"/>
                      </a:cubicBezTo>
                      <a:cubicBezTo>
                        <a:pt x="334" y="362"/>
                        <a:pt x="334" y="362"/>
                        <a:pt x="334" y="362"/>
                      </a:cubicBezTo>
                      <a:cubicBezTo>
                        <a:pt x="334" y="362"/>
                        <a:pt x="334" y="362"/>
                        <a:pt x="334" y="362"/>
                      </a:cubicBezTo>
                      <a:cubicBezTo>
                        <a:pt x="334" y="363"/>
                        <a:pt x="334" y="363"/>
                        <a:pt x="334" y="363"/>
                      </a:cubicBezTo>
                      <a:cubicBezTo>
                        <a:pt x="334" y="366"/>
                        <a:pt x="334" y="366"/>
                        <a:pt x="334" y="366"/>
                      </a:cubicBezTo>
                      <a:cubicBezTo>
                        <a:pt x="334" y="370"/>
                        <a:pt x="334" y="370"/>
                        <a:pt x="334" y="370"/>
                      </a:cubicBezTo>
                      <a:cubicBezTo>
                        <a:pt x="332" y="378"/>
                        <a:pt x="332" y="378"/>
                        <a:pt x="332" y="378"/>
                      </a:cubicBezTo>
                      <a:cubicBezTo>
                        <a:pt x="335" y="380"/>
                        <a:pt x="335" y="380"/>
                        <a:pt x="335" y="380"/>
                      </a:cubicBezTo>
                      <a:cubicBezTo>
                        <a:pt x="338" y="380"/>
                        <a:pt x="341" y="380"/>
                        <a:pt x="344" y="382"/>
                      </a:cubicBezTo>
                      <a:cubicBezTo>
                        <a:pt x="353" y="386"/>
                        <a:pt x="353" y="386"/>
                        <a:pt x="353" y="386"/>
                      </a:cubicBezTo>
                      <a:cubicBezTo>
                        <a:pt x="358" y="382"/>
                        <a:pt x="358" y="382"/>
                        <a:pt x="358" y="382"/>
                      </a:cubicBezTo>
                      <a:cubicBezTo>
                        <a:pt x="364" y="375"/>
                        <a:pt x="364" y="375"/>
                        <a:pt x="364" y="375"/>
                      </a:cubicBezTo>
                      <a:cubicBezTo>
                        <a:pt x="365" y="372"/>
                        <a:pt x="365" y="372"/>
                        <a:pt x="365" y="372"/>
                      </a:cubicBezTo>
                      <a:cubicBezTo>
                        <a:pt x="365" y="372"/>
                        <a:pt x="365" y="372"/>
                        <a:pt x="365" y="372"/>
                      </a:cubicBezTo>
                      <a:cubicBezTo>
                        <a:pt x="366" y="371"/>
                        <a:pt x="366" y="371"/>
                        <a:pt x="366" y="371"/>
                      </a:cubicBezTo>
                      <a:cubicBezTo>
                        <a:pt x="367" y="370"/>
                        <a:pt x="367" y="370"/>
                        <a:pt x="367" y="370"/>
                      </a:cubicBezTo>
                      <a:cubicBezTo>
                        <a:pt x="367" y="370"/>
                        <a:pt x="367" y="370"/>
                        <a:pt x="367" y="370"/>
                      </a:cubicBezTo>
                      <a:cubicBezTo>
                        <a:pt x="365" y="361"/>
                        <a:pt x="365" y="361"/>
                        <a:pt x="365" y="361"/>
                      </a:cubicBezTo>
                      <a:cubicBezTo>
                        <a:pt x="364" y="357"/>
                        <a:pt x="364" y="357"/>
                        <a:pt x="364" y="357"/>
                      </a:cubicBezTo>
                      <a:cubicBezTo>
                        <a:pt x="364" y="356"/>
                        <a:pt x="364" y="356"/>
                        <a:pt x="364" y="356"/>
                      </a:cubicBezTo>
                      <a:cubicBezTo>
                        <a:pt x="364" y="356"/>
                        <a:pt x="364" y="356"/>
                        <a:pt x="364" y="356"/>
                      </a:cubicBezTo>
                      <a:cubicBezTo>
                        <a:pt x="364" y="356"/>
                        <a:pt x="364" y="356"/>
                        <a:pt x="364" y="356"/>
                      </a:cubicBezTo>
                      <a:cubicBezTo>
                        <a:pt x="364" y="355"/>
                        <a:pt x="364" y="355"/>
                        <a:pt x="364" y="355"/>
                      </a:cubicBezTo>
                      <a:cubicBezTo>
                        <a:pt x="368" y="350"/>
                        <a:pt x="368" y="350"/>
                        <a:pt x="368" y="350"/>
                      </a:cubicBezTo>
                      <a:cubicBezTo>
                        <a:pt x="368" y="350"/>
                        <a:pt x="368" y="350"/>
                        <a:pt x="368" y="350"/>
                      </a:cubicBezTo>
                      <a:cubicBezTo>
                        <a:pt x="368" y="350"/>
                        <a:pt x="368" y="350"/>
                        <a:pt x="368" y="350"/>
                      </a:cubicBezTo>
                      <a:cubicBezTo>
                        <a:pt x="374" y="345"/>
                        <a:pt x="374" y="345"/>
                        <a:pt x="374" y="345"/>
                      </a:cubicBezTo>
                      <a:cubicBezTo>
                        <a:pt x="375" y="345"/>
                        <a:pt x="375" y="345"/>
                        <a:pt x="375" y="345"/>
                      </a:cubicBezTo>
                      <a:cubicBezTo>
                        <a:pt x="388" y="345"/>
                        <a:pt x="388" y="345"/>
                        <a:pt x="388" y="345"/>
                      </a:cubicBezTo>
                      <a:cubicBezTo>
                        <a:pt x="390" y="344"/>
                        <a:pt x="390" y="344"/>
                        <a:pt x="390" y="344"/>
                      </a:cubicBezTo>
                      <a:cubicBezTo>
                        <a:pt x="390" y="338"/>
                        <a:pt x="390" y="338"/>
                        <a:pt x="390" y="338"/>
                      </a:cubicBezTo>
                      <a:cubicBezTo>
                        <a:pt x="388" y="332"/>
                        <a:pt x="388" y="332"/>
                        <a:pt x="388" y="332"/>
                      </a:cubicBezTo>
                      <a:cubicBezTo>
                        <a:pt x="383" y="324"/>
                        <a:pt x="383" y="324"/>
                        <a:pt x="383" y="324"/>
                      </a:cubicBezTo>
                      <a:cubicBezTo>
                        <a:pt x="383" y="324"/>
                        <a:pt x="383" y="324"/>
                        <a:pt x="383" y="324"/>
                      </a:cubicBezTo>
                      <a:cubicBezTo>
                        <a:pt x="383" y="324"/>
                        <a:pt x="383" y="324"/>
                        <a:pt x="383" y="324"/>
                      </a:cubicBezTo>
                      <a:cubicBezTo>
                        <a:pt x="383" y="314"/>
                        <a:pt x="383" y="314"/>
                        <a:pt x="383" y="314"/>
                      </a:cubicBezTo>
                      <a:cubicBezTo>
                        <a:pt x="383" y="313"/>
                        <a:pt x="383" y="313"/>
                        <a:pt x="383" y="313"/>
                      </a:cubicBezTo>
                      <a:cubicBezTo>
                        <a:pt x="383" y="313"/>
                        <a:pt x="383" y="313"/>
                        <a:pt x="383" y="313"/>
                      </a:cubicBezTo>
                      <a:cubicBezTo>
                        <a:pt x="385" y="307"/>
                        <a:pt x="385" y="307"/>
                        <a:pt x="385" y="307"/>
                      </a:cubicBezTo>
                      <a:cubicBezTo>
                        <a:pt x="385" y="307"/>
                        <a:pt x="385" y="307"/>
                        <a:pt x="385" y="307"/>
                      </a:cubicBezTo>
                      <a:cubicBezTo>
                        <a:pt x="386" y="307"/>
                        <a:pt x="386" y="307"/>
                        <a:pt x="386" y="307"/>
                      </a:cubicBezTo>
                      <a:cubicBezTo>
                        <a:pt x="386" y="307"/>
                        <a:pt x="386" y="307"/>
                        <a:pt x="386" y="307"/>
                      </a:cubicBezTo>
                      <a:cubicBezTo>
                        <a:pt x="396" y="291"/>
                        <a:pt x="396" y="291"/>
                        <a:pt x="396" y="291"/>
                      </a:cubicBezTo>
                      <a:cubicBezTo>
                        <a:pt x="397" y="291"/>
                        <a:pt x="397" y="291"/>
                        <a:pt x="397" y="291"/>
                      </a:cubicBezTo>
                      <a:cubicBezTo>
                        <a:pt x="397" y="291"/>
                        <a:pt x="397" y="291"/>
                        <a:pt x="397" y="291"/>
                      </a:cubicBezTo>
                      <a:cubicBezTo>
                        <a:pt x="398" y="290"/>
                        <a:pt x="398" y="290"/>
                        <a:pt x="398" y="290"/>
                      </a:cubicBezTo>
                      <a:cubicBezTo>
                        <a:pt x="400" y="290"/>
                        <a:pt x="400" y="290"/>
                        <a:pt x="400" y="290"/>
                      </a:cubicBezTo>
                      <a:cubicBezTo>
                        <a:pt x="404" y="291"/>
                        <a:pt x="404" y="291"/>
                        <a:pt x="404" y="291"/>
                      </a:cubicBezTo>
                      <a:cubicBezTo>
                        <a:pt x="414" y="296"/>
                        <a:pt x="414" y="296"/>
                        <a:pt x="414" y="296"/>
                      </a:cubicBezTo>
                      <a:cubicBezTo>
                        <a:pt x="420" y="298"/>
                        <a:pt x="420" y="298"/>
                        <a:pt x="420" y="298"/>
                      </a:cubicBezTo>
                      <a:cubicBezTo>
                        <a:pt x="420" y="295"/>
                        <a:pt x="420" y="295"/>
                        <a:pt x="420" y="295"/>
                      </a:cubicBezTo>
                      <a:cubicBezTo>
                        <a:pt x="419" y="294"/>
                        <a:pt x="419" y="294"/>
                        <a:pt x="419" y="294"/>
                      </a:cubicBezTo>
                      <a:cubicBezTo>
                        <a:pt x="419" y="293"/>
                        <a:pt x="419" y="293"/>
                        <a:pt x="419" y="293"/>
                      </a:cubicBezTo>
                      <a:cubicBezTo>
                        <a:pt x="419" y="290"/>
                        <a:pt x="420" y="288"/>
                        <a:pt x="423" y="286"/>
                      </a:cubicBezTo>
                      <a:cubicBezTo>
                        <a:pt x="430" y="281"/>
                        <a:pt x="430" y="281"/>
                        <a:pt x="430" y="281"/>
                      </a:cubicBezTo>
                      <a:cubicBezTo>
                        <a:pt x="430" y="281"/>
                        <a:pt x="430" y="281"/>
                        <a:pt x="430" y="281"/>
                      </a:cubicBezTo>
                      <a:cubicBezTo>
                        <a:pt x="430" y="281"/>
                        <a:pt x="430" y="281"/>
                        <a:pt x="430" y="281"/>
                      </a:cubicBezTo>
                      <a:cubicBezTo>
                        <a:pt x="430" y="280"/>
                        <a:pt x="430" y="280"/>
                        <a:pt x="430" y="280"/>
                      </a:cubicBezTo>
                      <a:cubicBezTo>
                        <a:pt x="434" y="279"/>
                        <a:pt x="437" y="278"/>
                        <a:pt x="438" y="278"/>
                      </a:cubicBezTo>
                      <a:cubicBezTo>
                        <a:pt x="445" y="278"/>
                        <a:pt x="445" y="278"/>
                        <a:pt x="445" y="278"/>
                      </a:cubicBezTo>
                      <a:cubicBezTo>
                        <a:pt x="446" y="278"/>
                        <a:pt x="446" y="278"/>
                        <a:pt x="446" y="278"/>
                      </a:cubicBezTo>
                      <a:cubicBezTo>
                        <a:pt x="446" y="278"/>
                        <a:pt x="446" y="278"/>
                        <a:pt x="446" y="278"/>
                      </a:cubicBezTo>
                      <a:cubicBezTo>
                        <a:pt x="450" y="278"/>
                        <a:pt x="450" y="278"/>
                        <a:pt x="450" y="278"/>
                      </a:cubicBezTo>
                      <a:cubicBezTo>
                        <a:pt x="452" y="268"/>
                        <a:pt x="452" y="268"/>
                        <a:pt x="452" y="268"/>
                      </a:cubicBezTo>
                      <a:cubicBezTo>
                        <a:pt x="452" y="262"/>
                        <a:pt x="452" y="262"/>
                        <a:pt x="452" y="262"/>
                      </a:cubicBezTo>
                      <a:cubicBezTo>
                        <a:pt x="452" y="257"/>
                        <a:pt x="452" y="254"/>
                        <a:pt x="454" y="254"/>
                      </a:cubicBezTo>
                      <a:cubicBezTo>
                        <a:pt x="456" y="248"/>
                        <a:pt x="456" y="248"/>
                        <a:pt x="456" y="248"/>
                      </a:cubicBezTo>
                      <a:cubicBezTo>
                        <a:pt x="453" y="244"/>
                        <a:pt x="453" y="244"/>
                        <a:pt x="453" y="244"/>
                      </a:cubicBezTo>
                      <a:cubicBezTo>
                        <a:pt x="448" y="240"/>
                        <a:pt x="448" y="240"/>
                        <a:pt x="448" y="240"/>
                      </a:cubicBezTo>
                      <a:cubicBezTo>
                        <a:pt x="438" y="238"/>
                        <a:pt x="438" y="238"/>
                        <a:pt x="438" y="238"/>
                      </a:cubicBezTo>
                      <a:cubicBezTo>
                        <a:pt x="436" y="238"/>
                        <a:pt x="432" y="236"/>
                        <a:pt x="426" y="230"/>
                      </a:cubicBezTo>
                      <a:cubicBezTo>
                        <a:pt x="420" y="228"/>
                        <a:pt x="420" y="228"/>
                        <a:pt x="420" y="228"/>
                      </a:cubicBezTo>
                      <a:cubicBezTo>
                        <a:pt x="420" y="228"/>
                        <a:pt x="420" y="228"/>
                        <a:pt x="420" y="228"/>
                      </a:cubicBezTo>
                      <a:cubicBezTo>
                        <a:pt x="420" y="227"/>
                        <a:pt x="420" y="227"/>
                        <a:pt x="420" y="227"/>
                      </a:cubicBezTo>
                      <a:cubicBezTo>
                        <a:pt x="412" y="218"/>
                        <a:pt x="412" y="218"/>
                        <a:pt x="412" y="218"/>
                      </a:cubicBezTo>
                      <a:cubicBezTo>
                        <a:pt x="406" y="218"/>
                        <a:pt x="406" y="218"/>
                        <a:pt x="406" y="218"/>
                      </a:cubicBezTo>
                      <a:cubicBezTo>
                        <a:pt x="405" y="218"/>
                        <a:pt x="405" y="218"/>
                        <a:pt x="405" y="218"/>
                      </a:cubicBezTo>
                      <a:cubicBezTo>
                        <a:pt x="405" y="218"/>
                        <a:pt x="405" y="218"/>
                        <a:pt x="405" y="218"/>
                      </a:cubicBezTo>
                      <a:cubicBezTo>
                        <a:pt x="399" y="215"/>
                        <a:pt x="399" y="215"/>
                        <a:pt x="399" y="215"/>
                      </a:cubicBezTo>
                      <a:cubicBezTo>
                        <a:pt x="395" y="220"/>
                        <a:pt x="395" y="220"/>
                        <a:pt x="395" y="220"/>
                      </a:cubicBezTo>
                      <a:cubicBezTo>
                        <a:pt x="394" y="238"/>
                        <a:pt x="394" y="238"/>
                        <a:pt x="394" y="238"/>
                      </a:cubicBezTo>
                      <a:cubicBezTo>
                        <a:pt x="396" y="246"/>
                        <a:pt x="396" y="246"/>
                        <a:pt x="396" y="246"/>
                      </a:cubicBezTo>
                      <a:cubicBezTo>
                        <a:pt x="398" y="246"/>
                        <a:pt x="398" y="246"/>
                        <a:pt x="398" y="246"/>
                      </a:cubicBezTo>
                      <a:cubicBezTo>
                        <a:pt x="399" y="246"/>
                        <a:pt x="399" y="246"/>
                        <a:pt x="399" y="246"/>
                      </a:cubicBezTo>
                      <a:cubicBezTo>
                        <a:pt x="404" y="248"/>
                        <a:pt x="404" y="248"/>
                        <a:pt x="404" y="248"/>
                      </a:cubicBezTo>
                      <a:cubicBezTo>
                        <a:pt x="404" y="248"/>
                        <a:pt x="404" y="248"/>
                        <a:pt x="404" y="248"/>
                      </a:cubicBezTo>
                      <a:cubicBezTo>
                        <a:pt x="404" y="248"/>
                        <a:pt x="404" y="248"/>
                        <a:pt x="404" y="248"/>
                      </a:cubicBezTo>
                      <a:cubicBezTo>
                        <a:pt x="407" y="255"/>
                        <a:pt x="407" y="255"/>
                        <a:pt x="407" y="255"/>
                      </a:cubicBezTo>
                      <a:cubicBezTo>
                        <a:pt x="408" y="255"/>
                        <a:pt x="408" y="255"/>
                        <a:pt x="408" y="255"/>
                      </a:cubicBezTo>
                      <a:cubicBezTo>
                        <a:pt x="408" y="256"/>
                        <a:pt x="408" y="256"/>
                        <a:pt x="408" y="256"/>
                      </a:cubicBezTo>
                      <a:cubicBezTo>
                        <a:pt x="408" y="256"/>
                        <a:pt x="408" y="256"/>
                        <a:pt x="408" y="256"/>
                      </a:cubicBezTo>
                      <a:cubicBezTo>
                        <a:pt x="408" y="256"/>
                        <a:pt x="408" y="256"/>
                        <a:pt x="408" y="256"/>
                      </a:cubicBezTo>
                      <a:cubicBezTo>
                        <a:pt x="406" y="268"/>
                        <a:pt x="406" y="268"/>
                        <a:pt x="406" y="268"/>
                      </a:cubicBezTo>
                      <a:cubicBezTo>
                        <a:pt x="406" y="269"/>
                        <a:pt x="406" y="269"/>
                        <a:pt x="406" y="269"/>
                      </a:cubicBezTo>
                      <a:cubicBezTo>
                        <a:pt x="406" y="270"/>
                        <a:pt x="406" y="270"/>
                        <a:pt x="406" y="270"/>
                      </a:cubicBezTo>
                      <a:cubicBezTo>
                        <a:pt x="406" y="270"/>
                        <a:pt x="406" y="270"/>
                        <a:pt x="406" y="270"/>
                      </a:cubicBezTo>
                      <a:cubicBezTo>
                        <a:pt x="404" y="271"/>
                        <a:pt x="402" y="272"/>
                        <a:pt x="400" y="273"/>
                      </a:cubicBezTo>
                      <a:cubicBezTo>
                        <a:pt x="399" y="274"/>
                        <a:pt x="399" y="274"/>
                        <a:pt x="399" y="274"/>
                      </a:cubicBezTo>
                      <a:cubicBezTo>
                        <a:pt x="399" y="273"/>
                        <a:pt x="399" y="273"/>
                        <a:pt x="399" y="273"/>
                      </a:cubicBezTo>
                      <a:cubicBezTo>
                        <a:pt x="398" y="273"/>
                        <a:pt x="398" y="273"/>
                        <a:pt x="398" y="273"/>
                      </a:cubicBezTo>
                      <a:cubicBezTo>
                        <a:pt x="396" y="272"/>
                        <a:pt x="396" y="272"/>
                        <a:pt x="396" y="272"/>
                      </a:cubicBezTo>
                      <a:cubicBezTo>
                        <a:pt x="389" y="275"/>
                        <a:pt x="389" y="275"/>
                        <a:pt x="389" y="275"/>
                      </a:cubicBezTo>
                      <a:cubicBezTo>
                        <a:pt x="389" y="275"/>
                        <a:pt x="389" y="275"/>
                        <a:pt x="389" y="275"/>
                      </a:cubicBezTo>
                      <a:cubicBezTo>
                        <a:pt x="389" y="276"/>
                        <a:pt x="389" y="276"/>
                        <a:pt x="389" y="276"/>
                      </a:cubicBezTo>
                      <a:cubicBezTo>
                        <a:pt x="390" y="276"/>
                        <a:pt x="390" y="276"/>
                        <a:pt x="390" y="276"/>
                      </a:cubicBezTo>
                      <a:cubicBezTo>
                        <a:pt x="391" y="287"/>
                        <a:pt x="391" y="287"/>
                        <a:pt x="391" y="287"/>
                      </a:cubicBezTo>
                      <a:cubicBezTo>
                        <a:pt x="391" y="289"/>
                        <a:pt x="390" y="290"/>
                        <a:pt x="388" y="290"/>
                      </a:cubicBezTo>
                      <a:cubicBezTo>
                        <a:pt x="384" y="290"/>
                        <a:pt x="384" y="290"/>
                        <a:pt x="384" y="290"/>
                      </a:cubicBezTo>
                      <a:cubicBezTo>
                        <a:pt x="381" y="290"/>
                        <a:pt x="380" y="289"/>
                        <a:pt x="379" y="288"/>
                      </a:cubicBezTo>
                      <a:cubicBezTo>
                        <a:pt x="374" y="284"/>
                        <a:pt x="374" y="284"/>
                        <a:pt x="374" y="284"/>
                      </a:cubicBezTo>
                      <a:cubicBezTo>
                        <a:pt x="374" y="284"/>
                        <a:pt x="374" y="284"/>
                        <a:pt x="374" y="284"/>
                      </a:cubicBezTo>
                      <a:cubicBezTo>
                        <a:pt x="373" y="284"/>
                        <a:pt x="373" y="284"/>
                        <a:pt x="373" y="284"/>
                      </a:cubicBezTo>
                      <a:cubicBezTo>
                        <a:pt x="373" y="283"/>
                        <a:pt x="373" y="283"/>
                        <a:pt x="373" y="283"/>
                      </a:cubicBezTo>
                      <a:cubicBezTo>
                        <a:pt x="370" y="276"/>
                        <a:pt x="370" y="276"/>
                        <a:pt x="370" y="276"/>
                      </a:cubicBezTo>
                      <a:cubicBezTo>
                        <a:pt x="370" y="276"/>
                        <a:pt x="368" y="274"/>
                        <a:pt x="364" y="273"/>
                      </a:cubicBezTo>
                      <a:cubicBezTo>
                        <a:pt x="363" y="273"/>
                        <a:pt x="363" y="273"/>
                        <a:pt x="363" y="273"/>
                      </a:cubicBezTo>
                      <a:cubicBezTo>
                        <a:pt x="363" y="273"/>
                        <a:pt x="363" y="273"/>
                        <a:pt x="363" y="273"/>
                      </a:cubicBezTo>
                      <a:cubicBezTo>
                        <a:pt x="357" y="269"/>
                        <a:pt x="357" y="269"/>
                        <a:pt x="357" y="269"/>
                      </a:cubicBezTo>
                      <a:cubicBezTo>
                        <a:pt x="356" y="269"/>
                        <a:pt x="356" y="269"/>
                        <a:pt x="356" y="269"/>
                      </a:cubicBezTo>
                      <a:cubicBezTo>
                        <a:pt x="356" y="268"/>
                        <a:pt x="356" y="268"/>
                        <a:pt x="356" y="268"/>
                      </a:cubicBezTo>
                      <a:cubicBezTo>
                        <a:pt x="356" y="268"/>
                        <a:pt x="356" y="268"/>
                        <a:pt x="356" y="268"/>
                      </a:cubicBezTo>
                      <a:cubicBezTo>
                        <a:pt x="355" y="262"/>
                        <a:pt x="355" y="262"/>
                        <a:pt x="355" y="262"/>
                      </a:cubicBezTo>
                      <a:cubicBezTo>
                        <a:pt x="356" y="256"/>
                        <a:pt x="356" y="256"/>
                        <a:pt x="356" y="256"/>
                      </a:cubicBezTo>
                      <a:cubicBezTo>
                        <a:pt x="356" y="256"/>
                        <a:pt x="356" y="256"/>
                        <a:pt x="356" y="256"/>
                      </a:cubicBezTo>
                      <a:cubicBezTo>
                        <a:pt x="356" y="256"/>
                        <a:pt x="356" y="256"/>
                        <a:pt x="356" y="256"/>
                      </a:cubicBezTo>
                      <a:cubicBezTo>
                        <a:pt x="356" y="256"/>
                        <a:pt x="356" y="256"/>
                        <a:pt x="356" y="256"/>
                      </a:cubicBezTo>
                      <a:cubicBezTo>
                        <a:pt x="358" y="253"/>
                        <a:pt x="358" y="253"/>
                        <a:pt x="358" y="253"/>
                      </a:cubicBezTo>
                      <a:cubicBezTo>
                        <a:pt x="358" y="251"/>
                        <a:pt x="358" y="251"/>
                        <a:pt x="358" y="251"/>
                      </a:cubicBezTo>
                      <a:cubicBezTo>
                        <a:pt x="356" y="244"/>
                        <a:pt x="356" y="244"/>
                        <a:pt x="356" y="244"/>
                      </a:cubicBezTo>
                      <a:cubicBezTo>
                        <a:pt x="350" y="239"/>
                        <a:pt x="350" y="239"/>
                        <a:pt x="350" y="239"/>
                      </a:cubicBezTo>
                      <a:cubicBezTo>
                        <a:pt x="350" y="238"/>
                        <a:pt x="350" y="238"/>
                        <a:pt x="350" y="238"/>
                      </a:cubicBezTo>
                      <a:cubicBezTo>
                        <a:pt x="349" y="222"/>
                        <a:pt x="349" y="222"/>
                        <a:pt x="349" y="222"/>
                      </a:cubicBezTo>
                      <a:cubicBezTo>
                        <a:pt x="345" y="218"/>
                        <a:pt x="345" y="218"/>
                        <a:pt x="345" y="218"/>
                      </a:cubicBezTo>
                      <a:cubicBezTo>
                        <a:pt x="344" y="218"/>
                        <a:pt x="344" y="218"/>
                        <a:pt x="344" y="218"/>
                      </a:cubicBezTo>
                      <a:cubicBezTo>
                        <a:pt x="344" y="217"/>
                        <a:pt x="344" y="217"/>
                        <a:pt x="344" y="217"/>
                      </a:cubicBezTo>
                      <a:cubicBezTo>
                        <a:pt x="344" y="217"/>
                        <a:pt x="344" y="217"/>
                        <a:pt x="344" y="217"/>
                      </a:cubicBezTo>
                      <a:cubicBezTo>
                        <a:pt x="341" y="210"/>
                        <a:pt x="341" y="210"/>
                        <a:pt x="341" y="210"/>
                      </a:cubicBezTo>
                      <a:cubicBezTo>
                        <a:pt x="326" y="208"/>
                        <a:pt x="326" y="208"/>
                        <a:pt x="326" y="208"/>
                      </a:cubicBezTo>
                      <a:cubicBezTo>
                        <a:pt x="323" y="207"/>
                        <a:pt x="320" y="204"/>
                        <a:pt x="319" y="201"/>
                      </a:cubicBezTo>
                      <a:cubicBezTo>
                        <a:pt x="312" y="201"/>
                        <a:pt x="312" y="201"/>
                        <a:pt x="312" y="201"/>
                      </a:cubicBezTo>
                      <a:cubicBezTo>
                        <a:pt x="310" y="200"/>
                        <a:pt x="308" y="199"/>
                        <a:pt x="305" y="196"/>
                      </a:cubicBezTo>
                      <a:cubicBezTo>
                        <a:pt x="304" y="195"/>
                        <a:pt x="304" y="195"/>
                        <a:pt x="304" y="195"/>
                      </a:cubicBezTo>
                      <a:cubicBezTo>
                        <a:pt x="302" y="194"/>
                        <a:pt x="301" y="191"/>
                        <a:pt x="299" y="188"/>
                      </a:cubicBezTo>
                      <a:cubicBezTo>
                        <a:pt x="299" y="188"/>
                        <a:pt x="299" y="188"/>
                        <a:pt x="299" y="188"/>
                      </a:cubicBezTo>
                      <a:cubicBezTo>
                        <a:pt x="299" y="188"/>
                        <a:pt x="299" y="188"/>
                        <a:pt x="299" y="188"/>
                      </a:cubicBezTo>
                      <a:cubicBezTo>
                        <a:pt x="298" y="181"/>
                        <a:pt x="298" y="181"/>
                        <a:pt x="298" y="181"/>
                      </a:cubicBezTo>
                      <a:cubicBezTo>
                        <a:pt x="298" y="181"/>
                        <a:pt x="298" y="181"/>
                        <a:pt x="298" y="181"/>
                      </a:cubicBezTo>
                      <a:cubicBezTo>
                        <a:pt x="298" y="181"/>
                        <a:pt x="298" y="181"/>
                        <a:pt x="298" y="181"/>
                      </a:cubicBezTo>
                      <a:cubicBezTo>
                        <a:pt x="298" y="180"/>
                        <a:pt x="298" y="180"/>
                        <a:pt x="298" y="180"/>
                      </a:cubicBezTo>
                      <a:cubicBezTo>
                        <a:pt x="298" y="180"/>
                        <a:pt x="298" y="180"/>
                        <a:pt x="298" y="180"/>
                      </a:cubicBezTo>
                      <a:cubicBezTo>
                        <a:pt x="300" y="168"/>
                        <a:pt x="300" y="168"/>
                        <a:pt x="300" y="168"/>
                      </a:cubicBezTo>
                      <a:cubicBezTo>
                        <a:pt x="300" y="168"/>
                        <a:pt x="300" y="168"/>
                        <a:pt x="300" y="168"/>
                      </a:cubicBezTo>
                      <a:cubicBezTo>
                        <a:pt x="302" y="162"/>
                        <a:pt x="302" y="162"/>
                        <a:pt x="302" y="162"/>
                      </a:cubicBezTo>
                      <a:cubicBezTo>
                        <a:pt x="302" y="162"/>
                        <a:pt x="302" y="162"/>
                        <a:pt x="302" y="162"/>
                      </a:cubicBezTo>
                      <a:cubicBezTo>
                        <a:pt x="302" y="162"/>
                        <a:pt x="302" y="162"/>
                        <a:pt x="302" y="162"/>
                      </a:cubicBezTo>
                      <a:cubicBezTo>
                        <a:pt x="303" y="162"/>
                        <a:pt x="303" y="162"/>
                        <a:pt x="303" y="162"/>
                      </a:cubicBezTo>
                      <a:cubicBezTo>
                        <a:pt x="318" y="155"/>
                        <a:pt x="318" y="155"/>
                        <a:pt x="318" y="155"/>
                      </a:cubicBezTo>
                      <a:cubicBezTo>
                        <a:pt x="324" y="148"/>
                        <a:pt x="324" y="148"/>
                        <a:pt x="324" y="148"/>
                      </a:cubicBezTo>
                      <a:cubicBezTo>
                        <a:pt x="325" y="142"/>
                        <a:pt x="325" y="142"/>
                        <a:pt x="325" y="142"/>
                      </a:cubicBezTo>
                      <a:cubicBezTo>
                        <a:pt x="324" y="138"/>
                        <a:pt x="324" y="138"/>
                        <a:pt x="324" y="138"/>
                      </a:cubicBezTo>
                      <a:cubicBezTo>
                        <a:pt x="322" y="132"/>
                        <a:pt x="320" y="129"/>
                        <a:pt x="320" y="127"/>
                      </a:cubicBezTo>
                      <a:cubicBezTo>
                        <a:pt x="317" y="128"/>
                        <a:pt x="317" y="128"/>
                        <a:pt x="317" y="128"/>
                      </a:cubicBezTo>
                      <a:cubicBezTo>
                        <a:pt x="312" y="127"/>
                        <a:pt x="312" y="127"/>
                        <a:pt x="312" y="127"/>
                      </a:cubicBezTo>
                      <a:cubicBezTo>
                        <a:pt x="310" y="128"/>
                        <a:pt x="307" y="131"/>
                        <a:pt x="303" y="136"/>
                      </a:cubicBezTo>
                      <a:cubicBezTo>
                        <a:pt x="296" y="143"/>
                        <a:pt x="296" y="143"/>
                        <a:pt x="296" y="143"/>
                      </a:cubicBezTo>
                      <a:cubicBezTo>
                        <a:pt x="296" y="143"/>
                        <a:pt x="296" y="143"/>
                        <a:pt x="296" y="143"/>
                      </a:cubicBezTo>
                      <a:cubicBezTo>
                        <a:pt x="295" y="143"/>
                        <a:pt x="295" y="143"/>
                        <a:pt x="295" y="143"/>
                      </a:cubicBezTo>
                      <a:cubicBezTo>
                        <a:pt x="290" y="144"/>
                        <a:pt x="286" y="145"/>
                        <a:pt x="284" y="144"/>
                      </a:cubicBezTo>
                      <a:lnTo>
                        <a:pt x="271" y="140"/>
                      </a:ln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1" name="ïšľïďe">
                  <a:extLst>
                    <a:ext uri="{FF2B5EF4-FFF2-40B4-BE49-F238E27FC236}">
                      <a16:creationId xmlns:a16="http://schemas.microsoft.com/office/drawing/2014/main" id="{476DFB56-BF09-46F0-8957-761E80EC0216}"/>
                    </a:ext>
                  </a:extLst>
                </p:cNvPr>
                <p:cNvSpPr/>
                <p:nvPr/>
              </p:nvSpPr>
              <p:spPr bwMode="auto">
                <a:xfrm>
                  <a:off x="6286614" y="3050644"/>
                  <a:ext cx="313617" cy="517899"/>
                </a:xfrm>
                <a:custGeom>
                  <a:avLst/>
                  <a:gdLst>
                    <a:gd name="T0" fmla="*/ 46 w 92"/>
                    <a:gd name="T1" fmla="*/ 29 h 152"/>
                    <a:gd name="T2" fmla="*/ 46 w 92"/>
                    <a:gd name="T3" fmla="*/ 43 h 152"/>
                    <a:gd name="T4" fmla="*/ 42 w 92"/>
                    <a:gd name="T5" fmla="*/ 54 h 152"/>
                    <a:gd name="T6" fmla="*/ 38 w 92"/>
                    <a:gd name="T7" fmla="*/ 62 h 152"/>
                    <a:gd name="T8" fmla="*/ 37 w 92"/>
                    <a:gd name="T9" fmla="*/ 61 h 152"/>
                    <a:gd name="T10" fmla="*/ 22 w 92"/>
                    <a:gd name="T11" fmla="*/ 65 h 152"/>
                    <a:gd name="T12" fmla="*/ 6 w 92"/>
                    <a:gd name="T13" fmla="*/ 67 h 152"/>
                    <a:gd name="T14" fmla="*/ 4 w 92"/>
                    <a:gd name="T15" fmla="*/ 70 h 152"/>
                    <a:gd name="T16" fmla="*/ 19 w 92"/>
                    <a:gd name="T17" fmla="*/ 72 h 152"/>
                    <a:gd name="T18" fmla="*/ 20 w 92"/>
                    <a:gd name="T19" fmla="*/ 72 h 152"/>
                    <a:gd name="T20" fmla="*/ 24 w 92"/>
                    <a:gd name="T21" fmla="*/ 81 h 152"/>
                    <a:gd name="T22" fmla="*/ 30 w 92"/>
                    <a:gd name="T23" fmla="*/ 92 h 152"/>
                    <a:gd name="T24" fmla="*/ 35 w 92"/>
                    <a:gd name="T25" fmla="*/ 108 h 152"/>
                    <a:gd name="T26" fmla="*/ 36 w 92"/>
                    <a:gd name="T27" fmla="*/ 108 h 152"/>
                    <a:gd name="T28" fmla="*/ 38 w 92"/>
                    <a:gd name="T29" fmla="*/ 116 h 152"/>
                    <a:gd name="T30" fmla="*/ 36 w 92"/>
                    <a:gd name="T31" fmla="*/ 124 h 152"/>
                    <a:gd name="T32" fmla="*/ 36 w 92"/>
                    <a:gd name="T33" fmla="*/ 132 h 152"/>
                    <a:gd name="T34" fmla="*/ 50 w 92"/>
                    <a:gd name="T35" fmla="*/ 140 h 152"/>
                    <a:gd name="T36" fmla="*/ 58 w 92"/>
                    <a:gd name="T37" fmla="*/ 151 h 152"/>
                    <a:gd name="T38" fmla="*/ 62 w 92"/>
                    <a:gd name="T39" fmla="*/ 152 h 152"/>
                    <a:gd name="T40" fmla="*/ 61 w 92"/>
                    <a:gd name="T41" fmla="*/ 139 h 152"/>
                    <a:gd name="T42" fmla="*/ 70 w 92"/>
                    <a:gd name="T43" fmla="*/ 134 h 152"/>
                    <a:gd name="T44" fmla="*/ 71 w 92"/>
                    <a:gd name="T45" fmla="*/ 134 h 152"/>
                    <a:gd name="T46" fmla="*/ 72 w 92"/>
                    <a:gd name="T47" fmla="*/ 134 h 152"/>
                    <a:gd name="T48" fmla="*/ 78 w 92"/>
                    <a:gd name="T49" fmla="*/ 133 h 152"/>
                    <a:gd name="T50" fmla="*/ 79 w 92"/>
                    <a:gd name="T51" fmla="*/ 122 h 152"/>
                    <a:gd name="T52" fmla="*/ 74 w 92"/>
                    <a:gd name="T53" fmla="*/ 116 h 152"/>
                    <a:gd name="T54" fmla="*/ 69 w 92"/>
                    <a:gd name="T55" fmla="*/ 116 h 152"/>
                    <a:gd name="T56" fmla="*/ 66 w 92"/>
                    <a:gd name="T57" fmla="*/ 105 h 152"/>
                    <a:gd name="T58" fmla="*/ 68 w 92"/>
                    <a:gd name="T59" fmla="*/ 84 h 152"/>
                    <a:gd name="T60" fmla="*/ 82 w 92"/>
                    <a:gd name="T61" fmla="*/ 80 h 152"/>
                    <a:gd name="T62" fmla="*/ 92 w 92"/>
                    <a:gd name="T63" fmla="*/ 54 h 152"/>
                    <a:gd name="T64" fmla="*/ 84 w 92"/>
                    <a:gd name="T65" fmla="*/ 48 h 152"/>
                    <a:gd name="T66" fmla="*/ 83 w 92"/>
                    <a:gd name="T67" fmla="*/ 48 h 152"/>
                    <a:gd name="T68" fmla="*/ 76 w 92"/>
                    <a:gd name="T69" fmla="*/ 48 h 152"/>
                    <a:gd name="T70" fmla="*/ 72 w 92"/>
                    <a:gd name="T71" fmla="*/ 42 h 152"/>
                    <a:gd name="T72" fmla="*/ 71 w 92"/>
                    <a:gd name="T73" fmla="*/ 42 h 152"/>
                    <a:gd name="T74" fmla="*/ 73 w 92"/>
                    <a:gd name="T75" fmla="*/ 26 h 152"/>
                    <a:gd name="T76" fmla="*/ 76 w 92"/>
                    <a:gd name="T77" fmla="*/ 18 h 152"/>
                    <a:gd name="T78" fmla="*/ 78 w 92"/>
                    <a:gd name="T79" fmla="*/ 10 h 152"/>
                    <a:gd name="T80" fmla="*/ 64 w 92"/>
                    <a:gd name="T81" fmla="*/ 0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92" h="152">
                      <a:moveTo>
                        <a:pt x="54" y="9"/>
                      </a:moveTo>
                      <a:cubicBezTo>
                        <a:pt x="46" y="29"/>
                        <a:pt x="46" y="29"/>
                        <a:pt x="46" y="29"/>
                      </a:cubicBezTo>
                      <a:cubicBezTo>
                        <a:pt x="46" y="42"/>
                        <a:pt x="46" y="42"/>
                        <a:pt x="46" y="42"/>
                      </a:cubicBezTo>
                      <a:cubicBezTo>
                        <a:pt x="46" y="43"/>
                        <a:pt x="46" y="43"/>
                        <a:pt x="46" y="43"/>
                      </a:cubicBezTo>
                      <a:cubicBezTo>
                        <a:pt x="42" y="50"/>
                        <a:pt x="42" y="50"/>
                        <a:pt x="42" y="50"/>
                      </a:cubicBezTo>
                      <a:cubicBezTo>
                        <a:pt x="42" y="54"/>
                        <a:pt x="42" y="54"/>
                        <a:pt x="42" y="54"/>
                      </a:cubicBezTo>
                      <a:cubicBezTo>
                        <a:pt x="42" y="57"/>
                        <a:pt x="41" y="60"/>
                        <a:pt x="38" y="61"/>
                      </a:cubicBezTo>
                      <a:cubicBezTo>
                        <a:pt x="38" y="62"/>
                        <a:pt x="38" y="62"/>
                        <a:pt x="38" y="62"/>
                      </a:cubicBezTo>
                      <a:cubicBezTo>
                        <a:pt x="37" y="62"/>
                        <a:pt x="37" y="62"/>
                        <a:pt x="37" y="62"/>
                      </a:cubicBezTo>
                      <a:cubicBezTo>
                        <a:pt x="37" y="61"/>
                        <a:pt x="37" y="61"/>
                        <a:pt x="37" y="61"/>
                      </a:cubicBezTo>
                      <a:cubicBezTo>
                        <a:pt x="27" y="60"/>
                        <a:pt x="27" y="60"/>
                        <a:pt x="27" y="60"/>
                      </a:cubicBezTo>
                      <a:cubicBezTo>
                        <a:pt x="22" y="65"/>
                        <a:pt x="22" y="65"/>
                        <a:pt x="22" y="65"/>
                      </a:cubicBezTo>
                      <a:cubicBezTo>
                        <a:pt x="6" y="67"/>
                        <a:pt x="6" y="67"/>
                        <a:pt x="6" y="67"/>
                      </a:cubicBezTo>
                      <a:cubicBezTo>
                        <a:pt x="6" y="67"/>
                        <a:pt x="6" y="67"/>
                        <a:pt x="6" y="67"/>
                      </a:cubicBezTo>
                      <a:cubicBezTo>
                        <a:pt x="0" y="67"/>
                        <a:pt x="0" y="67"/>
                        <a:pt x="0" y="67"/>
                      </a:cubicBezTo>
                      <a:cubicBezTo>
                        <a:pt x="4" y="70"/>
                        <a:pt x="4" y="70"/>
                        <a:pt x="4" y="70"/>
                      </a:cubicBezTo>
                      <a:cubicBezTo>
                        <a:pt x="18" y="72"/>
                        <a:pt x="18" y="72"/>
                        <a:pt x="18" y="72"/>
                      </a:cubicBezTo>
                      <a:cubicBezTo>
                        <a:pt x="19" y="72"/>
                        <a:pt x="19" y="72"/>
                        <a:pt x="19" y="72"/>
                      </a:cubicBez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20" y="72"/>
                        <a:pt x="20" y="72"/>
                        <a:pt x="20" y="72"/>
                      </a:cubicBezTo>
                      <a:cubicBezTo>
                        <a:pt x="24" y="81"/>
                        <a:pt x="24" y="81"/>
                        <a:pt x="24" y="81"/>
                      </a:cubicBezTo>
                      <a:cubicBezTo>
                        <a:pt x="28" y="84"/>
                        <a:pt x="28" y="84"/>
                        <a:pt x="28" y="84"/>
                      </a:cubicBezTo>
                      <a:cubicBezTo>
                        <a:pt x="29" y="86"/>
                        <a:pt x="30" y="88"/>
                        <a:pt x="30" y="92"/>
                      </a:cubicBezTo>
                      <a:cubicBezTo>
                        <a:pt x="30" y="103"/>
                        <a:pt x="30" y="103"/>
                        <a:pt x="30" y="103"/>
                      </a:cubicBezTo>
                      <a:cubicBezTo>
                        <a:pt x="35" y="108"/>
                        <a:pt x="35" y="108"/>
                        <a:pt x="35" y="108"/>
                      </a:cubicBezTo>
                      <a:cubicBezTo>
                        <a:pt x="36" y="108"/>
                        <a:pt x="36" y="108"/>
                        <a:pt x="36" y="108"/>
                      </a:cubicBezTo>
                      <a:cubicBezTo>
                        <a:pt x="36" y="108"/>
                        <a:pt x="36" y="108"/>
                        <a:pt x="36" y="108"/>
                      </a:cubicBezTo>
                      <a:cubicBezTo>
                        <a:pt x="36" y="108"/>
                        <a:pt x="36" y="108"/>
                        <a:pt x="36" y="108"/>
                      </a:cubicBezTo>
                      <a:cubicBezTo>
                        <a:pt x="38" y="116"/>
                        <a:pt x="38" y="116"/>
                        <a:pt x="38" y="116"/>
                      </a:cubicBezTo>
                      <a:cubicBezTo>
                        <a:pt x="38" y="120"/>
                        <a:pt x="38" y="120"/>
                        <a:pt x="38" y="120"/>
                      </a:cubicBezTo>
                      <a:cubicBezTo>
                        <a:pt x="36" y="124"/>
                        <a:pt x="36" y="124"/>
                        <a:pt x="36" y="124"/>
                      </a:cubicBezTo>
                      <a:cubicBezTo>
                        <a:pt x="35" y="128"/>
                        <a:pt x="35" y="128"/>
                        <a:pt x="35" y="128"/>
                      </a:cubicBezTo>
                      <a:cubicBezTo>
                        <a:pt x="36" y="132"/>
                        <a:pt x="36" y="132"/>
                        <a:pt x="36" y="132"/>
                      </a:cubicBezTo>
                      <a:cubicBezTo>
                        <a:pt x="41" y="135"/>
                        <a:pt x="41" y="135"/>
                        <a:pt x="41" y="135"/>
                      </a:cubicBezTo>
                      <a:cubicBezTo>
                        <a:pt x="46" y="137"/>
                        <a:pt x="49" y="138"/>
                        <a:pt x="50" y="140"/>
                      </a:cubicBezTo>
                      <a:cubicBezTo>
                        <a:pt x="53" y="146"/>
                        <a:pt x="53" y="146"/>
                        <a:pt x="53" y="146"/>
                      </a:cubicBezTo>
                      <a:cubicBezTo>
                        <a:pt x="56" y="148"/>
                        <a:pt x="58" y="150"/>
                        <a:pt x="58" y="151"/>
                      </a:cubicBezTo>
                      <a:cubicBezTo>
                        <a:pt x="62" y="152"/>
                        <a:pt x="62" y="152"/>
                        <a:pt x="62" y="152"/>
                      </a:cubicBezTo>
                      <a:cubicBezTo>
                        <a:pt x="62" y="152"/>
                        <a:pt x="62" y="152"/>
                        <a:pt x="62" y="152"/>
                      </a:cubicBezTo>
                      <a:cubicBezTo>
                        <a:pt x="61" y="144"/>
                        <a:pt x="61" y="144"/>
                        <a:pt x="61" y="144"/>
                      </a:cubicBezTo>
                      <a:cubicBezTo>
                        <a:pt x="60" y="142"/>
                        <a:pt x="60" y="140"/>
                        <a:pt x="61" y="139"/>
                      </a:cubicBezTo>
                      <a:cubicBezTo>
                        <a:pt x="62" y="138"/>
                        <a:pt x="63" y="137"/>
                        <a:pt x="64" y="136"/>
                      </a:cubicBezTo>
                      <a:cubicBezTo>
                        <a:pt x="70" y="134"/>
                        <a:pt x="70" y="134"/>
                        <a:pt x="70" y="134"/>
                      </a:cubicBezTo>
                      <a:cubicBezTo>
                        <a:pt x="70" y="134"/>
                        <a:pt x="70" y="134"/>
                        <a:pt x="70" y="134"/>
                      </a:cubicBezTo>
                      <a:cubicBezTo>
                        <a:pt x="71" y="134"/>
                        <a:pt x="71" y="134"/>
                        <a:pt x="71" y="134"/>
                      </a:cubicBezTo>
                      <a:cubicBezTo>
                        <a:pt x="71" y="134"/>
                        <a:pt x="71" y="134"/>
                        <a:pt x="71" y="134"/>
                      </a:cubicBezTo>
                      <a:cubicBezTo>
                        <a:pt x="72" y="134"/>
                        <a:pt x="72" y="134"/>
                        <a:pt x="72" y="134"/>
                      </a:cubicBezTo>
                      <a:cubicBezTo>
                        <a:pt x="74" y="135"/>
                        <a:pt x="74" y="135"/>
                        <a:pt x="74" y="135"/>
                      </a:cubicBezTo>
                      <a:cubicBezTo>
                        <a:pt x="78" y="133"/>
                        <a:pt x="78" y="133"/>
                        <a:pt x="78" y="133"/>
                      </a:cubicBezTo>
                      <a:cubicBezTo>
                        <a:pt x="78" y="132"/>
                        <a:pt x="78" y="132"/>
                        <a:pt x="78" y="132"/>
                      </a:cubicBezTo>
                      <a:cubicBezTo>
                        <a:pt x="79" y="122"/>
                        <a:pt x="79" y="122"/>
                        <a:pt x="79" y="122"/>
                      </a:cubicBezTo>
                      <a:cubicBezTo>
                        <a:pt x="77" y="118"/>
                        <a:pt x="77" y="118"/>
                        <a:pt x="77" y="118"/>
                      </a:cubicBezTo>
                      <a:cubicBezTo>
                        <a:pt x="74" y="116"/>
                        <a:pt x="74" y="116"/>
                        <a:pt x="74" y="116"/>
                      </a:cubicBezTo>
                      <a:cubicBezTo>
                        <a:pt x="70" y="116"/>
                        <a:pt x="70" y="116"/>
                        <a:pt x="70" y="116"/>
                      </a:cubicBezTo>
                      <a:cubicBezTo>
                        <a:pt x="69" y="116"/>
                        <a:pt x="69" y="116"/>
                        <a:pt x="69" y="116"/>
                      </a:cubicBezTo>
                      <a:cubicBezTo>
                        <a:pt x="68" y="115"/>
                        <a:pt x="68" y="115"/>
                        <a:pt x="68" y="115"/>
                      </a:cubicBezTo>
                      <a:cubicBezTo>
                        <a:pt x="66" y="105"/>
                        <a:pt x="66" y="105"/>
                        <a:pt x="66" y="105"/>
                      </a:cubicBezTo>
                      <a:cubicBezTo>
                        <a:pt x="67" y="84"/>
                        <a:pt x="67" y="84"/>
                        <a:pt x="67" y="84"/>
                      </a:cubicBezTo>
                      <a:cubicBezTo>
                        <a:pt x="68" y="84"/>
                        <a:pt x="68" y="84"/>
                        <a:pt x="68" y="84"/>
                      </a:cubicBezTo>
                      <a:cubicBezTo>
                        <a:pt x="74" y="75"/>
                        <a:pt x="74" y="75"/>
                        <a:pt x="74" y="75"/>
                      </a:cubicBezTo>
                      <a:cubicBezTo>
                        <a:pt x="82" y="80"/>
                        <a:pt x="82" y="80"/>
                        <a:pt x="82" y="80"/>
                      </a:cubicBezTo>
                      <a:cubicBezTo>
                        <a:pt x="88" y="80"/>
                        <a:pt x="88" y="80"/>
                        <a:pt x="88" y="80"/>
                      </a:cubicBezTo>
                      <a:cubicBezTo>
                        <a:pt x="92" y="54"/>
                        <a:pt x="92" y="54"/>
                        <a:pt x="92" y="54"/>
                      </a:cubicBezTo>
                      <a:cubicBezTo>
                        <a:pt x="90" y="51"/>
                        <a:pt x="89" y="49"/>
                        <a:pt x="87" y="48"/>
                      </a:cubicBezTo>
                      <a:cubicBezTo>
                        <a:pt x="84" y="48"/>
                        <a:pt x="84" y="48"/>
                        <a:pt x="84" y="48"/>
                      </a:cubicBezTo>
                      <a:cubicBezTo>
                        <a:pt x="84" y="48"/>
                        <a:pt x="84" y="48"/>
                        <a:pt x="84" y="48"/>
                      </a:cubicBezTo>
                      <a:cubicBezTo>
                        <a:pt x="83" y="48"/>
                        <a:pt x="83" y="48"/>
                        <a:pt x="83" y="48"/>
                      </a:cubicBezTo>
                      <a:cubicBezTo>
                        <a:pt x="77" y="49"/>
                        <a:pt x="77" y="49"/>
                        <a:pt x="77" y="49"/>
                      </a:cubicBezTo>
                      <a:cubicBezTo>
                        <a:pt x="76" y="48"/>
                        <a:pt x="76" y="48"/>
                        <a:pt x="76" y="48"/>
                      </a:cubicBezTo>
                      <a:cubicBezTo>
                        <a:pt x="76" y="48"/>
                        <a:pt x="76" y="48"/>
                        <a:pt x="76" y="48"/>
                      </a:cubicBezTo>
                      <a:cubicBezTo>
                        <a:pt x="72" y="42"/>
                        <a:pt x="72" y="42"/>
                        <a:pt x="72" y="42"/>
                      </a:cubicBezTo>
                      <a:cubicBezTo>
                        <a:pt x="72" y="42"/>
                        <a:pt x="72" y="42"/>
                        <a:pt x="72" y="42"/>
                      </a:cubicBezTo>
                      <a:cubicBezTo>
                        <a:pt x="71" y="42"/>
                        <a:pt x="71" y="42"/>
                        <a:pt x="71" y="42"/>
                      </a:cubicBezTo>
                      <a:cubicBezTo>
                        <a:pt x="71" y="32"/>
                        <a:pt x="71" y="32"/>
                        <a:pt x="71" y="32"/>
                      </a:cubicBezTo>
                      <a:cubicBezTo>
                        <a:pt x="73" y="26"/>
                        <a:pt x="73" y="26"/>
                        <a:pt x="73" y="26"/>
                      </a:cubicBezTo>
                      <a:cubicBezTo>
                        <a:pt x="74" y="24"/>
                        <a:pt x="74" y="24"/>
                        <a:pt x="74" y="24"/>
                      </a:cubicBezTo>
                      <a:cubicBezTo>
                        <a:pt x="74" y="22"/>
                        <a:pt x="75" y="20"/>
                        <a:pt x="76" y="18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0"/>
                        <a:pt x="78" y="10"/>
                        <a:pt x="78" y="10"/>
                      </a:cubicBezTo>
                      <a:cubicBezTo>
                        <a:pt x="72" y="4"/>
                        <a:pt x="72" y="4"/>
                        <a:pt x="72" y="4"/>
                      </a:cubicBezTo>
                      <a:cubicBezTo>
                        <a:pt x="64" y="0"/>
                        <a:pt x="64" y="0"/>
                        <a:pt x="64" y="0"/>
                      </a:cubicBezTo>
                      <a:lnTo>
                        <a:pt x="54" y="9"/>
                      </a:ln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2" name="îṡlídé">
                  <a:extLst>
                    <a:ext uri="{FF2B5EF4-FFF2-40B4-BE49-F238E27FC236}">
                      <a16:creationId xmlns:a16="http://schemas.microsoft.com/office/drawing/2014/main" id="{6D09CC0A-A6F3-4962-8DE1-8AD5553817DF}"/>
                    </a:ext>
                  </a:extLst>
                </p:cNvPr>
                <p:cNvSpPr/>
                <p:nvPr/>
              </p:nvSpPr>
              <p:spPr bwMode="auto">
                <a:xfrm>
                  <a:off x="4761688" y="3006047"/>
                  <a:ext cx="1382503" cy="991201"/>
                </a:xfrm>
                <a:custGeom>
                  <a:avLst/>
                  <a:gdLst>
                    <a:gd name="T0" fmla="*/ 241 w 406"/>
                    <a:gd name="T1" fmla="*/ 29 h 291"/>
                    <a:gd name="T2" fmla="*/ 228 w 406"/>
                    <a:gd name="T3" fmla="*/ 42 h 291"/>
                    <a:gd name="T4" fmla="*/ 190 w 406"/>
                    <a:gd name="T5" fmla="*/ 14 h 291"/>
                    <a:gd name="T6" fmla="*/ 178 w 406"/>
                    <a:gd name="T7" fmla="*/ 9 h 291"/>
                    <a:gd name="T8" fmla="*/ 144 w 406"/>
                    <a:gd name="T9" fmla="*/ 2 h 291"/>
                    <a:gd name="T10" fmla="*/ 114 w 406"/>
                    <a:gd name="T11" fmla="*/ 5 h 291"/>
                    <a:gd name="T12" fmla="*/ 98 w 406"/>
                    <a:gd name="T13" fmla="*/ 10 h 291"/>
                    <a:gd name="T14" fmla="*/ 72 w 406"/>
                    <a:gd name="T15" fmla="*/ 13 h 291"/>
                    <a:gd name="T16" fmla="*/ 41 w 406"/>
                    <a:gd name="T17" fmla="*/ 20 h 291"/>
                    <a:gd name="T18" fmla="*/ 49 w 406"/>
                    <a:gd name="T19" fmla="*/ 45 h 291"/>
                    <a:gd name="T20" fmla="*/ 62 w 406"/>
                    <a:gd name="T21" fmla="*/ 65 h 291"/>
                    <a:gd name="T22" fmla="*/ 52 w 406"/>
                    <a:gd name="T23" fmla="*/ 89 h 291"/>
                    <a:gd name="T24" fmla="*/ 56 w 406"/>
                    <a:gd name="T25" fmla="*/ 102 h 291"/>
                    <a:gd name="T26" fmla="*/ 30 w 406"/>
                    <a:gd name="T27" fmla="*/ 105 h 291"/>
                    <a:gd name="T28" fmla="*/ 10 w 406"/>
                    <a:gd name="T29" fmla="*/ 121 h 291"/>
                    <a:gd name="T30" fmla="*/ 2 w 406"/>
                    <a:gd name="T31" fmla="*/ 136 h 291"/>
                    <a:gd name="T32" fmla="*/ 5 w 406"/>
                    <a:gd name="T33" fmla="*/ 169 h 291"/>
                    <a:gd name="T34" fmla="*/ 8 w 406"/>
                    <a:gd name="T35" fmla="*/ 197 h 291"/>
                    <a:gd name="T36" fmla="*/ 38 w 406"/>
                    <a:gd name="T37" fmla="*/ 209 h 291"/>
                    <a:gd name="T38" fmla="*/ 50 w 406"/>
                    <a:gd name="T39" fmla="*/ 217 h 291"/>
                    <a:gd name="T40" fmla="*/ 63 w 406"/>
                    <a:gd name="T41" fmla="*/ 229 h 291"/>
                    <a:gd name="T42" fmla="*/ 93 w 406"/>
                    <a:gd name="T43" fmla="*/ 241 h 291"/>
                    <a:gd name="T44" fmla="*/ 136 w 406"/>
                    <a:gd name="T45" fmla="*/ 250 h 291"/>
                    <a:gd name="T46" fmla="*/ 158 w 406"/>
                    <a:gd name="T47" fmla="*/ 256 h 291"/>
                    <a:gd name="T48" fmla="*/ 170 w 406"/>
                    <a:gd name="T49" fmla="*/ 268 h 291"/>
                    <a:gd name="T50" fmla="*/ 174 w 406"/>
                    <a:gd name="T51" fmla="*/ 277 h 291"/>
                    <a:gd name="T52" fmla="*/ 183 w 406"/>
                    <a:gd name="T53" fmla="*/ 289 h 291"/>
                    <a:gd name="T54" fmla="*/ 195 w 406"/>
                    <a:gd name="T55" fmla="*/ 284 h 291"/>
                    <a:gd name="T56" fmla="*/ 210 w 406"/>
                    <a:gd name="T57" fmla="*/ 279 h 291"/>
                    <a:gd name="T58" fmla="*/ 222 w 406"/>
                    <a:gd name="T59" fmla="*/ 276 h 291"/>
                    <a:gd name="T60" fmla="*/ 226 w 406"/>
                    <a:gd name="T61" fmla="*/ 261 h 291"/>
                    <a:gd name="T62" fmla="*/ 242 w 406"/>
                    <a:gd name="T63" fmla="*/ 235 h 291"/>
                    <a:gd name="T64" fmla="*/ 239 w 406"/>
                    <a:gd name="T65" fmla="*/ 210 h 291"/>
                    <a:gd name="T66" fmla="*/ 246 w 406"/>
                    <a:gd name="T67" fmla="*/ 203 h 291"/>
                    <a:gd name="T68" fmla="*/ 278 w 406"/>
                    <a:gd name="T69" fmla="*/ 213 h 291"/>
                    <a:gd name="T70" fmla="*/ 284 w 406"/>
                    <a:gd name="T71" fmla="*/ 231 h 291"/>
                    <a:gd name="T72" fmla="*/ 299 w 406"/>
                    <a:gd name="T73" fmla="*/ 249 h 291"/>
                    <a:gd name="T74" fmla="*/ 325 w 406"/>
                    <a:gd name="T75" fmla="*/ 259 h 291"/>
                    <a:gd name="T76" fmla="*/ 332 w 406"/>
                    <a:gd name="T77" fmla="*/ 261 h 291"/>
                    <a:gd name="T78" fmla="*/ 350 w 406"/>
                    <a:gd name="T79" fmla="*/ 254 h 291"/>
                    <a:gd name="T80" fmla="*/ 361 w 406"/>
                    <a:gd name="T81" fmla="*/ 236 h 291"/>
                    <a:gd name="T82" fmla="*/ 346 w 406"/>
                    <a:gd name="T83" fmla="*/ 229 h 291"/>
                    <a:gd name="T84" fmla="*/ 367 w 406"/>
                    <a:gd name="T85" fmla="*/ 203 h 291"/>
                    <a:gd name="T86" fmla="*/ 376 w 406"/>
                    <a:gd name="T87" fmla="*/ 175 h 291"/>
                    <a:gd name="T88" fmla="*/ 402 w 406"/>
                    <a:gd name="T89" fmla="*/ 145 h 291"/>
                    <a:gd name="T90" fmla="*/ 400 w 406"/>
                    <a:gd name="T91" fmla="*/ 127 h 291"/>
                    <a:gd name="T92" fmla="*/ 382 w 406"/>
                    <a:gd name="T93" fmla="*/ 84 h 291"/>
                    <a:gd name="T94" fmla="*/ 368 w 406"/>
                    <a:gd name="T95" fmla="*/ 79 h 291"/>
                    <a:gd name="T96" fmla="*/ 336 w 406"/>
                    <a:gd name="T97" fmla="*/ 50 h 291"/>
                    <a:gd name="T98" fmla="*/ 328 w 406"/>
                    <a:gd name="T99" fmla="*/ 53 h 291"/>
                    <a:gd name="T100" fmla="*/ 308 w 406"/>
                    <a:gd name="T101" fmla="*/ 39 h 291"/>
                    <a:gd name="T102" fmla="*/ 281 w 406"/>
                    <a:gd name="T103" fmla="*/ 25 h 291"/>
                    <a:gd name="T104" fmla="*/ 272 w 406"/>
                    <a:gd name="T105" fmla="*/ 27 h 291"/>
                    <a:gd name="T106" fmla="*/ 242 w 406"/>
                    <a:gd name="T107" fmla="*/ 15 h 2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06" h="291">
                      <a:moveTo>
                        <a:pt x="242" y="15"/>
                      </a:moveTo>
                      <a:cubicBezTo>
                        <a:pt x="238" y="18"/>
                        <a:pt x="238" y="18"/>
                        <a:pt x="238" y="18"/>
                      </a:cubicBezTo>
                      <a:cubicBezTo>
                        <a:pt x="238" y="19"/>
                        <a:pt x="239" y="23"/>
                        <a:pt x="240" y="28"/>
                      </a:cubicBezTo>
                      <a:cubicBezTo>
                        <a:pt x="240" y="29"/>
                        <a:pt x="240" y="29"/>
                        <a:pt x="240" y="29"/>
                      </a:cubicBezTo>
                      <a:cubicBezTo>
                        <a:pt x="241" y="29"/>
                        <a:pt x="241" y="29"/>
                        <a:pt x="241" y="29"/>
                      </a:cubicBezTo>
                      <a:cubicBezTo>
                        <a:pt x="240" y="29"/>
                        <a:pt x="240" y="29"/>
                        <a:pt x="240" y="29"/>
                      </a:cubicBezTo>
                      <a:cubicBezTo>
                        <a:pt x="236" y="39"/>
                        <a:pt x="236" y="39"/>
                        <a:pt x="236" y="39"/>
                      </a:cubicBezTo>
                      <a:cubicBezTo>
                        <a:pt x="230" y="41"/>
                        <a:pt x="230" y="41"/>
                        <a:pt x="230" y="41"/>
                      </a:cubicBezTo>
                      <a:cubicBezTo>
                        <a:pt x="229" y="42"/>
                        <a:pt x="229" y="42"/>
                        <a:pt x="229" y="42"/>
                      </a:cubicBezTo>
                      <a:cubicBezTo>
                        <a:pt x="228" y="42"/>
                        <a:pt x="228" y="42"/>
                        <a:pt x="228" y="42"/>
                      </a:cubicBezTo>
                      <a:cubicBezTo>
                        <a:pt x="218" y="37"/>
                        <a:pt x="218" y="37"/>
                        <a:pt x="218" y="37"/>
                      </a:cubicBezTo>
                      <a:cubicBezTo>
                        <a:pt x="218" y="37"/>
                        <a:pt x="218" y="37"/>
                        <a:pt x="218" y="37"/>
                      </a:cubicBezTo>
                      <a:cubicBezTo>
                        <a:pt x="218" y="37"/>
                        <a:pt x="218" y="37"/>
                        <a:pt x="218" y="37"/>
                      </a:cubicBezTo>
                      <a:cubicBezTo>
                        <a:pt x="198" y="19"/>
                        <a:pt x="198" y="19"/>
                        <a:pt x="198" y="19"/>
                      </a:cubicBezTo>
                      <a:cubicBezTo>
                        <a:pt x="190" y="14"/>
                        <a:pt x="190" y="14"/>
                        <a:pt x="190" y="14"/>
                      </a:cubicBezTo>
                      <a:cubicBezTo>
                        <a:pt x="178" y="10"/>
                        <a:pt x="178" y="10"/>
                        <a:pt x="178" y="10"/>
                      </a:cubicBezTo>
                      <a:cubicBezTo>
                        <a:pt x="178" y="9"/>
                        <a:pt x="178" y="9"/>
                        <a:pt x="178" y="9"/>
                      </a:cubicBezTo>
                      <a:cubicBezTo>
                        <a:pt x="178" y="9"/>
                        <a:pt x="178" y="9"/>
                        <a:pt x="178" y="9"/>
                      </a:cubicBezTo>
                      <a:cubicBezTo>
                        <a:pt x="178" y="9"/>
                        <a:pt x="178" y="9"/>
                        <a:pt x="178" y="9"/>
                      </a:cubicBezTo>
                      <a:cubicBezTo>
                        <a:pt x="178" y="9"/>
                        <a:pt x="178" y="9"/>
                        <a:pt x="178" y="9"/>
                      </a:cubicBezTo>
                      <a:cubicBezTo>
                        <a:pt x="172" y="5"/>
                        <a:pt x="172" y="5"/>
                        <a:pt x="172" y="5"/>
                      </a:cubicBezTo>
                      <a:cubicBezTo>
                        <a:pt x="162" y="2"/>
                        <a:pt x="162" y="2"/>
                        <a:pt x="162" y="2"/>
                      </a:cubicBezTo>
                      <a:cubicBezTo>
                        <a:pt x="157" y="3"/>
                        <a:pt x="157" y="3"/>
                        <a:pt x="157" y="3"/>
                      </a:cubicBezTo>
                      <a:cubicBezTo>
                        <a:pt x="156" y="3"/>
                        <a:pt x="156" y="3"/>
                        <a:pt x="156" y="3"/>
                      </a:cubicBezTo>
                      <a:cubicBezTo>
                        <a:pt x="144" y="2"/>
                        <a:pt x="144" y="2"/>
                        <a:pt x="144" y="2"/>
                      </a:cubicBezTo>
                      <a:cubicBezTo>
                        <a:pt x="143" y="2"/>
                        <a:pt x="143" y="2"/>
                        <a:pt x="143" y="2"/>
                      </a:cubicBezTo>
                      <a:cubicBezTo>
                        <a:pt x="134" y="0"/>
                        <a:pt x="134" y="0"/>
                        <a:pt x="134" y="0"/>
                      </a:cubicBezTo>
                      <a:cubicBezTo>
                        <a:pt x="128" y="0"/>
                        <a:pt x="128" y="0"/>
                        <a:pt x="128" y="0"/>
                      </a:cubicBezTo>
                      <a:cubicBezTo>
                        <a:pt x="124" y="3"/>
                        <a:pt x="124" y="3"/>
                        <a:pt x="124" y="3"/>
                      </a:cubicBezTo>
                      <a:cubicBezTo>
                        <a:pt x="122" y="4"/>
                        <a:pt x="118" y="5"/>
                        <a:pt x="114" y="5"/>
                      </a:cubicBezTo>
                      <a:cubicBezTo>
                        <a:pt x="106" y="7"/>
                        <a:pt x="106" y="7"/>
                        <a:pt x="106" y="7"/>
                      </a:cubicBezTo>
                      <a:cubicBezTo>
                        <a:pt x="99" y="9"/>
                        <a:pt x="99" y="9"/>
                        <a:pt x="99" y="9"/>
                      </a:cubicBezTo>
                      <a:cubicBezTo>
                        <a:pt x="98" y="10"/>
                        <a:pt x="98" y="10"/>
                        <a:pt x="98" y="10"/>
                      </a:cubicBezTo>
                      <a:cubicBezTo>
                        <a:pt x="98" y="10"/>
                        <a:pt x="98" y="10"/>
                        <a:pt x="98" y="10"/>
                      </a:cubicBezTo>
                      <a:cubicBezTo>
                        <a:pt x="98" y="10"/>
                        <a:pt x="98" y="10"/>
                        <a:pt x="98" y="10"/>
                      </a:cubicBezTo>
                      <a:cubicBezTo>
                        <a:pt x="90" y="11"/>
                        <a:pt x="90" y="11"/>
                        <a:pt x="90" y="11"/>
                      </a:cubicBezTo>
                      <a:cubicBezTo>
                        <a:pt x="80" y="14"/>
                        <a:pt x="80" y="14"/>
                        <a:pt x="80" y="14"/>
                      </a:cubicBezTo>
                      <a:cubicBezTo>
                        <a:pt x="80" y="14"/>
                        <a:pt x="80" y="14"/>
                        <a:pt x="80" y="14"/>
                      </a:cubicBezTo>
                      <a:cubicBezTo>
                        <a:pt x="79" y="14"/>
                        <a:pt x="79" y="14"/>
                        <a:pt x="79" y="14"/>
                      </a:cubicBezTo>
                      <a:cubicBezTo>
                        <a:pt x="72" y="13"/>
                        <a:pt x="72" y="13"/>
                        <a:pt x="72" y="13"/>
                      </a:cubicBezTo>
                      <a:cubicBezTo>
                        <a:pt x="60" y="15"/>
                        <a:pt x="60" y="15"/>
                        <a:pt x="60" y="15"/>
                      </a:cubicBezTo>
                      <a:cubicBezTo>
                        <a:pt x="50" y="15"/>
                        <a:pt x="50" y="15"/>
                        <a:pt x="50" y="15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6" y="19"/>
                        <a:pt x="46" y="19"/>
                        <a:pt x="46" y="19"/>
                      </a:cubicBezTo>
                      <a:cubicBezTo>
                        <a:pt x="41" y="20"/>
                        <a:pt x="41" y="20"/>
                        <a:pt x="41" y="20"/>
                      </a:cubicBezTo>
                      <a:cubicBezTo>
                        <a:pt x="43" y="25"/>
                        <a:pt x="43" y="25"/>
                        <a:pt x="43" y="25"/>
                      </a:cubicBezTo>
                      <a:cubicBezTo>
                        <a:pt x="43" y="33"/>
                        <a:pt x="43" y="33"/>
                        <a:pt x="43" y="33"/>
                      </a:cubicBezTo>
                      <a:cubicBezTo>
                        <a:pt x="42" y="39"/>
                        <a:pt x="42" y="39"/>
                        <a:pt x="42" y="39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cubicBezTo>
                        <a:pt x="49" y="45"/>
                        <a:pt x="49" y="45"/>
                        <a:pt x="49" y="45"/>
                      </a:cubicBezTo>
                      <a:cubicBezTo>
                        <a:pt x="55" y="51"/>
                        <a:pt x="55" y="51"/>
                        <a:pt x="55" y="51"/>
                      </a:cubicBezTo>
                      <a:cubicBezTo>
                        <a:pt x="58" y="54"/>
                        <a:pt x="60" y="56"/>
                        <a:pt x="60" y="59"/>
                      </a:cubicBezTo>
                      <a:cubicBezTo>
                        <a:pt x="62" y="65"/>
                        <a:pt x="62" y="65"/>
                        <a:pt x="62" y="65"/>
                      </a:cubicBezTo>
                      <a:cubicBezTo>
                        <a:pt x="65" y="71"/>
                        <a:pt x="65" y="71"/>
                        <a:pt x="65" y="71"/>
                      </a:cubicBezTo>
                      <a:cubicBezTo>
                        <a:pt x="64" y="71"/>
                        <a:pt x="64" y="71"/>
                        <a:pt x="64" y="71"/>
                      </a:cubicBezTo>
                      <a:cubicBezTo>
                        <a:pt x="56" y="77"/>
                        <a:pt x="56" y="77"/>
                        <a:pt x="56" y="77"/>
                      </a:cubicBezTo>
                      <a:cubicBezTo>
                        <a:pt x="51" y="83"/>
                        <a:pt x="51" y="83"/>
                        <a:pt x="51" y="83"/>
                      </a:cubicBezTo>
                      <a:cubicBezTo>
                        <a:pt x="52" y="89"/>
                        <a:pt x="52" y="89"/>
                        <a:pt x="52" y="89"/>
                      </a:cubicBezTo>
                      <a:cubicBezTo>
                        <a:pt x="56" y="98"/>
                        <a:pt x="56" y="98"/>
                        <a:pt x="56" y="98"/>
                      </a:cubicBezTo>
                      <a:cubicBezTo>
                        <a:pt x="56" y="99"/>
                        <a:pt x="56" y="99"/>
                        <a:pt x="56" y="99"/>
                      </a:cubicBezTo>
                      <a:cubicBezTo>
                        <a:pt x="56" y="99"/>
                        <a:pt x="56" y="99"/>
                        <a:pt x="56" y="99"/>
                      </a:cubicBezTo>
                      <a:cubicBezTo>
                        <a:pt x="56" y="99"/>
                        <a:pt x="56" y="99"/>
                        <a:pt x="56" y="99"/>
                      </a:cubicBezTo>
                      <a:cubicBezTo>
                        <a:pt x="56" y="102"/>
                        <a:pt x="56" y="102"/>
                        <a:pt x="56" y="102"/>
                      </a:cubicBezTo>
                      <a:cubicBezTo>
                        <a:pt x="55" y="104"/>
                        <a:pt x="54" y="106"/>
                        <a:pt x="53" y="107"/>
                      </a:cubicBezTo>
                      <a:cubicBezTo>
                        <a:pt x="50" y="109"/>
                        <a:pt x="46" y="109"/>
                        <a:pt x="40" y="107"/>
                      </a:cubicBezTo>
                      <a:cubicBezTo>
                        <a:pt x="30" y="105"/>
                        <a:pt x="30" y="105"/>
                        <a:pt x="30" y="105"/>
                      </a:cubicBezTo>
                      <a:cubicBezTo>
                        <a:pt x="30" y="105"/>
                        <a:pt x="30" y="105"/>
                        <a:pt x="30" y="105"/>
                      </a:cubicBezTo>
                      <a:cubicBezTo>
                        <a:pt x="30" y="105"/>
                        <a:pt x="30" y="105"/>
                        <a:pt x="30" y="105"/>
                      </a:cubicBezTo>
                      <a:cubicBezTo>
                        <a:pt x="29" y="105"/>
                        <a:pt x="29" y="105"/>
                        <a:pt x="29" y="105"/>
                      </a:cubicBezTo>
                      <a:cubicBezTo>
                        <a:pt x="22" y="101"/>
                        <a:pt x="22" y="101"/>
                        <a:pt x="22" y="101"/>
                      </a:cubicBezTo>
                      <a:cubicBezTo>
                        <a:pt x="10" y="101"/>
                        <a:pt x="10" y="101"/>
                        <a:pt x="10" y="101"/>
                      </a:cubicBezTo>
                      <a:cubicBezTo>
                        <a:pt x="11" y="101"/>
                        <a:pt x="11" y="101"/>
                        <a:pt x="11" y="101"/>
                      </a:cubicBezTo>
                      <a:cubicBezTo>
                        <a:pt x="10" y="121"/>
                        <a:pt x="10" y="121"/>
                        <a:pt x="10" y="121"/>
                      </a:cubicBezTo>
                      <a:cubicBezTo>
                        <a:pt x="9" y="124"/>
                        <a:pt x="7" y="125"/>
                        <a:pt x="4" y="125"/>
                      </a:cubicBezTo>
                      <a:cubicBezTo>
                        <a:pt x="3" y="126"/>
                        <a:pt x="2" y="127"/>
                        <a:pt x="3" y="131"/>
                      </a:cubicBezTo>
                      <a:cubicBezTo>
                        <a:pt x="3" y="131"/>
                        <a:pt x="3" y="131"/>
                        <a:pt x="3" y="131"/>
                      </a:cubicBezTo>
                      <a:cubicBezTo>
                        <a:pt x="2" y="131"/>
                        <a:pt x="2" y="131"/>
                        <a:pt x="2" y="131"/>
                      </a:cubicBezTo>
                      <a:cubicBezTo>
                        <a:pt x="2" y="136"/>
                        <a:pt x="2" y="136"/>
                        <a:pt x="2" y="136"/>
                      </a:cubicBezTo>
                      <a:cubicBezTo>
                        <a:pt x="4" y="139"/>
                        <a:pt x="6" y="141"/>
                        <a:pt x="7" y="142"/>
                      </a:cubicBezTo>
                      <a:cubicBezTo>
                        <a:pt x="9" y="152"/>
                        <a:pt x="9" y="152"/>
                        <a:pt x="9" y="152"/>
                      </a:cubicBezTo>
                      <a:cubicBezTo>
                        <a:pt x="9" y="155"/>
                        <a:pt x="9" y="155"/>
                        <a:pt x="9" y="155"/>
                      </a:cubicBezTo>
                      <a:cubicBezTo>
                        <a:pt x="9" y="157"/>
                        <a:pt x="8" y="159"/>
                        <a:pt x="8" y="161"/>
                      </a:cubicBezTo>
                      <a:cubicBezTo>
                        <a:pt x="5" y="169"/>
                        <a:pt x="5" y="169"/>
                        <a:pt x="5" y="169"/>
                      </a:cubicBezTo>
                      <a:cubicBezTo>
                        <a:pt x="0" y="179"/>
                        <a:pt x="0" y="179"/>
                        <a:pt x="0" y="179"/>
                      </a:cubicBezTo>
                      <a:cubicBezTo>
                        <a:pt x="0" y="181"/>
                        <a:pt x="0" y="181"/>
                        <a:pt x="0" y="181"/>
                      </a:cubicBezTo>
                      <a:cubicBezTo>
                        <a:pt x="0" y="185"/>
                        <a:pt x="0" y="185"/>
                        <a:pt x="0" y="185"/>
                      </a:cubicBezTo>
                      <a:cubicBezTo>
                        <a:pt x="6" y="192"/>
                        <a:pt x="6" y="192"/>
                        <a:pt x="6" y="192"/>
                      </a:cubicBezTo>
                      <a:cubicBezTo>
                        <a:pt x="7" y="194"/>
                        <a:pt x="8" y="195"/>
                        <a:pt x="8" y="197"/>
                      </a:cubicBezTo>
                      <a:cubicBezTo>
                        <a:pt x="13" y="203"/>
                        <a:pt x="13" y="203"/>
                        <a:pt x="13" y="203"/>
                      </a:cubicBezTo>
                      <a:cubicBezTo>
                        <a:pt x="20" y="211"/>
                        <a:pt x="20" y="211"/>
                        <a:pt x="20" y="211"/>
                      </a:cubicBezTo>
                      <a:cubicBezTo>
                        <a:pt x="23" y="214"/>
                        <a:pt x="25" y="215"/>
                        <a:pt x="26" y="215"/>
                      </a:cubicBezTo>
                      <a:cubicBezTo>
                        <a:pt x="34" y="211"/>
                        <a:pt x="34" y="211"/>
                        <a:pt x="34" y="211"/>
                      </a:cubicBezTo>
                      <a:cubicBezTo>
                        <a:pt x="35" y="209"/>
                        <a:pt x="36" y="209"/>
                        <a:pt x="38" y="209"/>
                      </a:cubicBezTo>
                      <a:cubicBezTo>
                        <a:pt x="40" y="209"/>
                        <a:pt x="42" y="210"/>
                        <a:pt x="46" y="212"/>
                      </a:cubicBezTo>
                      <a:cubicBezTo>
                        <a:pt x="46" y="212"/>
                        <a:pt x="46" y="212"/>
                        <a:pt x="46" y="212"/>
                      </a:cubicBezTo>
                      <a:cubicBezTo>
                        <a:pt x="46" y="212"/>
                        <a:pt x="46" y="212"/>
                        <a:pt x="46" y="212"/>
                      </a:cubicBezTo>
                      <a:cubicBezTo>
                        <a:pt x="46" y="213"/>
                        <a:pt x="46" y="213"/>
                        <a:pt x="46" y="213"/>
                      </a:cubicBezTo>
                      <a:cubicBezTo>
                        <a:pt x="50" y="217"/>
                        <a:pt x="50" y="217"/>
                        <a:pt x="50" y="217"/>
                      </a:cubicBezTo>
                      <a:cubicBezTo>
                        <a:pt x="52" y="222"/>
                        <a:pt x="52" y="222"/>
                        <a:pt x="52" y="222"/>
                      </a:cubicBezTo>
                      <a:cubicBezTo>
                        <a:pt x="54" y="224"/>
                        <a:pt x="54" y="224"/>
                        <a:pt x="54" y="224"/>
                      </a:cubicBezTo>
                      <a:cubicBezTo>
                        <a:pt x="55" y="225"/>
                        <a:pt x="55" y="225"/>
                        <a:pt x="55" y="225"/>
                      </a:cubicBezTo>
                      <a:cubicBezTo>
                        <a:pt x="60" y="229"/>
                        <a:pt x="60" y="229"/>
                        <a:pt x="60" y="229"/>
                      </a:cubicBezTo>
                      <a:cubicBezTo>
                        <a:pt x="63" y="229"/>
                        <a:pt x="63" y="229"/>
                        <a:pt x="63" y="229"/>
                      </a:cubicBezTo>
                      <a:cubicBezTo>
                        <a:pt x="65" y="229"/>
                        <a:pt x="66" y="231"/>
                        <a:pt x="68" y="232"/>
                      </a:cubicBezTo>
                      <a:cubicBezTo>
                        <a:pt x="68" y="233"/>
                        <a:pt x="73" y="235"/>
                        <a:pt x="80" y="237"/>
                      </a:cubicBezTo>
                      <a:cubicBezTo>
                        <a:pt x="81" y="237"/>
                        <a:pt x="81" y="237"/>
                        <a:pt x="81" y="237"/>
                      </a:cubicBezTo>
                      <a:cubicBezTo>
                        <a:pt x="93" y="241"/>
                        <a:pt x="93" y="241"/>
                        <a:pt x="93" y="241"/>
                      </a:cubicBezTo>
                      <a:cubicBezTo>
                        <a:pt x="93" y="241"/>
                        <a:pt x="93" y="241"/>
                        <a:pt x="93" y="241"/>
                      </a:cubicBezTo>
                      <a:cubicBezTo>
                        <a:pt x="94" y="241"/>
                        <a:pt x="94" y="241"/>
                        <a:pt x="94" y="241"/>
                      </a:cubicBezTo>
                      <a:cubicBezTo>
                        <a:pt x="102" y="245"/>
                        <a:pt x="102" y="245"/>
                        <a:pt x="102" y="245"/>
                      </a:cubicBezTo>
                      <a:cubicBezTo>
                        <a:pt x="116" y="249"/>
                        <a:pt x="116" y="249"/>
                        <a:pt x="116" y="249"/>
                      </a:cubicBezTo>
                      <a:cubicBezTo>
                        <a:pt x="117" y="249"/>
                        <a:pt x="117" y="249"/>
                        <a:pt x="117" y="249"/>
                      </a:cubicBezTo>
                      <a:cubicBezTo>
                        <a:pt x="136" y="250"/>
                        <a:pt x="136" y="250"/>
                        <a:pt x="136" y="250"/>
                      </a:cubicBezTo>
                      <a:cubicBezTo>
                        <a:pt x="144" y="247"/>
                        <a:pt x="144" y="247"/>
                        <a:pt x="144" y="247"/>
                      </a:cubicBezTo>
                      <a:cubicBezTo>
                        <a:pt x="152" y="247"/>
                        <a:pt x="152" y="247"/>
                        <a:pt x="152" y="247"/>
                      </a:cubicBezTo>
                      <a:cubicBezTo>
                        <a:pt x="152" y="247"/>
                        <a:pt x="152" y="247"/>
                        <a:pt x="152" y="247"/>
                      </a:cubicBezTo>
                      <a:cubicBezTo>
                        <a:pt x="152" y="248"/>
                        <a:pt x="152" y="248"/>
                        <a:pt x="152" y="248"/>
                      </a:cubicBezTo>
                      <a:cubicBezTo>
                        <a:pt x="158" y="256"/>
                        <a:pt x="158" y="256"/>
                        <a:pt x="158" y="256"/>
                      </a:cubicBezTo>
                      <a:cubicBezTo>
                        <a:pt x="158" y="256"/>
                        <a:pt x="158" y="256"/>
                        <a:pt x="158" y="256"/>
                      </a:cubicBezTo>
                      <a:cubicBezTo>
                        <a:pt x="158" y="256"/>
                        <a:pt x="158" y="256"/>
                        <a:pt x="158" y="256"/>
                      </a:cubicBezTo>
                      <a:cubicBezTo>
                        <a:pt x="162" y="263"/>
                        <a:pt x="162" y="263"/>
                        <a:pt x="162" y="263"/>
                      </a:cubicBezTo>
                      <a:cubicBezTo>
                        <a:pt x="166" y="266"/>
                        <a:pt x="166" y="266"/>
                        <a:pt x="166" y="266"/>
                      </a:cubicBezTo>
                      <a:cubicBezTo>
                        <a:pt x="170" y="268"/>
                        <a:pt x="170" y="268"/>
                        <a:pt x="170" y="268"/>
                      </a:cubicBezTo>
                      <a:cubicBezTo>
                        <a:pt x="170" y="269"/>
                        <a:pt x="170" y="269"/>
                        <a:pt x="170" y="269"/>
                      </a:cubicBezTo>
                      <a:cubicBezTo>
                        <a:pt x="170" y="269"/>
                        <a:pt x="170" y="269"/>
                        <a:pt x="170" y="269"/>
                      </a:cubicBezTo>
                      <a:cubicBezTo>
                        <a:pt x="171" y="269"/>
                        <a:pt x="171" y="269"/>
                        <a:pt x="171" y="269"/>
                      </a:cubicBezTo>
                      <a:cubicBezTo>
                        <a:pt x="174" y="277"/>
                        <a:pt x="174" y="277"/>
                        <a:pt x="174" y="277"/>
                      </a:cubicBezTo>
                      <a:cubicBezTo>
                        <a:pt x="174" y="277"/>
                        <a:pt x="174" y="277"/>
                        <a:pt x="174" y="277"/>
                      </a:cubicBezTo>
                      <a:cubicBezTo>
                        <a:pt x="175" y="277"/>
                        <a:pt x="175" y="277"/>
                        <a:pt x="175" y="277"/>
                      </a:cubicBezTo>
                      <a:cubicBezTo>
                        <a:pt x="175" y="278"/>
                        <a:pt x="175" y="278"/>
                        <a:pt x="175" y="278"/>
                      </a:cubicBezTo>
                      <a:cubicBezTo>
                        <a:pt x="177" y="287"/>
                        <a:pt x="177" y="287"/>
                        <a:pt x="177" y="287"/>
                      </a:cubicBezTo>
                      <a:cubicBezTo>
                        <a:pt x="182" y="289"/>
                        <a:pt x="182" y="289"/>
                        <a:pt x="182" y="289"/>
                      </a:cubicBezTo>
                      <a:cubicBezTo>
                        <a:pt x="183" y="289"/>
                        <a:pt x="183" y="289"/>
                        <a:pt x="183" y="289"/>
                      </a:cubicBezTo>
                      <a:cubicBezTo>
                        <a:pt x="183" y="289"/>
                        <a:pt x="183" y="289"/>
                        <a:pt x="183" y="289"/>
                      </a:cubicBezTo>
                      <a:cubicBezTo>
                        <a:pt x="183" y="289"/>
                        <a:pt x="183" y="289"/>
                        <a:pt x="183" y="289"/>
                      </a:cubicBezTo>
                      <a:cubicBezTo>
                        <a:pt x="188" y="291"/>
                        <a:pt x="188" y="291"/>
                        <a:pt x="188" y="291"/>
                      </a:cubicBezTo>
                      <a:cubicBezTo>
                        <a:pt x="194" y="290"/>
                        <a:pt x="194" y="290"/>
                        <a:pt x="194" y="290"/>
                      </a:cubicBezTo>
                      <a:cubicBezTo>
                        <a:pt x="195" y="284"/>
                        <a:pt x="195" y="284"/>
                        <a:pt x="195" y="284"/>
                      </a:cubicBezTo>
                      <a:cubicBezTo>
                        <a:pt x="195" y="284"/>
                        <a:pt x="195" y="284"/>
                        <a:pt x="195" y="284"/>
                      </a:cubicBezTo>
                      <a:cubicBezTo>
                        <a:pt x="196" y="283"/>
                        <a:pt x="196" y="283"/>
                        <a:pt x="196" y="283"/>
                      </a:cubicBezTo>
                      <a:cubicBezTo>
                        <a:pt x="202" y="277"/>
                        <a:pt x="202" y="277"/>
                        <a:pt x="202" y="277"/>
                      </a:cubicBezTo>
                      <a:cubicBezTo>
                        <a:pt x="210" y="279"/>
                        <a:pt x="210" y="279"/>
                        <a:pt x="210" y="279"/>
                      </a:cubicBezTo>
                      <a:cubicBezTo>
                        <a:pt x="210" y="279"/>
                        <a:pt x="210" y="279"/>
                        <a:pt x="210" y="279"/>
                      </a:cubicBezTo>
                      <a:cubicBezTo>
                        <a:pt x="214" y="287"/>
                        <a:pt x="214" y="287"/>
                        <a:pt x="214" y="287"/>
                      </a:cubicBezTo>
                      <a:cubicBezTo>
                        <a:pt x="221" y="285"/>
                        <a:pt x="221" y="285"/>
                        <a:pt x="221" y="285"/>
                      </a:cubicBezTo>
                      <a:cubicBezTo>
                        <a:pt x="222" y="277"/>
                        <a:pt x="222" y="277"/>
                        <a:pt x="222" y="277"/>
                      </a:cubicBezTo>
                      <a:cubicBezTo>
                        <a:pt x="222" y="277"/>
                        <a:pt x="222" y="277"/>
                        <a:pt x="222" y="277"/>
                      </a:cubicBezTo>
                      <a:cubicBezTo>
                        <a:pt x="222" y="276"/>
                        <a:pt x="222" y="276"/>
                        <a:pt x="222" y="276"/>
                      </a:cubicBezTo>
                      <a:cubicBezTo>
                        <a:pt x="222" y="276"/>
                        <a:pt x="222" y="276"/>
                        <a:pt x="222" y="276"/>
                      </a:cubicBezTo>
                      <a:cubicBezTo>
                        <a:pt x="228" y="273"/>
                        <a:pt x="228" y="273"/>
                        <a:pt x="228" y="273"/>
                      </a:cubicBezTo>
                      <a:cubicBezTo>
                        <a:pt x="226" y="262"/>
                        <a:pt x="226" y="262"/>
                        <a:pt x="226" y="262"/>
                      </a:cubicBezTo>
                      <a:cubicBezTo>
                        <a:pt x="226" y="261"/>
                        <a:pt x="226" y="261"/>
                        <a:pt x="226" y="261"/>
                      </a:cubicBezTo>
                      <a:cubicBezTo>
                        <a:pt x="226" y="261"/>
                        <a:pt x="226" y="261"/>
                        <a:pt x="226" y="261"/>
                      </a:cubicBezTo>
                      <a:cubicBezTo>
                        <a:pt x="226" y="261"/>
                        <a:pt x="226" y="261"/>
                        <a:pt x="226" y="261"/>
                      </a:cubicBezTo>
                      <a:cubicBezTo>
                        <a:pt x="232" y="248"/>
                        <a:pt x="232" y="248"/>
                        <a:pt x="232" y="248"/>
                      </a:cubicBezTo>
                      <a:cubicBezTo>
                        <a:pt x="238" y="246"/>
                        <a:pt x="238" y="246"/>
                        <a:pt x="238" y="246"/>
                      </a:cubicBezTo>
                      <a:cubicBezTo>
                        <a:pt x="236" y="235"/>
                        <a:pt x="236" y="235"/>
                        <a:pt x="236" y="235"/>
                      </a:cubicBezTo>
                      <a:cubicBezTo>
                        <a:pt x="242" y="235"/>
                        <a:pt x="242" y="235"/>
                        <a:pt x="242" y="235"/>
                      </a:cubicBezTo>
                      <a:cubicBezTo>
                        <a:pt x="242" y="229"/>
                        <a:pt x="242" y="229"/>
                        <a:pt x="242" y="229"/>
                      </a:cubicBezTo>
                      <a:cubicBezTo>
                        <a:pt x="238" y="219"/>
                        <a:pt x="238" y="219"/>
                        <a:pt x="238" y="219"/>
                      </a:cubicBezTo>
                      <a:cubicBezTo>
                        <a:pt x="238" y="219"/>
                        <a:pt x="238" y="219"/>
                        <a:pt x="238" y="219"/>
                      </a:cubicBezTo>
                      <a:cubicBezTo>
                        <a:pt x="238" y="218"/>
                        <a:pt x="238" y="218"/>
                        <a:pt x="238" y="218"/>
                      </a:cubicBezTo>
                      <a:cubicBezTo>
                        <a:pt x="239" y="210"/>
                        <a:pt x="239" y="210"/>
                        <a:pt x="239" y="210"/>
                      </a:cubicBezTo>
                      <a:cubicBezTo>
                        <a:pt x="239" y="209"/>
                        <a:pt x="239" y="209"/>
                        <a:pt x="239" y="209"/>
                      </a:cubicBezTo>
                      <a:cubicBezTo>
                        <a:pt x="240" y="209"/>
                        <a:pt x="240" y="209"/>
                        <a:pt x="240" y="209"/>
                      </a:cubicBezTo>
                      <a:cubicBezTo>
                        <a:pt x="244" y="203"/>
                        <a:pt x="244" y="203"/>
                        <a:pt x="244" y="203"/>
                      </a:cubicBezTo>
                      <a:cubicBezTo>
                        <a:pt x="245" y="203"/>
                        <a:pt x="245" y="203"/>
                        <a:pt x="245" y="203"/>
                      </a:cubicBezTo>
                      <a:cubicBezTo>
                        <a:pt x="246" y="203"/>
                        <a:pt x="246" y="203"/>
                        <a:pt x="246" y="203"/>
                      </a:cubicBezTo>
                      <a:cubicBezTo>
                        <a:pt x="257" y="205"/>
                        <a:pt x="257" y="205"/>
                        <a:pt x="257" y="205"/>
                      </a:cubicBezTo>
                      <a:cubicBezTo>
                        <a:pt x="257" y="205"/>
                        <a:pt x="257" y="205"/>
                        <a:pt x="257" y="205"/>
                      </a:cubicBezTo>
                      <a:cubicBezTo>
                        <a:pt x="266" y="207"/>
                        <a:pt x="266" y="207"/>
                        <a:pt x="266" y="207"/>
                      </a:cubicBezTo>
                      <a:cubicBezTo>
                        <a:pt x="274" y="205"/>
                        <a:pt x="274" y="205"/>
                        <a:pt x="274" y="205"/>
                      </a:cubicBezTo>
                      <a:cubicBezTo>
                        <a:pt x="278" y="213"/>
                        <a:pt x="278" y="213"/>
                        <a:pt x="278" y="213"/>
                      </a:cubicBezTo>
                      <a:cubicBezTo>
                        <a:pt x="278" y="214"/>
                        <a:pt x="278" y="214"/>
                        <a:pt x="278" y="214"/>
                      </a:cubicBezTo>
                      <a:cubicBezTo>
                        <a:pt x="278" y="220"/>
                        <a:pt x="278" y="220"/>
                        <a:pt x="278" y="220"/>
                      </a:cubicBezTo>
                      <a:cubicBezTo>
                        <a:pt x="280" y="226"/>
                        <a:pt x="280" y="226"/>
                        <a:pt x="280" y="226"/>
                      </a:cubicBezTo>
                      <a:cubicBezTo>
                        <a:pt x="280" y="229"/>
                        <a:pt x="282" y="230"/>
                        <a:pt x="284" y="231"/>
                      </a:cubicBezTo>
                      <a:cubicBezTo>
                        <a:pt x="284" y="231"/>
                        <a:pt x="284" y="231"/>
                        <a:pt x="284" y="231"/>
                      </a:cubicBezTo>
                      <a:cubicBezTo>
                        <a:pt x="288" y="231"/>
                        <a:pt x="290" y="233"/>
                        <a:pt x="290" y="235"/>
                      </a:cubicBezTo>
                      <a:cubicBezTo>
                        <a:pt x="291" y="237"/>
                        <a:pt x="292" y="240"/>
                        <a:pt x="295" y="243"/>
                      </a:cubicBezTo>
                      <a:cubicBezTo>
                        <a:pt x="299" y="249"/>
                        <a:pt x="299" y="249"/>
                        <a:pt x="299" y="249"/>
                      </a:cubicBezTo>
                      <a:cubicBezTo>
                        <a:pt x="299" y="249"/>
                        <a:pt x="299" y="249"/>
                        <a:pt x="299" y="249"/>
                      </a:cubicBezTo>
                      <a:cubicBezTo>
                        <a:pt x="299" y="249"/>
                        <a:pt x="299" y="249"/>
                        <a:pt x="299" y="249"/>
                      </a:cubicBezTo>
                      <a:cubicBezTo>
                        <a:pt x="301" y="253"/>
                        <a:pt x="301" y="253"/>
                        <a:pt x="301" y="253"/>
                      </a:cubicBezTo>
                      <a:cubicBezTo>
                        <a:pt x="305" y="253"/>
                        <a:pt x="305" y="253"/>
                        <a:pt x="305" y="253"/>
                      </a:cubicBezTo>
                      <a:cubicBezTo>
                        <a:pt x="312" y="247"/>
                        <a:pt x="312" y="247"/>
                        <a:pt x="312" y="247"/>
                      </a:cubicBezTo>
                      <a:cubicBezTo>
                        <a:pt x="316" y="256"/>
                        <a:pt x="316" y="256"/>
                        <a:pt x="316" y="256"/>
                      </a:cubicBezTo>
                      <a:cubicBezTo>
                        <a:pt x="325" y="259"/>
                        <a:pt x="325" y="259"/>
                        <a:pt x="325" y="259"/>
                      </a:cubicBezTo>
                      <a:cubicBezTo>
                        <a:pt x="325" y="259"/>
                        <a:pt x="325" y="259"/>
                        <a:pt x="325" y="259"/>
                      </a:cubicBezTo>
                      <a:cubicBezTo>
                        <a:pt x="326" y="259"/>
                        <a:pt x="326" y="259"/>
                        <a:pt x="326" y="259"/>
                      </a:cubicBezTo>
                      <a:cubicBezTo>
                        <a:pt x="330" y="267"/>
                        <a:pt x="330" y="267"/>
                        <a:pt x="330" y="267"/>
                      </a:cubicBezTo>
                      <a:cubicBezTo>
                        <a:pt x="332" y="269"/>
                        <a:pt x="332" y="269"/>
                        <a:pt x="332" y="269"/>
                      </a:cubicBezTo>
                      <a:cubicBezTo>
                        <a:pt x="332" y="261"/>
                        <a:pt x="332" y="261"/>
                        <a:pt x="332" y="261"/>
                      </a:cubicBezTo>
                      <a:cubicBezTo>
                        <a:pt x="332" y="261"/>
                        <a:pt x="332" y="261"/>
                        <a:pt x="332" y="261"/>
                      </a:cubicBezTo>
                      <a:cubicBezTo>
                        <a:pt x="332" y="259"/>
                        <a:pt x="332" y="259"/>
                        <a:pt x="332" y="259"/>
                      </a:cubicBezTo>
                      <a:cubicBezTo>
                        <a:pt x="350" y="259"/>
                        <a:pt x="350" y="259"/>
                        <a:pt x="350" y="259"/>
                      </a:cubicBezTo>
                      <a:cubicBezTo>
                        <a:pt x="350" y="257"/>
                        <a:pt x="350" y="257"/>
                        <a:pt x="350" y="257"/>
                      </a:cubicBezTo>
                      <a:cubicBezTo>
                        <a:pt x="351" y="257"/>
                        <a:pt x="351" y="255"/>
                        <a:pt x="350" y="254"/>
                      </a:cubicBezTo>
                      <a:cubicBezTo>
                        <a:pt x="349" y="251"/>
                        <a:pt x="348" y="249"/>
                        <a:pt x="348" y="247"/>
                      </a:cubicBezTo>
                      <a:cubicBezTo>
                        <a:pt x="348" y="243"/>
                        <a:pt x="348" y="241"/>
                        <a:pt x="349" y="240"/>
                      </a:cubicBezTo>
                      <a:cubicBezTo>
                        <a:pt x="350" y="239"/>
                        <a:pt x="351" y="239"/>
                        <a:pt x="353" y="239"/>
                      </a:cubicBezTo>
                      <a:cubicBezTo>
                        <a:pt x="360" y="241"/>
                        <a:pt x="360" y="241"/>
                        <a:pt x="360" y="241"/>
                      </a:cubicBezTo>
                      <a:cubicBezTo>
                        <a:pt x="361" y="236"/>
                        <a:pt x="361" y="236"/>
                        <a:pt x="361" y="236"/>
                      </a:cubicBezTo>
                      <a:cubicBezTo>
                        <a:pt x="348" y="230"/>
                        <a:pt x="348" y="230"/>
                        <a:pt x="348" y="230"/>
                      </a:cubicBezTo>
                      <a:cubicBezTo>
                        <a:pt x="347" y="230"/>
                        <a:pt x="347" y="230"/>
                        <a:pt x="347" y="230"/>
                      </a:cubicBezTo>
                      <a:cubicBezTo>
                        <a:pt x="346" y="229"/>
                        <a:pt x="346" y="229"/>
                        <a:pt x="346" y="229"/>
                      </a:cubicBezTo>
                      <a:cubicBezTo>
                        <a:pt x="346" y="229"/>
                        <a:pt x="346" y="229"/>
                        <a:pt x="346" y="229"/>
                      </a:cubicBezTo>
                      <a:cubicBezTo>
                        <a:pt x="346" y="229"/>
                        <a:pt x="346" y="229"/>
                        <a:pt x="346" y="229"/>
                      </a:cubicBezTo>
                      <a:cubicBezTo>
                        <a:pt x="344" y="213"/>
                        <a:pt x="344" y="213"/>
                        <a:pt x="344" y="213"/>
                      </a:cubicBezTo>
                      <a:cubicBezTo>
                        <a:pt x="345" y="203"/>
                        <a:pt x="345" y="203"/>
                        <a:pt x="345" y="203"/>
                      </a:cubicBezTo>
                      <a:cubicBezTo>
                        <a:pt x="345" y="201"/>
                        <a:pt x="345" y="201"/>
                        <a:pt x="345" y="201"/>
                      </a:cubicBezTo>
                      <a:cubicBezTo>
                        <a:pt x="345" y="201"/>
                        <a:pt x="345" y="201"/>
                        <a:pt x="345" y="201"/>
                      </a:cubicBezTo>
                      <a:cubicBezTo>
                        <a:pt x="367" y="203"/>
                        <a:pt x="367" y="203"/>
                        <a:pt x="367" y="203"/>
                      </a:cubicBezTo>
                      <a:cubicBezTo>
                        <a:pt x="372" y="198"/>
                        <a:pt x="372" y="198"/>
                        <a:pt x="372" y="198"/>
                      </a:cubicBezTo>
                      <a:cubicBezTo>
                        <a:pt x="374" y="196"/>
                        <a:pt x="373" y="195"/>
                        <a:pt x="372" y="194"/>
                      </a:cubicBezTo>
                      <a:cubicBezTo>
                        <a:pt x="367" y="192"/>
                        <a:pt x="364" y="190"/>
                        <a:pt x="364" y="187"/>
                      </a:cubicBezTo>
                      <a:cubicBezTo>
                        <a:pt x="364" y="186"/>
                        <a:pt x="364" y="185"/>
                        <a:pt x="366" y="184"/>
                      </a:cubicBezTo>
                      <a:cubicBezTo>
                        <a:pt x="376" y="175"/>
                        <a:pt x="376" y="175"/>
                        <a:pt x="376" y="175"/>
                      </a:cubicBezTo>
                      <a:cubicBezTo>
                        <a:pt x="386" y="174"/>
                        <a:pt x="386" y="174"/>
                        <a:pt x="386" y="174"/>
                      </a:cubicBezTo>
                      <a:cubicBezTo>
                        <a:pt x="391" y="165"/>
                        <a:pt x="391" y="165"/>
                        <a:pt x="391" y="165"/>
                      </a:cubicBezTo>
                      <a:cubicBezTo>
                        <a:pt x="391" y="157"/>
                        <a:pt x="391" y="157"/>
                        <a:pt x="391" y="157"/>
                      </a:cubicBezTo>
                      <a:cubicBezTo>
                        <a:pt x="398" y="155"/>
                        <a:pt x="398" y="155"/>
                        <a:pt x="398" y="155"/>
                      </a:cubicBezTo>
                      <a:cubicBezTo>
                        <a:pt x="400" y="149"/>
                        <a:pt x="402" y="146"/>
                        <a:pt x="402" y="145"/>
                      </a:cubicBezTo>
                      <a:cubicBezTo>
                        <a:pt x="406" y="138"/>
                        <a:pt x="406" y="138"/>
                        <a:pt x="406" y="138"/>
                      </a:cubicBezTo>
                      <a:cubicBezTo>
                        <a:pt x="400" y="128"/>
                        <a:pt x="400" y="128"/>
                        <a:pt x="400" y="128"/>
                      </a:cubicBezTo>
                      <a:cubicBezTo>
                        <a:pt x="400" y="128"/>
                        <a:pt x="400" y="128"/>
                        <a:pt x="400" y="128"/>
                      </a:cubicBezTo>
                      <a:cubicBezTo>
                        <a:pt x="400" y="128"/>
                        <a:pt x="400" y="128"/>
                        <a:pt x="400" y="128"/>
                      </a:cubicBezTo>
                      <a:cubicBezTo>
                        <a:pt x="400" y="127"/>
                        <a:pt x="400" y="127"/>
                        <a:pt x="400" y="127"/>
                      </a:cubicBezTo>
                      <a:cubicBezTo>
                        <a:pt x="396" y="114"/>
                        <a:pt x="396" y="114"/>
                        <a:pt x="396" y="114"/>
                      </a:cubicBezTo>
                      <a:cubicBezTo>
                        <a:pt x="396" y="113"/>
                        <a:pt x="396" y="113"/>
                        <a:pt x="396" y="113"/>
                      </a:cubicBezTo>
                      <a:cubicBezTo>
                        <a:pt x="394" y="99"/>
                        <a:pt x="394" y="99"/>
                        <a:pt x="394" y="99"/>
                      </a:cubicBezTo>
                      <a:cubicBezTo>
                        <a:pt x="389" y="91"/>
                        <a:pt x="389" y="91"/>
                        <a:pt x="389" y="91"/>
                      </a:cubicBezTo>
                      <a:cubicBezTo>
                        <a:pt x="382" y="84"/>
                        <a:pt x="382" y="84"/>
                        <a:pt x="382" y="84"/>
                      </a:cubicBezTo>
                      <a:cubicBezTo>
                        <a:pt x="382" y="84"/>
                        <a:pt x="382" y="84"/>
                        <a:pt x="382" y="84"/>
                      </a:cubicBezTo>
                      <a:cubicBezTo>
                        <a:pt x="382" y="83"/>
                        <a:pt x="382" y="83"/>
                        <a:pt x="382" y="83"/>
                      </a:cubicBezTo>
                      <a:cubicBezTo>
                        <a:pt x="382" y="83"/>
                        <a:pt x="382" y="83"/>
                        <a:pt x="382" y="83"/>
                      </a:cubicBezTo>
                      <a:cubicBezTo>
                        <a:pt x="381" y="75"/>
                        <a:pt x="381" y="75"/>
                        <a:pt x="381" y="75"/>
                      </a:cubicBezTo>
                      <a:cubicBezTo>
                        <a:pt x="368" y="79"/>
                        <a:pt x="368" y="79"/>
                        <a:pt x="368" y="79"/>
                      </a:cubicBezTo>
                      <a:cubicBezTo>
                        <a:pt x="368" y="79"/>
                        <a:pt x="368" y="79"/>
                        <a:pt x="368" y="79"/>
                      </a:cubicBezTo>
                      <a:cubicBezTo>
                        <a:pt x="362" y="72"/>
                        <a:pt x="362" y="72"/>
                        <a:pt x="362" y="72"/>
                      </a:cubicBezTo>
                      <a:cubicBezTo>
                        <a:pt x="344" y="59"/>
                        <a:pt x="344" y="59"/>
                        <a:pt x="344" y="59"/>
                      </a:cubicBezTo>
                      <a:cubicBezTo>
                        <a:pt x="343" y="59"/>
                        <a:pt x="343" y="59"/>
                        <a:pt x="343" y="59"/>
                      </a:cubicBezTo>
                      <a:cubicBezTo>
                        <a:pt x="336" y="50"/>
                        <a:pt x="336" y="50"/>
                        <a:pt x="336" y="50"/>
                      </a:cubicBezTo>
                      <a:cubicBezTo>
                        <a:pt x="332" y="47"/>
                        <a:pt x="332" y="47"/>
                        <a:pt x="332" y="47"/>
                      </a:cubicBezTo>
                      <a:cubicBezTo>
                        <a:pt x="329" y="51"/>
                        <a:pt x="329" y="51"/>
                        <a:pt x="329" y="51"/>
                      </a:cubicBezTo>
                      <a:cubicBezTo>
                        <a:pt x="329" y="52"/>
                        <a:pt x="329" y="52"/>
                        <a:pt x="329" y="52"/>
                      </a:cubicBezTo>
                      <a:cubicBezTo>
                        <a:pt x="329" y="53"/>
                        <a:pt x="329" y="53"/>
                        <a:pt x="329" y="53"/>
                      </a:cubicBezTo>
                      <a:cubicBezTo>
                        <a:pt x="328" y="53"/>
                        <a:pt x="328" y="53"/>
                        <a:pt x="328" y="53"/>
                      </a:cubicBezTo>
                      <a:cubicBezTo>
                        <a:pt x="328" y="53"/>
                        <a:pt x="328" y="53"/>
                        <a:pt x="328" y="53"/>
                      </a:cubicBezTo>
                      <a:cubicBezTo>
                        <a:pt x="322" y="53"/>
                        <a:pt x="322" y="53"/>
                        <a:pt x="322" y="53"/>
                      </a:cubicBezTo>
                      <a:cubicBezTo>
                        <a:pt x="321" y="53"/>
                        <a:pt x="321" y="53"/>
                        <a:pt x="321" y="53"/>
                      </a:cubicBezTo>
                      <a:cubicBezTo>
                        <a:pt x="321" y="53"/>
                        <a:pt x="321" y="53"/>
                        <a:pt x="321" y="53"/>
                      </a:cubicBezTo>
                      <a:cubicBezTo>
                        <a:pt x="308" y="39"/>
                        <a:pt x="308" y="39"/>
                        <a:pt x="308" y="39"/>
                      </a:cubicBezTo>
                      <a:cubicBezTo>
                        <a:pt x="305" y="38"/>
                        <a:pt x="302" y="35"/>
                        <a:pt x="298" y="31"/>
                      </a:cubicBezTo>
                      <a:cubicBezTo>
                        <a:pt x="292" y="27"/>
                        <a:pt x="292" y="27"/>
                        <a:pt x="292" y="27"/>
                      </a:cubicBezTo>
                      <a:cubicBezTo>
                        <a:pt x="292" y="26"/>
                        <a:pt x="292" y="26"/>
                        <a:pt x="292" y="26"/>
                      </a:cubicBezTo>
                      <a:cubicBezTo>
                        <a:pt x="285" y="22"/>
                        <a:pt x="285" y="22"/>
                        <a:pt x="285" y="22"/>
                      </a:cubicBezTo>
                      <a:cubicBezTo>
                        <a:pt x="281" y="25"/>
                        <a:pt x="281" y="25"/>
                        <a:pt x="281" y="25"/>
                      </a:cubicBezTo>
                      <a:cubicBezTo>
                        <a:pt x="280" y="26"/>
                        <a:pt x="280" y="26"/>
                        <a:pt x="280" y="26"/>
                      </a:cubicBezTo>
                      <a:cubicBezTo>
                        <a:pt x="280" y="26"/>
                        <a:pt x="280" y="26"/>
                        <a:pt x="280" y="26"/>
                      </a:cubicBezTo>
                      <a:cubicBezTo>
                        <a:pt x="280" y="26"/>
                        <a:pt x="280" y="26"/>
                        <a:pt x="280" y="26"/>
                      </a:cubicBezTo>
                      <a:cubicBezTo>
                        <a:pt x="276" y="25"/>
                        <a:pt x="276" y="25"/>
                        <a:pt x="276" y="25"/>
                      </a:cubicBezTo>
                      <a:cubicBezTo>
                        <a:pt x="272" y="27"/>
                        <a:pt x="272" y="27"/>
                        <a:pt x="272" y="27"/>
                      </a:cubicBezTo>
                      <a:cubicBezTo>
                        <a:pt x="272" y="27"/>
                        <a:pt x="272" y="27"/>
                        <a:pt x="272" y="27"/>
                      </a:cubicBezTo>
                      <a:cubicBezTo>
                        <a:pt x="271" y="28"/>
                        <a:pt x="271" y="28"/>
                        <a:pt x="271" y="28"/>
                      </a:cubicBezTo>
                      <a:cubicBezTo>
                        <a:pt x="271" y="28"/>
                        <a:pt x="271" y="28"/>
                        <a:pt x="271" y="28"/>
                      </a:cubicBezTo>
                      <a:cubicBezTo>
                        <a:pt x="265" y="29"/>
                        <a:pt x="265" y="29"/>
                        <a:pt x="265" y="29"/>
                      </a:cubicBezTo>
                      <a:cubicBezTo>
                        <a:pt x="258" y="24"/>
                        <a:pt x="250" y="20"/>
                        <a:pt x="242" y="15"/>
                      </a:cubicBez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3" name="iṥľïďé">
                  <a:extLst>
                    <a:ext uri="{FF2B5EF4-FFF2-40B4-BE49-F238E27FC236}">
                      <a16:creationId xmlns:a16="http://schemas.microsoft.com/office/drawing/2014/main" id="{72E3492C-D991-4500-BBF5-77144CD2BB4F}"/>
                    </a:ext>
                  </a:extLst>
                </p:cNvPr>
                <p:cNvSpPr/>
                <p:nvPr/>
              </p:nvSpPr>
              <p:spPr bwMode="auto">
                <a:xfrm>
                  <a:off x="5554362" y="3700895"/>
                  <a:ext cx="1195484" cy="1048746"/>
                </a:xfrm>
                <a:custGeom>
                  <a:avLst/>
                  <a:gdLst>
                    <a:gd name="T0" fmla="*/ 10 w 351"/>
                    <a:gd name="T1" fmla="*/ 14 h 308"/>
                    <a:gd name="T2" fmla="*/ 9 w 351"/>
                    <a:gd name="T3" fmla="*/ 35 h 308"/>
                    <a:gd name="T4" fmla="*/ 5 w 351"/>
                    <a:gd name="T5" fmla="*/ 57 h 308"/>
                    <a:gd name="T6" fmla="*/ 19 w 351"/>
                    <a:gd name="T7" fmla="*/ 69 h 308"/>
                    <a:gd name="T8" fmla="*/ 35 w 351"/>
                    <a:gd name="T9" fmla="*/ 97 h 308"/>
                    <a:gd name="T10" fmla="*/ 37 w 351"/>
                    <a:gd name="T11" fmla="*/ 122 h 308"/>
                    <a:gd name="T12" fmla="*/ 45 w 351"/>
                    <a:gd name="T13" fmla="*/ 143 h 308"/>
                    <a:gd name="T14" fmla="*/ 50 w 351"/>
                    <a:gd name="T15" fmla="*/ 175 h 308"/>
                    <a:gd name="T16" fmla="*/ 47 w 351"/>
                    <a:gd name="T17" fmla="*/ 218 h 308"/>
                    <a:gd name="T18" fmla="*/ 55 w 351"/>
                    <a:gd name="T19" fmla="*/ 231 h 308"/>
                    <a:gd name="T20" fmla="*/ 62 w 351"/>
                    <a:gd name="T21" fmla="*/ 213 h 308"/>
                    <a:gd name="T22" fmla="*/ 78 w 351"/>
                    <a:gd name="T23" fmla="*/ 220 h 308"/>
                    <a:gd name="T24" fmla="*/ 85 w 351"/>
                    <a:gd name="T25" fmla="*/ 237 h 308"/>
                    <a:gd name="T26" fmla="*/ 102 w 351"/>
                    <a:gd name="T27" fmla="*/ 239 h 308"/>
                    <a:gd name="T28" fmla="*/ 119 w 351"/>
                    <a:gd name="T29" fmla="*/ 279 h 308"/>
                    <a:gd name="T30" fmla="*/ 123 w 351"/>
                    <a:gd name="T31" fmla="*/ 299 h 308"/>
                    <a:gd name="T32" fmla="*/ 131 w 351"/>
                    <a:gd name="T33" fmla="*/ 308 h 308"/>
                    <a:gd name="T34" fmla="*/ 153 w 351"/>
                    <a:gd name="T35" fmla="*/ 293 h 308"/>
                    <a:gd name="T36" fmla="*/ 164 w 351"/>
                    <a:gd name="T37" fmla="*/ 268 h 308"/>
                    <a:gd name="T38" fmla="*/ 173 w 351"/>
                    <a:gd name="T39" fmla="*/ 255 h 308"/>
                    <a:gd name="T40" fmla="*/ 187 w 351"/>
                    <a:gd name="T41" fmla="*/ 235 h 308"/>
                    <a:gd name="T42" fmla="*/ 195 w 351"/>
                    <a:gd name="T43" fmla="*/ 218 h 308"/>
                    <a:gd name="T44" fmla="*/ 221 w 351"/>
                    <a:gd name="T45" fmla="*/ 225 h 308"/>
                    <a:gd name="T46" fmla="*/ 229 w 351"/>
                    <a:gd name="T47" fmla="*/ 236 h 308"/>
                    <a:gd name="T48" fmla="*/ 240 w 351"/>
                    <a:gd name="T49" fmla="*/ 233 h 308"/>
                    <a:gd name="T50" fmla="*/ 255 w 351"/>
                    <a:gd name="T51" fmla="*/ 249 h 308"/>
                    <a:gd name="T52" fmla="*/ 275 w 351"/>
                    <a:gd name="T53" fmla="*/ 233 h 308"/>
                    <a:gd name="T54" fmla="*/ 264 w 351"/>
                    <a:gd name="T55" fmla="*/ 229 h 308"/>
                    <a:gd name="T56" fmla="*/ 259 w 351"/>
                    <a:gd name="T57" fmla="*/ 210 h 308"/>
                    <a:gd name="T58" fmla="*/ 275 w 351"/>
                    <a:gd name="T59" fmla="*/ 209 h 308"/>
                    <a:gd name="T60" fmla="*/ 259 w 351"/>
                    <a:gd name="T61" fmla="*/ 187 h 308"/>
                    <a:gd name="T62" fmla="*/ 255 w 351"/>
                    <a:gd name="T63" fmla="*/ 163 h 308"/>
                    <a:gd name="T64" fmla="*/ 303 w 351"/>
                    <a:gd name="T65" fmla="*/ 143 h 308"/>
                    <a:gd name="T66" fmla="*/ 327 w 351"/>
                    <a:gd name="T67" fmla="*/ 121 h 308"/>
                    <a:gd name="T68" fmla="*/ 333 w 351"/>
                    <a:gd name="T69" fmla="*/ 111 h 308"/>
                    <a:gd name="T70" fmla="*/ 343 w 351"/>
                    <a:gd name="T71" fmla="*/ 85 h 308"/>
                    <a:gd name="T72" fmla="*/ 325 w 351"/>
                    <a:gd name="T73" fmla="*/ 78 h 308"/>
                    <a:gd name="T74" fmla="*/ 315 w 351"/>
                    <a:gd name="T75" fmla="*/ 68 h 308"/>
                    <a:gd name="T76" fmla="*/ 304 w 351"/>
                    <a:gd name="T77" fmla="*/ 73 h 308"/>
                    <a:gd name="T78" fmla="*/ 298 w 351"/>
                    <a:gd name="T79" fmla="*/ 63 h 308"/>
                    <a:gd name="T80" fmla="*/ 287 w 351"/>
                    <a:gd name="T81" fmla="*/ 62 h 308"/>
                    <a:gd name="T82" fmla="*/ 263 w 351"/>
                    <a:gd name="T83" fmla="*/ 58 h 308"/>
                    <a:gd name="T84" fmla="*/ 253 w 351"/>
                    <a:gd name="T85" fmla="*/ 59 h 308"/>
                    <a:gd name="T86" fmla="*/ 219 w 351"/>
                    <a:gd name="T87" fmla="*/ 55 h 308"/>
                    <a:gd name="T88" fmla="*/ 217 w 351"/>
                    <a:gd name="T89" fmla="*/ 39 h 308"/>
                    <a:gd name="T90" fmla="*/ 180 w 351"/>
                    <a:gd name="T91" fmla="*/ 16 h 308"/>
                    <a:gd name="T92" fmla="*/ 163 w 351"/>
                    <a:gd name="T93" fmla="*/ 5 h 308"/>
                    <a:gd name="T94" fmla="*/ 160 w 351"/>
                    <a:gd name="T95" fmla="*/ 31 h 308"/>
                    <a:gd name="T96" fmla="*/ 140 w 351"/>
                    <a:gd name="T97" fmla="*/ 33 h 308"/>
                    <a:gd name="T98" fmla="*/ 131 w 351"/>
                    <a:gd name="T99" fmla="*/ 41 h 308"/>
                    <a:gd name="T100" fmla="*/ 122 w 351"/>
                    <a:gd name="T101" fmla="*/ 55 h 308"/>
                    <a:gd name="T102" fmla="*/ 95 w 351"/>
                    <a:gd name="T103" fmla="*/ 67 h 308"/>
                    <a:gd name="T104" fmla="*/ 77 w 351"/>
                    <a:gd name="T105" fmla="*/ 50 h 308"/>
                    <a:gd name="T106" fmla="*/ 63 w 351"/>
                    <a:gd name="T107" fmla="*/ 47 h 308"/>
                    <a:gd name="T108" fmla="*/ 49 w 351"/>
                    <a:gd name="T109" fmla="*/ 31 h 308"/>
                    <a:gd name="T110" fmla="*/ 34 w 351"/>
                    <a:gd name="T111" fmla="*/ 7 h 3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351" h="308">
                      <a:moveTo>
                        <a:pt x="33" y="7"/>
                      </a:moveTo>
                      <a:cubicBezTo>
                        <a:pt x="23" y="5"/>
                        <a:pt x="23" y="5"/>
                        <a:pt x="23" y="5"/>
                      </a:cubicBezTo>
                      <a:cubicBezTo>
                        <a:pt x="14" y="3"/>
                        <a:pt x="14" y="3"/>
                        <a:pt x="14" y="3"/>
                      </a:cubicBezTo>
                      <a:cubicBezTo>
                        <a:pt x="11" y="7"/>
                        <a:pt x="11" y="7"/>
                        <a:pt x="11" y="7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0" y="14"/>
                        <a:pt x="10" y="14"/>
                        <a:pt x="10" y="14"/>
                      </a:cubicBezTo>
                      <a:cubicBezTo>
                        <a:pt x="13" y="25"/>
                        <a:pt x="13" y="25"/>
                        <a:pt x="13" y="25"/>
                      </a:cubicBezTo>
                      <a:cubicBezTo>
                        <a:pt x="13" y="33"/>
                        <a:pt x="13" y="33"/>
                        <a:pt x="13" y="33"/>
                      </a:cubicBezTo>
                      <a:cubicBezTo>
                        <a:pt x="13" y="35"/>
                        <a:pt x="13" y="35"/>
                        <a:pt x="13" y="35"/>
                      </a:cubicBezTo>
                      <a:cubicBezTo>
                        <a:pt x="9" y="35"/>
                        <a:pt x="9" y="35"/>
                        <a:pt x="9" y="35"/>
                      </a:cubicBezTo>
                      <a:cubicBezTo>
                        <a:pt x="11" y="45"/>
                        <a:pt x="11" y="45"/>
                        <a:pt x="11" y="45"/>
                      </a:cubicBezTo>
                      <a:cubicBezTo>
                        <a:pt x="3" y="47"/>
                        <a:pt x="3" y="47"/>
                        <a:pt x="3" y="47"/>
                      </a:cubicBezTo>
                      <a:cubicBezTo>
                        <a:pt x="0" y="53"/>
                        <a:pt x="0" y="53"/>
                        <a:pt x="0" y="53"/>
                      </a:cubicBezTo>
                      <a:cubicBezTo>
                        <a:pt x="4" y="57"/>
                        <a:pt x="4" y="57"/>
                        <a:pt x="4" y="57"/>
                      </a:cubicBezTo>
                      <a:cubicBezTo>
                        <a:pt x="5" y="57"/>
                        <a:pt x="5" y="57"/>
                        <a:pt x="5" y="57"/>
                      </a:cubicBezTo>
                      <a:cubicBezTo>
                        <a:pt x="5" y="57"/>
                        <a:pt x="5" y="57"/>
                        <a:pt x="5" y="57"/>
                      </a:cubicBezTo>
                      <a:cubicBezTo>
                        <a:pt x="19" y="68"/>
                        <a:pt x="19" y="68"/>
                        <a:pt x="19" y="68"/>
                      </a:cubicBezTo>
                      <a:cubicBezTo>
                        <a:pt x="19" y="69"/>
                        <a:pt x="19" y="69"/>
                        <a:pt x="19" y="69"/>
                      </a:cubicBezTo>
                      <a:cubicBezTo>
                        <a:pt x="19" y="69"/>
                        <a:pt x="19" y="69"/>
                        <a:pt x="19" y="69"/>
                      </a:cubicBezTo>
                      <a:cubicBezTo>
                        <a:pt x="19" y="69"/>
                        <a:pt x="19" y="69"/>
                        <a:pt x="19" y="69"/>
                      </a:cubicBezTo>
                      <a:cubicBezTo>
                        <a:pt x="19" y="69"/>
                        <a:pt x="19" y="69"/>
                        <a:pt x="19" y="69"/>
                      </a:cubicBezTo>
                      <a:cubicBezTo>
                        <a:pt x="21" y="79"/>
                        <a:pt x="21" y="79"/>
                        <a:pt x="21" y="79"/>
                      </a:cubicBezTo>
                      <a:cubicBezTo>
                        <a:pt x="28" y="89"/>
                        <a:pt x="28" y="89"/>
                        <a:pt x="28" y="89"/>
                      </a:cubicBezTo>
                      <a:cubicBezTo>
                        <a:pt x="29" y="91"/>
                        <a:pt x="31" y="93"/>
                        <a:pt x="35" y="97"/>
                      </a:cubicBezTo>
                      <a:cubicBezTo>
                        <a:pt x="35" y="97"/>
                        <a:pt x="35" y="97"/>
                        <a:pt x="35" y="97"/>
                      </a:cubicBezTo>
                      <a:cubicBezTo>
                        <a:pt x="36" y="97"/>
                        <a:pt x="36" y="97"/>
                        <a:pt x="36" y="97"/>
                      </a:cubicBezTo>
                      <a:cubicBezTo>
                        <a:pt x="36" y="97"/>
                        <a:pt x="36" y="97"/>
                        <a:pt x="36" y="97"/>
                      </a:cubicBezTo>
                      <a:cubicBezTo>
                        <a:pt x="35" y="98"/>
                        <a:pt x="35" y="98"/>
                        <a:pt x="35" y="98"/>
                      </a:cubicBezTo>
                      <a:cubicBezTo>
                        <a:pt x="35" y="107"/>
                        <a:pt x="35" y="107"/>
                        <a:pt x="35" y="107"/>
                      </a:cubicBezTo>
                      <a:cubicBezTo>
                        <a:pt x="37" y="109"/>
                        <a:pt x="37" y="115"/>
                        <a:pt x="37" y="122"/>
                      </a:cubicBezTo>
                      <a:cubicBezTo>
                        <a:pt x="41" y="127"/>
                        <a:pt x="42" y="131"/>
                        <a:pt x="42" y="133"/>
                      </a:cubicBezTo>
                      <a:cubicBezTo>
                        <a:pt x="42" y="135"/>
                        <a:pt x="43" y="138"/>
                        <a:pt x="45" y="143"/>
                      </a:cubicBezTo>
                      <a:cubicBezTo>
                        <a:pt x="45" y="143"/>
                        <a:pt x="45" y="143"/>
                        <a:pt x="45" y="143"/>
                      </a:cubicBezTo>
                      <a:cubicBezTo>
                        <a:pt x="45" y="143"/>
                        <a:pt x="45" y="143"/>
                        <a:pt x="45" y="143"/>
                      </a:cubicBezTo>
                      <a:cubicBezTo>
                        <a:pt x="45" y="143"/>
                        <a:pt x="45" y="143"/>
                        <a:pt x="45" y="143"/>
                      </a:cubicBezTo>
                      <a:cubicBezTo>
                        <a:pt x="46" y="149"/>
                        <a:pt x="46" y="153"/>
                        <a:pt x="45" y="157"/>
                      </a:cubicBezTo>
                      <a:cubicBezTo>
                        <a:pt x="43" y="160"/>
                        <a:pt x="45" y="165"/>
                        <a:pt x="49" y="173"/>
                      </a:cubicBezTo>
                      <a:cubicBezTo>
                        <a:pt x="50" y="173"/>
                        <a:pt x="50" y="173"/>
                        <a:pt x="50" y="173"/>
                      </a:cubicBezTo>
                      <a:cubicBezTo>
                        <a:pt x="50" y="174"/>
                        <a:pt x="50" y="174"/>
                        <a:pt x="50" y="174"/>
                      </a:cubicBezTo>
                      <a:cubicBezTo>
                        <a:pt x="50" y="175"/>
                        <a:pt x="50" y="175"/>
                        <a:pt x="50" y="175"/>
                      </a:cubicBezTo>
                      <a:cubicBezTo>
                        <a:pt x="43" y="189"/>
                        <a:pt x="43" y="189"/>
                        <a:pt x="43" y="189"/>
                      </a:cubicBezTo>
                      <a:cubicBezTo>
                        <a:pt x="45" y="192"/>
                        <a:pt x="45" y="194"/>
                        <a:pt x="45" y="196"/>
                      </a:cubicBezTo>
                      <a:cubicBezTo>
                        <a:pt x="43" y="209"/>
                        <a:pt x="43" y="209"/>
                        <a:pt x="43" y="209"/>
                      </a:cubicBezTo>
                      <a:cubicBezTo>
                        <a:pt x="43" y="213"/>
                        <a:pt x="43" y="216"/>
                        <a:pt x="45" y="217"/>
                      </a:cubicBezTo>
                      <a:cubicBezTo>
                        <a:pt x="47" y="218"/>
                        <a:pt x="47" y="218"/>
                        <a:pt x="47" y="218"/>
                      </a:cubicBezTo>
                      <a:cubicBezTo>
                        <a:pt x="51" y="220"/>
                        <a:pt x="52" y="222"/>
                        <a:pt x="52" y="224"/>
                      </a:cubicBezTo>
                      <a:cubicBezTo>
                        <a:pt x="51" y="231"/>
                        <a:pt x="51" y="231"/>
                        <a:pt x="51" y="231"/>
                      </a:cubicBezTo>
                      <a:cubicBezTo>
                        <a:pt x="53" y="231"/>
                        <a:pt x="53" y="231"/>
                        <a:pt x="53" y="231"/>
                      </a:cubicBezTo>
                      <a:cubicBezTo>
                        <a:pt x="54" y="232"/>
                        <a:pt x="54" y="232"/>
                        <a:pt x="54" y="232"/>
                      </a:cubicBezTo>
                      <a:cubicBezTo>
                        <a:pt x="55" y="231"/>
                        <a:pt x="55" y="231"/>
                        <a:pt x="55" y="231"/>
                      </a:cubicBezTo>
                      <a:cubicBezTo>
                        <a:pt x="56" y="229"/>
                        <a:pt x="57" y="228"/>
                        <a:pt x="58" y="226"/>
                      </a:cubicBezTo>
                      <a:cubicBezTo>
                        <a:pt x="59" y="225"/>
                        <a:pt x="59" y="225"/>
                        <a:pt x="59" y="225"/>
                      </a:cubicBezTo>
                      <a:cubicBezTo>
                        <a:pt x="59" y="224"/>
                        <a:pt x="59" y="224"/>
                        <a:pt x="59" y="224"/>
                      </a:cubicBezTo>
                      <a:cubicBezTo>
                        <a:pt x="61" y="223"/>
                        <a:pt x="61" y="222"/>
                        <a:pt x="63" y="220"/>
                      </a:cubicBezTo>
                      <a:cubicBezTo>
                        <a:pt x="63" y="218"/>
                        <a:pt x="63" y="215"/>
                        <a:pt x="62" y="213"/>
                      </a:cubicBezTo>
                      <a:cubicBezTo>
                        <a:pt x="61" y="211"/>
                        <a:pt x="61" y="211"/>
                        <a:pt x="61" y="211"/>
                      </a:cubicBezTo>
                      <a:cubicBezTo>
                        <a:pt x="63" y="210"/>
                        <a:pt x="63" y="210"/>
                        <a:pt x="63" y="210"/>
                      </a:cubicBezTo>
                      <a:cubicBezTo>
                        <a:pt x="70" y="209"/>
                        <a:pt x="73" y="209"/>
                        <a:pt x="75" y="212"/>
                      </a:cubicBezTo>
                      <a:cubicBezTo>
                        <a:pt x="78" y="220"/>
                        <a:pt x="78" y="220"/>
                        <a:pt x="78" y="220"/>
                      </a:cubicBezTo>
                      <a:cubicBezTo>
                        <a:pt x="78" y="220"/>
                        <a:pt x="78" y="220"/>
                        <a:pt x="78" y="220"/>
                      </a:cubicBezTo>
                      <a:cubicBezTo>
                        <a:pt x="78" y="221"/>
                        <a:pt x="78" y="221"/>
                        <a:pt x="78" y="221"/>
                      </a:cubicBezTo>
                      <a:cubicBezTo>
                        <a:pt x="79" y="234"/>
                        <a:pt x="79" y="234"/>
                        <a:pt x="79" y="234"/>
                      </a:cubicBezTo>
                      <a:cubicBezTo>
                        <a:pt x="85" y="237"/>
                        <a:pt x="85" y="237"/>
                        <a:pt x="85" y="237"/>
                      </a:cubicBezTo>
                      <a:cubicBezTo>
                        <a:pt x="85" y="237"/>
                        <a:pt x="85" y="237"/>
                        <a:pt x="85" y="237"/>
                      </a:cubicBezTo>
                      <a:cubicBezTo>
                        <a:pt x="85" y="237"/>
                        <a:pt x="85" y="237"/>
                        <a:pt x="85" y="237"/>
                      </a:cubicBezTo>
                      <a:cubicBezTo>
                        <a:pt x="89" y="239"/>
                        <a:pt x="89" y="239"/>
                        <a:pt x="89" y="239"/>
                      </a:cubicBezTo>
                      <a:cubicBezTo>
                        <a:pt x="92" y="236"/>
                        <a:pt x="92" y="236"/>
                        <a:pt x="92" y="236"/>
                      </a:cubicBezTo>
                      <a:cubicBezTo>
                        <a:pt x="95" y="233"/>
                        <a:pt x="95" y="233"/>
                        <a:pt x="95" y="233"/>
                      </a:cubicBezTo>
                      <a:cubicBezTo>
                        <a:pt x="97" y="233"/>
                        <a:pt x="97" y="233"/>
                        <a:pt x="97" y="233"/>
                      </a:cubicBezTo>
                      <a:cubicBezTo>
                        <a:pt x="99" y="234"/>
                        <a:pt x="101" y="236"/>
                        <a:pt x="102" y="239"/>
                      </a:cubicBezTo>
                      <a:cubicBezTo>
                        <a:pt x="103" y="249"/>
                        <a:pt x="103" y="249"/>
                        <a:pt x="103" y="249"/>
                      </a:cubicBezTo>
                      <a:cubicBezTo>
                        <a:pt x="104" y="251"/>
                        <a:pt x="104" y="251"/>
                        <a:pt x="104" y="251"/>
                      </a:cubicBezTo>
                      <a:cubicBezTo>
                        <a:pt x="115" y="274"/>
                        <a:pt x="115" y="274"/>
                        <a:pt x="115" y="274"/>
                      </a:cubicBezTo>
                      <a:cubicBezTo>
                        <a:pt x="119" y="278"/>
                        <a:pt x="119" y="278"/>
                        <a:pt x="119" y="278"/>
                      </a:cubicBezTo>
                      <a:cubicBezTo>
                        <a:pt x="119" y="279"/>
                        <a:pt x="119" y="279"/>
                        <a:pt x="119" y="279"/>
                      </a:cubicBezTo>
                      <a:cubicBezTo>
                        <a:pt x="119" y="279"/>
                        <a:pt x="119" y="279"/>
                        <a:pt x="119" y="279"/>
                      </a:cubicBezTo>
                      <a:cubicBezTo>
                        <a:pt x="121" y="289"/>
                        <a:pt x="121" y="289"/>
                        <a:pt x="121" y="289"/>
                      </a:cubicBezTo>
                      <a:cubicBezTo>
                        <a:pt x="121" y="289"/>
                        <a:pt x="121" y="289"/>
                        <a:pt x="121" y="289"/>
                      </a:cubicBezTo>
                      <a:cubicBezTo>
                        <a:pt x="122" y="298"/>
                        <a:pt x="122" y="298"/>
                        <a:pt x="122" y="298"/>
                      </a:cubicBezTo>
                      <a:cubicBezTo>
                        <a:pt x="123" y="299"/>
                        <a:pt x="123" y="299"/>
                        <a:pt x="123" y="299"/>
                      </a:cubicBezTo>
                      <a:cubicBezTo>
                        <a:pt x="125" y="295"/>
                        <a:pt x="128" y="293"/>
                        <a:pt x="129" y="293"/>
                      </a:cubicBezTo>
                      <a:cubicBezTo>
                        <a:pt x="131" y="294"/>
                        <a:pt x="131" y="295"/>
                        <a:pt x="131" y="296"/>
                      </a:cubicBezTo>
                      <a:cubicBezTo>
                        <a:pt x="131" y="299"/>
                        <a:pt x="131" y="299"/>
                        <a:pt x="131" y="299"/>
                      </a:cubicBezTo>
                      <a:cubicBezTo>
                        <a:pt x="131" y="306"/>
                        <a:pt x="131" y="306"/>
                        <a:pt x="131" y="306"/>
                      </a:cubicBezTo>
                      <a:cubicBezTo>
                        <a:pt x="131" y="308"/>
                        <a:pt x="131" y="308"/>
                        <a:pt x="131" y="308"/>
                      </a:cubicBezTo>
                      <a:cubicBezTo>
                        <a:pt x="133" y="308"/>
                        <a:pt x="135" y="308"/>
                        <a:pt x="135" y="307"/>
                      </a:cubicBezTo>
                      <a:cubicBezTo>
                        <a:pt x="139" y="301"/>
                        <a:pt x="139" y="301"/>
                        <a:pt x="139" y="301"/>
                      </a:cubicBezTo>
                      <a:cubicBezTo>
                        <a:pt x="144" y="297"/>
                        <a:pt x="144" y="297"/>
                        <a:pt x="144" y="297"/>
                      </a:cubicBezTo>
                      <a:cubicBezTo>
                        <a:pt x="147" y="295"/>
                        <a:pt x="149" y="293"/>
                        <a:pt x="153" y="293"/>
                      </a:cubicBezTo>
                      <a:cubicBezTo>
                        <a:pt x="153" y="293"/>
                        <a:pt x="153" y="293"/>
                        <a:pt x="153" y="293"/>
                      </a:cubicBezTo>
                      <a:cubicBezTo>
                        <a:pt x="161" y="295"/>
                        <a:pt x="161" y="295"/>
                        <a:pt x="161" y="295"/>
                      </a:cubicBezTo>
                      <a:cubicBezTo>
                        <a:pt x="164" y="294"/>
                        <a:pt x="164" y="294"/>
                        <a:pt x="164" y="294"/>
                      </a:cubicBezTo>
                      <a:cubicBezTo>
                        <a:pt x="168" y="288"/>
                        <a:pt x="168" y="288"/>
                        <a:pt x="168" y="288"/>
                      </a:cubicBezTo>
                      <a:cubicBezTo>
                        <a:pt x="167" y="279"/>
                        <a:pt x="167" y="279"/>
                        <a:pt x="167" y="279"/>
                      </a:cubicBezTo>
                      <a:cubicBezTo>
                        <a:pt x="165" y="275"/>
                        <a:pt x="163" y="271"/>
                        <a:pt x="164" y="268"/>
                      </a:cubicBezTo>
                      <a:cubicBezTo>
                        <a:pt x="165" y="261"/>
                        <a:pt x="165" y="261"/>
                        <a:pt x="165" y="261"/>
                      </a:cubicBezTo>
                      <a:cubicBezTo>
                        <a:pt x="165" y="260"/>
                        <a:pt x="165" y="260"/>
                        <a:pt x="165" y="260"/>
                      </a:cubicBezTo>
                      <a:cubicBezTo>
                        <a:pt x="166" y="259"/>
                        <a:pt x="166" y="259"/>
                        <a:pt x="166" y="259"/>
                      </a:cubicBezTo>
                      <a:cubicBezTo>
                        <a:pt x="166" y="259"/>
                        <a:pt x="166" y="259"/>
                        <a:pt x="166" y="259"/>
                      </a:cubicBezTo>
                      <a:cubicBezTo>
                        <a:pt x="173" y="255"/>
                        <a:pt x="173" y="255"/>
                        <a:pt x="173" y="255"/>
                      </a:cubicBezTo>
                      <a:cubicBezTo>
                        <a:pt x="174" y="255"/>
                        <a:pt x="174" y="255"/>
                        <a:pt x="174" y="255"/>
                      </a:cubicBezTo>
                      <a:cubicBezTo>
                        <a:pt x="174" y="255"/>
                        <a:pt x="174" y="255"/>
                        <a:pt x="174" y="255"/>
                      </a:cubicBezTo>
                      <a:cubicBezTo>
                        <a:pt x="179" y="251"/>
                        <a:pt x="179" y="251"/>
                        <a:pt x="179" y="251"/>
                      </a:cubicBezTo>
                      <a:cubicBezTo>
                        <a:pt x="186" y="242"/>
                        <a:pt x="186" y="242"/>
                        <a:pt x="186" y="242"/>
                      </a:cubicBezTo>
                      <a:cubicBezTo>
                        <a:pt x="187" y="235"/>
                        <a:pt x="187" y="235"/>
                        <a:pt x="187" y="235"/>
                      </a:cubicBezTo>
                      <a:cubicBezTo>
                        <a:pt x="179" y="218"/>
                        <a:pt x="179" y="218"/>
                        <a:pt x="179" y="218"/>
                      </a:cubicBezTo>
                      <a:cubicBezTo>
                        <a:pt x="195" y="225"/>
                        <a:pt x="195" y="225"/>
                        <a:pt x="195" y="225"/>
                      </a:cubicBezTo>
                      <a:cubicBezTo>
                        <a:pt x="195" y="219"/>
                        <a:pt x="195" y="219"/>
                        <a:pt x="195" y="219"/>
                      </a:cubicBezTo>
                      <a:cubicBezTo>
                        <a:pt x="195" y="219"/>
                        <a:pt x="195" y="219"/>
                        <a:pt x="195" y="219"/>
                      </a:cubicBezTo>
                      <a:cubicBezTo>
                        <a:pt x="195" y="218"/>
                        <a:pt x="195" y="218"/>
                        <a:pt x="195" y="218"/>
                      </a:cubicBezTo>
                      <a:cubicBezTo>
                        <a:pt x="201" y="213"/>
                        <a:pt x="201" y="213"/>
                        <a:pt x="201" y="213"/>
                      </a:cubicBezTo>
                      <a:cubicBezTo>
                        <a:pt x="213" y="210"/>
                        <a:pt x="213" y="210"/>
                        <a:pt x="213" y="210"/>
                      </a:cubicBezTo>
                      <a:cubicBezTo>
                        <a:pt x="214" y="210"/>
                        <a:pt x="214" y="210"/>
                        <a:pt x="214" y="210"/>
                      </a:cubicBezTo>
                      <a:cubicBezTo>
                        <a:pt x="221" y="225"/>
                        <a:pt x="221" y="225"/>
                        <a:pt x="221" y="225"/>
                      </a:cubicBezTo>
                      <a:cubicBezTo>
                        <a:pt x="221" y="225"/>
                        <a:pt x="221" y="225"/>
                        <a:pt x="221" y="225"/>
                      </a:cubicBezTo>
                      <a:cubicBezTo>
                        <a:pt x="220" y="231"/>
                        <a:pt x="220" y="231"/>
                        <a:pt x="220" y="231"/>
                      </a:cubicBezTo>
                      <a:cubicBezTo>
                        <a:pt x="221" y="236"/>
                        <a:pt x="221" y="236"/>
                        <a:pt x="221" y="236"/>
                      </a:cubicBezTo>
                      <a:cubicBezTo>
                        <a:pt x="221" y="239"/>
                        <a:pt x="223" y="240"/>
                        <a:pt x="224" y="240"/>
                      </a:cubicBezTo>
                      <a:cubicBezTo>
                        <a:pt x="226" y="240"/>
                        <a:pt x="227" y="239"/>
                        <a:pt x="229" y="237"/>
                      </a:cubicBezTo>
                      <a:cubicBezTo>
                        <a:pt x="229" y="236"/>
                        <a:pt x="229" y="236"/>
                        <a:pt x="229" y="236"/>
                      </a:cubicBezTo>
                      <a:cubicBezTo>
                        <a:pt x="229" y="236"/>
                        <a:pt x="229" y="236"/>
                        <a:pt x="229" y="236"/>
                      </a:cubicBezTo>
                      <a:cubicBezTo>
                        <a:pt x="230" y="236"/>
                        <a:pt x="230" y="236"/>
                        <a:pt x="230" y="236"/>
                      </a:cubicBezTo>
                      <a:cubicBezTo>
                        <a:pt x="239" y="233"/>
                        <a:pt x="239" y="233"/>
                        <a:pt x="239" y="233"/>
                      </a:cubicBezTo>
                      <a:cubicBezTo>
                        <a:pt x="239" y="233"/>
                        <a:pt x="239" y="233"/>
                        <a:pt x="239" y="233"/>
                      </a:cubicBezTo>
                      <a:cubicBezTo>
                        <a:pt x="240" y="233"/>
                        <a:pt x="240" y="233"/>
                        <a:pt x="240" y="233"/>
                      </a:cubicBezTo>
                      <a:cubicBezTo>
                        <a:pt x="245" y="233"/>
                        <a:pt x="247" y="234"/>
                        <a:pt x="249" y="236"/>
                      </a:cubicBezTo>
                      <a:cubicBezTo>
                        <a:pt x="249" y="247"/>
                        <a:pt x="249" y="247"/>
                        <a:pt x="249" y="247"/>
                      </a:cubicBezTo>
                      <a:cubicBezTo>
                        <a:pt x="249" y="247"/>
                        <a:pt x="249" y="247"/>
                        <a:pt x="249" y="247"/>
                      </a:cubicBezTo>
                      <a:cubicBezTo>
                        <a:pt x="251" y="248"/>
                        <a:pt x="251" y="248"/>
                        <a:pt x="251" y="248"/>
                      </a:cubicBezTo>
                      <a:cubicBezTo>
                        <a:pt x="255" y="249"/>
                        <a:pt x="255" y="249"/>
                        <a:pt x="255" y="249"/>
                      </a:cubicBezTo>
                      <a:cubicBezTo>
                        <a:pt x="261" y="249"/>
                        <a:pt x="261" y="249"/>
                        <a:pt x="261" y="249"/>
                      </a:cubicBezTo>
                      <a:cubicBezTo>
                        <a:pt x="271" y="246"/>
                        <a:pt x="271" y="246"/>
                        <a:pt x="271" y="246"/>
                      </a:cubicBezTo>
                      <a:cubicBezTo>
                        <a:pt x="277" y="241"/>
                        <a:pt x="277" y="241"/>
                        <a:pt x="277" y="241"/>
                      </a:cubicBezTo>
                      <a:cubicBezTo>
                        <a:pt x="278" y="236"/>
                        <a:pt x="278" y="236"/>
                        <a:pt x="278" y="236"/>
                      </a:cubicBezTo>
                      <a:cubicBezTo>
                        <a:pt x="275" y="233"/>
                        <a:pt x="275" y="233"/>
                        <a:pt x="275" y="233"/>
                      </a:cubicBezTo>
                      <a:cubicBezTo>
                        <a:pt x="265" y="229"/>
                        <a:pt x="265" y="229"/>
                        <a:pt x="265" y="229"/>
                      </a:cubicBezTo>
                      <a:cubicBezTo>
                        <a:pt x="265" y="229"/>
                        <a:pt x="265" y="229"/>
                        <a:pt x="265" y="229"/>
                      </a:cubicBezTo>
                      <a:cubicBezTo>
                        <a:pt x="264" y="229"/>
                        <a:pt x="264" y="229"/>
                        <a:pt x="264" y="229"/>
                      </a:cubicBezTo>
                      <a:cubicBezTo>
                        <a:pt x="264" y="229"/>
                        <a:pt x="264" y="229"/>
                        <a:pt x="264" y="229"/>
                      </a:cubicBezTo>
                      <a:cubicBezTo>
                        <a:pt x="264" y="229"/>
                        <a:pt x="264" y="229"/>
                        <a:pt x="264" y="229"/>
                      </a:cubicBezTo>
                      <a:cubicBezTo>
                        <a:pt x="252" y="217"/>
                        <a:pt x="252" y="217"/>
                        <a:pt x="252" y="217"/>
                      </a:cubicBezTo>
                      <a:cubicBezTo>
                        <a:pt x="253" y="216"/>
                        <a:pt x="253" y="216"/>
                        <a:pt x="253" y="216"/>
                      </a:cubicBezTo>
                      <a:cubicBezTo>
                        <a:pt x="259" y="211"/>
                        <a:pt x="259" y="211"/>
                        <a:pt x="259" y="211"/>
                      </a:cubicBezTo>
                      <a:cubicBezTo>
                        <a:pt x="259" y="210"/>
                        <a:pt x="259" y="210"/>
                        <a:pt x="259" y="210"/>
                      </a:cubicBezTo>
                      <a:cubicBezTo>
                        <a:pt x="259" y="210"/>
                        <a:pt x="259" y="210"/>
                        <a:pt x="259" y="210"/>
                      </a:cubicBezTo>
                      <a:cubicBezTo>
                        <a:pt x="265" y="208"/>
                        <a:pt x="265" y="208"/>
                        <a:pt x="265" y="208"/>
                      </a:cubicBezTo>
                      <a:cubicBezTo>
                        <a:pt x="265" y="208"/>
                        <a:pt x="265" y="208"/>
                        <a:pt x="265" y="208"/>
                      </a:cubicBezTo>
                      <a:cubicBezTo>
                        <a:pt x="267" y="208"/>
                        <a:pt x="267" y="208"/>
                        <a:pt x="267" y="208"/>
                      </a:cubicBezTo>
                      <a:cubicBezTo>
                        <a:pt x="275" y="209"/>
                        <a:pt x="275" y="209"/>
                        <a:pt x="275" y="209"/>
                      </a:cubicBezTo>
                      <a:cubicBezTo>
                        <a:pt x="275" y="209"/>
                        <a:pt x="275" y="209"/>
                        <a:pt x="275" y="209"/>
                      </a:cubicBezTo>
                      <a:cubicBezTo>
                        <a:pt x="275" y="210"/>
                        <a:pt x="275" y="210"/>
                        <a:pt x="275" y="210"/>
                      </a:cubicBezTo>
                      <a:cubicBezTo>
                        <a:pt x="275" y="207"/>
                        <a:pt x="275" y="207"/>
                        <a:pt x="275" y="207"/>
                      </a:cubicBezTo>
                      <a:cubicBezTo>
                        <a:pt x="272" y="201"/>
                        <a:pt x="272" y="201"/>
                        <a:pt x="272" y="201"/>
                      </a:cubicBezTo>
                      <a:cubicBezTo>
                        <a:pt x="266" y="198"/>
                        <a:pt x="266" y="198"/>
                        <a:pt x="266" y="198"/>
                      </a:cubicBezTo>
                      <a:cubicBezTo>
                        <a:pt x="259" y="187"/>
                        <a:pt x="259" y="187"/>
                        <a:pt x="259" y="187"/>
                      </a:cubicBezTo>
                      <a:cubicBezTo>
                        <a:pt x="259" y="187"/>
                        <a:pt x="259" y="187"/>
                        <a:pt x="259" y="187"/>
                      </a:cubicBezTo>
                      <a:cubicBezTo>
                        <a:pt x="258" y="186"/>
                        <a:pt x="258" y="186"/>
                        <a:pt x="258" y="186"/>
                      </a:cubicBezTo>
                      <a:cubicBezTo>
                        <a:pt x="258" y="186"/>
                        <a:pt x="258" y="186"/>
                        <a:pt x="258" y="186"/>
                      </a:cubicBezTo>
                      <a:cubicBezTo>
                        <a:pt x="255" y="173"/>
                        <a:pt x="255" y="173"/>
                        <a:pt x="255" y="173"/>
                      </a:cubicBezTo>
                      <a:cubicBezTo>
                        <a:pt x="255" y="163"/>
                        <a:pt x="255" y="163"/>
                        <a:pt x="255" y="163"/>
                      </a:cubicBezTo>
                      <a:cubicBezTo>
                        <a:pt x="261" y="157"/>
                        <a:pt x="261" y="157"/>
                        <a:pt x="261" y="157"/>
                      </a:cubicBezTo>
                      <a:cubicBezTo>
                        <a:pt x="271" y="157"/>
                        <a:pt x="271" y="157"/>
                        <a:pt x="271" y="157"/>
                      </a:cubicBezTo>
                      <a:cubicBezTo>
                        <a:pt x="293" y="159"/>
                        <a:pt x="293" y="159"/>
                        <a:pt x="293" y="159"/>
                      </a:cubicBezTo>
                      <a:cubicBezTo>
                        <a:pt x="303" y="144"/>
                        <a:pt x="303" y="144"/>
                        <a:pt x="303" y="144"/>
                      </a:cubicBezTo>
                      <a:cubicBezTo>
                        <a:pt x="303" y="143"/>
                        <a:pt x="303" y="143"/>
                        <a:pt x="303" y="143"/>
                      </a:cubicBezTo>
                      <a:cubicBezTo>
                        <a:pt x="304" y="143"/>
                        <a:pt x="304" y="143"/>
                        <a:pt x="304" y="143"/>
                      </a:cubicBezTo>
                      <a:cubicBezTo>
                        <a:pt x="313" y="139"/>
                        <a:pt x="313" y="139"/>
                        <a:pt x="313" y="139"/>
                      </a:cubicBezTo>
                      <a:cubicBezTo>
                        <a:pt x="317" y="130"/>
                        <a:pt x="317" y="130"/>
                        <a:pt x="317" y="130"/>
                      </a:cubicBezTo>
                      <a:cubicBezTo>
                        <a:pt x="317" y="129"/>
                        <a:pt x="317" y="129"/>
                        <a:pt x="317" y="129"/>
                      </a:cubicBezTo>
                      <a:cubicBezTo>
                        <a:pt x="327" y="121"/>
                        <a:pt x="327" y="121"/>
                        <a:pt x="327" y="121"/>
                      </a:cubicBezTo>
                      <a:cubicBezTo>
                        <a:pt x="332" y="112"/>
                        <a:pt x="332" y="112"/>
                        <a:pt x="332" y="112"/>
                      </a:cubicBezTo>
                      <a:cubicBezTo>
                        <a:pt x="332" y="112"/>
                        <a:pt x="332" y="112"/>
                        <a:pt x="332" y="112"/>
                      </a:cubicBezTo>
                      <a:cubicBezTo>
                        <a:pt x="333" y="112"/>
                        <a:pt x="333" y="112"/>
                        <a:pt x="333" y="112"/>
                      </a:cubicBezTo>
                      <a:cubicBezTo>
                        <a:pt x="333" y="111"/>
                        <a:pt x="333" y="111"/>
                        <a:pt x="333" y="111"/>
                      </a:cubicBezTo>
                      <a:cubicBezTo>
                        <a:pt x="333" y="111"/>
                        <a:pt x="333" y="111"/>
                        <a:pt x="333" y="111"/>
                      </a:cubicBezTo>
                      <a:cubicBezTo>
                        <a:pt x="337" y="107"/>
                        <a:pt x="337" y="107"/>
                        <a:pt x="337" y="107"/>
                      </a:cubicBezTo>
                      <a:cubicBezTo>
                        <a:pt x="341" y="99"/>
                        <a:pt x="341" y="99"/>
                        <a:pt x="341" y="99"/>
                      </a:cubicBezTo>
                      <a:cubicBezTo>
                        <a:pt x="343" y="87"/>
                        <a:pt x="343" y="87"/>
                        <a:pt x="343" y="87"/>
                      </a:cubicBezTo>
                      <a:cubicBezTo>
                        <a:pt x="343" y="86"/>
                        <a:pt x="343" y="86"/>
                        <a:pt x="343" y="86"/>
                      </a:cubicBezTo>
                      <a:cubicBezTo>
                        <a:pt x="343" y="85"/>
                        <a:pt x="343" y="85"/>
                        <a:pt x="343" y="85"/>
                      </a:cubicBezTo>
                      <a:cubicBezTo>
                        <a:pt x="350" y="81"/>
                        <a:pt x="350" y="81"/>
                        <a:pt x="350" y="81"/>
                      </a:cubicBezTo>
                      <a:cubicBezTo>
                        <a:pt x="351" y="79"/>
                        <a:pt x="351" y="79"/>
                        <a:pt x="351" y="79"/>
                      </a:cubicBezTo>
                      <a:cubicBezTo>
                        <a:pt x="342" y="78"/>
                        <a:pt x="342" y="78"/>
                        <a:pt x="342" y="78"/>
                      </a:cubicBezTo>
                      <a:cubicBezTo>
                        <a:pt x="326" y="79"/>
                        <a:pt x="326" y="79"/>
                        <a:pt x="326" y="79"/>
                      </a:cubicBezTo>
                      <a:cubicBezTo>
                        <a:pt x="325" y="78"/>
                        <a:pt x="325" y="78"/>
                        <a:pt x="325" y="78"/>
                      </a:cubicBezTo>
                      <a:cubicBezTo>
                        <a:pt x="319" y="73"/>
                        <a:pt x="319" y="73"/>
                        <a:pt x="319" y="73"/>
                      </a:cubicBezTo>
                      <a:cubicBezTo>
                        <a:pt x="319" y="73"/>
                        <a:pt x="319" y="73"/>
                        <a:pt x="319" y="73"/>
                      </a:cubicBezTo>
                      <a:cubicBezTo>
                        <a:pt x="319" y="73"/>
                        <a:pt x="319" y="73"/>
                        <a:pt x="319" y="73"/>
                      </a:cubicBezTo>
                      <a:cubicBezTo>
                        <a:pt x="319" y="73"/>
                        <a:pt x="319" y="73"/>
                        <a:pt x="319" y="73"/>
                      </a:cubicBezTo>
                      <a:cubicBezTo>
                        <a:pt x="315" y="68"/>
                        <a:pt x="315" y="68"/>
                        <a:pt x="315" y="68"/>
                      </a:cubicBezTo>
                      <a:cubicBezTo>
                        <a:pt x="315" y="69"/>
                        <a:pt x="315" y="69"/>
                        <a:pt x="315" y="69"/>
                      </a:cubicBezTo>
                      <a:cubicBezTo>
                        <a:pt x="314" y="69"/>
                        <a:pt x="314" y="69"/>
                        <a:pt x="314" y="69"/>
                      </a:cubicBezTo>
                      <a:cubicBezTo>
                        <a:pt x="313" y="71"/>
                        <a:pt x="311" y="71"/>
                        <a:pt x="309" y="71"/>
                      </a:cubicBezTo>
                      <a:cubicBezTo>
                        <a:pt x="307" y="72"/>
                        <a:pt x="307" y="72"/>
                        <a:pt x="307" y="72"/>
                      </a:cubicBezTo>
                      <a:cubicBezTo>
                        <a:pt x="306" y="73"/>
                        <a:pt x="305" y="73"/>
                        <a:pt x="304" y="73"/>
                      </a:cubicBezTo>
                      <a:cubicBezTo>
                        <a:pt x="303" y="73"/>
                        <a:pt x="303" y="71"/>
                        <a:pt x="302" y="69"/>
                      </a:cubicBezTo>
                      <a:cubicBezTo>
                        <a:pt x="302" y="67"/>
                        <a:pt x="301" y="65"/>
                        <a:pt x="299" y="63"/>
                      </a:cubicBezTo>
                      <a:cubicBezTo>
                        <a:pt x="298" y="63"/>
                        <a:pt x="298" y="63"/>
                        <a:pt x="298" y="63"/>
                      </a:cubicBezTo>
                      <a:cubicBezTo>
                        <a:pt x="298" y="63"/>
                        <a:pt x="298" y="63"/>
                        <a:pt x="298" y="63"/>
                      </a:cubicBezTo>
                      <a:cubicBezTo>
                        <a:pt x="298" y="63"/>
                        <a:pt x="298" y="63"/>
                        <a:pt x="298" y="63"/>
                      </a:cubicBezTo>
                      <a:cubicBezTo>
                        <a:pt x="296" y="57"/>
                        <a:pt x="296" y="57"/>
                        <a:pt x="296" y="57"/>
                      </a:cubicBezTo>
                      <a:cubicBezTo>
                        <a:pt x="294" y="57"/>
                        <a:pt x="294" y="57"/>
                        <a:pt x="294" y="57"/>
                      </a:cubicBezTo>
                      <a:cubicBezTo>
                        <a:pt x="288" y="61"/>
                        <a:pt x="288" y="61"/>
                        <a:pt x="288" y="61"/>
                      </a:cubicBezTo>
                      <a:cubicBezTo>
                        <a:pt x="288" y="62"/>
                        <a:pt x="288" y="62"/>
                        <a:pt x="288" y="62"/>
                      </a:cubicBezTo>
                      <a:cubicBezTo>
                        <a:pt x="287" y="62"/>
                        <a:pt x="287" y="62"/>
                        <a:pt x="287" y="62"/>
                      </a:cubicBezTo>
                      <a:cubicBezTo>
                        <a:pt x="273" y="65"/>
                        <a:pt x="273" y="65"/>
                        <a:pt x="273" y="65"/>
                      </a:cubicBezTo>
                      <a:cubicBezTo>
                        <a:pt x="273" y="65"/>
                        <a:pt x="273" y="65"/>
                        <a:pt x="273" y="65"/>
                      </a:cubicBezTo>
                      <a:cubicBezTo>
                        <a:pt x="272" y="64"/>
                        <a:pt x="272" y="64"/>
                        <a:pt x="272" y="64"/>
                      </a:cubicBezTo>
                      <a:cubicBezTo>
                        <a:pt x="263" y="58"/>
                        <a:pt x="263" y="58"/>
                        <a:pt x="263" y="58"/>
                      </a:cubicBezTo>
                      <a:cubicBezTo>
                        <a:pt x="263" y="58"/>
                        <a:pt x="263" y="58"/>
                        <a:pt x="263" y="58"/>
                      </a:cubicBezTo>
                      <a:cubicBezTo>
                        <a:pt x="262" y="57"/>
                        <a:pt x="262" y="57"/>
                        <a:pt x="262" y="57"/>
                      </a:cubicBezTo>
                      <a:cubicBezTo>
                        <a:pt x="262" y="57"/>
                        <a:pt x="262" y="57"/>
                        <a:pt x="262" y="57"/>
                      </a:cubicBezTo>
                      <a:cubicBezTo>
                        <a:pt x="262" y="57"/>
                        <a:pt x="262" y="57"/>
                        <a:pt x="262" y="57"/>
                      </a:cubicBezTo>
                      <a:cubicBezTo>
                        <a:pt x="259" y="52"/>
                        <a:pt x="259" y="52"/>
                        <a:pt x="259" y="52"/>
                      </a:cubicBezTo>
                      <a:cubicBezTo>
                        <a:pt x="253" y="59"/>
                        <a:pt x="253" y="59"/>
                        <a:pt x="253" y="59"/>
                      </a:cubicBezTo>
                      <a:cubicBezTo>
                        <a:pt x="248" y="65"/>
                        <a:pt x="244" y="67"/>
                        <a:pt x="242" y="65"/>
                      </a:cubicBezTo>
                      <a:cubicBezTo>
                        <a:pt x="233" y="60"/>
                        <a:pt x="233" y="60"/>
                        <a:pt x="233" y="60"/>
                      </a:cubicBezTo>
                      <a:cubicBezTo>
                        <a:pt x="226" y="59"/>
                        <a:pt x="226" y="59"/>
                        <a:pt x="226" y="59"/>
                      </a:cubicBezTo>
                      <a:cubicBezTo>
                        <a:pt x="225" y="60"/>
                        <a:pt x="225" y="60"/>
                        <a:pt x="225" y="60"/>
                      </a:cubicBezTo>
                      <a:cubicBezTo>
                        <a:pt x="219" y="55"/>
                        <a:pt x="219" y="55"/>
                        <a:pt x="219" y="55"/>
                      </a:cubicBezTo>
                      <a:cubicBezTo>
                        <a:pt x="219" y="55"/>
                        <a:pt x="219" y="55"/>
                        <a:pt x="219" y="55"/>
                      </a:cubicBezTo>
                      <a:cubicBezTo>
                        <a:pt x="218" y="55"/>
                        <a:pt x="218" y="55"/>
                        <a:pt x="218" y="55"/>
                      </a:cubicBezTo>
                      <a:cubicBezTo>
                        <a:pt x="221" y="44"/>
                        <a:pt x="221" y="44"/>
                        <a:pt x="221" y="44"/>
                      </a:cubicBezTo>
                      <a:cubicBezTo>
                        <a:pt x="221" y="40"/>
                        <a:pt x="221" y="40"/>
                        <a:pt x="221" y="40"/>
                      </a:cubicBezTo>
                      <a:cubicBezTo>
                        <a:pt x="217" y="39"/>
                        <a:pt x="217" y="39"/>
                        <a:pt x="217" y="39"/>
                      </a:cubicBezTo>
                      <a:cubicBezTo>
                        <a:pt x="217" y="39"/>
                        <a:pt x="217" y="39"/>
                        <a:pt x="217" y="39"/>
                      </a:cubicBezTo>
                      <a:cubicBezTo>
                        <a:pt x="208" y="29"/>
                        <a:pt x="208" y="29"/>
                        <a:pt x="208" y="29"/>
                      </a:cubicBezTo>
                      <a:cubicBezTo>
                        <a:pt x="209" y="23"/>
                        <a:pt x="209" y="23"/>
                        <a:pt x="209" y="23"/>
                      </a:cubicBezTo>
                      <a:cubicBezTo>
                        <a:pt x="188" y="21"/>
                        <a:pt x="188" y="21"/>
                        <a:pt x="188" y="21"/>
                      </a:cubicBezTo>
                      <a:cubicBezTo>
                        <a:pt x="180" y="16"/>
                        <a:pt x="180" y="16"/>
                        <a:pt x="180" y="16"/>
                      </a:cubicBezTo>
                      <a:cubicBezTo>
                        <a:pt x="178" y="15"/>
                        <a:pt x="176" y="13"/>
                        <a:pt x="175" y="9"/>
                      </a:cubicBezTo>
                      <a:cubicBezTo>
                        <a:pt x="174" y="6"/>
                        <a:pt x="174" y="6"/>
                        <a:pt x="174" y="6"/>
                      </a:cubicBezTo>
                      <a:cubicBezTo>
                        <a:pt x="172" y="0"/>
                        <a:pt x="172" y="0"/>
                        <a:pt x="172" y="0"/>
                      </a:cubicBezTo>
                      <a:cubicBezTo>
                        <a:pt x="169" y="0"/>
                        <a:pt x="169" y="0"/>
                        <a:pt x="169" y="0"/>
                      </a:cubicBezTo>
                      <a:cubicBezTo>
                        <a:pt x="163" y="5"/>
                        <a:pt x="163" y="5"/>
                        <a:pt x="163" y="5"/>
                      </a:cubicBezTo>
                      <a:cubicBezTo>
                        <a:pt x="155" y="15"/>
                        <a:pt x="155" y="15"/>
                        <a:pt x="155" y="15"/>
                      </a:cubicBezTo>
                      <a:cubicBezTo>
                        <a:pt x="157" y="21"/>
                        <a:pt x="157" y="21"/>
                        <a:pt x="157" y="21"/>
                      </a:cubicBezTo>
                      <a:cubicBezTo>
                        <a:pt x="159" y="30"/>
                        <a:pt x="159" y="30"/>
                        <a:pt x="159" y="30"/>
                      </a:cubicBezTo>
                      <a:cubicBezTo>
                        <a:pt x="159" y="31"/>
                        <a:pt x="159" y="31"/>
                        <a:pt x="159" y="31"/>
                      </a:cubicBezTo>
                      <a:cubicBezTo>
                        <a:pt x="160" y="31"/>
                        <a:pt x="160" y="31"/>
                        <a:pt x="160" y="31"/>
                      </a:cubicBezTo>
                      <a:cubicBezTo>
                        <a:pt x="159" y="31"/>
                        <a:pt x="159" y="31"/>
                        <a:pt x="159" y="31"/>
                      </a:cubicBezTo>
                      <a:cubicBezTo>
                        <a:pt x="159" y="31"/>
                        <a:pt x="159" y="31"/>
                        <a:pt x="159" y="31"/>
                      </a:cubicBezTo>
                      <a:cubicBezTo>
                        <a:pt x="159" y="34"/>
                        <a:pt x="156" y="35"/>
                        <a:pt x="153" y="35"/>
                      </a:cubicBezTo>
                      <a:cubicBezTo>
                        <a:pt x="145" y="35"/>
                        <a:pt x="145" y="35"/>
                        <a:pt x="145" y="35"/>
                      </a:cubicBezTo>
                      <a:cubicBezTo>
                        <a:pt x="140" y="33"/>
                        <a:pt x="140" y="33"/>
                        <a:pt x="140" y="33"/>
                      </a:cubicBezTo>
                      <a:cubicBezTo>
                        <a:pt x="134" y="35"/>
                        <a:pt x="134" y="35"/>
                        <a:pt x="134" y="35"/>
                      </a:cubicBezTo>
                      <a:cubicBezTo>
                        <a:pt x="133" y="35"/>
                        <a:pt x="133" y="35"/>
                        <a:pt x="133" y="35"/>
                      </a:cubicBezTo>
                      <a:cubicBezTo>
                        <a:pt x="132" y="35"/>
                        <a:pt x="132" y="35"/>
                        <a:pt x="132" y="35"/>
                      </a:cubicBezTo>
                      <a:cubicBezTo>
                        <a:pt x="131" y="41"/>
                        <a:pt x="131" y="41"/>
                        <a:pt x="131" y="41"/>
                      </a:cubicBezTo>
                      <a:cubicBezTo>
                        <a:pt x="131" y="41"/>
                        <a:pt x="131" y="41"/>
                        <a:pt x="131" y="41"/>
                      </a:cubicBezTo>
                      <a:cubicBezTo>
                        <a:pt x="131" y="43"/>
                        <a:pt x="131" y="43"/>
                        <a:pt x="131" y="43"/>
                      </a:cubicBezTo>
                      <a:cubicBezTo>
                        <a:pt x="129" y="43"/>
                        <a:pt x="129" y="43"/>
                        <a:pt x="129" y="43"/>
                      </a:cubicBezTo>
                      <a:cubicBezTo>
                        <a:pt x="119" y="39"/>
                        <a:pt x="119" y="39"/>
                        <a:pt x="119" y="39"/>
                      </a:cubicBezTo>
                      <a:cubicBezTo>
                        <a:pt x="119" y="43"/>
                        <a:pt x="120" y="45"/>
                        <a:pt x="121" y="48"/>
                      </a:cubicBezTo>
                      <a:cubicBezTo>
                        <a:pt x="123" y="51"/>
                        <a:pt x="123" y="53"/>
                        <a:pt x="122" y="55"/>
                      </a:cubicBezTo>
                      <a:cubicBezTo>
                        <a:pt x="121" y="58"/>
                        <a:pt x="121" y="58"/>
                        <a:pt x="121" y="58"/>
                      </a:cubicBezTo>
                      <a:cubicBezTo>
                        <a:pt x="119" y="59"/>
                        <a:pt x="116" y="60"/>
                        <a:pt x="111" y="59"/>
                      </a:cubicBezTo>
                      <a:cubicBezTo>
                        <a:pt x="104" y="59"/>
                        <a:pt x="104" y="59"/>
                        <a:pt x="104" y="59"/>
                      </a:cubicBezTo>
                      <a:cubicBezTo>
                        <a:pt x="103" y="71"/>
                        <a:pt x="103" y="71"/>
                        <a:pt x="103" y="71"/>
                      </a:cubicBezTo>
                      <a:cubicBezTo>
                        <a:pt x="95" y="67"/>
                        <a:pt x="95" y="67"/>
                        <a:pt x="95" y="67"/>
                      </a:cubicBezTo>
                      <a:cubicBezTo>
                        <a:pt x="94" y="67"/>
                        <a:pt x="94" y="67"/>
                        <a:pt x="94" y="67"/>
                      </a:cubicBezTo>
                      <a:cubicBezTo>
                        <a:pt x="94" y="67"/>
                        <a:pt x="94" y="67"/>
                        <a:pt x="94" y="67"/>
                      </a:cubicBezTo>
                      <a:cubicBezTo>
                        <a:pt x="89" y="59"/>
                        <a:pt x="89" y="59"/>
                        <a:pt x="89" y="59"/>
                      </a:cubicBezTo>
                      <a:cubicBezTo>
                        <a:pt x="80" y="55"/>
                        <a:pt x="80" y="55"/>
                        <a:pt x="80" y="55"/>
                      </a:cubicBezTo>
                      <a:cubicBezTo>
                        <a:pt x="77" y="50"/>
                        <a:pt x="77" y="50"/>
                        <a:pt x="77" y="50"/>
                      </a:cubicBezTo>
                      <a:cubicBezTo>
                        <a:pt x="74" y="53"/>
                        <a:pt x="74" y="53"/>
                        <a:pt x="74" y="53"/>
                      </a:cubicBezTo>
                      <a:cubicBezTo>
                        <a:pt x="73" y="53"/>
                        <a:pt x="73" y="53"/>
                        <a:pt x="73" y="53"/>
                      </a:cubicBezTo>
                      <a:cubicBezTo>
                        <a:pt x="67" y="54"/>
                        <a:pt x="67" y="54"/>
                        <a:pt x="67" y="54"/>
                      </a:cubicBezTo>
                      <a:cubicBezTo>
                        <a:pt x="66" y="54"/>
                        <a:pt x="66" y="54"/>
                        <a:pt x="66" y="54"/>
                      </a:cubicBezTo>
                      <a:cubicBezTo>
                        <a:pt x="63" y="47"/>
                        <a:pt x="63" y="47"/>
                        <a:pt x="63" y="47"/>
                      </a:cubicBezTo>
                      <a:cubicBezTo>
                        <a:pt x="59" y="43"/>
                        <a:pt x="59" y="43"/>
                        <a:pt x="59" y="43"/>
                      </a:cubicBezTo>
                      <a:cubicBezTo>
                        <a:pt x="59" y="42"/>
                        <a:pt x="59" y="42"/>
                        <a:pt x="59" y="42"/>
                      </a:cubicBezTo>
                      <a:cubicBezTo>
                        <a:pt x="56" y="38"/>
                        <a:pt x="54" y="35"/>
                        <a:pt x="53" y="33"/>
                      </a:cubicBezTo>
                      <a:cubicBezTo>
                        <a:pt x="53" y="32"/>
                        <a:pt x="53" y="31"/>
                        <a:pt x="51" y="31"/>
                      </a:cubicBezTo>
                      <a:cubicBezTo>
                        <a:pt x="49" y="31"/>
                        <a:pt x="49" y="31"/>
                        <a:pt x="49" y="31"/>
                      </a:cubicBezTo>
                      <a:cubicBezTo>
                        <a:pt x="46" y="29"/>
                        <a:pt x="44" y="27"/>
                        <a:pt x="43" y="23"/>
                      </a:cubicBezTo>
                      <a:cubicBezTo>
                        <a:pt x="41" y="17"/>
                        <a:pt x="41" y="17"/>
                        <a:pt x="41" y="17"/>
                      </a:cubicBezTo>
                      <a:cubicBezTo>
                        <a:pt x="41" y="11"/>
                        <a:pt x="41" y="11"/>
                        <a:pt x="41" y="11"/>
                      </a:cubicBezTo>
                      <a:cubicBezTo>
                        <a:pt x="39" y="6"/>
                        <a:pt x="39" y="6"/>
                        <a:pt x="39" y="6"/>
                      </a:cubicBezTo>
                      <a:cubicBezTo>
                        <a:pt x="34" y="7"/>
                        <a:pt x="34" y="7"/>
                        <a:pt x="34" y="7"/>
                      </a:cubicBezTo>
                      <a:cubicBezTo>
                        <a:pt x="33" y="7"/>
                        <a:pt x="33" y="7"/>
                        <a:pt x="33" y="7"/>
                      </a:cubicBezTo>
                      <a:cubicBezTo>
                        <a:pt x="33" y="7"/>
                        <a:pt x="33" y="7"/>
                        <a:pt x="33" y="7"/>
                      </a:cubicBez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4" name="îšḷïďè">
                  <a:extLst>
                    <a:ext uri="{FF2B5EF4-FFF2-40B4-BE49-F238E27FC236}">
                      <a16:creationId xmlns:a16="http://schemas.microsoft.com/office/drawing/2014/main" id="{1BA2A9AF-B604-4B4C-BBA9-1380203CA0C0}"/>
                    </a:ext>
                  </a:extLst>
                </p:cNvPr>
                <p:cNvSpPr/>
                <p:nvPr/>
              </p:nvSpPr>
              <p:spPr bwMode="auto">
                <a:xfrm>
                  <a:off x="3566204" y="3282260"/>
                  <a:ext cx="2142089" cy="1300502"/>
                </a:xfrm>
                <a:custGeom>
                  <a:avLst/>
                  <a:gdLst>
                    <a:gd name="T0" fmla="*/ 67 w 629"/>
                    <a:gd name="T1" fmla="*/ 18 h 382"/>
                    <a:gd name="T2" fmla="*/ 34 w 629"/>
                    <a:gd name="T3" fmla="*/ 29 h 382"/>
                    <a:gd name="T4" fmla="*/ 21 w 629"/>
                    <a:gd name="T5" fmla="*/ 54 h 382"/>
                    <a:gd name="T6" fmla="*/ 10 w 629"/>
                    <a:gd name="T7" fmla="*/ 105 h 382"/>
                    <a:gd name="T8" fmla="*/ 9 w 629"/>
                    <a:gd name="T9" fmla="*/ 119 h 382"/>
                    <a:gd name="T10" fmla="*/ 31 w 629"/>
                    <a:gd name="T11" fmla="*/ 166 h 382"/>
                    <a:gd name="T12" fmla="*/ 65 w 629"/>
                    <a:gd name="T13" fmla="*/ 204 h 382"/>
                    <a:gd name="T14" fmla="*/ 92 w 629"/>
                    <a:gd name="T15" fmla="*/ 196 h 382"/>
                    <a:gd name="T16" fmla="*/ 118 w 629"/>
                    <a:gd name="T17" fmla="*/ 230 h 382"/>
                    <a:gd name="T18" fmla="*/ 145 w 629"/>
                    <a:gd name="T19" fmla="*/ 250 h 382"/>
                    <a:gd name="T20" fmla="*/ 157 w 629"/>
                    <a:gd name="T21" fmla="*/ 271 h 382"/>
                    <a:gd name="T22" fmla="*/ 189 w 629"/>
                    <a:gd name="T23" fmla="*/ 293 h 382"/>
                    <a:gd name="T24" fmla="*/ 204 w 629"/>
                    <a:gd name="T25" fmla="*/ 302 h 382"/>
                    <a:gd name="T26" fmla="*/ 236 w 629"/>
                    <a:gd name="T27" fmla="*/ 314 h 382"/>
                    <a:gd name="T28" fmla="*/ 299 w 629"/>
                    <a:gd name="T29" fmla="*/ 324 h 382"/>
                    <a:gd name="T30" fmla="*/ 297 w 629"/>
                    <a:gd name="T31" fmla="*/ 350 h 382"/>
                    <a:gd name="T32" fmla="*/ 387 w 629"/>
                    <a:gd name="T33" fmla="*/ 339 h 382"/>
                    <a:gd name="T34" fmla="*/ 397 w 629"/>
                    <a:gd name="T35" fmla="*/ 369 h 382"/>
                    <a:gd name="T36" fmla="*/ 479 w 629"/>
                    <a:gd name="T37" fmla="*/ 357 h 382"/>
                    <a:gd name="T38" fmla="*/ 513 w 629"/>
                    <a:gd name="T39" fmla="*/ 340 h 382"/>
                    <a:gd name="T40" fmla="*/ 569 w 629"/>
                    <a:gd name="T41" fmla="*/ 360 h 382"/>
                    <a:gd name="T42" fmla="*/ 570 w 629"/>
                    <a:gd name="T43" fmla="*/ 358 h 382"/>
                    <a:gd name="T44" fmla="*/ 597 w 629"/>
                    <a:gd name="T45" fmla="*/ 348 h 382"/>
                    <a:gd name="T46" fmla="*/ 608 w 629"/>
                    <a:gd name="T47" fmla="*/ 332 h 382"/>
                    <a:gd name="T48" fmla="*/ 624 w 629"/>
                    <a:gd name="T49" fmla="*/ 281 h 382"/>
                    <a:gd name="T50" fmla="*/ 617 w 629"/>
                    <a:gd name="T51" fmla="*/ 248 h 382"/>
                    <a:gd name="T52" fmla="*/ 601 w 629"/>
                    <a:gd name="T53" fmla="*/ 207 h 382"/>
                    <a:gd name="T54" fmla="*/ 593 w 629"/>
                    <a:gd name="T55" fmla="*/ 192 h 382"/>
                    <a:gd name="T56" fmla="*/ 583 w 629"/>
                    <a:gd name="T57" fmla="*/ 197 h 382"/>
                    <a:gd name="T58" fmla="*/ 558 w 629"/>
                    <a:gd name="T59" fmla="*/ 203 h 382"/>
                    <a:gd name="T60" fmla="*/ 532 w 629"/>
                    <a:gd name="T61" fmla="*/ 214 h 382"/>
                    <a:gd name="T62" fmla="*/ 513 w 629"/>
                    <a:gd name="T63" fmla="*/ 190 h 382"/>
                    <a:gd name="T64" fmla="*/ 496 w 629"/>
                    <a:gd name="T65" fmla="*/ 172 h 382"/>
                    <a:gd name="T66" fmla="*/ 443 w 629"/>
                    <a:gd name="T67" fmla="*/ 166 h 382"/>
                    <a:gd name="T68" fmla="*/ 403 w 629"/>
                    <a:gd name="T69" fmla="*/ 150 h 382"/>
                    <a:gd name="T70" fmla="*/ 389 w 629"/>
                    <a:gd name="T71" fmla="*/ 134 h 382"/>
                    <a:gd name="T72" fmla="*/ 369 w 629"/>
                    <a:gd name="T73" fmla="*/ 136 h 382"/>
                    <a:gd name="T74" fmla="*/ 347 w 629"/>
                    <a:gd name="T75" fmla="*/ 98 h 382"/>
                    <a:gd name="T76" fmla="*/ 356 w 629"/>
                    <a:gd name="T77" fmla="*/ 74 h 382"/>
                    <a:gd name="T78" fmla="*/ 357 w 629"/>
                    <a:gd name="T79" fmla="*/ 40 h 382"/>
                    <a:gd name="T80" fmla="*/ 357 w 629"/>
                    <a:gd name="T81" fmla="*/ 22 h 382"/>
                    <a:gd name="T82" fmla="*/ 355 w 629"/>
                    <a:gd name="T83" fmla="*/ 20 h 382"/>
                    <a:gd name="T84" fmla="*/ 347 w 629"/>
                    <a:gd name="T85" fmla="*/ 15 h 382"/>
                    <a:gd name="T86" fmla="*/ 305 w 629"/>
                    <a:gd name="T87" fmla="*/ 2 h 382"/>
                    <a:gd name="T88" fmla="*/ 260 w 629"/>
                    <a:gd name="T89" fmla="*/ 12 h 382"/>
                    <a:gd name="T90" fmla="*/ 221 w 629"/>
                    <a:gd name="T91" fmla="*/ 18 h 382"/>
                    <a:gd name="T92" fmla="*/ 206 w 629"/>
                    <a:gd name="T93" fmla="*/ 20 h 382"/>
                    <a:gd name="T94" fmla="*/ 171 w 629"/>
                    <a:gd name="T95" fmla="*/ 18 h 382"/>
                    <a:gd name="T96" fmla="*/ 152 w 629"/>
                    <a:gd name="T97" fmla="*/ 0 h 382"/>
                    <a:gd name="T98" fmla="*/ 135 w 629"/>
                    <a:gd name="T99" fmla="*/ 10 h 382"/>
                    <a:gd name="T100" fmla="*/ 92 w 629"/>
                    <a:gd name="T101" fmla="*/ 6 h 3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</a:cxnLst>
                  <a:rect l="0" t="0" r="r" b="b"/>
                  <a:pathLst>
                    <a:path w="629" h="382">
                      <a:moveTo>
                        <a:pt x="77" y="2"/>
                      </a:moveTo>
                      <a:cubicBezTo>
                        <a:pt x="77" y="2"/>
                        <a:pt x="77" y="2"/>
                        <a:pt x="77" y="2"/>
                      </a:cubicBezTo>
                      <a:cubicBezTo>
                        <a:pt x="76" y="6"/>
                        <a:pt x="73" y="8"/>
                        <a:pt x="70" y="11"/>
                      </a:cubicBezTo>
                      <a:cubicBezTo>
                        <a:pt x="67" y="12"/>
                        <a:pt x="67" y="14"/>
                        <a:pt x="67" y="16"/>
                      </a:cubicBezTo>
                      <a:cubicBezTo>
                        <a:pt x="67" y="18"/>
                        <a:pt x="67" y="18"/>
                        <a:pt x="67" y="18"/>
                      </a:cubicBezTo>
                      <a:cubicBezTo>
                        <a:pt x="67" y="20"/>
                        <a:pt x="65" y="23"/>
                        <a:pt x="62" y="28"/>
                      </a:cubicBezTo>
                      <a:cubicBezTo>
                        <a:pt x="62" y="30"/>
                        <a:pt x="62" y="30"/>
                        <a:pt x="62" y="30"/>
                      </a:cubicBezTo>
                      <a:cubicBezTo>
                        <a:pt x="61" y="31"/>
                        <a:pt x="59" y="32"/>
                        <a:pt x="57" y="32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4" y="29"/>
                        <a:pt x="34" y="29"/>
                        <a:pt x="34" y="29"/>
                      </a:cubicBezTo>
                      <a:cubicBezTo>
                        <a:pt x="32" y="34"/>
                        <a:pt x="32" y="34"/>
                        <a:pt x="32" y="34"/>
                      </a:cubicBezTo>
                      <a:cubicBezTo>
                        <a:pt x="32" y="35"/>
                        <a:pt x="32" y="35"/>
                        <a:pt x="32" y="35"/>
                      </a:cubicBezTo>
                      <a:cubicBezTo>
                        <a:pt x="32" y="35"/>
                        <a:pt x="32" y="35"/>
                        <a:pt x="32" y="35"/>
                      </a:cubicBezTo>
                      <a:cubicBezTo>
                        <a:pt x="32" y="35"/>
                        <a:pt x="32" y="35"/>
                        <a:pt x="32" y="35"/>
                      </a:cubicBezTo>
                      <a:cubicBezTo>
                        <a:pt x="26" y="44"/>
                        <a:pt x="22" y="50"/>
                        <a:pt x="21" y="54"/>
                      </a:cubicBezTo>
                      <a:cubicBezTo>
                        <a:pt x="21" y="56"/>
                        <a:pt x="23" y="63"/>
                        <a:pt x="29" y="75"/>
                      </a:cubicBezTo>
                      <a:cubicBezTo>
                        <a:pt x="32" y="84"/>
                        <a:pt x="32" y="84"/>
                        <a:pt x="32" y="84"/>
                      </a:cubicBezTo>
                      <a:cubicBezTo>
                        <a:pt x="34" y="88"/>
                        <a:pt x="33" y="92"/>
                        <a:pt x="29" y="98"/>
                      </a:cubicBezTo>
                      <a:cubicBezTo>
                        <a:pt x="22" y="105"/>
                        <a:pt x="22" y="105"/>
                        <a:pt x="22" y="105"/>
                      </a:cubicBezTo>
                      <a:cubicBezTo>
                        <a:pt x="10" y="105"/>
                        <a:pt x="10" y="105"/>
                        <a:pt x="10" y="105"/>
                      </a:cubicBezTo>
                      <a:cubicBezTo>
                        <a:pt x="7" y="92"/>
                        <a:pt x="7" y="92"/>
                        <a:pt x="7" y="92"/>
                      </a:cubicBezTo>
                      <a:cubicBezTo>
                        <a:pt x="4" y="108"/>
                        <a:pt x="4" y="108"/>
                        <a:pt x="4" y="108"/>
                      </a:cubicBezTo>
                      <a:cubicBezTo>
                        <a:pt x="9" y="116"/>
                        <a:pt x="9" y="116"/>
                        <a:pt x="9" y="116"/>
                      </a:cubicBezTo>
                      <a:cubicBezTo>
                        <a:pt x="10" y="117"/>
                        <a:pt x="10" y="118"/>
                        <a:pt x="9" y="118"/>
                      </a:cubicBezTo>
                      <a:cubicBezTo>
                        <a:pt x="9" y="119"/>
                        <a:pt x="9" y="119"/>
                        <a:pt x="9" y="119"/>
                      </a:cubicBezTo>
                      <a:cubicBezTo>
                        <a:pt x="7" y="120"/>
                        <a:pt x="5" y="124"/>
                        <a:pt x="2" y="131"/>
                      </a:cubicBezTo>
                      <a:cubicBezTo>
                        <a:pt x="0" y="137"/>
                        <a:pt x="1" y="143"/>
                        <a:pt x="6" y="150"/>
                      </a:cubicBezTo>
                      <a:cubicBezTo>
                        <a:pt x="15" y="150"/>
                        <a:pt x="15" y="150"/>
                        <a:pt x="15" y="150"/>
                      </a:cubicBezTo>
                      <a:cubicBezTo>
                        <a:pt x="19" y="150"/>
                        <a:pt x="23" y="156"/>
                        <a:pt x="30" y="165"/>
                      </a:cubicBezTo>
                      <a:cubicBezTo>
                        <a:pt x="31" y="166"/>
                        <a:pt x="31" y="166"/>
                        <a:pt x="31" y="166"/>
                      </a:cubicBezTo>
                      <a:cubicBezTo>
                        <a:pt x="31" y="166"/>
                        <a:pt x="31" y="166"/>
                        <a:pt x="31" y="166"/>
                      </a:cubicBezTo>
                      <a:cubicBezTo>
                        <a:pt x="31" y="168"/>
                        <a:pt x="32" y="170"/>
                        <a:pt x="34" y="172"/>
                      </a:cubicBezTo>
                      <a:cubicBezTo>
                        <a:pt x="55" y="192"/>
                        <a:pt x="55" y="192"/>
                        <a:pt x="55" y="192"/>
                      </a:cubicBezTo>
                      <a:cubicBezTo>
                        <a:pt x="55" y="192"/>
                        <a:pt x="55" y="192"/>
                        <a:pt x="55" y="192"/>
                      </a:cubicBezTo>
                      <a:cubicBezTo>
                        <a:pt x="65" y="204"/>
                        <a:pt x="65" y="204"/>
                        <a:pt x="65" y="204"/>
                      </a:cubicBezTo>
                      <a:cubicBezTo>
                        <a:pt x="70" y="204"/>
                        <a:pt x="70" y="204"/>
                        <a:pt x="70" y="204"/>
                      </a:cubicBezTo>
                      <a:cubicBezTo>
                        <a:pt x="76" y="193"/>
                        <a:pt x="76" y="193"/>
                        <a:pt x="76" y="193"/>
                      </a:cubicBezTo>
                      <a:cubicBezTo>
                        <a:pt x="77" y="192"/>
                        <a:pt x="77" y="192"/>
                        <a:pt x="77" y="192"/>
                      </a:cubicBezTo>
                      <a:cubicBezTo>
                        <a:pt x="77" y="192"/>
                        <a:pt x="77" y="192"/>
                        <a:pt x="77" y="192"/>
                      </a:cubicBezTo>
                      <a:cubicBezTo>
                        <a:pt x="92" y="196"/>
                        <a:pt x="92" y="196"/>
                        <a:pt x="92" y="196"/>
                      </a:cubicBezTo>
                      <a:cubicBezTo>
                        <a:pt x="92" y="196"/>
                        <a:pt x="92" y="196"/>
                        <a:pt x="92" y="196"/>
                      </a:cubicBezTo>
                      <a:cubicBezTo>
                        <a:pt x="92" y="197"/>
                        <a:pt x="92" y="197"/>
                        <a:pt x="92" y="197"/>
                      </a:cubicBezTo>
                      <a:cubicBezTo>
                        <a:pt x="94" y="207"/>
                        <a:pt x="94" y="207"/>
                        <a:pt x="94" y="207"/>
                      </a:cubicBezTo>
                      <a:cubicBezTo>
                        <a:pt x="112" y="227"/>
                        <a:pt x="112" y="227"/>
                        <a:pt x="112" y="227"/>
                      </a:cubicBezTo>
                      <a:cubicBezTo>
                        <a:pt x="118" y="230"/>
                        <a:pt x="118" y="230"/>
                        <a:pt x="118" y="230"/>
                      </a:cubicBezTo>
                      <a:cubicBezTo>
                        <a:pt x="118" y="230"/>
                        <a:pt x="118" y="230"/>
                        <a:pt x="118" y="230"/>
                      </a:cubicBezTo>
                      <a:cubicBezTo>
                        <a:pt x="121" y="232"/>
                        <a:pt x="121" y="232"/>
                        <a:pt x="121" y="232"/>
                      </a:cubicBezTo>
                      <a:cubicBezTo>
                        <a:pt x="121" y="232"/>
                        <a:pt x="121" y="232"/>
                        <a:pt x="121" y="232"/>
                      </a:cubicBezTo>
                      <a:cubicBezTo>
                        <a:pt x="135" y="252"/>
                        <a:pt x="135" y="252"/>
                        <a:pt x="135" y="252"/>
                      </a:cubicBezTo>
                      <a:cubicBezTo>
                        <a:pt x="145" y="250"/>
                        <a:pt x="145" y="250"/>
                        <a:pt x="145" y="250"/>
                      </a:cubicBezTo>
                      <a:cubicBezTo>
                        <a:pt x="146" y="250"/>
                        <a:pt x="146" y="250"/>
                        <a:pt x="146" y="250"/>
                      </a:cubicBezTo>
                      <a:cubicBezTo>
                        <a:pt x="147" y="250"/>
                        <a:pt x="147" y="250"/>
                        <a:pt x="147" y="250"/>
                      </a:cubicBezTo>
                      <a:cubicBezTo>
                        <a:pt x="147" y="251"/>
                        <a:pt x="147" y="251"/>
                        <a:pt x="147" y="251"/>
                      </a:cubicBezTo>
                      <a:cubicBezTo>
                        <a:pt x="148" y="252"/>
                        <a:pt x="148" y="252"/>
                        <a:pt x="148" y="252"/>
                      </a:cubicBezTo>
                      <a:cubicBezTo>
                        <a:pt x="157" y="271"/>
                        <a:pt x="157" y="271"/>
                        <a:pt x="157" y="271"/>
                      </a:cubicBezTo>
                      <a:cubicBezTo>
                        <a:pt x="168" y="278"/>
                        <a:pt x="168" y="278"/>
                        <a:pt x="168" y="278"/>
                      </a:cubicBezTo>
                      <a:cubicBezTo>
                        <a:pt x="177" y="280"/>
                        <a:pt x="177" y="280"/>
                        <a:pt x="177" y="280"/>
                      </a:cubicBezTo>
                      <a:cubicBezTo>
                        <a:pt x="182" y="292"/>
                        <a:pt x="182" y="292"/>
                        <a:pt x="182" y="292"/>
                      </a:cubicBezTo>
                      <a:cubicBezTo>
                        <a:pt x="189" y="292"/>
                        <a:pt x="189" y="292"/>
                        <a:pt x="189" y="292"/>
                      </a:cubicBezTo>
                      <a:cubicBezTo>
                        <a:pt x="189" y="293"/>
                        <a:pt x="189" y="293"/>
                        <a:pt x="189" y="293"/>
                      </a:cubicBezTo>
                      <a:cubicBezTo>
                        <a:pt x="189" y="293"/>
                        <a:pt x="189" y="293"/>
                        <a:pt x="189" y="293"/>
                      </a:cubicBezTo>
                      <a:cubicBezTo>
                        <a:pt x="203" y="301"/>
                        <a:pt x="203" y="301"/>
                        <a:pt x="203" y="301"/>
                      </a:cubicBezTo>
                      <a:cubicBezTo>
                        <a:pt x="203" y="301"/>
                        <a:pt x="203" y="301"/>
                        <a:pt x="203" y="301"/>
                      </a:cubicBezTo>
                      <a:cubicBezTo>
                        <a:pt x="203" y="301"/>
                        <a:pt x="203" y="301"/>
                        <a:pt x="203" y="301"/>
                      </a:cubicBezTo>
                      <a:cubicBezTo>
                        <a:pt x="204" y="302"/>
                        <a:pt x="204" y="302"/>
                        <a:pt x="204" y="302"/>
                      </a:cubicBezTo>
                      <a:cubicBezTo>
                        <a:pt x="214" y="314"/>
                        <a:pt x="214" y="314"/>
                        <a:pt x="214" y="314"/>
                      </a:cubicBezTo>
                      <a:cubicBezTo>
                        <a:pt x="229" y="312"/>
                        <a:pt x="229" y="312"/>
                        <a:pt x="229" y="312"/>
                      </a:cubicBezTo>
                      <a:cubicBezTo>
                        <a:pt x="230" y="312"/>
                        <a:pt x="230" y="312"/>
                        <a:pt x="230" y="312"/>
                      </a:cubicBezTo>
                      <a:cubicBezTo>
                        <a:pt x="236" y="314"/>
                        <a:pt x="236" y="314"/>
                        <a:pt x="236" y="314"/>
                      </a:cubicBezTo>
                      <a:cubicBezTo>
                        <a:pt x="236" y="314"/>
                        <a:pt x="236" y="314"/>
                        <a:pt x="236" y="314"/>
                      </a:cubicBezTo>
                      <a:cubicBezTo>
                        <a:pt x="246" y="322"/>
                        <a:pt x="246" y="322"/>
                        <a:pt x="246" y="322"/>
                      </a:cubicBezTo>
                      <a:cubicBezTo>
                        <a:pt x="263" y="324"/>
                        <a:pt x="263" y="324"/>
                        <a:pt x="263" y="324"/>
                      </a:cubicBezTo>
                      <a:cubicBezTo>
                        <a:pt x="273" y="322"/>
                        <a:pt x="273" y="322"/>
                        <a:pt x="273" y="322"/>
                      </a:cubicBezTo>
                      <a:cubicBezTo>
                        <a:pt x="273" y="322"/>
                        <a:pt x="273" y="322"/>
                        <a:pt x="273" y="322"/>
                      </a:cubicBezTo>
                      <a:cubicBezTo>
                        <a:pt x="287" y="320"/>
                        <a:pt x="296" y="321"/>
                        <a:pt x="299" y="324"/>
                      </a:cubicBezTo>
                      <a:cubicBezTo>
                        <a:pt x="301" y="328"/>
                        <a:pt x="300" y="331"/>
                        <a:pt x="295" y="335"/>
                      </a:cubicBezTo>
                      <a:cubicBezTo>
                        <a:pt x="291" y="339"/>
                        <a:pt x="291" y="339"/>
                        <a:pt x="291" y="339"/>
                      </a:cubicBezTo>
                      <a:cubicBezTo>
                        <a:pt x="290" y="341"/>
                        <a:pt x="292" y="344"/>
                        <a:pt x="297" y="349"/>
                      </a:cubicBezTo>
                      <a:cubicBezTo>
                        <a:pt x="297" y="350"/>
                        <a:pt x="297" y="350"/>
                        <a:pt x="297" y="350"/>
                      </a:cubicBezTo>
                      <a:cubicBezTo>
                        <a:pt x="297" y="350"/>
                        <a:pt x="297" y="350"/>
                        <a:pt x="297" y="350"/>
                      </a:cubicBezTo>
                      <a:cubicBezTo>
                        <a:pt x="300" y="352"/>
                        <a:pt x="300" y="352"/>
                        <a:pt x="300" y="352"/>
                      </a:cubicBezTo>
                      <a:cubicBezTo>
                        <a:pt x="301" y="351"/>
                        <a:pt x="301" y="351"/>
                        <a:pt x="301" y="351"/>
                      </a:cubicBezTo>
                      <a:cubicBezTo>
                        <a:pt x="311" y="332"/>
                        <a:pt x="319" y="322"/>
                        <a:pt x="325" y="320"/>
                      </a:cubicBezTo>
                      <a:cubicBezTo>
                        <a:pt x="331" y="318"/>
                        <a:pt x="343" y="323"/>
                        <a:pt x="363" y="335"/>
                      </a:cubicBezTo>
                      <a:cubicBezTo>
                        <a:pt x="387" y="339"/>
                        <a:pt x="387" y="339"/>
                        <a:pt x="387" y="339"/>
                      </a:cubicBezTo>
                      <a:cubicBezTo>
                        <a:pt x="387" y="340"/>
                        <a:pt x="387" y="340"/>
                        <a:pt x="387" y="340"/>
                      </a:cubicBezTo>
                      <a:cubicBezTo>
                        <a:pt x="387" y="341"/>
                        <a:pt x="387" y="341"/>
                        <a:pt x="387" y="341"/>
                      </a:cubicBezTo>
                      <a:cubicBezTo>
                        <a:pt x="385" y="352"/>
                        <a:pt x="385" y="352"/>
                        <a:pt x="385" y="352"/>
                      </a:cubicBezTo>
                      <a:cubicBezTo>
                        <a:pt x="397" y="354"/>
                        <a:pt x="397" y="354"/>
                        <a:pt x="397" y="354"/>
                      </a:cubicBezTo>
                      <a:cubicBezTo>
                        <a:pt x="397" y="369"/>
                        <a:pt x="397" y="369"/>
                        <a:pt x="397" y="369"/>
                      </a:cubicBezTo>
                      <a:cubicBezTo>
                        <a:pt x="401" y="376"/>
                        <a:pt x="403" y="380"/>
                        <a:pt x="405" y="381"/>
                      </a:cubicBezTo>
                      <a:cubicBezTo>
                        <a:pt x="407" y="382"/>
                        <a:pt x="419" y="382"/>
                        <a:pt x="441" y="381"/>
                      </a:cubicBezTo>
                      <a:cubicBezTo>
                        <a:pt x="453" y="374"/>
                        <a:pt x="453" y="374"/>
                        <a:pt x="453" y="374"/>
                      </a:cubicBezTo>
                      <a:cubicBezTo>
                        <a:pt x="465" y="358"/>
                        <a:pt x="465" y="358"/>
                        <a:pt x="465" y="358"/>
                      </a:cubicBezTo>
                      <a:cubicBezTo>
                        <a:pt x="479" y="357"/>
                        <a:pt x="479" y="357"/>
                        <a:pt x="479" y="357"/>
                      </a:cubicBezTo>
                      <a:cubicBezTo>
                        <a:pt x="486" y="355"/>
                        <a:pt x="486" y="355"/>
                        <a:pt x="486" y="355"/>
                      </a:cubicBezTo>
                      <a:cubicBezTo>
                        <a:pt x="512" y="340"/>
                        <a:pt x="512" y="340"/>
                        <a:pt x="512" y="340"/>
                      </a:cubicBezTo>
                      <a:cubicBezTo>
                        <a:pt x="513" y="340"/>
                        <a:pt x="513" y="340"/>
                        <a:pt x="513" y="340"/>
                      </a:cubicBezTo>
                      <a:cubicBezTo>
                        <a:pt x="513" y="340"/>
                        <a:pt x="513" y="340"/>
                        <a:pt x="513" y="340"/>
                      </a:cubicBezTo>
                      <a:cubicBezTo>
                        <a:pt x="513" y="340"/>
                        <a:pt x="513" y="340"/>
                        <a:pt x="513" y="340"/>
                      </a:cubicBezTo>
                      <a:cubicBezTo>
                        <a:pt x="528" y="338"/>
                        <a:pt x="537" y="338"/>
                        <a:pt x="539" y="340"/>
                      </a:cubicBezTo>
                      <a:cubicBezTo>
                        <a:pt x="557" y="354"/>
                        <a:pt x="557" y="354"/>
                        <a:pt x="557" y="354"/>
                      </a:cubicBezTo>
                      <a:cubicBezTo>
                        <a:pt x="562" y="356"/>
                        <a:pt x="562" y="356"/>
                        <a:pt x="562" y="356"/>
                      </a:cubicBezTo>
                      <a:cubicBezTo>
                        <a:pt x="563" y="357"/>
                        <a:pt x="563" y="357"/>
                        <a:pt x="563" y="357"/>
                      </a:cubicBezTo>
                      <a:cubicBezTo>
                        <a:pt x="569" y="360"/>
                        <a:pt x="569" y="360"/>
                        <a:pt x="569" y="360"/>
                      </a:cubicBezTo>
                      <a:cubicBezTo>
                        <a:pt x="570" y="360"/>
                        <a:pt x="570" y="360"/>
                        <a:pt x="570" y="360"/>
                      </a:cubicBezTo>
                      <a:cubicBezTo>
                        <a:pt x="570" y="359"/>
                        <a:pt x="570" y="359"/>
                        <a:pt x="570" y="359"/>
                      </a:cubicBezTo>
                      <a:cubicBezTo>
                        <a:pt x="570" y="358"/>
                        <a:pt x="570" y="358"/>
                        <a:pt x="570" y="358"/>
                      </a:cubicBezTo>
                      <a:cubicBezTo>
                        <a:pt x="570" y="358"/>
                        <a:pt x="570" y="358"/>
                        <a:pt x="570" y="358"/>
                      </a:cubicBezTo>
                      <a:cubicBezTo>
                        <a:pt x="570" y="358"/>
                        <a:pt x="570" y="358"/>
                        <a:pt x="570" y="358"/>
                      </a:cubicBezTo>
                      <a:cubicBezTo>
                        <a:pt x="573" y="346"/>
                        <a:pt x="573" y="346"/>
                        <a:pt x="573" y="346"/>
                      </a:cubicBezTo>
                      <a:cubicBezTo>
                        <a:pt x="571" y="342"/>
                        <a:pt x="571" y="339"/>
                        <a:pt x="573" y="337"/>
                      </a:cubicBezTo>
                      <a:cubicBezTo>
                        <a:pt x="573" y="335"/>
                        <a:pt x="575" y="334"/>
                        <a:pt x="579" y="333"/>
                      </a:cubicBezTo>
                      <a:cubicBezTo>
                        <a:pt x="585" y="332"/>
                        <a:pt x="590" y="337"/>
                        <a:pt x="596" y="348"/>
                      </a:cubicBezTo>
                      <a:cubicBezTo>
                        <a:pt x="597" y="348"/>
                        <a:pt x="597" y="348"/>
                        <a:pt x="597" y="348"/>
                      </a:cubicBezTo>
                      <a:cubicBezTo>
                        <a:pt x="597" y="348"/>
                        <a:pt x="597" y="348"/>
                        <a:pt x="597" y="348"/>
                      </a:cubicBezTo>
                      <a:cubicBezTo>
                        <a:pt x="607" y="344"/>
                        <a:pt x="607" y="344"/>
                        <a:pt x="607" y="344"/>
                      </a:cubicBezTo>
                      <a:cubicBezTo>
                        <a:pt x="609" y="344"/>
                        <a:pt x="610" y="342"/>
                        <a:pt x="610" y="340"/>
                      </a:cubicBezTo>
                      <a:cubicBezTo>
                        <a:pt x="608" y="332"/>
                        <a:pt x="608" y="332"/>
                        <a:pt x="608" y="332"/>
                      </a:cubicBezTo>
                      <a:cubicBezTo>
                        <a:pt x="608" y="332"/>
                        <a:pt x="608" y="332"/>
                        <a:pt x="608" y="332"/>
                      </a:cubicBezTo>
                      <a:cubicBezTo>
                        <a:pt x="607" y="329"/>
                        <a:pt x="608" y="326"/>
                        <a:pt x="611" y="325"/>
                      </a:cubicBezTo>
                      <a:cubicBezTo>
                        <a:pt x="615" y="322"/>
                        <a:pt x="615" y="322"/>
                        <a:pt x="615" y="322"/>
                      </a:cubicBezTo>
                      <a:cubicBezTo>
                        <a:pt x="623" y="312"/>
                        <a:pt x="623" y="312"/>
                        <a:pt x="623" y="312"/>
                      </a:cubicBezTo>
                      <a:cubicBezTo>
                        <a:pt x="629" y="299"/>
                        <a:pt x="629" y="299"/>
                        <a:pt x="629" y="299"/>
                      </a:cubicBezTo>
                      <a:cubicBezTo>
                        <a:pt x="624" y="291"/>
                        <a:pt x="623" y="285"/>
                        <a:pt x="624" y="281"/>
                      </a:cubicBezTo>
                      <a:cubicBezTo>
                        <a:pt x="625" y="270"/>
                        <a:pt x="625" y="270"/>
                        <a:pt x="625" y="270"/>
                      </a:cubicBezTo>
                      <a:cubicBezTo>
                        <a:pt x="623" y="265"/>
                        <a:pt x="622" y="262"/>
                        <a:pt x="622" y="259"/>
                      </a:cubicBezTo>
                      <a:cubicBezTo>
                        <a:pt x="622" y="258"/>
                        <a:pt x="620" y="254"/>
                        <a:pt x="617" y="249"/>
                      </a:cubicBezTo>
                      <a:cubicBezTo>
                        <a:pt x="617" y="249"/>
                        <a:pt x="617" y="249"/>
                        <a:pt x="617" y="249"/>
                      </a:cubicBezTo>
                      <a:cubicBezTo>
                        <a:pt x="617" y="248"/>
                        <a:pt x="617" y="248"/>
                        <a:pt x="617" y="248"/>
                      </a:cubicBezTo>
                      <a:cubicBezTo>
                        <a:pt x="615" y="234"/>
                        <a:pt x="615" y="234"/>
                        <a:pt x="615" y="234"/>
                      </a:cubicBezTo>
                      <a:cubicBezTo>
                        <a:pt x="615" y="231"/>
                        <a:pt x="615" y="228"/>
                        <a:pt x="615" y="224"/>
                      </a:cubicBezTo>
                      <a:cubicBezTo>
                        <a:pt x="612" y="221"/>
                        <a:pt x="609" y="218"/>
                        <a:pt x="608" y="216"/>
                      </a:cubicBezTo>
                      <a:cubicBezTo>
                        <a:pt x="602" y="208"/>
                        <a:pt x="602" y="208"/>
                        <a:pt x="602" y="208"/>
                      </a:cubicBezTo>
                      <a:cubicBezTo>
                        <a:pt x="601" y="207"/>
                        <a:pt x="601" y="207"/>
                        <a:pt x="601" y="207"/>
                      </a:cubicBezTo>
                      <a:cubicBezTo>
                        <a:pt x="601" y="206"/>
                        <a:pt x="601" y="206"/>
                        <a:pt x="601" y="206"/>
                      </a:cubicBezTo>
                      <a:cubicBezTo>
                        <a:pt x="601" y="206"/>
                        <a:pt x="601" y="206"/>
                        <a:pt x="601" y="206"/>
                      </a:cubicBezTo>
                      <a:cubicBezTo>
                        <a:pt x="599" y="196"/>
                        <a:pt x="599" y="196"/>
                        <a:pt x="599" y="196"/>
                      </a:cubicBezTo>
                      <a:cubicBezTo>
                        <a:pt x="593" y="191"/>
                        <a:pt x="593" y="191"/>
                        <a:pt x="593" y="191"/>
                      </a:cubicBezTo>
                      <a:cubicBezTo>
                        <a:pt x="593" y="192"/>
                        <a:pt x="593" y="192"/>
                        <a:pt x="593" y="192"/>
                      </a:cubicBezTo>
                      <a:cubicBezTo>
                        <a:pt x="582" y="182"/>
                        <a:pt x="582" y="182"/>
                        <a:pt x="582" y="182"/>
                      </a:cubicBezTo>
                      <a:cubicBezTo>
                        <a:pt x="582" y="183"/>
                        <a:pt x="582" y="183"/>
                        <a:pt x="582" y="183"/>
                      </a:cubicBezTo>
                      <a:cubicBezTo>
                        <a:pt x="583" y="196"/>
                        <a:pt x="583" y="196"/>
                        <a:pt x="583" y="196"/>
                      </a:cubicBezTo>
                      <a:cubicBezTo>
                        <a:pt x="583" y="196"/>
                        <a:pt x="583" y="196"/>
                        <a:pt x="583" y="196"/>
                      </a:cubicBezTo>
                      <a:cubicBezTo>
                        <a:pt x="583" y="197"/>
                        <a:pt x="583" y="197"/>
                        <a:pt x="583" y="197"/>
                      </a:cubicBezTo>
                      <a:cubicBezTo>
                        <a:pt x="577" y="200"/>
                        <a:pt x="577" y="200"/>
                        <a:pt x="577" y="200"/>
                      </a:cubicBezTo>
                      <a:cubicBezTo>
                        <a:pt x="577" y="208"/>
                        <a:pt x="577" y="208"/>
                        <a:pt x="577" y="208"/>
                      </a:cubicBezTo>
                      <a:cubicBezTo>
                        <a:pt x="577" y="209"/>
                        <a:pt x="577" y="209"/>
                        <a:pt x="577" y="209"/>
                      </a:cubicBezTo>
                      <a:cubicBezTo>
                        <a:pt x="563" y="214"/>
                        <a:pt x="563" y="214"/>
                        <a:pt x="563" y="214"/>
                      </a:cubicBezTo>
                      <a:cubicBezTo>
                        <a:pt x="558" y="203"/>
                        <a:pt x="558" y="203"/>
                        <a:pt x="558" y="203"/>
                      </a:cubicBezTo>
                      <a:cubicBezTo>
                        <a:pt x="555" y="202"/>
                        <a:pt x="555" y="202"/>
                        <a:pt x="555" y="202"/>
                      </a:cubicBezTo>
                      <a:cubicBezTo>
                        <a:pt x="551" y="207"/>
                        <a:pt x="551" y="207"/>
                        <a:pt x="551" y="207"/>
                      </a:cubicBezTo>
                      <a:cubicBezTo>
                        <a:pt x="548" y="215"/>
                        <a:pt x="548" y="215"/>
                        <a:pt x="548" y="215"/>
                      </a:cubicBezTo>
                      <a:cubicBezTo>
                        <a:pt x="538" y="218"/>
                        <a:pt x="538" y="218"/>
                        <a:pt x="538" y="218"/>
                      </a:cubicBezTo>
                      <a:cubicBezTo>
                        <a:pt x="532" y="214"/>
                        <a:pt x="532" y="214"/>
                        <a:pt x="532" y="214"/>
                      </a:cubicBezTo>
                      <a:cubicBezTo>
                        <a:pt x="524" y="211"/>
                        <a:pt x="524" y="211"/>
                        <a:pt x="524" y="211"/>
                      </a:cubicBezTo>
                      <a:cubicBezTo>
                        <a:pt x="522" y="200"/>
                        <a:pt x="522" y="200"/>
                        <a:pt x="522" y="200"/>
                      </a:cubicBezTo>
                      <a:cubicBezTo>
                        <a:pt x="519" y="193"/>
                        <a:pt x="519" y="193"/>
                        <a:pt x="519" y="193"/>
                      </a:cubicBezTo>
                      <a:cubicBezTo>
                        <a:pt x="514" y="191"/>
                        <a:pt x="514" y="191"/>
                        <a:pt x="514" y="191"/>
                      </a:cubicBezTo>
                      <a:cubicBezTo>
                        <a:pt x="513" y="190"/>
                        <a:pt x="513" y="190"/>
                        <a:pt x="513" y="190"/>
                      </a:cubicBezTo>
                      <a:cubicBezTo>
                        <a:pt x="510" y="186"/>
                        <a:pt x="510" y="186"/>
                        <a:pt x="510" y="186"/>
                      </a:cubicBezTo>
                      <a:cubicBezTo>
                        <a:pt x="510" y="186"/>
                        <a:pt x="510" y="186"/>
                        <a:pt x="510" y="186"/>
                      </a:cubicBezTo>
                      <a:cubicBezTo>
                        <a:pt x="506" y="180"/>
                        <a:pt x="506" y="180"/>
                        <a:pt x="506" y="180"/>
                      </a:cubicBezTo>
                      <a:cubicBezTo>
                        <a:pt x="501" y="172"/>
                        <a:pt x="501" y="172"/>
                        <a:pt x="501" y="172"/>
                      </a:cubicBezTo>
                      <a:cubicBezTo>
                        <a:pt x="496" y="172"/>
                        <a:pt x="496" y="172"/>
                        <a:pt x="496" y="172"/>
                      </a:cubicBezTo>
                      <a:cubicBezTo>
                        <a:pt x="488" y="175"/>
                        <a:pt x="488" y="175"/>
                        <a:pt x="488" y="175"/>
                      </a:cubicBezTo>
                      <a:cubicBezTo>
                        <a:pt x="487" y="176"/>
                        <a:pt x="487" y="176"/>
                        <a:pt x="487" y="176"/>
                      </a:cubicBezTo>
                      <a:cubicBezTo>
                        <a:pt x="467" y="174"/>
                        <a:pt x="467" y="174"/>
                        <a:pt x="467" y="174"/>
                      </a:cubicBezTo>
                      <a:cubicBezTo>
                        <a:pt x="451" y="171"/>
                        <a:pt x="451" y="171"/>
                        <a:pt x="451" y="171"/>
                      </a:cubicBezTo>
                      <a:cubicBezTo>
                        <a:pt x="450" y="170"/>
                        <a:pt x="447" y="169"/>
                        <a:pt x="443" y="166"/>
                      </a:cubicBezTo>
                      <a:cubicBezTo>
                        <a:pt x="431" y="162"/>
                        <a:pt x="431" y="162"/>
                        <a:pt x="431" y="162"/>
                      </a:cubicBezTo>
                      <a:cubicBezTo>
                        <a:pt x="422" y="160"/>
                        <a:pt x="417" y="158"/>
                        <a:pt x="415" y="156"/>
                      </a:cubicBezTo>
                      <a:cubicBezTo>
                        <a:pt x="413" y="154"/>
                        <a:pt x="413" y="154"/>
                        <a:pt x="413" y="154"/>
                      </a:cubicBezTo>
                      <a:cubicBezTo>
                        <a:pt x="411" y="154"/>
                        <a:pt x="411" y="154"/>
                        <a:pt x="411" y="154"/>
                      </a:cubicBezTo>
                      <a:cubicBezTo>
                        <a:pt x="403" y="150"/>
                        <a:pt x="403" y="150"/>
                        <a:pt x="403" y="150"/>
                      </a:cubicBezTo>
                      <a:cubicBezTo>
                        <a:pt x="403" y="149"/>
                        <a:pt x="403" y="149"/>
                        <a:pt x="403" y="149"/>
                      </a:cubicBezTo>
                      <a:cubicBezTo>
                        <a:pt x="401" y="148"/>
                        <a:pt x="400" y="146"/>
                        <a:pt x="399" y="145"/>
                      </a:cubicBezTo>
                      <a:cubicBezTo>
                        <a:pt x="398" y="141"/>
                        <a:pt x="398" y="141"/>
                        <a:pt x="398" y="141"/>
                      </a:cubicBezTo>
                      <a:cubicBezTo>
                        <a:pt x="395" y="136"/>
                        <a:pt x="395" y="136"/>
                        <a:pt x="395" y="136"/>
                      </a:cubicBezTo>
                      <a:cubicBezTo>
                        <a:pt x="389" y="134"/>
                        <a:pt x="389" y="134"/>
                        <a:pt x="389" y="134"/>
                      </a:cubicBezTo>
                      <a:cubicBezTo>
                        <a:pt x="387" y="135"/>
                        <a:pt x="387" y="135"/>
                        <a:pt x="387" y="135"/>
                      </a:cubicBezTo>
                      <a:cubicBezTo>
                        <a:pt x="385" y="137"/>
                        <a:pt x="385" y="137"/>
                        <a:pt x="385" y="137"/>
                      </a:cubicBezTo>
                      <a:cubicBezTo>
                        <a:pt x="384" y="138"/>
                        <a:pt x="384" y="138"/>
                        <a:pt x="384" y="138"/>
                      </a:cubicBezTo>
                      <a:cubicBezTo>
                        <a:pt x="382" y="139"/>
                        <a:pt x="380" y="140"/>
                        <a:pt x="379" y="140"/>
                      </a:cubicBezTo>
                      <a:cubicBezTo>
                        <a:pt x="375" y="141"/>
                        <a:pt x="372" y="140"/>
                        <a:pt x="369" y="136"/>
                      </a:cubicBezTo>
                      <a:cubicBezTo>
                        <a:pt x="361" y="128"/>
                        <a:pt x="361" y="128"/>
                        <a:pt x="361" y="128"/>
                      </a:cubicBezTo>
                      <a:cubicBezTo>
                        <a:pt x="358" y="124"/>
                        <a:pt x="356" y="121"/>
                        <a:pt x="355" y="119"/>
                      </a:cubicBezTo>
                      <a:cubicBezTo>
                        <a:pt x="353" y="116"/>
                        <a:pt x="353" y="116"/>
                        <a:pt x="353" y="116"/>
                      </a:cubicBezTo>
                      <a:cubicBezTo>
                        <a:pt x="351" y="113"/>
                        <a:pt x="349" y="110"/>
                        <a:pt x="347" y="108"/>
                      </a:cubicBezTo>
                      <a:cubicBezTo>
                        <a:pt x="346" y="104"/>
                        <a:pt x="346" y="101"/>
                        <a:pt x="347" y="98"/>
                      </a:cubicBezTo>
                      <a:cubicBezTo>
                        <a:pt x="347" y="98"/>
                        <a:pt x="347" y="98"/>
                        <a:pt x="347" y="98"/>
                      </a:cubicBezTo>
                      <a:cubicBezTo>
                        <a:pt x="347" y="98"/>
                        <a:pt x="347" y="98"/>
                        <a:pt x="347" y="98"/>
                      </a:cubicBezTo>
                      <a:cubicBezTo>
                        <a:pt x="352" y="89"/>
                        <a:pt x="352" y="89"/>
                        <a:pt x="352" y="89"/>
                      </a:cubicBezTo>
                      <a:cubicBezTo>
                        <a:pt x="355" y="80"/>
                        <a:pt x="355" y="80"/>
                        <a:pt x="355" y="80"/>
                      </a:cubicBezTo>
                      <a:cubicBezTo>
                        <a:pt x="356" y="74"/>
                        <a:pt x="356" y="74"/>
                        <a:pt x="356" y="74"/>
                      </a:cubicBezTo>
                      <a:cubicBezTo>
                        <a:pt x="354" y="64"/>
                        <a:pt x="354" y="64"/>
                        <a:pt x="354" y="64"/>
                      </a:cubicBezTo>
                      <a:cubicBezTo>
                        <a:pt x="348" y="59"/>
                        <a:pt x="348" y="59"/>
                        <a:pt x="348" y="59"/>
                      </a:cubicBezTo>
                      <a:cubicBezTo>
                        <a:pt x="349" y="52"/>
                        <a:pt x="349" y="52"/>
                        <a:pt x="349" y="52"/>
                      </a:cubicBezTo>
                      <a:cubicBezTo>
                        <a:pt x="349" y="46"/>
                        <a:pt x="351" y="43"/>
                        <a:pt x="355" y="42"/>
                      </a:cubicBezTo>
                      <a:cubicBezTo>
                        <a:pt x="357" y="42"/>
                        <a:pt x="357" y="41"/>
                        <a:pt x="357" y="40"/>
                      </a:cubicBezTo>
                      <a:cubicBezTo>
                        <a:pt x="357" y="39"/>
                        <a:pt x="357" y="39"/>
                        <a:pt x="357" y="39"/>
                      </a:cubicBezTo>
                      <a:cubicBezTo>
                        <a:pt x="357" y="31"/>
                        <a:pt x="357" y="31"/>
                        <a:pt x="357" y="31"/>
                      </a:cubicBezTo>
                      <a:cubicBezTo>
                        <a:pt x="357" y="31"/>
                        <a:pt x="357" y="31"/>
                        <a:pt x="357" y="31"/>
                      </a:cubicBezTo>
                      <a:cubicBezTo>
                        <a:pt x="357" y="31"/>
                        <a:pt x="357" y="31"/>
                        <a:pt x="357" y="31"/>
                      </a:cubicBezTo>
                      <a:cubicBezTo>
                        <a:pt x="357" y="22"/>
                        <a:pt x="357" y="22"/>
                        <a:pt x="357" y="22"/>
                      </a:cubicBezTo>
                      <a:cubicBezTo>
                        <a:pt x="357" y="22"/>
                        <a:pt x="357" y="22"/>
                        <a:pt x="357" y="22"/>
                      </a:cubicBezTo>
                      <a:cubicBezTo>
                        <a:pt x="356" y="21"/>
                        <a:pt x="356" y="21"/>
                        <a:pt x="356" y="21"/>
                      </a:cubicBezTo>
                      <a:cubicBezTo>
                        <a:pt x="356" y="21"/>
                        <a:pt x="356" y="21"/>
                        <a:pt x="356" y="21"/>
                      </a:cubicBezTo>
                      <a:cubicBezTo>
                        <a:pt x="356" y="21"/>
                        <a:pt x="356" y="21"/>
                        <a:pt x="356" y="21"/>
                      </a:cubicBezTo>
                      <a:cubicBezTo>
                        <a:pt x="355" y="20"/>
                        <a:pt x="355" y="20"/>
                        <a:pt x="355" y="20"/>
                      </a:cubicBezTo>
                      <a:cubicBezTo>
                        <a:pt x="355" y="20"/>
                        <a:pt x="355" y="20"/>
                        <a:pt x="355" y="20"/>
                      </a:cubicBezTo>
                      <a:cubicBezTo>
                        <a:pt x="354" y="20"/>
                        <a:pt x="354" y="20"/>
                        <a:pt x="354" y="20"/>
                      </a:cubicBezTo>
                      <a:cubicBezTo>
                        <a:pt x="347" y="15"/>
                        <a:pt x="347" y="15"/>
                        <a:pt x="347" y="15"/>
                      </a:cubicBezTo>
                      <a:cubicBezTo>
                        <a:pt x="347" y="15"/>
                        <a:pt x="347" y="15"/>
                        <a:pt x="347" y="15"/>
                      </a:cubicBezTo>
                      <a:cubicBezTo>
                        <a:pt x="347" y="15"/>
                        <a:pt x="347" y="15"/>
                        <a:pt x="347" y="15"/>
                      </a:cubicBezTo>
                      <a:cubicBezTo>
                        <a:pt x="341" y="10"/>
                        <a:pt x="341" y="10"/>
                        <a:pt x="341" y="10"/>
                      </a:cubicBezTo>
                      <a:cubicBezTo>
                        <a:pt x="322" y="7"/>
                        <a:pt x="322" y="7"/>
                        <a:pt x="322" y="7"/>
                      </a:cubicBezTo>
                      <a:cubicBezTo>
                        <a:pt x="322" y="7"/>
                        <a:pt x="322" y="7"/>
                        <a:pt x="322" y="7"/>
                      </a:cubicBezTo>
                      <a:cubicBezTo>
                        <a:pt x="316" y="2"/>
                        <a:pt x="316" y="2"/>
                        <a:pt x="316" y="2"/>
                      </a:cubicBezTo>
                      <a:cubicBezTo>
                        <a:pt x="305" y="2"/>
                        <a:pt x="305" y="2"/>
                        <a:pt x="305" y="2"/>
                      </a:cubicBezTo>
                      <a:cubicBezTo>
                        <a:pt x="303" y="2"/>
                        <a:pt x="301" y="4"/>
                        <a:pt x="299" y="5"/>
                      </a:cubicBezTo>
                      <a:cubicBezTo>
                        <a:pt x="298" y="5"/>
                        <a:pt x="298" y="5"/>
                        <a:pt x="298" y="5"/>
                      </a:cubicBezTo>
                      <a:cubicBezTo>
                        <a:pt x="289" y="8"/>
                        <a:pt x="289" y="8"/>
                        <a:pt x="289" y="8"/>
                      </a:cubicBezTo>
                      <a:cubicBezTo>
                        <a:pt x="267" y="8"/>
                        <a:pt x="267" y="8"/>
                        <a:pt x="267" y="8"/>
                      </a:cubicBezTo>
                      <a:cubicBezTo>
                        <a:pt x="264" y="9"/>
                        <a:pt x="261" y="10"/>
                        <a:pt x="260" y="12"/>
                      </a:cubicBezTo>
                      <a:cubicBezTo>
                        <a:pt x="257" y="14"/>
                        <a:pt x="253" y="15"/>
                        <a:pt x="247" y="17"/>
                      </a:cubicBezTo>
                      <a:cubicBezTo>
                        <a:pt x="237" y="20"/>
                        <a:pt x="237" y="20"/>
                        <a:pt x="237" y="20"/>
                      </a:cubicBezTo>
                      <a:cubicBezTo>
                        <a:pt x="237" y="20"/>
                        <a:pt x="237" y="20"/>
                        <a:pt x="237" y="20"/>
                      </a:cubicBezTo>
                      <a:cubicBezTo>
                        <a:pt x="236" y="20"/>
                        <a:pt x="236" y="20"/>
                        <a:pt x="236" y="20"/>
                      </a:cubicBezTo>
                      <a:cubicBezTo>
                        <a:pt x="221" y="18"/>
                        <a:pt x="221" y="18"/>
                        <a:pt x="221" y="18"/>
                      </a:cubicBezTo>
                      <a:cubicBezTo>
                        <a:pt x="220" y="18"/>
                        <a:pt x="220" y="18"/>
                        <a:pt x="220" y="18"/>
                      </a:cubicBezTo>
                      <a:cubicBezTo>
                        <a:pt x="220" y="18"/>
                        <a:pt x="220" y="18"/>
                        <a:pt x="220" y="18"/>
                      </a:cubicBezTo>
                      <a:cubicBezTo>
                        <a:pt x="220" y="18"/>
                        <a:pt x="220" y="18"/>
                        <a:pt x="220" y="18"/>
                      </a:cubicBezTo>
                      <a:cubicBezTo>
                        <a:pt x="215" y="18"/>
                        <a:pt x="215" y="18"/>
                        <a:pt x="215" y="18"/>
                      </a:cubicBezTo>
                      <a:cubicBezTo>
                        <a:pt x="206" y="20"/>
                        <a:pt x="206" y="20"/>
                        <a:pt x="206" y="20"/>
                      </a:cubicBezTo>
                      <a:cubicBezTo>
                        <a:pt x="188" y="22"/>
                        <a:pt x="188" y="22"/>
                        <a:pt x="188" y="22"/>
                      </a:cubicBezTo>
                      <a:cubicBezTo>
                        <a:pt x="188" y="22"/>
                        <a:pt x="188" y="22"/>
                        <a:pt x="188" y="22"/>
                      </a:cubicBezTo>
                      <a:cubicBezTo>
                        <a:pt x="187" y="22"/>
                        <a:pt x="187" y="22"/>
                        <a:pt x="187" y="22"/>
                      </a:cubicBezTo>
                      <a:cubicBezTo>
                        <a:pt x="179" y="18"/>
                        <a:pt x="179" y="18"/>
                        <a:pt x="179" y="18"/>
                      </a:cubicBezTo>
                      <a:cubicBezTo>
                        <a:pt x="171" y="18"/>
                        <a:pt x="171" y="18"/>
                        <a:pt x="171" y="18"/>
                      </a:cubicBezTo>
                      <a:cubicBezTo>
                        <a:pt x="168" y="18"/>
                        <a:pt x="165" y="15"/>
                        <a:pt x="161" y="10"/>
                      </a:cubicBezTo>
                      <a:cubicBezTo>
                        <a:pt x="160" y="10"/>
                        <a:pt x="160" y="10"/>
                        <a:pt x="160" y="10"/>
                      </a:cubicBezTo>
                      <a:cubicBezTo>
                        <a:pt x="159" y="6"/>
                        <a:pt x="158" y="4"/>
                        <a:pt x="158" y="4"/>
                      </a:cubicBezTo>
                      <a:cubicBezTo>
                        <a:pt x="156" y="2"/>
                        <a:pt x="156" y="2"/>
                        <a:pt x="156" y="2"/>
                      </a:cubicBezTo>
                      <a:cubicBezTo>
                        <a:pt x="152" y="0"/>
                        <a:pt x="152" y="0"/>
                        <a:pt x="152" y="0"/>
                      </a:cubicBezTo>
                      <a:cubicBezTo>
                        <a:pt x="149" y="4"/>
                        <a:pt x="149" y="4"/>
                        <a:pt x="149" y="4"/>
                      </a:cubicBezTo>
                      <a:cubicBezTo>
                        <a:pt x="149" y="4"/>
                        <a:pt x="149" y="4"/>
                        <a:pt x="149" y="4"/>
                      </a:cubicBezTo>
                      <a:cubicBezTo>
                        <a:pt x="136" y="10"/>
                        <a:pt x="136" y="10"/>
                        <a:pt x="136" y="10"/>
                      </a:cubicBezTo>
                      <a:cubicBezTo>
                        <a:pt x="135" y="10"/>
                        <a:pt x="135" y="10"/>
                        <a:pt x="135" y="10"/>
                      </a:cubicBezTo>
                      <a:cubicBezTo>
                        <a:pt x="135" y="10"/>
                        <a:pt x="135" y="10"/>
                        <a:pt x="135" y="10"/>
                      </a:cubicBezTo>
                      <a:cubicBezTo>
                        <a:pt x="119" y="11"/>
                        <a:pt x="119" y="11"/>
                        <a:pt x="119" y="11"/>
                      </a:cubicBezTo>
                      <a:cubicBezTo>
                        <a:pt x="117" y="11"/>
                        <a:pt x="112" y="10"/>
                        <a:pt x="106" y="8"/>
                      </a:cubicBezTo>
                      <a:cubicBezTo>
                        <a:pt x="93" y="6"/>
                        <a:pt x="93" y="6"/>
                        <a:pt x="93" y="6"/>
                      </a:cubicBezTo>
                      <a:cubicBezTo>
                        <a:pt x="92" y="6"/>
                        <a:pt x="92" y="6"/>
                        <a:pt x="92" y="6"/>
                      </a:cubicBezTo>
                      <a:cubicBezTo>
                        <a:pt x="92" y="6"/>
                        <a:pt x="92" y="6"/>
                        <a:pt x="92" y="6"/>
                      </a:cubicBezTo>
                      <a:cubicBezTo>
                        <a:pt x="84" y="2"/>
                        <a:pt x="84" y="2"/>
                        <a:pt x="84" y="2"/>
                      </a:cubicBezTo>
                      <a:lnTo>
                        <a:pt x="77" y="2"/>
                      </a:ln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5" name="íŝ1îďé">
                  <a:extLst>
                    <a:ext uri="{FF2B5EF4-FFF2-40B4-BE49-F238E27FC236}">
                      <a16:creationId xmlns:a16="http://schemas.microsoft.com/office/drawing/2014/main" id="{FBEC57F0-867D-4BB0-905C-9DE8CF2B1370}"/>
                    </a:ext>
                  </a:extLst>
                </p:cNvPr>
                <p:cNvSpPr/>
                <p:nvPr/>
              </p:nvSpPr>
              <p:spPr bwMode="auto">
                <a:xfrm>
                  <a:off x="5516958" y="4358339"/>
                  <a:ext cx="968184" cy="1008465"/>
                </a:xfrm>
                <a:custGeom>
                  <a:avLst/>
                  <a:gdLst>
                    <a:gd name="T0" fmla="*/ 10 w 284"/>
                    <a:gd name="T1" fmla="*/ 182 h 296"/>
                    <a:gd name="T2" fmla="*/ 41 w 284"/>
                    <a:gd name="T3" fmla="*/ 181 h 296"/>
                    <a:gd name="T4" fmla="*/ 42 w 284"/>
                    <a:gd name="T5" fmla="*/ 195 h 296"/>
                    <a:gd name="T6" fmla="*/ 68 w 284"/>
                    <a:gd name="T7" fmla="*/ 221 h 296"/>
                    <a:gd name="T8" fmla="*/ 72 w 284"/>
                    <a:gd name="T9" fmla="*/ 260 h 296"/>
                    <a:gd name="T10" fmla="*/ 110 w 284"/>
                    <a:gd name="T11" fmla="*/ 270 h 296"/>
                    <a:gd name="T12" fmla="*/ 118 w 284"/>
                    <a:gd name="T13" fmla="*/ 282 h 296"/>
                    <a:gd name="T14" fmla="*/ 136 w 284"/>
                    <a:gd name="T15" fmla="*/ 296 h 296"/>
                    <a:gd name="T16" fmla="*/ 136 w 284"/>
                    <a:gd name="T17" fmla="*/ 284 h 296"/>
                    <a:gd name="T18" fmla="*/ 135 w 284"/>
                    <a:gd name="T19" fmla="*/ 244 h 296"/>
                    <a:gd name="T20" fmla="*/ 162 w 284"/>
                    <a:gd name="T21" fmla="*/ 236 h 296"/>
                    <a:gd name="T22" fmla="*/ 190 w 284"/>
                    <a:gd name="T23" fmla="*/ 236 h 296"/>
                    <a:gd name="T24" fmla="*/ 220 w 284"/>
                    <a:gd name="T25" fmla="*/ 233 h 296"/>
                    <a:gd name="T26" fmla="*/ 256 w 284"/>
                    <a:gd name="T27" fmla="*/ 211 h 296"/>
                    <a:gd name="T28" fmla="*/ 265 w 284"/>
                    <a:gd name="T29" fmla="*/ 214 h 296"/>
                    <a:gd name="T30" fmla="*/ 270 w 284"/>
                    <a:gd name="T31" fmla="*/ 216 h 296"/>
                    <a:gd name="T32" fmla="*/ 284 w 284"/>
                    <a:gd name="T33" fmla="*/ 205 h 296"/>
                    <a:gd name="T34" fmla="*/ 274 w 284"/>
                    <a:gd name="T35" fmla="*/ 194 h 296"/>
                    <a:gd name="T36" fmla="*/ 252 w 284"/>
                    <a:gd name="T37" fmla="*/ 180 h 296"/>
                    <a:gd name="T38" fmla="*/ 236 w 284"/>
                    <a:gd name="T39" fmla="*/ 182 h 296"/>
                    <a:gd name="T40" fmla="*/ 230 w 284"/>
                    <a:gd name="T41" fmla="*/ 170 h 296"/>
                    <a:gd name="T42" fmla="*/ 234 w 284"/>
                    <a:gd name="T43" fmla="*/ 155 h 296"/>
                    <a:gd name="T44" fmla="*/ 226 w 284"/>
                    <a:gd name="T45" fmla="*/ 136 h 296"/>
                    <a:gd name="T46" fmla="*/ 232 w 284"/>
                    <a:gd name="T47" fmla="*/ 106 h 296"/>
                    <a:gd name="T48" fmla="*/ 216 w 284"/>
                    <a:gd name="T49" fmla="*/ 102 h 296"/>
                    <a:gd name="T50" fmla="*/ 200 w 284"/>
                    <a:gd name="T51" fmla="*/ 84 h 296"/>
                    <a:gd name="T52" fmla="*/ 198 w 284"/>
                    <a:gd name="T53" fmla="*/ 74 h 296"/>
                    <a:gd name="T54" fmla="*/ 206 w 284"/>
                    <a:gd name="T55" fmla="*/ 66 h 296"/>
                    <a:gd name="T56" fmla="*/ 236 w 284"/>
                    <a:gd name="T57" fmla="*/ 63 h 296"/>
                    <a:gd name="T58" fmla="*/ 243 w 284"/>
                    <a:gd name="T59" fmla="*/ 66 h 296"/>
                    <a:gd name="T60" fmla="*/ 256 w 284"/>
                    <a:gd name="T61" fmla="*/ 54 h 296"/>
                    <a:gd name="T62" fmla="*/ 235 w 284"/>
                    <a:gd name="T63" fmla="*/ 52 h 296"/>
                    <a:gd name="T64" fmla="*/ 227 w 284"/>
                    <a:gd name="T65" fmla="*/ 44 h 296"/>
                    <a:gd name="T66" fmla="*/ 222 w 284"/>
                    <a:gd name="T67" fmla="*/ 22 h 296"/>
                    <a:gd name="T68" fmla="*/ 198 w 284"/>
                    <a:gd name="T69" fmla="*/ 34 h 296"/>
                    <a:gd name="T70" fmla="*/ 201 w 284"/>
                    <a:gd name="T71" fmla="*/ 50 h 296"/>
                    <a:gd name="T72" fmla="*/ 193 w 284"/>
                    <a:gd name="T73" fmla="*/ 62 h 296"/>
                    <a:gd name="T74" fmla="*/ 183 w 284"/>
                    <a:gd name="T75" fmla="*/ 85 h 296"/>
                    <a:gd name="T76" fmla="*/ 183 w 284"/>
                    <a:gd name="T77" fmla="*/ 98 h 296"/>
                    <a:gd name="T78" fmla="*/ 178 w 284"/>
                    <a:gd name="T79" fmla="*/ 104 h 296"/>
                    <a:gd name="T80" fmla="*/ 173 w 284"/>
                    <a:gd name="T81" fmla="*/ 107 h 296"/>
                    <a:gd name="T82" fmla="*/ 154 w 284"/>
                    <a:gd name="T83" fmla="*/ 112 h 296"/>
                    <a:gd name="T84" fmla="*/ 138 w 284"/>
                    <a:gd name="T85" fmla="*/ 110 h 296"/>
                    <a:gd name="T86" fmla="*/ 129 w 284"/>
                    <a:gd name="T87" fmla="*/ 106 h 296"/>
                    <a:gd name="T88" fmla="*/ 122 w 284"/>
                    <a:gd name="T89" fmla="*/ 84 h 296"/>
                    <a:gd name="T90" fmla="*/ 113 w 284"/>
                    <a:gd name="T91" fmla="*/ 64 h 296"/>
                    <a:gd name="T92" fmla="*/ 110 w 284"/>
                    <a:gd name="T93" fmla="*/ 57 h 296"/>
                    <a:gd name="T94" fmla="*/ 100 w 284"/>
                    <a:gd name="T95" fmla="*/ 52 h 296"/>
                    <a:gd name="T96" fmla="*/ 86 w 284"/>
                    <a:gd name="T97" fmla="*/ 44 h 296"/>
                    <a:gd name="T98" fmla="*/ 86 w 284"/>
                    <a:gd name="T99" fmla="*/ 35 h 296"/>
                    <a:gd name="T100" fmla="*/ 77 w 284"/>
                    <a:gd name="T101" fmla="*/ 29 h 296"/>
                    <a:gd name="T102" fmla="*/ 61 w 284"/>
                    <a:gd name="T103" fmla="*/ 42 h 296"/>
                    <a:gd name="T104" fmla="*/ 50 w 284"/>
                    <a:gd name="T105" fmla="*/ 21 h 296"/>
                    <a:gd name="T106" fmla="*/ 40 w 284"/>
                    <a:gd name="T107" fmla="*/ 10 h 296"/>
                    <a:gd name="T108" fmla="*/ 28 w 284"/>
                    <a:gd name="T109" fmla="*/ 33 h 296"/>
                    <a:gd name="T110" fmla="*/ 28 w 284"/>
                    <a:gd name="T111" fmla="*/ 54 h 296"/>
                    <a:gd name="T112" fmla="*/ 46 w 284"/>
                    <a:gd name="T113" fmla="*/ 70 h 296"/>
                    <a:gd name="T114" fmla="*/ 31 w 284"/>
                    <a:gd name="T115" fmla="*/ 128 h 296"/>
                    <a:gd name="T116" fmla="*/ 2 w 284"/>
                    <a:gd name="T117" fmla="*/ 174 h 296"/>
                    <a:gd name="T118" fmla="*/ 2 w 284"/>
                    <a:gd name="T119" fmla="*/ 182 h 2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84" h="296">
                      <a:moveTo>
                        <a:pt x="2" y="182"/>
                      </a:moveTo>
                      <a:cubicBezTo>
                        <a:pt x="0" y="187"/>
                        <a:pt x="0" y="187"/>
                        <a:pt x="0" y="187"/>
                      </a:cubicBezTo>
                      <a:cubicBezTo>
                        <a:pt x="3" y="187"/>
                        <a:pt x="6" y="185"/>
                        <a:pt x="9" y="183"/>
                      </a:cubicBezTo>
                      <a:cubicBezTo>
                        <a:pt x="10" y="182"/>
                        <a:pt x="10" y="182"/>
                        <a:pt x="10" y="182"/>
                      </a:cubicBezTo>
                      <a:cubicBezTo>
                        <a:pt x="10" y="182"/>
                        <a:pt x="10" y="182"/>
                        <a:pt x="10" y="182"/>
                      </a:cubicBezTo>
                      <a:cubicBezTo>
                        <a:pt x="26" y="180"/>
                        <a:pt x="26" y="180"/>
                        <a:pt x="26" y="180"/>
                      </a:cubicBezTo>
                      <a:cubicBezTo>
                        <a:pt x="37" y="175"/>
                        <a:pt x="37" y="175"/>
                        <a:pt x="37" y="175"/>
                      </a:cubicBezTo>
                      <a:cubicBezTo>
                        <a:pt x="41" y="181"/>
                        <a:pt x="41" y="181"/>
                        <a:pt x="41" y="181"/>
                      </a:cubicBezTo>
                      <a:cubicBezTo>
                        <a:pt x="42" y="181"/>
                        <a:pt x="42" y="181"/>
                        <a:pt x="42" y="181"/>
                      </a:cubicBezTo>
                      <a:cubicBezTo>
                        <a:pt x="37" y="189"/>
                        <a:pt x="37" y="189"/>
                        <a:pt x="37" y="189"/>
                      </a:cubicBezTo>
                      <a:cubicBezTo>
                        <a:pt x="42" y="194"/>
                        <a:pt x="42" y="194"/>
                        <a:pt x="42" y="194"/>
                      </a:cubicBezTo>
                      <a:cubicBezTo>
                        <a:pt x="42" y="195"/>
                        <a:pt x="42" y="195"/>
                        <a:pt x="42" y="195"/>
                      </a:cubicBezTo>
                      <a:cubicBezTo>
                        <a:pt x="42" y="196"/>
                        <a:pt x="42" y="196"/>
                        <a:pt x="42" y="196"/>
                      </a:cubicBezTo>
                      <a:cubicBezTo>
                        <a:pt x="38" y="213"/>
                        <a:pt x="38" y="213"/>
                        <a:pt x="38" y="213"/>
                      </a:cubicBezTo>
                      <a:cubicBezTo>
                        <a:pt x="49" y="220"/>
                        <a:pt x="49" y="220"/>
                        <a:pt x="49" y="220"/>
                      </a:cubicBezTo>
                      <a:cubicBezTo>
                        <a:pt x="68" y="221"/>
                        <a:pt x="68" y="221"/>
                        <a:pt x="68" y="221"/>
                      </a:cubicBezTo>
                      <a:cubicBezTo>
                        <a:pt x="65" y="225"/>
                        <a:pt x="65" y="225"/>
                        <a:pt x="65" y="225"/>
                      </a:cubicBezTo>
                      <a:cubicBezTo>
                        <a:pt x="53" y="240"/>
                        <a:pt x="47" y="248"/>
                        <a:pt x="48" y="251"/>
                      </a:cubicBezTo>
                      <a:cubicBezTo>
                        <a:pt x="55" y="253"/>
                        <a:pt x="55" y="253"/>
                        <a:pt x="55" y="253"/>
                      </a:cubicBezTo>
                      <a:cubicBezTo>
                        <a:pt x="64" y="254"/>
                        <a:pt x="70" y="256"/>
                        <a:pt x="72" y="260"/>
                      </a:cubicBezTo>
                      <a:cubicBezTo>
                        <a:pt x="74" y="265"/>
                        <a:pt x="77" y="270"/>
                        <a:pt x="79" y="275"/>
                      </a:cubicBezTo>
                      <a:cubicBezTo>
                        <a:pt x="90" y="281"/>
                        <a:pt x="90" y="281"/>
                        <a:pt x="90" y="281"/>
                      </a:cubicBezTo>
                      <a:cubicBezTo>
                        <a:pt x="96" y="282"/>
                        <a:pt x="96" y="282"/>
                        <a:pt x="96" y="282"/>
                      </a:cubicBezTo>
                      <a:cubicBezTo>
                        <a:pt x="110" y="270"/>
                        <a:pt x="110" y="270"/>
                        <a:pt x="110" y="270"/>
                      </a:cubicBezTo>
                      <a:cubicBezTo>
                        <a:pt x="118" y="281"/>
                        <a:pt x="118" y="281"/>
                        <a:pt x="118" y="281"/>
                      </a:cubicBezTo>
                      <a:cubicBezTo>
                        <a:pt x="118" y="282"/>
                        <a:pt x="118" y="282"/>
                        <a:pt x="118" y="282"/>
                      </a:cubicBezTo>
                      <a:cubicBezTo>
                        <a:pt x="118" y="282"/>
                        <a:pt x="118" y="282"/>
                        <a:pt x="118" y="282"/>
                      </a:cubicBezTo>
                      <a:cubicBezTo>
                        <a:pt x="118" y="282"/>
                        <a:pt x="118" y="282"/>
                        <a:pt x="118" y="282"/>
                      </a:cubicBezTo>
                      <a:cubicBezTo>
                        <a:pt x="120" y="292"/>
                        <a:pt x="120" y="292"/>
                        <a:pt x="120" y="292"/>
                      </a:cubicBezTo>
                      <a:cubicBezTo>
                        <a:pt x="126" y="293"/>
                        <a:pt x="126" y="293"/>
                        <a:pt x="126" y="293"/>
                      </a:cubicBezTo>
                      <a:cubicBezTo>
                        <a:pt x="126" y="293"/>
                        <a:pt x="126" y="293"/>
                        <a:pt x="126" y="293"/>
                      </a:cubicBezTo>
                      <a:cubicBezTo>
                        <a:pt x="136" y="296"/>
                        <a:pt x="136" y="296"/>
                        <a:pt x="136" y="296"/>
                      </a:cubicBezTo>
                      <a:cubicBezTo>
                        <a:pt x="138" y="296"/>
                        <a:pt x="138" y="296"/>
                        <a:pt x="138" y="296"/>
                      </a:cubicBezTo>
                      <a:cubicBezTo>
                        <a:pt x="138" y="295"/>
                        <a:pt x="138" y="295"/>
                        <a:pt x="138" y="295"/>
                      </a:cubicBezTo>
                      <a:cubicBezTo>
                        <a:pt x="136" y="285"/>
                        <a:pt x="136" y="285"/>
                        <a:pt x="136" y="285"/>
                      </a:cubicBezTo>
                      <a:cubicBezTo>
                        <a:pt x="136" y="284"/>
                        <a:pt x="136" y="284"/>
                        <a:pt x="136" y="284"/>
                      </a:cubicBezTo>
                      <a:cubicBezTo>
                        <a:pt x="131" y="261"/>
                        <a:pt x="131" y="261"/>
                        <a:pt x="131" y="261"/>
                      </a:cubicBezTo>
                      <a:cubicBezTo>
                        <a:pt x="131" y="260"/>
                        <a:pt x="131" y="260"/>
                        <a:pt x="131" y="260"/>
                      </a:cubicBezTo>
                      <a:cubicBezTo>
                        <a:pt x="134" y="244"/>
                        <a:pt x="134" y="244"/>
                        <a:pt x="134" y="244"/>
                      </a:cubicBezTo>
                      <a:cubicBezTo>
                        <a:pt x="135" y="244"/>
                        <a:pt x="135" y="244"/>
                        <a:pt x="135" y="244"/>
                      </a:cubicBezTo>
                      <a:cubicBezTo>
                        <a:pt x="136" y="244"/>
                        <a:pt x="136" y="244"/>
                        <a:pt x="136" y="244"/>
                      </a:cubicBezTo>
                      <a:cubicBezTo>
                        <a:pt x="147" y="245"/>
                        <a:pt x="147" y="245"/>
                        <a:pt x="147" y="245"/>
                      </a:cubicBezTo>
                      <a:cubicBezTo>
                        <a:pt x="160" y="235"/>
                        <a:pt x="160" y="235"/>
                        <a:pt x="160" y="235"/>
                      </a:cubicBezTo>
                      <a:cubicBezTo>
                        <a:pt x="162" y="236"/>
                        <a:pt x="162" y="236"/>
                        <a:pt x="162" y="236"/>
                      </a:cubicBezTo>
                      <a:cubicBezTo>
                        <a:pt x="169" y="241"/>
                        <a:pt x="174" y="246"/>
                        <a:pt x="176" y="249"/>
                      </a:cubicBezTo>
                      <a:cubicBezTo>
                        <a:pt x="178" y="248"/>
                        <a:pt x="183" y="244"/>
                        <a:pt x="189" y="237"/>
                      </a:cubicBezTo>
                      <a:cubicBezTo>
                        <a:pt x="189" y="236"/>
                        <a:pt x="189" y="236"/>
                        <a:pt x="189" y="236"/>
                      </a:cubicBezTo>
                      <a:cubicBezTo>
                        <a:pt x="190" y="236"/>
                        <a:pt x="190" y="236"/>
                        <a:pt x="190" y="236"/>
                      </a:cubicBezTo>
                      <a:cubicBezTo>
                        <a:pt x="210" y="241"/>
                        <a:pt x="210" y="241"/>
                        <a:pt x="210" y="241"/>
                      </a:cubicBezTo>
                      <a:cubicBezTo>
                        <a:pt x="219" y="234"/>
                        <a:pt x="219" y="234"/>
                        <a:pt x="219" y="234"/>
                      </a:cubicBezTo>
                      <a:cubicBezTo>
                        <a:pt x="219" y="233"/>
                        <a:pt x="219" y="233"/>
                        <a:pt x="219" y="233"/>
                      </a:cubicBezTo>
                      <a:cubicBezTo>
                        <a:pt x="220" y="233"/>
                        <a:pt x="220" y="233"/>
                        <a:pt x="220" y="233"/>
                      </a:cubicBezTo>
                      <a:cubicBezTo>
                        <a:pt x="220" y="233"/>
                        <a:pt x="220" y="233"/>
                        <a:pt x="220" y="233"/>
                      </a:cubicBezTo>
                      <a:cubicBezTo>
                        <a:pt x="220" y="233"/>
                        <a:pt x="220" y="233"/>
                        <a:pt x="220" y="233"/>
                      </a:cubicBezTo>
                      <a:cubicBezTo>
                        <a:pt x="229" y="235"/>
                        <a:pt x="229" y="235"/>
                        <a:pt x="229" y="235"/>
                      </a:cubicBezTo>
                      <a:cubicBezTo>
                        <a:pt x="256" y="211"/>
                        <a:pt x="256" y="211"/>
                        <a:pt x="256" y="211"/>
                      </a:cubicBezTo>
                      <a:cubicBezTo>
                        <a:pt x="264" y="213"/>
                        <a:pt x="264" y="213"/>
                        <a:pt x="264" y="213"/>
                      </a:cubicBezTo>
                      <a:cubicBezTo>
                        <a:pt x="264" y="213"/>
                        <a:pt x="264" y="213"/>
                        <a:pt x="264" y="213"/>
                      </a:cubicBezTo>
                      <a:cubicBezTo>
                        <a:pt x="265" y="214"/>
                        <a:pt x="265" y="214"/>
                        <a:pt x="265" y="214"/>
                      </a:cubicBezTo>
                      <a:cubicBezTo>
                        <a:pt x="265" y="214"/>
                        <a:pt x="265" y="214"/>
                        <a:pt x="265" y="214"/>
                      </a:cubicBezTo>
                      <a:cubicBezTo>
                        <a:pt x="266" y="214"/>
                        <a:pt x="266" y="214"/>
                        <a:pt x="266" y="214"/>
                      </a:cubicBezTo>
                      <a:cubicBezTo>
                        <a:pt x="268" y="218"/>
                        <a:pt x="268" y="218"/>
                        <a:pt x="268" y="218"/>
                      </a:cubicBezTo>
                      <a:cubicBezTo>
                        <a:pt x="270" y="216"/>
                        <a:pt x="270" y="216"/>
                        <a:pt x="270" y="216"/>
                      </a:cubicBezTo>
                      <a:cubicBezTo>
                        <a:pt x="270" y="216"/>
                        <a:pt x="270" y="216"/>
                        <a:pt x="270" y="216"/>
                      </a:cubicBezTo>
                      <a:cubicBezTo>
                        <a:pt x="270" y="215"/>
                        <a:pt x="270" y="215"/>
                        <a:pt x="270" y="215"/>
                      </a:cubicBezTo>
                      <a:cubicBezTo>
                        <a:pt x="270" y="215"/>
                        <a:pt x="270" y="215"/>
                        <a:pt x="270" y="215"/>
                      </a:cubicBezTo>
                      <a:cubicBezTo>
                        <a:pt x="278" y="211"/>
                        <a:pt x="278" y="211"/>
                        <a:pt x="278" y="211"/>
                      </a:cubicBezTo>
                      <a:cubicBezTo>
                        <a:pt x="284" y="205"/>
                        <a:pt x="284" y="205"/>
                        <a:pt x="284" y="205"/>
                      </a:cubicBezTo>
                      <a:cubicBezTo>
                        <a:pt x="283" y="193"/>
                        <a:pt x="283" y="193"/>
                        <a:pt x="283" y="193"/>
                      </a:cubicBezTo>
                      <a:cubicBezTo>
                        <a:pt x="282" y="191"/>
                        <a:pt x="282" y="191"/>
                        <a:pt x="282" y="191"/>
                      </a:cubicBezTo>
                      <a:cubicBezTo>
                        <a:pt x="274" y="194"/>
                        <a:pt x="274" y="194"/>
                        <a:pt x="274" y="194"/>
                      </a:cubicBezTo>
                      <a:cubicBezTo>
                        <a:pt x="274" y="194"/>
                        <a:pt x="274" y="194"/>
                        <a:pt x="274" y="194"/>
                      </a:cubicBezTo>
                      <a:cubicBezTo>
                        <a:pt x="272" y="195"/>
                        <a:pt x="270" y="196"/>
                        <a:pt x="267" y="196"/>
                      </a:cubicBezTo>
                      <a:cubicBezTo>
                        <a:pt x="258" y="196"/>
                        <a:pt x="258" y="196"/>
                        <a:pt x="258" y="196"/>
                      </a:cubicBezTo>
                      <a:cubicBezTo>
                        <a:pt x="255" y="196"/>
                        <a:pt x="254" y="195"/>
                        <a:pt x="252" y="193"/>
                      </a:cubicBezTo>
                      <a:cubicBezTo>
                        <a:pt x="252" y="180"/>
                        <a:pt x="252" y="180"/>
                        <a:pt x="252" y="180"/>
                      </a:cubicBezTo>
                      <a:cubicBezTo>
                        <a:pt x="249" y="179"/>
                        <a:pt x="248" y="178"/>
                        <a:pt x="246" y="178"/>
                      </a:cubicBezTo>
                      <a:cubicBezTo>
                        <a:pt x="244" y="179"/>
                        <a:pt x="244" y="179"/>
                        <a:pt x="244" y="179"/>
                      </a:cubicBezTo>
                      <a:cubicBezTo>
                        <a:pt x="242" y="180"/>
                        <a:pt x="242" y="180"/>
                        <a:pt x="242" y="180"/>
                      </a:cubicBezTo>
                      <a:cubicBezTo>
                        <a:pt x="236" y="182"/>
                        <a:pt x="236" y="182"/>
                        <a:pt x="236" y="182"/>
                      </a:cubicBezTo>
                      <a:cubicBezTo>
                        <a:pt x="234" y="182"/>
                        <a:pt x="234" y="182"/>
                        <a:pt x="234" y="182"/>
                      </a:cubicBezTo>
                      <a:cubicBezTo>
                        <a:pt x="234" y="181"/>
                        <a:pt x="234" y="181"/>
                        <a:pt x="234" y="181"/>
                      </a:cubicBezTo>
                      <a:cubicBezTo>
                        <a:pt x="231" y="175"/>
                        <a:pt x="231" y="175"/>
                        <a:pt x="231" y="175"/>
                      </a:cubicBezTo>
                      <a:cubicBezTo>
                        <a:pt x="230" y="170"/>
                        <a:pt x="230" y="170"/>
                        <a:pt x="230" y="170"/>
                      </a:cubicBezTo>
                      <a:cubicBezTo>
                        <a:pt x="230" y="170"/>
                        <a:pt x="230" y="170"/>
                        <a:pt x="230" y="170"/>
                      </a:cubicBezTo>
                      <a:cubicBezTo>
                        <a:pt x="234" y="155"/>
                        <a:pt x="234" y="155"/>
                        <a:pt x="234" y="155"/>
                      </a:cubicBezTo>
                      <a:cubicBezTo>
                        <a:pt x="234" y="155"/>
                        <a:pt x="234" y="155"/>
                        <a:pt x="234" y="155"/>
                      </a:cubicBezTo>
                      <a:cubicBezTo>
                        <a:pt x="234" y="155"/>
                        <a:pt x="234" y="155"/>
                        <a:pt x="234" y="155"/>
                      </a:cubicBezTo>
                      <a:cubicBezTo>
                        <a:pt x="234" y="154"/>
                        <a:pt x="234" y="154"/>
                        <a:pt x="234" y="154"/>
                      </a:cubicBezTo>
                      <a:cubicBezTo>
                        <a:pt x="238" y="147"/>
                        <a:pt x="238" y="147"/>
                        <a:pt x="238" y="147"/>
                      </a:cubicBezTo>
                      <a:cubicBezTo>
                        <a:pt x="226" y="137"/>
                        <a:pt x="226" y="137"/>
                        <a:pt x="226" y="137"/>
                      </a:cubicBezTo>
                      <a:cubicBezTo>
                        <a:pt x="226" y="136"/>
                        <a:pt x="226" y="136"/>
                        <a:pt x="226" y="136"/>
                      </a:cubicBezTo>
                      <a:cubicBezTo>
                        <a:pt x="226" y="136"/>
                        <a:pt x="226" y="136"/>
                        <a:pt x="226" y="136"/>
                      </a:cubicBezTo>
                      <a:cubicBezTo>
                        <a:pt x="226" y="124"/>
                        <a:pt x="226" y="124"/>
                        <a:pt x="226" y="124"/>
                      </a:cubicBezTo>
                      <a:cubicBezTo>
                        <a:pt x="226" y="124"/>
                        <a:pt x="226" y="124"/>
                        <a:pt x="226" y="124"/>
                      </a:cubicBezTo>
                      <a:cubicBezTo>
                        <a:pt x="232" y="106"/>
                        <a:pt x="232" y="106"/>
                        <a:pt x="232" y="106"/>
                      </a:cubicBezTo>
                      <a:cubicBezTo>
                        <a:pt x="228" y="96"/>
                        <a:pt x="228" y="96"/>
                        <a:pt x="228" y="96"/>
                      </a:cubicBezTo>
                      <a:cubicBezTo>
                        <a:pt x="225" y="95"/>
                        <a:pt x="225" y="95"/>
                        <a:pt x="225" y="95"/>
                      </a:cubicBezTo>
                      <a:cubicBezTo>
                        <a:pt x="220" y="95"/>
                        <a:pt x="220" y="95"/>
                        <a:pt x="220" y="95"/>
                      </a:cubicBezTo>
                      <a:cubicBezTo>
                        <a:pt x="216" y="102"/>
                        <a:pt x="216" y="102"/>
                        <a:pt x="216" y="102"/>
                      </a:cubicBezTo>
                      <a:cubicBezTo>
                        <a:pt x="210" y="98"/>
                        <a:pt x="210" y="98"/>
                        <a:pt x="210" y="98"/>
                      </a:cubicBezTo>
                      <a:cubicBezTo>
                        <a:pt x="205" y="95"/>
                        <a:pt x="205" y="95"/>
                        <a:pt x="205" y="95"/>
                      </a:cubicBezTo>
                      <a:cubicBezTo>
                        <a:pt x="200" y="84"/>
                        <a:pt x="200" y="84"/>
                        <a:pt x="200" y="84"/>
                      </a:cubicBezTo>
                      <a:cubicBezTo>
                        <a:pt x="200" y="84"/>
                        <a:pt x="200" y="84"/>
                        <a:pt x="200" y="84"/>
                      </a:cubicBezTo>
                      <a:cubicBezTo>
                        <a:pt x="200" y="84"/>
                        <a:pt x="200" y="84"/>
                        <a:pt x="200" y="84"/>
                      </a:cubicBezTo>
                      <a:cubicBezTo>
                        <a:pt x="199" y="76"/>
                        <a:pt x="199" y="76"/>
                        <a:pt x="199" y="76"/>
                      </a:cubicBezTo>
                      <a:cubicBezTo>
                        <a:pt x="199" y="75"/>
                        <a:pt x="199" y="75"/>
                        <a:pt x="199" y="75"/>
                      </a:cubicBezTo>
                      <a:cubicBezTo>
                        <a:pt x="198" y="74"/>
                        <a:pt x="198" y="74"/>
                        <a:pt x="198" y="74"/>
                      </a:cubicBezTo>
                      <a:cubicBezTo>
                        <a:pt x="200" y="74"/>
                        <a:pt x="200" y="74"/>
                        <a:pt x="200" y="74"/>
                      </a:cubicBezTo>
                      <a:cubicBezTo>
                        <a:pt x="205" y="66"/>
                        <a:pt x="205" y="66"/>
                        <a:pt x="205" y="66"/>
                      </a:cubicBezTo>
                      <a:cubicBezTo>
                        <a:pt x="206" y="66"/>
                        <a:pt x="206" y="66"/>
                        <a:pt x="206" y="66"/>
                      </a:cubicBezTo>
                      <a:cubicBezTo>
                        <a:pt x="206" y="66"/>
                        <a:pt x="206" y="66"/>
                        <a:pt x="206" y="66"/>
                      </a:cubicBezTo>
                      <a:cubicBezTo>
                        <a:pt x="206" y="66"/>
                        <a:pt x="206" y="66"/>
                        <a:pt x="206" y="66"/>
                      </a:cubicBezTo>
                      <a:cubicBezTo>
                        <a:pt x="210" y="65"/>
                        <a:pt x="210" y="65"/>
                        <a:pt x="210" y="65"/>
                      </a:cubicBezTo>
                      <a:cubicBezTo>
                        <a:pt x="215" y="64"/>
                        <a:pt x="215" y="64"/>
                        <a:pt x="215" y="64"/>
                      </a:cubicBezTo>
                      <a:cubicBezTo>
                        <a:pt x="236" y="63"/>
                        <a:pt x="236" y="63"/>
                        <a:pt x="236" y="63"/>
                      </a:cubicBezTo>
                      <a:cubicBezTo>
                        <a:pt x="236" y="63"/>
                        <a:pt x="236" y="63"/>
                        <a:pt x="236" y="63"/>
                      </a:cubicBezTo>
                      <a:cubicBezTo>
                        <a:pt x="239" y="64"/>
                        <a:pt x="239" y="64"/>
                        <a:pt x="239" y="64"/>
                      </a:cubicBezTo>
                      <a:cubicBezTo>
                        <a:pt x="240" y="64"/>
                        <a:pt x="240" y="64"/>
                        <a:pt x="240" y="64"/>
                      </a:cubicBezTo>
                      <a:cubicBezTo>
                        <a:pt x="243" y="66"/>
                        <a:pt x="243" y="66"/>
                        <a:pt x="243" y="66"/>
                      </a:cubicBezTo>
                      <a:cubicBezTo>
                        <a:pt x="248" y="63"/>
                        <a:pt x="248" y="63"/>
                        <a:pt x="248" y="63"/>
                      </a:cubicBezTo>
                      <a:cubicBezTo>
                        <a:pt x="253" y="60"/>
                        <a:pt x="253" y="60"/>
                        <a:pt x="253" y="60"/>
                      </a:cubicBezTo>
                      <a:cubicBezTo>
                        <a:pt x="256" y="56"/>
                        <a:pt x="256" y="56"/>
                        <a:pt x="256" y="56"/>
                      </a:cubicBezTo>
                      <a:cubicBezTo>
                        <a:pt x="256" y="54"/>
                        <a:pt x="256" y="54"/>
                        <a:pt x="256" y="54"/>
                      </a:cubicBezTo>
                      <a:cubicBezTo>
                        <a:pt x="256" y="45"/>
                        <a:pt x="256" y="45"/>
                        <a:pt x="256" y="45"/>
                      </a:cubicBezTo>
                      <a:cubicBezTo>
                        <a:pt x="251" y="44"/>
                        <a:pt x="251" y="44"/>
                        <a:pt x="251" y="44"/>
                      </a:cubicBezTo>
                      <a:cubicBezTo>
                        <a:pt x="243" y="47"/>
                        <a:pt x="243" y="47"/>
                        <a:pt x="243" y="47"/>
                      </a:cubicBezTo>
                      <a:cubicBezTo>
                        <a:pt x="240" y="50"/>
                        <a:pt x="238" y="52"/>
                        <a:pt x="235" y="52"/>
                      </a:cubicBezTo>
                      <a:cubicBezTo>
                        <a:pt x="232" y="52"/>
                        <a:pt x="230" y="49"/>
                        <a:pt x="227" y="45"/>
                      </a:cubicBezTo>
                      <a:cubicBezTo>
                        <a:pt x="227" y="45"/>
                        <a:pt x="227" y="45"/>
                        <a:pt x="227" y="45"/>
                      </a:cubicBezTo>
                      <a:cubicBezTo>
                        <a:pt x="227" y="45"/>
                        <a:pt x="227" y="45"/>
                        <a:pt x="227" y="45"/>
                      </a:cubicBezTo>
                      <a:cubicBezTo>
                        <a:pt x="227" y="44"/>
                        <a:pt x="227" y="44"/>
                        <a:pt x="227" y="44"/>
                      </a:cubicBezTo>
                      <a:cubicBezTo>
                        <a:pt x="226" y="39"/>
                        <a:pt x="226" y="39"/>
                        <a:pt x="226" y="39"/>
                      </a:cubicBezTo>
                      <a:cubicBezTo>
                        <a:pt x="226" y="38"/>
                        <a:pt x="226" y="38"/>
                        <a:pt x="226" y="38"/>
                      </a:cubicBezTo>
                      <a:cubicBezTo>
                        <a:pt x="227" y="33"/>
                        <a:pt x="227" y="33"/>
                        <a:pt x="227" y="33"/>
                      </a:cubicBezTo>
                      <a:cubicBezTo>
                        <a:pt x="222" y="22"/>
                        <a:pt x="222" y="22"/>
                        <a:pt x="222" y="22"/>
                      </a:cubicBezTo>
                      <a:cubicBezTo>
                        <a:pt x="214" y="24"/>
                        <a:pt x="214" y="24"/>
                        <a:pt x="214" y="24"/>
                      </a:cubicBezTo>
                      <a:cubicBezTo>
                        <a:pt x="210" y="28"/>
                        <a:pt x="210" y="28"/>
                        <a:pt x="210" y="28"/>
                      </a:cubicBezTo>
                      <a:cubicBezTo>
                        <a:pt x="212" y="40"/>
                        <a:pt x="212" y="40"/>
                        <a:pt x="212" y="40"/>
                      </a:cubicBezTo>
                      <a:cubicBezTo>
                        <a:pt x="198" y="34"/>
                        <a:pt x="198" y="34"/>
                        <a:pt x="198" y="34"/>
                      </a:cubicBezTo>
                      <a:cubicBezTo>
                        <a:pt x="202" y="41"/>
                        <a:pt x="202" y="41"/>
                        <a:pt x="202" y="41"/>
                      </a:cubicBezTo>
                      <a:cubicBezTo>
                        <a:pt x="202" y="41"/>
                        <a:pt x="202" y="41"/>
                        <a:pt x="202" y="41"/>
                      </a:cubicBezTo>
                      <a:cubicBezTo>
                        <a:pt x="202" y="42"/>
                        <a:pt x="202" y="42"/>
                        <a:pt x="202" y="42"/>
                      </a:cubicBezTo>
                      <a:cubicBezTo>
                        <a:pt x="201" y="50"/>
                        <a:pt x="201" y="50"/>
                        <a:pt x="201" y="50"/>
                      </a:cubicBezTo>
                      <a:cubicBezTo>
                        <a:pt x="201" y="51"/>
                        <a:pt x="201" y="51"/>
                        <a:pt x="201" y="51"/>
                      </a:cubicBezTo>
                      <a:cubicBezTo>
                        <a:pt x="200" y="51"/>
                        <a:pt x="200" y="51"/>
                        <a:pt x="200" y="51"/>
                      </a:cubicBezTo>
                      <a:cubicBezTo>
                        <a:pt x="193" y="62"/>
                        <a:pt x="193" y="62"/>
                        <a:pt x="193" y="62"/>
                      </a:cubicBezTo>
                      <a:cubicBezTo>
                        <a:pt x="193" y="62"/>
                        <a:pt x="193" y="62"/>
                        <a:pt x="193" y="62"/>
                      </a:cubicBezTo>
                      <a:cubicBezTo>
                        <a:pt x="180" y="69"/>
                        <a:pt x="180" y="69"/>
                        <a:pt x="180" y="69"/>
                      </a:cubicBezTo>
                      <a:cubicBezTo>
                        <a:pt x="179" y="76"/>
                        <a:pt x="179" y="76"/>
                        <a:pt x="179" y="76"/>
                      </a:cubicBezTo>
                      <a:cubicBezTo>
                        <a:pt x="179" y="78"/>
                        <a:pt x="180" y="81"/>
                        <a:pt x="182" y="85"/>
                      </a:cubicBezTo>
                      <a:cubicBezTo>
                        <a:pt x="183" y="85"/>
                        <a:pt x="183" y="85"/>
                        <a:pt x="183" y="85"/>
                      </a:cubicBezTo>
                      <a:cubicBezTo>
                        <a:pt x="183" y="86"/>
                        <a:pt x="183" y="86"/>
                        <a:pt x="183" y="86"/>
                      </a:cubicBezTo>
                      <a:cubicBezTo>
                        <a:pt x="184" y="96"/>
                        <a:pt x="184" y="96"/>
                        <a:pt x="184" y="96"/>
                      </a:cubicBezTo>
                      <a:cubicBezTo>
                        <a:pt x="184" y="97"/>
                        <a:pt x="184" y="97"/>
                        <a:pt x="184" y="97"/>
                      </a:cubicBezTo>
                      <a:cubicBezTo>
                        <a:pt x="183" y="98"/>
                        <a:pt x="183" y="98"/>
                        <a:pt x="183" y="98"/>
                      </a:cubicBezTo>
                      <a:cubicBezTo>
                        <a:pt x="178" y="104"/>
                        <a:pt x="178" y="104"/>
                        <a:pt x="178" y="104"/>
                      </a:cubicBezTo>
                      <a:cubicBezTo>
                        <a:pt x="178" y="104"/>
                        <a:pt x="178" y="104"/>
                        <a:pt x="178" y="104"/>
                      </a:cubicBezTo>
                      <a:cubicBezTo>
                        <a:pt x="178" y="104"/>
                        <a:pt x="178" y="104"/>
                        <a:pt x="178" y="104"/>
                      </a:cubicBezTo>
                      <a:cubicBezTo>
                        <a:pt x="178" y="104"/>
                        <a:pt x="178" y="104"/>
                        <a:pt x="178" y="104"/>
                      </a:cubicBezTo>
                      <a:cubicBezTo>
                        <a:pt x="174" y="107"/>
                        <a:pt x="174" y="107"/>
                        <a:pt x="174" y="107"/>
                      </a:cubicBezTo>
                      <a:cubicBezTo>
                        <a:pt x="174" y="107"/>
                        <a:pt x="174" y="107"/>
                        <a:pt x="174" y="107"/>
                      </a:cubicBezTo>
                      <a:cubicBezTo>
                        <a:pt x="173" y="107"/>
                        <a:pt x="173" y="107"/>
                        <a:pt x="173" y="107"/>
                      </a:cubicBezTo>
                      <a:cubicBezTo>
                        <a:pt x="173" y="107"/>
                        <a:pt x="173" y="107"/>
                        <a:pt x="173" y="107"/>
                      </a:cubicBezTo>
                      <a:cubicBezTo>
                        <a:pt x="172" y="107"/>
                        <a:pt x="172" y="107"/>
                        <a:pt x="172" y="107"/>
                      </a:cubicBezTo>
                      <a:cubicBezTo>
                        <a:pt x="163" y="105"/>
                        <a:pt x="163" y="105"/>
                        <a:pt x="163" y="105"/>
                      </a:cubicBezTo>
                      <a:cubicBezTo>
                        <a:pt x="162" y="105"/>
                        <a:pt x="160" y="106"/>
                        <a:pt x="158" y="107"/>
                      </a:cubicBezTo>
                      <a:cubicBezTo>
                        <a:pt x="154" y="112"/>
                        <a:pt x="154" y="112"/>
                        <a:pt x="154" y="112"/>
                      </a:cubicBezTo>
                      <a:cubicBezTo>
                        <a:pt x="150" y="116"/>
                        <a:pt x="150" y="116"/>
                        <a:pt x="150" y="116"/>
                      </a:cubicBezTo>
                      <a:cubicBezTo>
                        <a:pt x="148" y="119"/>
                        <a:pt x="146" y="120"/>
                        <a:pt x="141" y="119"/>
                      </a:cubicBezTo>
                      <a:cubicBezTo>
                        <a:pt x="138" y="119"/>
                        <a:pt x="138" y="116"/>
                        <a:pt x="138" y="112"/>
                      </a:cubicBezTo>
                      <a:cubicBezTo>
                        <a:pt x="138" y="110"/>
                        <a:pt x="138" y="110"/>
                        <a:pt x="138" y="110"/>
                      </a:cubicBezTo>
                      <a:cubicBezTo>
                        <a:pt x="138" y="107"/>
                        <a:pt x="138" y="107"/>
                        <a:pt x="138" y="107"/>
                      </a:cubicBezTo>
                      <a:cubicBezTo>
                        <a:pt x="136" y="109"/>
                        <a:pt x="136" y="109"/>
                        <a:pt x="136" y="109"/>
                      </a:cubicBezTo>
                      <a:cubicBezTo>
                        <a:pt x="135" y="110"/>
                        <a:pt x="134" y="111"/>
                        <a:pt x="132" y="111"/>
                      </a:cubicBezTo>
                      <a:cubicBezTo>
                        <a:pt x="131" y="110"/>
                        <a:pt x="130" y="109"/>
                        <a:pt x="129" y="106"/>
                      </a:cubicBezTo>
                      <a:cubicBezTo>
                        <a:pt x="129" y="106"/>
                        <a:pt x="129" y="106"/>
                        <a:pt x="129" y="106"/>
                      </a:cubicBezTo>
                      <a:cubicBezTo>
                        <a:pt x="128" y="96"/>
                        <a:pt x="128" y="96"/>
                        <a:pt x="128" y="96"/>
                      </a:cubicBezTo>
                      <a:cubicBezTo>
                        <a:pt x="126" y="88"/>
                        <a:pt x="126" y="88"/>
                        <a:pt x="126" y="88"/>
                      </a:cubicBezTo>
                      <a:cubicBezTo>
                        <a:pt x="122" y="84"/>
                        <a:pt x="122" y="84"/>
                        <a:pt x="122" y="84"/>
                      </a:cubicBezTo>
                      <a:cubicBezTo>
                        <a:pt x="122" y="84"/>
                        <a:pt x="122" y="84"/>
                        <a:pt x="122" y="84"/>
                      </a:cubicBezTo>
                      <a:cubicBezTo>
                        <a:pt x="122" y="83"/>
                        <a:pt x="122" y="83"/>
                        <a:pt x="122" y="83"/>
                      </a:cubicBezTo>
                      <a:cubicBezTo>
                        <a:pt x="113" y="64"/>
                        <a:pt x="113" y="64"/>
                        <a:pt x="113" y="64"/>
                      </a:cubicBezTo>
                      <a:cubicBezTo>
                        <a:pt x="113" y="64"/>
                        <a:pt x="113" y="64"/>
                        <a:pt x="113" y="64"/>
                      </a:cubicBezTo>
                      <a:cubicBezTo>
                        <a:pt x="110" y="58"/>
                        <a:pt x="110" y="58"/>
                        <a:pt x="110" y="58"/>
                      </a:cubicBezTo>
                      <a:cubicBezTo>
                        <a:pt x="110" y="58"/>
                        <a:pt x="110" y="58"/>
                        <a:pt x="110" y="58"/>
                      </a:cubicBezTo>
                      <a:cubicBezTo>
                        <a:pt x="110" y="58"/>
                        <a:pt x="110" y="58"/>
                        <a:pt x="110" y="58"/>
                      </a:cubicBezTo>
                      <a:cubicBezTo>
                        <a:pt x="110" y="57"/>
                        <a:pt x="110" y="57"/>
                        <a:pt x="110" y="57"/>
                      </a:cubicBezTo>
                      <a:cubicBezTo>
                        <a:pt x="108" y="47"/>
                        <a:pt x="108" y="47"/>
                        <a:pt x="108" y="47"/>
                      </a:cubicBezTo>
                      <a:cubicBezTo>
                        <a:pt x="107" y="45"/>
                        <a:pt x="107" y="45"/>
                        <a:pt x="107" y="45"/>
                      </a:cubicBezTo>
                      <a:cubicBezTo>
                        <a:pt x="106" y="46"/>
                        <a:pt x="106" y="46"/>
                        <a:pt x="106" y="46"/>
                      </a:cubicBezTo>
                      <a:cubicBezTo>
                        <a:pt x="103" y="50"/>
                        <a:pt x="101" y="52"/>
                        <a:pt x="100" y="52"/>
                      </a:cubicBezTo>
                      <a:cubicBezTo>
                        <a:pt x="99" y="52"/>
                        <a:pt x="97" y="50"/>
                        <a:pt x="94" y="48"/>
                      </a:cubicBezTo>
                      <a:cubicBezTo>
                        <a:pt x="88" y="45"/>
                        <a:pt x="88" y="45"/>
                        <a:pt x="88" y="45"/>
                      </a:cubicBezTo>
                      <a:cubicBezTo>
                        <a:pt x="87" y="44"/>
                        <a:pt x="87" y="44"/>
                        <a:pt x="87" y="44"/>
                      </a:cubicBezTo>
                      <a:cubicBezTo>
                        <a:pt x="86" y="44"/>
                        <a:pt x="86" y="44"/>
                        <a:pt x="86" y="44"/>
                      </a:cubicBezTo>
                      <a:cubicBezTo>
                        <a:pt x="86" y="44"/>
                        <a:pt x="86" y="44"/>
                        <a:pt x="86" y="44"/>
                      </a:cubicBezTo>
                      <a:cubicBezTo>
                        <a:pt x="86" y="43"/>
                        <a:pt x="86" y="43"/>
                        <a:pt x="86" y="43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86" y="35"/>
                        <a:pt x="86" y="35"/>
                        <a:pt x="86" y="35"/>
                      </a:cubicBezTo>
                      <a:cubicBezTo>
                        <a:pt x="84" y="29"/>
                        <a:pt x="84" y="29"/>
                        <a:pt x="84" y="29"/>
                      </a:cubicBezTo>
                      <a:cubicBezTo>
                        <a:pt x="81" y="21"/>
                        <a:pt x="81" y="21"/>
                        <a:pt x="81" y="21"/>
                      </a:cubicBezTo>
                      <a:cubicBezTo>
                        <a:pt x="78" y="21"/>
                        <a:pt x="78" y="21"/>
                        <a:pt x="78" y="21"/>
                      </a:cubicBezTo>
                      <a:cubicBezTo>
                        <a:pt x="78" y="24"/>
                        <a:pt x="78" y="27"/>
                        <a:pt x="77" y="29"/>
                      </a:cubicBezTo>
                      <a:cubicBezTo>
                        <a:pt x="76" y="31"/>
                        <a:pt x="75" y="33"/>
                        <a:pt x="72" y="35"/>
                      </a:cubicBezTo>
                      <a:cubicBezTo>
                        <a:pt x="72" y="38"/>
                        <a:pt x="70" y="40"/>
                        <a:pt x="69" y="41"/>
                      </a:cubicBezTo>
                      <a:cubicBezTo>
                        <a:pt x="66" y="44"/>
                        <a:pt x="64" y="44"/>
                        <a:pt x="62" y="42"/>
                      </a:cubicBezTo>
                      <a:cubicBezTo>
                        <a:pt x="61" y="42"/>
                        <a:pt x="61" y="42"/>
                        <a:pt x="61" y="42"/>
                      </a:cubicBezTo>
                      <a:cubicBezTo>
                        <a:pt x="58" y="41"/>
                        <a:pt x="58" y="38"/>
                        <a:pt x="58" y="33"/>
                      </a:cubicBezTo>
                      <a:cubicBezTo>
                        <a:pt x="58" y="31"/>
                        <a:pt x="58" y="31"/>
                        <a:pt x="58" y="31"/>
                      </a:cubicBezTo>
                      <a:cubicBezTo>
                        <a:pt x="53" y="28"/>
                        <a:pt x="53" y="28"/>
                        <a:pt x="53" y="28"/>
                      </a:cubicBezTo>
                      <a:cubicBezTo>
                        <a:pt x="51" y="27"/>
                        <a:pt x="50" y="24"/>
                        <a:pt x="50" y="21"/>
                      </a:cubicBezTo>
                      <a:cubicBezTo>
                        <a:pt x="52" y="3"/>
                        <a:pt x="52" y="3"/>
                        <a:pt x="52" y="3"/>
                      </a:cubicBez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44" y="7"/>
                        <a:pt x="44" y="7"/>
                        <a:pt x="44" y="7"/>
                      </a:cubicBezTo>
                      <a:cubicBezTo>
                        <a:pt x="40" y="10"/>
                        <a:pt x="40" y="10"/>
                        <a:pt x="40" y="10"/>
                      </a:cubicBezTo>
                      <a:cubicBezTo>
                        <a:pt x="39" y="13"/>
                        <a:pt x="39" y="13"/>
                        <a:pt x="39" y="13"/>
                      </a:cubicBezTo>
                      <a:cubicBezTo>
                        <a:pt x="40" y="17"/>
                        <a:pt x="41" y="20"/>
                        <a:pt x="41" y="22"/>
                      </a:cubicBezTo>
                      <a:cubicBezTo>
                        <a:pt x="41" y="26"/>
                        <a:pt x="39" y="29"/>
                        <a:pt x="36" y="30"/>
                      </a:cubicBezTo>
                      <a:cubicBezTo>
                        <a:pt x="28" y="33"/>
                        <a:pt x="28" y="33"/>
                        <a:pt x="28" y="33"/>
                      </a:cubicBezTo>
                      <a:cubicBezTo>
                        <a:pt x="26" y="34"/>
                        <a:pt x="26" y="34"/>
                        <a:pt x="26" y="34"/>
                      </a:cubicBezTo>
                      <a:cubicBezTo>
                        <a:pt x="26" y="37"/>
                        <a:pt x="26" y="37"/>
                        <a:pt x="26" y="37"/>
                      </a:cubicBezTo>
                      <a:cubicBezTo>
                        <a:pt x="26" y="48"/>
                        <a:pt x="26" y="48"/>
                        <a:pt x="26" y="48"/>
                      </a:cubicBezTo>
                      <a:cubicBezTo>
                        <a:pt x="26" y="52"/>
                        <a:pt x="27" y="54"/>
                        <a:pt x="28" y="54"/>
                      </a:cubicBezTo>
                      <a:cubicBezTo>
                        <a:pt x="30" y="55"/>
                        <a:pt x="33" y="55"/>
                        <a:pt x="36" y="53"/>
                      </a:cubicBezTo>
                      <a:cubicBezTo>
                        <a:pt x="38" y="52"/>
                        <a:pt x="38" y="52"/>
                        <a:pt x="38" y="52"/>
                      </a:cubicBezTo>
                      <a:cubicBezTo>
                        <a:pt x="46" y="69"/>
                        <a:pt x="46" y="69"/>
                        <a:pt x="46" y="69"/>
                      </a:cubicBezTo>
                      <a:cubicBezTo>
                        <a:pt x="46" y="70"/>
                        <a:pt x="46" y="70"/>
                        <a:pt x="46" y="70"/>
                      </a:cubicBezTo>
                      <a:cubicBezTo>
                        <a:pt x="46" y="70"/>
                        <a:pt x="46" y="70"/>
                        <a:pt x="46" y="70"/>
                      </a:cubicBezTo>
                      <a:cubicBezTo>
                        <a:pt x="46" y="70"/>
                        <a:pt x="46" y="70"/>
                        <a:pt x="46" y="70"/>
                      </a:cubicBezTo>
                      <a:cubicBezTo>
                        <a:pt x="43" y="102"/>
                        <a:pt x="40" y="120"/>
                        <a:pt x="36" y="125"/>
                      </a:cubicBezTo>
                      <a:cubicBezTo>
                        <a:pt x="35" y="126"/>
                        <a:pt x="34" y="127"/>
                        <a:pt x="31" y="128"/>
                      </a:cubicBezTo>
                      <a:cubicBezTo>
                        <a:pt x="28" y="128"/>
                        <a:pt x="26" y="127"/>
                        <a:pt x="24" y="126"/>
                      </a:cubicBezTo>
                      <a:cubicBezTo>
                        <a:pt x="13" y="146"/>
                        <a:pt x="6" y="157"/>
                        <a:pt x="3" y="159"/>
                      </a:cubicBezTo>
                      <a:cubicBezTo>
                        <a:pt x="4" y="159"/>
                        <a:pt x="4" y="159"/>
                        <a:pt x="4" y="159"/>
                      </a:cubicBezTo>
                      <a:cubicBezTo>
                        <a:pt x="2" y="159"/>
                        <a:pt x="1" y="164"/>
                        <a:pt x="2" y="174"/>
                      </a:cubicBezTo>
                      <a:cubicBezTo>
                        <a:pt x="4" y="176"/>
                        <a:pt x="4" y="176"/>
                        <a:pt x="4" y="176"/>
                      </a:cubicBezTo>
                      <a:cubicBezTo>
                        <a:pt x="5" y="176"/>
                        <a:pt x="5" y="176"/>
                        <a:pt x="5" y="176"/>
                      </a:cubicBezTo>
                      <a:cubicBezTo>
                        <a:pt x="6" y="177"/>
                        <a:pt x="6" y="177"/>
                        <a:pt x="6" y="177"/>
                      </a:cubicBezTo>
                      <a:lnTo>
                        <a:pt x="2" y="182"/>
                      </a:ln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6" name="i$ļïďe">
                  <a:extLst>
                    <a:ext uri="{FF2B5EF4-FFF2-40B4-BE49-F238E27FC236}">
                      <a16:creationId xmlns:a16="http://schemas.microsoft.com/office/drawing/2014/main" id="{ED1FB570-B3B7-4394-A81D-AE135F6CAEC7}"/>
                    </a:ext>
                  </a:extLst>
                </p:cNvPr>
                <p:cNvSpPr/>
                <p:nvPr/>
              </p:nvSpPr>
              <p:spPr bwMode="auto">
                <a:xfrm>
                  <a:off x="6211807" y="4345392"/>
                  <a:ext cx="654567" cy="563935"/>
                </a:xfrm>
                <a:custGeom>
                  <a:avLst/>
                  <a:gdLst>
                    <a:gd name="T0" fmla="*/ 142 w 192"/>
                    <a:gd name="T1" fmla="*/ 7 h 166"/>
                    <a:gd name="T2" fmla="*/ 131 w 192"/>
                    <a:gd name="T3" fmla="*/ 10 h 166"/>
                    <a:gd name="T4" fmla="*/ 129 w 192"/>
                    <a:gd name="T5" fmla="*/ 0 h 166"/>
                    <a:gd name="T6" fmla="*/ 125 w 192"/>
                    <a:gd name="T7" fmla="*/ 10 h 166"/>
                    <a:gd name="T8" fmla="*/ 119 w 192"/>
                    <a:gd name="T9" fmla="*/ 18 h 166"/>
                    <a:gd name="T10" fmla="*/ 108 w 192"/>
                    <a:gd name="T11" fmla="*/ 17 h 166"/>
                    <a:gd name="T12" fmla="*/ 106 w 192"/>
                    <a:gd name="T13" fmla="*/ 25 h 166"/>
                    <a:gd name="T14" fmla="*/ 94 w 192"/>
                    <a:gd name="T15" fmla="*/ 28 h 166"/>
                    <a:gd name="T16" fmla="*/ 90 w 192"/>
                    <a:gd name="T17" fmla="*/ 30 h 166"/>
                    <a:gd name="T18" fmla="*/ 80 w 192"/>
                    <a:gd name="T19" fmla="*/ 26 h 166"/>
                    <a:gd name="T20" fmla="*/ 73 w 192"/>
                    <a:gd name="T21" fmla="*/ 24 h 166"/>
                    <a:gd name="T22" fmla="*/ 84 w 192"/>
                    <a:gd name="T23" fmla="*/ 40 h 166"/>
                    <a:gd name="T24" fmla="*/ 90 w 192"/>
                    <a:gd name="T25" fmla="*/ 46 h 166"/>
                    <a:gd name="T26" fmla="*/ 88 w 192"/>
                    <a:gd name="T27" fmla="*/ 55 h 166"/>
                    <a:gd name="T28" fmla="*/ 69 w 192"/>
                    <a:gd name="T29" fmla="*/ 64 h 166"/>
                    <a:gd name="T30" fmla="*/ 62 w 192"/>
                    <a:gd name="T31" fmla="*/ 65 h 166"/>
                    <a:gd name="T32" fmla="*/ 55 w 192"/>
                    <a:gd name="T33" fmla="*/ 63 h 166"/>
                    <a:gd name="T34" fmla="*/ 47 w 192"/>
                    <a:gd name="T35" fmla="*/ 71 h 166"/>
                    <a:gd name="T36" fmla="*/ 39 w 192"/>
                    <a:gd name="T37" fmla="*/ 74 h 166"/>
                    <a:gd name="T38" fmla="*/ 8 w 192"/>
                    <a:gd name="T39" fmla="*/ 74 h 166"/>
                    <a:gd name="T40" fmla="*/ 4 w 192"/>
                    <a:gd name="T41" fmla="*/ 96 h 166"/>
                    <a:gd name="T42" fmla="*/ 11 w 192"/>
                    <a:gd name="T43" fmla="*/ 100 h 166"/>
                    <a:gd name="T44" fmla="*/ 15 w 192"/>
                    <a:gd name="T45" fmla="*/ 95 h 166"/>
                    <a:gd name="T46" fmla="*/ 28 w 192"/>
                    <a:gd name="T47" fmla="*/ 96 h 166"/>
                    <a:gd name="T48" fmla="*/ 31 w 192"/>
                    <a:gd name="T49" fmla="*/ 118 h 166"/>
                    <a:gd name="T50" fmla="*/ 26 w 192"/>
                    <a:gd name="T51" fmla="*/ 130 h 166"/>
                    <a:gd name="T52" fmla="*/ 38 w 192"/>
                    <a:gd name="T53" fmla="*/ 148 h 166"/>
                    <a:gd name="T54" fmla="*/ 33 w 192"/>
                    <a:gd name="T55" fmla="*/ 166 h 166"/>
                    <a:gd name="T56" fmla="*/ 46 w 192"/>
                    <a:gd name="T57" fmla="*/ 159 h 166"/>
                    <a:gd name="T58" fmla="*/ 55 w 192"/>
                    <a:gd name="T59" fmla="*/ 160 h 166"/>
                    <a:gd name="T60" fmla="*/ 84 w 192"/>
                    <a:gd name="T61" fmla="*/ 160 h 166"/>
                    <a:gd name="T62" fmla="*/ 98 w 192"/>
                    <a:gd name="T63" fmla="*/ 150 h 166"/>
                    <a:gd name="T64" fmla="*/ 114 w 192"/>
                    <a:gd name="T65" fmla="*/ 137 h 166"/>
                    <a:gd name="T66" fmla="*/ 124 w 192"/>
                    <a:gd name="T67" fmla="*/ 141 h 166"/>
                    <a:gd name="T68" fmla="*/ 137 w 192"/>
                    <a:gd name="T69" fmla="*/ 146 h 166"/>
                    <a:gd name="T70" fmla="*/ 146 w 192"/>
                    <a:gd name="T71" fmla="*/ 149 h 166"/>
                    <a:gd name="T72" fmla="*/ 148 w 192"/>
                    <a:gd name="T73" fmla="*/ 144 h 166"/>
                    <a:gd name="T74" fmla="*/ 151 w 192"/>
                    <a:gd name="T75" fmla="*/ 142 h 166"/>
                    <a:gd name="T76" fmla="*/ 157 w 192"/>
                    <a:gd name="T77" fmla="*/ 138 h 166"/>
                    <a:gd name="T78" fmla="*/ 173 w 192"/>
                    <a:gd name="T79" fmla="*/ 126 h 166"/>
                    <a:gd name="T80" fmla="*/ 176 w 192"/>
                    <a:gd name="T81" fmla="*/ 124 h 166"/>
                    <a:gd name="T82" fmla="*/ 183 w 192"/>
                    <a:gd name="T83" fmla="*/ 122 h 166"/>
                    <a:gd name="T84" fmla="*/ 190 w 192"/>
                    <a:gd name="T85" fmla="*/ 118 h 166"/>
                    <a:gd name="T86" fmla="*/ 186 w 192"/>
                    <a:gd name="T87" fmla="*/ 103 h 166"/>
                    <a:gd name="T88" fmla="*/ 188 w 192"/>
                    <a:gd name="T89" fmla="*/ 94 h 166"/>
                    <a:gd name="T90" fmla="*/ 174 w 192"/>
                    <a:gd name="T91" fmla="*/ 83 h 166"/>
                    <a:gd name="T92" fmla="*/ 186 w 192"/>
                    <a:gd name="T93" fmla="*/ 34 h 166"/>
                    <a:gd name="T94" fmla="*/ 178 w 192"/>
                    <a:gd name="T95" fmla="*/ 38 h 166"/>
                    <a:gd name="T96" fmla="*/ 168 w 192"/>
                    <a:gd name="T97" fmla="*/ 38 h 166"/>
                    <a:gd name="T98" fmla="*/ 167 w 192"/>
                    <a:gd name="T99" fmla="*/ 34 h 166"/>
                    <a:gd name="T100" fmla="*/ 166 w 192"/>
                    <a:gd name="T101" fmla="*/ 32 h 166"/>
                    <a:gd name="T102" fmla="*/ 156 w 192"/>
                    <a:gd name="T103" fmla="*/ 20 h 1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92" h="166">
                      <a:moveTo>
                        <a:pt x="150" y="3"/>
                      </a:moveTo>
                      <a:cubicBezTo>
                        <a:pt x="148" y="2"/>
                        <a:pt x="148" y="2"/>
                        <a:pt x="148" y="2"/>
                      </a:cubicBezTo>
                      <a:cubicBezTo>
                        <a:pt x="144" y="4"/>
                        <a:pt x="144" y="4"/>
                        <a:pt x="144" y="4"/>
                      </a:cubicBezTo>
                      <a:cubicBezTo>
                        <a:pt x="142" y="7"/>
                        <a:pt x="142" y="7"/>
                        <a:pt x="142" y="7"/>
                      </a:cubicBezTo>
                      <a:cubicBezTo>
                        <a:pt x="141" y="11"/>
                        <a:pt x="139" y="13"/>
                        <a:pt x="136" y="13"/>
                      </a:cubicBezTo>
                      <a:cubicBezTo>
                        <a:pt x="135" y="13"/>
                        <a:pt x="133" y="12"/>
                        <a:pt x="132" y="10"/>
                      </a:cubicBezTo>
                      <a:cubicBezTo>
                        <a:pt x="131" y="10"/>
                        <a:pt x="131" y="10"/>
                        <a:pt x="131" y="10"/>
                      </a:cubicBezTo>
                      <a:cubicBezTo>
                        <a:pt x="131" y="10"/>
                        <a:pt x="131" y="10"/>
                        <a:pt x="131" y="10"/>
                      </a:cubicBezTo>
                      <a:cubicBezTo>
                        <a:pt x="131" y="10"/>
                        <a:pt x="131" y="10"/>
                        <a:pt x="131" y="10"/>
                      </a:cubicBezTo>
                      <a:cubicBezTo>
                        <a:pt x="130" y="6"/>
                        <a:pt x="130" y="6"/>
                        <a:pt x="130" y="6"/>
                      </a:cubicBezTo>
                      <a:cubicBezTo>
                        <a:pt x="130" y="5"/>
                        <a:pt x="130" y="5"/>
                        <a:pt x="130" y="5"/>
                      </a:cubicBezTo>
                      <a:cubicBezTo>
                        <a:pt x="129" y="0"/>
                        <a:pt x="129" y="0"/>
                        <a:pt x="129" y="0"/>
                      </a:cubicBezTo>
                      <a:cubicBezTo>
                        <a:pt x="127" y="0"/>
                        <a:pt x="127" y="0"/>
                        <a:pt x="127" y="0"/>
                      </a:cubicBezTo>
                      <a:cubicBezTo>
                        <a:pt x="126" y="0"/>
                        <a:pt x="126" y="0"/>
                        <a:pt x="126" y="0"/>
                      </a:cubicBezTo>
                      <a:cubicBezTo>
                        <a:pt x="125" y="4"/>
                        <a:pt x="125" y="4"/>
                        <a:pt x="125" y="4"/>
                      </a:cubicBezTo>
                      <a:cubicBezTo>
                        <a:pt x="125" y="10"/>
                        <a:pt x="125" y="10"/>
                        <a:pt x="125" y="10"/>
                      </a:cubicBezTo>
                      <a:cubicBezTo>
                        <a:pt x="125" y="10"/>
                        <a:pt x="125" y="10"/>
                        <a:pt x="125" y="10"/>
                      </a:cubicBezTo>
                      <a:cubicBezTo>
                        <a:pt x="124" y="10"/>
                        <a:pt x="124" y="10"/>
                        <a:pt x="124" y="10"/>
                      </a:cubicBezTo>
                      <a:cubicBezTo>
                        <a:pt x="120" y="17"/>
                        <a:pt x="120" y="17"/>
                        <a:pt x="120" y="17"/>
                      </a:cubicBezTo>
                      <a:cubicBezTo>
                        <a:pt x="119" y="18"/>
                        <a:pt x="119" y="18"/>
                        <a:pt x="119" y="18"/>
                      </a:cubicBezTo>
                      <a:cubicBezTo>
                        <a:pt x="118" y="18"/>
                        <a:pt x="118" y="18"/>
                        <a:pt x="118" y="18"/>
                      </a:cubicBezTo>
                      <a:cubicBezTo>
                        <a:pt x="108" y="17"/>
                        <a:pt x="108" y="17"/>
                        <a:pt x="108" y="17"/>
                      </a:cubicBezTo>
                      <a:cubicBezTo>
                        <a:pt x="108" y="17"/>
                        <a:pt x="108" y="17"/>
                        <a:pt x="108" y="17"/>
                      </a:cubicBezTo>
                      <a:cubicBezTo>
                        <a:pt x="108" y="17"/>
                        <a:pt x="108" y="17"/>
                        <a:pt x="108" y="17"/>
                      </a:cubicBezTo>
                      <a:cubicBezTo>
                        <a:pt x="108" y="17"/>
                        <a:pt x="108" y="17"/>
                        <a:pt x="108" y="17"/>
                      </a:cubicBezTo>
                      <a:cubicBezTo>
                        <a:pt x="108" y="18"/>
                        <a:pt x="108" y="18"/>
                        <a:pt x="108" y="18"/>
                      </a:cubicBezTo>
                      <a:cubicBezTo>
                        <a:pt x="104" y="22"/>
                        <a:pt x="104" y="22"/>
                        <a:pt x="104" y="22"/>
                      </a:cubicBezTo>
                      <a:cubicBezTo>
                        <a:pt x="106" y="25"/>
                        <a:pt x="106" y="25"/>
                        <a:pt x="106" y="25"/>
                      </a:cubicBezTo>
                      <a:cubicBezTo>
                        <a:pt x="106" y="25"/>
                        <a:pt x="106" y="25"/>
                        <a:pt x="106" y="25"/>
                      </a:cubicBezTo>
                      <a:cubicBezTo>
                        <a:pt x="103" y="29"/>
                        <a:pt x="103" y="29"/>
                        <a:pt x="103" y="29"/>
                      </a:cubicBezTo>
                      <a:cubicBezTo>
                        <a:pt x="94" y="29"/>
                        <a:pt x="94" y="29"/>
                        <a:pt x="94" y="29"/>
                      </a:cubicBezTo>
                      <a:cubicBezTo>
                        <a:pt x="94" y="28"/>
                        <a:pt x="94" y="28"/>
                        <a:pt x="94" y="28"/>
                      </a:cubicBezTo>
                      <a:cubicBezTo>
                        <a:pt x="94" y="27"/>
                        <a:pt x="94" y="27"/>
                        <a:pt x="94" y="27"/>
                      </a:cubicBezTo>
                      <a:cubicBezTo>
                        <a:pt x="92" y="26"/>
                        <a:pt x="92" y="26"/>
                        <a:pt x="92" y="26"/>
                      </a:cubicBezTo>
                      <a:cubicBezTo>
                        <a:pt x="91" y="29"/>
                        <a:pt x="91" y="29"/>
                        <a:pt x="91" y="29"/>
                      </a:cubicBezTo>
                      <a:cubicBezTo>
                        <a:pt x="90" y="30"/>
                        <a:pt x="90" y="30"/>
                        <a:pt x="90" y="30"/>
                      </a:cubicBezTo>
                      <a:cubicBezTo>
                        <a:pt x="84" y="30"/>
                        <a:pt x="84" y="30"/>
                        <a:pt x="84" y="30"/>
                      </a:cubicBezTo>
                      <a:cubicBezTo>
                        <a:pt x="84" y="30"/>
                        <a:pt x="84" y="30"/>
                        <a:pt x="84" y="30"/>
                      </a:cubicBezTo>
                      <a:cubicBezTo>
                        <a:pt x="80" y="27"/>
                        <a:pt x="80" y="27"/>
                        <a:pt x="80" y="27"/>
                      </a:cubicBezTo>
                      <a:cubicBezTo>
                        <a:pt x="80" y="26"/>
                        <a:pt x="80" y="26"/>
                        <a:pt x="80" y="26"/>
                      </a:cubicBezTo>
                      <a:cubicBezTo>
                        <a:pt x="80" y="26"/>
                        <a:pt x="80" y="26"/>
                        <a:pt x="80" y="26"/>
                      </a:cubicBezTo>
                      <a:cubicBezTo>
                        <a:pt x="80" y="26"/>
                        <a:pt x="80" y="26"/>
                        <a:pt x="80" y="26"/>
                      </a:cubicBezTo>
                      <a:cubicBezTo>
                        <a:pt x="80" y="25"/>
                        <a:pt x="80" y="25"/>
                        <a:pt x="80" y="25"/>
                      </a:cubicBezTo>
                      <a:cubicBezTo>
                        <a:pt x="73" y="24"/>
                        <a:pt x="73" y="24"/>
                        <a:pt x="73" y="24"/>
                      </a:cubicBezTo>
                      <a:cubicBezTo>
                        <a:pt x="68" y="26"/>
                        <a:pt x="68" y="26"/>
                        <a:pt x="68" y="26"/>
                      </a:cubicBezTo>
                      <a:cubicBezTo>
                        <a:pt x="66" y="28"/>
                        <a:pt x="66" y="28"/>
                        <a:pt x="66" y="28"/>
                      </a:cubicBezTo>
                      <a:cubicBezTo>
                        <a:pt x="74" y="37"/>
                        <a:pt x="74" y="37"/>
                        <a:pt x="74" y="37"/>
                      </a:cubicBez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4" y="40"/>
                        <a:pt x="84" y="40"/>
                        <a:pt x="84" y="40"/>
                      </a:cubicBezTo>
                      <a:cubicBezTo>
                        <a:pt x="85" y="41"/>
                        <a:pt x="85" y="41"/>
                        <a:pt x="85" y="41"/>
                      </a:cubicBezTo>
                      <a:cubicBezTo>
                        <a:pt x="90" y="46"/>
                        <a:pt x="90" y="46"/>
                        <a:pt x="90" y="46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88" y="54"/>
                        <a:pt x="88" y="54"/>
                        <a:pt x="88" y="54"/>
                      </a:cubicBezTo>
                      <a:cubicBezTo>
                        <a:pt x="88" y="55"/>
                        <a:pt x="88" y="55"/>
                        <a:pt x="88" y="55"/>
                      </a:cubicBezTo>
                      <a:cubicBezTo>
                        <a:pt x="88" y="55"/>
                        <a:pt x="88" y="55"/>
                        <a:pt x="88" y="55"/>
                      </a:cubicBezTo>
                      <a:cubicBezTo>
                        <a:pt x="81" y="60"/>
                        <a:pt x="81" y="60"/>
                        <a:pt x="81" y="60"/>
                      </a:cubicBezTo>
                      <a:cubicBezTo>
                        <a:pt x="81" y="61"/>
                        <a:pt x="81" y="61"/>
                        <a:pt x="81" y="61"/>
                      </a:cubicBezTo>
                      <a:cubicBezTo>
                        <a:pt x="80" y="61"/>
                        <a:pt x="80" y="61"/>
                        <a:pt x="80" y="61"/>
                      </a:cubicBezTo>
                      <a:cubicBezTo>
                        <a:pt x="69" y="64"/>
                        <a:pt x="69" y="64"/>
                        <a:pt x="69" y="64"/>
                      </a:cubicBezTo>
                      <a:cubicBezTo>
                        <a:pt x="69" y="64"/>
                        <a:pt x="69" y="64"/>
                        <a:pt x="69" y="64"/>
                      </a:cubicBezTo>
                      <a:cubicBezTo>
                        <a:pt x="62" y="65"/>
                        <a:pt x="62" y="65"/>
                        <a:pt x="62" y="65"/>
                      </a:cubicBezTo>
                      <a:cubicBezTo>
                        <a:pt x="62" y="65"/>
                        <a:pt x="62" y="65"/>
                        <a:pt x="62" y="65"/>
                      </a:cubicBezTo>
                      <a:cubicBezTo>
                        <a:pt x="62" y="65"/>
                        <a:pt x="62" y="65"/>
                        <a:pt x="62" y="65"/>
                      </a:cubicBezTo>
                      <a:cubicBezTo>
                        <a:pt x="62" y="65"/>
                        <a:pt x="62" y="65"/>
                        <a:pt x="62" y="65"/>
                      </a:cubicBezTo>
                      <a:cubicBezTo>
                        <a:pt x="62" y="65"/>
                        <a:pt x="62" y="65"/>
                        <a:pt x="62" y="65"/>
                      </a:cubicBezTo>
                      <a:cubicBezTo>
                        <a:pt x="57" y="63"/>
                        <a:pt x="57" y="63"/>
                        <a:pt x="57" y="63"/>
                      </a:cubicBezTo>
                      <a:cubicBezTo>
                        <a:pt x="55" y="63"/>
                        <a:pt x="55" y="63"/>
                        <a:pt x="55" y="63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52" y="67"/>
                        <a:pt x="52" y="67"/>
                        <a:pt x="52" y="67"/>
                      </a:cubicBezTo>
                      <a:cubicBezTo>
                        <a:pt x="47" y="71"/>
                        <a:pt x="47" y="71"/>
                        <a:pt x="47" y="71"/>
                      </a:cubicBezTo>
                      <a:cubicBezTo>
                        <a:pt x="46" y="71"/>
                        <a:pt x="46" y="71"/>
                        <a:pt x="46" y="71"/>
                      </a:cubicBezTo>
                      <a:cubicBezTo>
                        <a:pt x="46" y="71"/>
                        <a:pt x="46" y="71"/>
                        <a:pt x="46" y="71"/>
                      </a:cubicBezTo>
                      <a:cubicBezTo>
                        <a:pt x="39" y="74"/>
                        <a:pt x="39" y="74"/>
                        <a:pt x="39" y="74"/>
                      </a:cubicBezTo>
                      <a:cubicBezTo>
                        <a:pt x="39" y="74"/>
                        <a:pt x="39" y="74"/>
                        <a:pt x="39" y="74"/>
                      </a:cubicBezTo>
                      <a:cubicBezTo>
                        <a:pt x="30" y="71"/>
                        <a:pt x="30" y="71"/>
                        <a:pt x="30" y="71"/>
                      </a:cubicBezTo>
                      <a:cubicBezTo>
                        <a:pt x="12" y="72"/>
                        <a:pt x="12" y="72"/>
                        <a:pt x="12" y="72"/>
                      </a:cubicBezTo>
                      <a:cubicBezTo>
                        <a:pt x="8" y="73"/>
                        <a:pt x="8" y="73"/>
                        <a:pt x="8" y="73"/>
                      </a:cubicBezTo>
                      <a:cubicBezTo>
                        <a:pt x="8" y="74"/>
                        <a:pt x="8" y="74"/>
                        <a:pt x="8" y="74"/>
                      </a:cubicBezTo>
                      <a:cubicBezTo>
                        <a:pt x="4" y="74"/>
                        <a:pt x="4" y="74"/>
                        <a:pt x="4" y="74"/>
                      </a:cubicBezTo>
                      <a:cubicBezTo>
                        <a:pt x="0" y="80"/>
                        <a:pt x="0" y="80"/>
                        <a:pt x="0" y="80"/>
                      </a:cubicBezTo>
                      <a:cubicBezTo>
                        <a:pt x="0" y="86"/>
                        <a:pt x="0" y="86"/>
                        <a:pt x="0" y="86"/>
                      </a:cubicBezTo>
                      <a:cubicBezTo>
                        <a:pt x="4" y="96"/>
                        <a:pt x="4" y="96"/>
                        <a:pt x="4" y="96"/>
                      </a:cubicBezTo>
                      <a:cubicBezTo>
                        <a:pt x="9" y="98"/>
                        <a:pt x="9" y="98"/>
                        <a:pt x="9" y="98"/>
                      </a:cubicBezTo>
                      <a:cubicBezTo>
                        <a:pt x="9" y="98"/>
                        <a:pt x="9" y="98"/>
                        <a:pt x="9" y="98"/>
                      </a:cubicBezTo>
                      <a:cubicBezTo>
                        <a:pt x="9" y="98"/>
                        <a:pt x="9" y="98"/>
                        <a:pt x="9" y="98"/>
                      </a:cubicBezTo>
                      <a:cubicBezTo>
                        <a:pt x="11" y="100"/>
                        <a:pt x="11" y="100"/>
                        <a:pt x="11" y="100"/>
                      </a:cubicBezTo>
                      <a:cubicBezTo>
                        <a:pt x="14" y="96"/>
                        <a:pt x="14" y="96"/>
                        <a:pt x="14" y="96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4" y="95"/>
                        <a:pt x="14" y="95"/>
                        <a:pt x="14" y="95"/>
                      </a:cubicBezTo>
                      <a:cubicBezTo>
                        <a:pt x="15" y="95"/>
                        <a:pt x="15" y="95"/>
                        <a:pt x="15" y="95"/>
                      </a:cubicBezTo>
                      <a:cubicBezTo>
                        <a:pt x="21" y="94"/>
                        <a:pt x="21" y="94"/>
                        <a:pt x="21" y="94"/>
                      </a:cubicBezTo>
                      <a:cubicBezTo>
                        <a:pt x="22" y="94"/>
                        <a:pt x="22" y="94"/>
                        <a:pt x="22" y="94"/>
                      </a:cubicBezTo>
                      <a:cubicBezTo>
                        <a:pt x="22" y="94"/>
                        <a:pt x="22" y="94"/>
                        <a:pt x="22" y="94"/>
                      </a:cubicBezTo>
                      <a:cubicBezTo>
                        <a:pt x="28" y="96"/>
                        <a:pt x="28" y="96"/>
                        <a:pt x="28" y="96"/>
                      </a:cubicBezTo>
                      <a:cubicBezTo>
                        <a:pt x="34" y="110"/>
                        <a:pt x="34" y="110"/>
                        <a:pt x="34" y="110"/>
                      </a:cubicBezTo>
                      <a:cubicBezTo>
                        <a:pt x="33" y="110"/>
                        <a:pt x="33" y="110"/>
                        <a:pt x="33" y="110"/>
                      </a:cubicBezTo>
                      <a:cubicBezTo>
                        <a:pt x="33" y="110"/>
                        <a:pt x="33" y="110"/>
                        <a:pt x="33" y="110"/>
                      </a:cubicBezTo>
                      <a:cubicBezTo>
                        <a:pt x="31" y="118"/>
                        <a:pt x="31" y="118"/>
                        <a:pt x="31" y="118"/>
                      </a:cubicBezTo>
                      <a:cubicBezTo>
                        <a:pt x="31" y="118"/>
                        <a:pt x="31" y="118"/>
                        <a:pt x="31" y="118"/>
                      </a:cubicBezTo>
                      <a:cubicBezTo>
                        <a:pt x="29" y="122"/>
                        <a:pt x="29" y="122"/>
                        <a:pt x="29" y="122"/>
                      </a:cubicBezTo>
                      <a:cubicBezTo>
                        <a:pt x="29" y="123"/>
                        <a:pt x="29" y="123"/>
                        <a:pt x="29" y="123"/>
                      </a:cubicBezTo>
                      <a:cubicBezTo>
                        <a:pt x="26" y="130"/>
                        <a:pt x="26" y="130"/>
                        <a:pt x="26" y="130"/>
                      </a:cubicBezTo>
                      <a:cubicBezTo>
                        <a:pt x="26" y="138"/>
                        <a:pt x="26" y="138"/>
                        <a:pt x="26" y="138"/>
                      </a:cubicBezTo>
                      <a:cubicBezTo>
                        <a:pt x="31" y="143"/>
                        <a:pt x="31" y="143"/>
                        <a:pt x="31" y="143"/>
                      </a:cubicBezTo>
                      <a:cubicBezTo>
                        <a:pt x="31" y="143"/>
                        <a:pt x="31" y="143"/>
                        <a:pt x="31" y="143"/>
                      </a:cubicBezTo>
                      <a:cubicBezTo>
                        <a:pt x="38" y="148"/>
                        <a:pt x="38" y="148"/>
                        <a:pt x="38" y="148"/>
                      </a:cubicBezTo>
                      <a:cubicBezTo>
                        <a:pt x="38" y="149"/>
                        <a:pt x="38" y="149"/>
                        <a:pt x="38" y="149"/>
                      </a:cubicBezTo>
                      <a:cubicBezTo>
                        <a:pt x="39" y="149"/>
                        <a:pt x="39" y="149"/>
                        <a:pt x="39" y="149"/>
                      </a:cubicBezTo>
                      <a:cubicBezTo>
                        <a:pt x="34" y="160"/>
                        <a:pt x="34" y="160"/>
                        <a:pt x="34" y="160"/>
                      </a:cubicBezTo>
                      <a:cubicBezTo>
                        <a:pt x="33" y="166"/>
                        <a:pt x="33" y="166"/>
                        <a:pt x="33" y="166"/>
                      </a:cubicBezTo>
                      <a:cubicBezTo>
                        <a:pt x="34" y="165"/>
                        <a:pt x="34" y="165"/>
                        <a:pt x="34" y="165"/>
                      </a:cubicBezTo>
                      <a:cubicBezTo>
                        <a:pt x="35" y="165"/>
                        <a:pt x="35" y="165"/>
                        <a:pt x="35" y="165"/>
                      </a:cubicBezTo>
                      <a:cubicBezTo>
                        <a:pt x="39" y="163"/>
                        <a:pt x="39" y="163"/>
                        <a:pt x="39" y="163"/>
                      </a:cubicBezTo>
                      <a:cubicBezTo>
                        <a:pt x="46" y="159"/>
                        <a:pt x="46" y="159"/>
                        <a:pt x="46" y="159"/>
                      </a:cubicBezTo>
                      <a:cubicBezTo>
                        <a:pt x="46" y="159"/>
                        <a:pt x="46" y="159"/>
                        <a:pt x="46" y="159"/>
                      </a:cubicBezTo>
                      <a:cubicBezTo>
                        <a:pt x="54" y="160"/>
                        <a:pt x="54" y="160"/>
                        <a:pt x="54" y="160"/>
                      </a:cubicBezTo>
                      <a:cubicBezTo>
                        <a:pt x="55" y="160"/>
                        <a:pt x="55" y="160"/>
                        <a:pt x="55" y="160"/>
                      </a:cubicBezTo>
                      <a:cubicBezTo>
                        <a:pt x="55" y="160"/>
                        <a:pt x="55" y="160"/>
                        <a:pt x="55" y="160"/>
                      </a:cubicBezTo>
                      <a:cubicBezTo>
                        <a:pt x="67" y="165"/>
                        <a:pt x="67" y="165"/>
                        <a:pt x="67" y="165"/>
                      </a:cubicBezTo>
                      <a:cubicBezTo>
                        <a:pt x="80" y="165"/>
                        <a:pt x="80" y="165"/>
                        <a:pt x="80" y="165"/>
                      </a:cubicBezTo>
                      <a:cubicBezTo>
                        <a:pt x="84" y="160"/>
                        <a:pt x="84" y="160"/>
                        <a:pt x="84" y="160"/>
                      </a:cubicBezTo>
                      <a:cubicBezTo>
                        <a:pt x="84" y="160"/>
                        <a:pt x="84" y="160"/>
                        <a:pt x="84" y="160"/>
                      </a:cubicBezTo>
                      <a:cubicBezTo>
                        <a:pt x="84" y="160"/>
                        <a:pt x="84" y="160"/>
                        <a:pt x="84" y="160"/>
                      </a:cubicBezTo>
                      <a:cubicBezTo>
                        <a:pt x="91" y="156"/>
                        <a:pt x="91" y="156"/>
                        <a:pt x="91" y="156"/>
                      </a:cubicBezTo>
                      <a:cubicBezTo>
                        <a:pt x="98" y="151"/>
                        <a:pt x="98" y="151"/>
                        <a:pt x="98" y="151"/>
                      </a:cubicBezTo>
                      <a:cubicBezTo>
                        <a:pt x="98" y="150"/>
                        <a:pt x="98" y="150"/>
                        <a:pt x="98" y="150"/>
                      </a:cubicBezTo>
                      <a:cubicBezTo>
                        <a:pt x="98" y="150"/>
                        <a:pt x="98" y="150"/>
                        <a:pt x="98" y="150"/>
                      </a:cubicBezTo>
                      <a:cubicBezTo>
                        <a:pt x="103" y="149"/>
                        <a:pt x="103" y="149"/>
                        <a:pt x="103" y="149"/>
                      </a:cubicBezTo>
                      <a:cubicBezTo>
                        <a:pt x="108" y="145"/>
                        <a:pt x="108" y="145"/>
                        <a:pt x="108" y="145"/>
                      </a:cubicBezTo>
                      <a:cubicBezTo>
                        <a:pt x="114" y="137"/>
                        <a:pt x="114" y="137"/>
                        <a:pt x="114" y="137"/>
                      </a:cubicBezTo>
                      <a:cubicBezTo>
                        <a:pt x="123" y="140"/>
                        <a:pt x="123" y="140"/>
                        <a:pt x="123" y="140"/>
                      </a:cubicBezTo>
                      <a:cubicBezTo>
                        <a:pt x="124" y="140"/>
                        <a:pt x="124" y="140"/>
                        <a:pt x="124" y="140"/>
                      </a:cubicBezTo>
                      <a:cubicBezTo>
                        <a:pt x="124" y="141"/>
                        <a:pt x="124" y="141"/>
                        <a:pt x="124" y="141"/>
                      </a:cubicBezTo>
                      <a:cubicBezTo>
                        <a:pt x="124" y="141"/>
                        <a:pt x="124" y="141"/>
                        <a:pt x="124" y="141"/>
                      </a:cubicBezTo>
                      <a:cubicBezTo>
                        <a:pt x="126" y="144"/>
                        <a:pt x="127" y="146"/>
                        <a:pt x="128" y="146"/>
                      </a:cubicBezTo>
                      <a:cubicBezTo>
                        <a:pt x="133" y="146"/>
                        <a:pt x="133" y="146"/>
                        <a:pt x="133" y="146"/>
                      </a:cubicBezTo>
                      <a:cubicBezTo>
                        <a:pt x="134" y="146"/>
                        <a:pt x="134" y="146"/>
                        <a:pt x="134" y="146"/>
                      </a:cubicBezTo>
                      <a:cubicBezTo>
                        <a:pt x="137" y="146"/>
                        <a:pt x="137" y="146"/>
                        <a:pt x="137" y="146"/>
                      </a:cubicBezTo>
                      <a:cubicBezTo>
                        <a:pt x="138" y="146"/>
                        <a:pt x="138" y="146"/>
                        <a:pt x="138" y="146"/>
                      </a:cubicBezTo>
                      <a:cubicBezTo>
                        <a:pt x="138" y="147"/>
                        <a:pt x="138" y="147"/>
                        <a:pt x="138" y="147"/>
                      </a:cubicBezTo>
                      <a:cubicBezTo>
                        <a:pt x="144" y="149"/>
                        <a:pt x="144" y="149"/>
                        <a:pt x="144" y="149"/>
                      </a:cubicBezTo>
                      <a:cubicBezTo>
                        <a:pt x="146" y="149"/>
                        <a:pt x="146" y="149"/>
                        <a:pt x="146" y="149"/>
                      </a:cubicBezTo>
                      <a:cubicBezTo>
                        <a:pt x="147" y="148"/>
                        <a:pt x="147" y="148"/>
                        <a:pt x="147" y="148"/>
                      </a:cubicBezTo>
                      <a:cubicBezTo>
                        <a:pt x="148" y="145"/>
                        <a:pt x="148" y="145"/>
                        <a:pt x="148" y="145"/>
                      </a:cubicBezTo>
                      <a:cubicBezTo>
                        <a:pt x="148" y="145"/>
                        <a:pt x="148" y="145"/>
                        <a:pt x="148" y="145"/>
                      </a:cubicBezTo>
                      <a:cubicBezTo>
                        <a:pt x="148" y="144"/>
                        <a:pt x="148" y="144"/>
                        <a:pt x="148" y="144"/>
                      </a:cubicBezTo>
                      <a:cubicBezTo>
                        <a:pt x="148" y="144"/>
                        <a:pt x="148" y="144"/>
                        <a:pt x="148" y="144"/>
                      </a:cubicBezTo>
                      <a:cubicBezTo>
                        <a:pt x="148" y="144"/>
                        <a:pt x="148" y="144"/>
                        <a:pt x="148" y="144"/>
                      </a:cubicBezTo>
                      <a:cubicBezTo>
                        <a:pt x="151" y="142"/>
                        <a:pt x="151" y="142"/>
                        <a:pt x="151" y="142"/>
                      </a:cubicBezTo>
                      <a:cubicBezTo>
                        <a:pt x="151" y="142"/>
                        <a:pt x="151" y="142"/>
                        <a:pt x="151" y="142"/>
                      </a:cubicBezTo>
                      <a:cubicBezTo>
                        <a:pt x="156" y="138"/>
                        <a:pt x="156" y="138"/>
                        <a:pt x="156" y="138"/>
                      </a:cubicBezTo>
                      <a:cubicBezTo>
                        <a:pt x="156" y="138"/>
                        <a:pt x="156" y="138"/>
                        <a:pt x="156" y="138"/>
                      </a:cubicBezTo>
                      <a:cubicBezTo>
                        <a:pt x="156" y="138"/>
                        <a:pt x="156" y="138"/>
                        <a:pt x="156" y="138"/>
                      </a:cubicBezTo>
                      <a:cubicBezTo>
                        <a:pt x="157" y="138"/>
                        <a:pt x="157" y="138"/>
                        <a:pt x="157" y="138"/>
                      </a:cubicBezTo>
                      <a:cubicBezTo>
                        <a:pt x="161" y="138"/>
                        <a:pt x="161" y="138"/>
                        <a:pt x="161" y="138"/>
                      </a:cubicBezTo>
                      <a:cubicBezTo>
                        <a:pt x="161" y="136"/>
                        <a:pt x="162" y="133"/>
                        <a:pt x="165" y="131"/>
                      </a:cubicBezTo>
                      <a:cubicBezTo>
                        <a:pt x="168" y="129"/>
                        <a:pt x="170" y="128"/>
                        <a:pt x="171" y="128"/>
                      </a:cubicBezTo>
                      <a:cubicBezTo>
                        <a:pt x="173" y="126"/>
                        <a:pt x="173" y="126"/>
                        <a:pt x="173" y="126"/>
                      </a:cubicBezTo>
                      <a:cubicBezTo>
                        <a:pt x="174" y="126"/>
                        <a:pt x="174" y="126"/>
                        <a:pt x="174" y="126"/>
                      </a:cubicBezTo>
                      <a:cubicBezTo>
                        <a:pt x="174" y="126"/>
                        <a:pt x="174" y="126"/>
                        <a:pt x="174" y="126"/>
                      </a:cubicBezTo>
                      <a:cubicBezTo>
                        <a:pt x="176" y="124"/>
                        <a:pt x="176" y="124"/>
                        <a:pt x="176" y="124"/>
                      </a:cubicBezTo>
                      <a:cubicBezTo>
                        <a:pt x="176" y="124"/>
                        <a:pt x="176" y="124"/>
                        <a:pt x="176" y="124"/>
                      </a:cubicBezTo>
                      <a:cubicBezTo>
                        <a:pt x="176" y="124"/>
                        <a:pt x="176" y="124"/>
                        <a:pt x="176" y="124"/>
                      </a:cubicBezTo>
                      <a:cubicBezTo>
                        <a:pt x="176" y="123"/>
                        <a:pt x="176" y="123"/>
                        <a:pt x="176" y="123"/>
                      </a:cubicBezTo>
                      <a:cubicBezTo>
                        <a:pt x="177" y="123"/>
                        <a:pt x="177" y="123"/>
                        <a:pt x="177" y="123"/>
                      </a:cubicBezTo>
                      <a:cubicBezTo>
                        <a:pt x="183" y="122"/>
                        <a:pt x="183" y="122"/>
                        <a:pt x="183" y="122"/>
                      </a:cubicBezTo>
                      <a:cubicBezTo>
                        <a:pt x="187" y="122"/>
                        <a:pt x="187" y="122"/>
                        <a:pt x="187" y="122"/>
                      </a:cubicBezTo>
                      <a:cubicBezTo>
                        <a:pt x="188" y="120"/>
                        <a:pt x="188" y="120"/>
                        <a:pt x="188" y="120"/>
                      </a:cubicBezTo>
                      <a:cubicBezTo>
                        <a:pt x="190" y="118"/>
                        <a:pt x="190" y="118"/>
                        <a:pt x="190" y="118"/>
                      </a:cubicBezTo>
                      <a:cubicBezTo>
                        <a:pt x="190" y="118"/>
                        <a:pt x="190" y="118"/>
                        <a:pt x="190" y="118"/>
                      </a:cubicBezTo>
                      <a:cubicBezTo>
                        <a:pt x="192" y="114"/>
                        <a:pt x="192" y="114"/>
                        <a:pt x="192" y="114"/>
                      </a:cubicBezTo>
                      <a:cubicBezTo>
                        <a:pt x="191" y="114"/>
                        <a:pt x="191" y="114"/>
                        <a:pt x="191" y="114"/>
                      </a:cubicBezTo>
                      <a:cubicBezTo>
                        <a:pt x="188" y="111"/>
                        <a:pt x="187" y="108"/>
                        <a:pt x="186" y="103"/>
                      </a:cubicBezTo>
                      <a:cubicBezTo>
                        <a:pt x="186" y="103"/>
                        <a:pt x="186" y="103"/>
                        <a:pt x="186" y="103"/>
                      </a:cubicBezTo>
                      <a:cubicBezTo>
                        <a:pt x="186" y="103"/>
                        <a:pt x="186" y="103"/>
                        <a:pt x="186" y="103"/>
                      </a:cubicBezTo>
                      <a:cubicBezTo>
                        <a:pt x="186" y="103"/>
                        <a:pt x="186" y="103"/>
                        <a:pt x="186" y="103"/>
                      </a:cubicBezTo>
                      <a:cubicBezTo>
                        <a:pt x="186" y="102"/>
                        <a:pt x="186" y="102"/>
                        <a:pt x="186" y="102"/>
                      </a:cubicBezTo>
                      <a:cubicBezTo>
                        <a:pt x="188" y="94"/>
                        <a:pt x="188" y="94"/>
                        <a:pt x="188" y="94"/>
                      </a:cubicBezTo>
                      <a:cubicBezTo>
                        <a:pt x="188" y="91"/>
                        <a:pt x="188" y="89"/>
                        <a:pt x="190" y="87"/>
                      </a:cubicBezTo>
                      <a:cubicBezTo>
                        <a:pt x="190" y="80"/>
                        <a:pt x="190" y="80"/>
                        <a:pt x="190" y="80"/>
                      </a:cubicBezTo>
                      <a:cubicBezTo>
                        <a:pt x="189" y="79"/>
                        <a:pt x="188" y="78"/>
                        <a:pt x="186" y="78"/>
                      </a:cubicBezTo>
                      <a:cubicBezTo>
                        <a:pt x="174" y="83"/>
                        <a:pt x="174" y="83"/>
                        <a:pt x="174" y="83"/>
                      </a:cubicBezTo>
                      <a:cubicBezTo>
                        <a:pt x="174" y="70"/>
                        <a:pt x="174" y="70"/>
                        <a:pt x="174" y="70"/>
                      </a:cubicBezTo>
                      <a:cubicBezTo>
                        <a:pt x="175" y="68"/>
                        <a:pt x="179" y="64"/>
                        <a:pt x="186" y="60"/>
                      </a:cubicBezTo>
                      <a:cubicBezTo>
                        <a:pt x="183" y="46"/>
                        <a:pt x="183" y="46"/>
                        <a:pt x="183" y="46"/>
                      </a:cubicBezTo>
                      <a:cubicBezTo>
                        <a:pt x="182" y="41"/>
                        <a:pt x="183" y="37"/>
                        <a:pt x="186" y="34"/>
                      </a:cubicBezTo>
                      <a:cubicBezTo>
                        <a:pt x="186" y="32"/>
                        <a:pt x="186" y="32"/>
                        <a:pt x="186" y="32"/>
                      </a:cubicBezTo>
                      <a:cubicBezTo>
                        <a:pt x="182" y="32"/>
                        <a:pt x="182" y="32"/>
                        <a:pt x="182" y="32"/>
                      </a:cubicBezTo>
                      <a:cubicBezTo>
                        <a:pt x="180" y="32"/>
                        <a:pt x="180" y="32"/>
                        <a:pt x="180" y="32"/>
                      </a:cubicBezTo>
                      <a:cubicBezTo>
                        <a:pt x="178" y="38"/>
                        <a:pt x="178" y="38"/>
                        <a:pt x="178" y="38"/>
                      </a:cubicBezTo>
                      <a:cubicBezTo>
                        <a:pt x="177" y="40"/>
                        <a:pt x="175" y="41"/>
                        <a:pt x="174" y="41"/>
                      </a:cubicBezTo>
                      <a:cubicBezTo>
                        <a:pt x="173" y="41"/>
                        <a:pt x="173" y="41"/>
                        <a:pt x="173" y="41"/>
                      </a:cubicBezTo>
                      <a:cubicBezTo>
                        <a:pt x="169" y="38"/>
                        <a:pt x="169" y="38"/>
                        <a:pt x="169" y="38"/>
                      </a:cubicBezTo>
                      <a:cubicBezTo>
                        <a:pt x="168" y="38"/>
                        <a:pt x="168" y="38"/>
                        <a:pt x="168" y="38"/>
                      </a:cubicBezTo>
                      <a:cubicBezTo>
                        <a:pt x="168" y="38"/>
                        <a:pt x="168" y="38"/>
                        <a:pt x="168" y="38"/>
                      </a:cubicBezTo>
                      <a:cubicBezTo>
                        <a:pt x="168" y="38"/>
                        <a:pt x="168" y="38"/>
                        <a:pt x="168" y="38"/>
                      </a:cubicBezTo>
                      <a:cubicBezTo>
                        <a:pt x="168" y="37"/>
                        <a:pt x="168" y="37"/>
                        <a:pt x="168" y="37"/>
                      </a:cubicBezTo>
                      <a:cubicBezTo>
                        <a:pt x="167" y="34"/>
                        <a:pt x="167" y="34"/>
                        <a:pt x="167" y="34"/>
                      </a:cubicBezTo>
                      <a:cubicBezTo>
                        <a:pt x="166" y="30"/>
                        <a:pt x="166" y="30"/>
                        <a:pt x="166" y="30"/>
                      </a:cubicBezTo>
                      <a:cubicBezTo>
                        <a:pt x="166" y="30"/>
                        <a:pt x="166" y="30"/>
                        <a:pt x="166" y="30"/>
                      </a:cubicBezTo>
                      <a:cubicBezTo>
                        <a:pt x="166" y="30"/>
                        <a:pt x="166" y="30"/>
                        <a:pt x="166" y="30"/>
                      </a:cubicBezTo>
                      <a:cubicBezTo>
                        <a:pt x="166" y="32"/>
                        <a:pt x="166" y="32"/>
                        <a:pt x="166" y="32"/>
                      </a:cubicBezTo>
                      <a:cubicBezTo>
                        <a:pt x="158" y="32"/>
                        <a:pt x="158" y="32"/>
                        <a:pt x="158" y="32"/>
                      </a:cubicBezTo>
                      <a:cubicBezTo>
                        <a:pt x="158" y="30"/>
                        <a:pt x="158" y="30"/>
                        <a:pt x="158" y="30"/>
                      </a:cubicBezTo>
                      <a:cubicBezTo>
                        <a:pt x="156" y="26"/>
                        <a:pt x="156" y="26"/>
                        <a:pt x="156" y="26"/>
                      </a:cubicBezTo>
                      <a:cubicBezTo>
                        <a:pt x="156" y="20"/>
                        <a:pt x="156" y="20"/>
                        <a:pt x="156" y="20"/>
                      </a:cubicBezTo>
                      <a:cubicBezTo>
                        <a:pt x="152" y="12"/>
                        <a:pt x="152" y="12"/>
                        <a:pt x="152" y="12"/>
                      </a:cubicBezTo>
                      <a:cubicBezTo>
                        <a:pt x="152" y="6"/>
                        <a:pt x="152" y="6"/>
                        <a:pt x="152" y="6"/>
                      </a:cubicBezTo>
                      <a:lnTo>
                        <a:pt x="150" y="3"/>
                      </a:ln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7" name="íṥ1íḋe">
                  <a:extLst>
                    <a:ext uri="{FF2B5EF4-FFF2-40B4-BE49-F238E27FC236}">
                      <a16:creationId xmlns:a16="http://schemas.microsoft.com/office/drawing/2014/main" id="{B6A668A3-24A8-4673-AD50-C69DEA5ECD42}"/>
                    </a:ext>
                  </a:extLst>
                </p:cNvPr>
                <p:cNvSpPr/>
                <p:nvPr/>
              </p:nvSpPr>
              <p:spPr bwMode="auto">
                <a:xfrm>
                  <a:off x="6318264" y="4692097"/>
                  <a:ext cx="854534" cy="650251"/>
                </a:xfrm>
                <a:custGeom>
                  <a:avLst/>
                  <a:gdLst>
                    <a:gd name="T0" fmla="*/ 202 w 251"/>
                    <a:gd name="T1" fmla="*/ 6 h 191"/>
                    <a:gd name="T2" fmla="*/ 188 w 251"/>
                    <a:gd name="T3" fmla="*/ 18 h 191"/>
                    <a:gd name="T4" fmla="*/ 172 w 251"/>
                    <a:gd name="T5" fmla="*/ 22 h 191"/>
                    <a:gd name="T6" fmla="*/ 161 w 251"/>
                    <a:gd name="T7" fmla="*/ 21 h 191"/>
                    <a:gd name="T8" fmla="*/ 161 w 251"/>
                    <a:gd name="T9" fmla="*/ 21 h 191"/>
                    <a:gd name="T10" fmla="*/ 147 w 251"/>
                    <a:gd name="T11" fmla="*/ 26 h 191"/>
                    <a:gd name="T12" fmla="*/ 137 w 251"/>
                    <a:gd name="T13" fmla="*/ 32 h 191"/>
                    <a:gd name="T14" fmla="*/ 127 w 251"/>
                    <a:gd name="T15" fmla="*/ 40 h 191"/>
                    <a:gd name="T16" fmla="*/ 120 w 251"/>
                    <a:gd name="T17" fmla="*/ 47 h 191"/>
                    <a:gd name="T18" fmla="*/ 118 w 251"/>
                    <a:gd name="T19" fmla="*/ 51 h 191"/>
                    <a:gd name="T20" fmla="*/ 103 w 251"/>
                    <a:gd name="T21" fmla="*/ 48 h 191"/>
                    <a:gd name="T22" fmla="*/ 85 w 251"/>
                    <a:gd name="T23" fmla="*/ 40 h 191"/>
                    <a:gd name="T24" fmla="*/ 80 w 251"/>
                    <a:gd name="T25" fmla="*/ 46 h 191"/>
                    <a:gd name="T26" fmla="*/ 74 w 251"/>
                    <a:gd name="T27" fmla="*/ 51 h 191"/>
                    <a:gd name="T28" fmla="*/ 63 w 251"/>
                    <a:gd name="T29" fmla="*/ 58 h 191"/>
                    <a:gd name="T30" fmla="*/ 51 w 251"/>
                    <a:gd name="T31" fmla="*/ 67 h 191"/>
                    <a:gd name="T32" fmla="*/ 23 w 251"/>
                    <a:gd name="T33" fmla="*/ 62 h 191"/>
                    <a:gd name="T34" fmla="*/ 9 w 251"/>
                    <a:gd name="T35" fmla="*/ 65 h 191"/>
                    <a:gd name="T36" fmla="*/ 1 w 251"/>
                    <a:gd name="T37" fmla="*/ 69 h 191"/>
                    <a:gd name="T38" fmla="*/ 2 w 251"/>
                    <a:gd name="T39" fmla="*/ 79 h 191"/>
                    <a:gd name="T40" fmla="*/ 21 w 251"/>
                    <a:gd name="T41" fmla="*/ 79 h 191"/>
                    <a:gd name="T42" fmla="*/ 23 w 251"/>
                    <a:gd name="T43" fmla="*/ 94 h 191"/>
                    <a:gd name="T44" fmla="*/ 38 w 251"/>
                    <a:gd name="T45" fmla="*/ 92 h 191"/>
                    <a:gd name="T46" fmla="*/ 50 w 251"/>
                    <a:gd name="T47" fmla="*/ 89 h 191"/>
                    <a:gd name="T48" fmla="*/ 53 w 251"/>
                    <a:gd name="T49" fmla="*/ 108 h 191"/>
                    <a:gd name="T50" fmla="*/ 46 w 251"/>
                    <a:gd name="T51" fmla="*/ 116 h 191"/>
                    <a:gd name="T52" fmla="*/ 35 w 251"/>
                    <a:gd name="T53" fmla="*/ 124 h 191"/>
                    <a:gd name="T54" fmla="*/ 53 w 251"/>
                    <a:gd name="T55" fmla="*/ 128 h 191"/>
                    <a:gd name="T56" fmla="*/ 61 w 251"/>
                    <a:gd name="T57" fmla="*/ 133 h 191"/>
                    <a:gd name="T58" fmla="*/ 77 w 251"/>
                    <a:gd name="T59" fmla="*/ 142 h 191"/>
                    <a:gd name="T60" fmla="*/ 70 w 251"/>
                    <a:gd name="T61" fmla="*/ 150 h 191"/>
                    <a:gd name="T62" fmla="*/ 97 w 251"/>
                    <a:gd name="T63" fmla="*/ 178 h 191"/>
                    <a:gd name="T64" fmla="*/ 107 w 251"/>
                    <a:gd name="T65" fmla="*/ 174 h 191"/>
                    <a:gd name="T66" fmla="*/ 123 w 251"/>
                    <a:gd name="T67" fmla="*/ 184 h 191"/>
                    <a:gd name="T68" fmla="*/ 127 w 251"/>
                    <a:gd name="T69" fmla="*/ 179 h 191"/>
                    <a:gd name="T70" fmla="*/ 135 w 251"/>
                    <a:gd name="T71" fmla="*/ 180 h 191"/>
                    <a:gd name="T72" fmla="*/ 155 w 251"/>
                    <a:gd name="T73" fmla="*/ 185 h 191"/>
                    <a:gd name="T74" fmla="*/ 157 w 251"/>
                    <a:gd name="T75" fmla="*/ 186 h 191"/>
                    <a:gd name="T76" fmla="*/ 173 w 251"/>
                    <a:gd name="T77" fmla="*/ 173 h 191"/>
                    <a:gd name="T78" fmla="*/ 179 w 251"/>
                    <a:gd name="T79" fmla="*/ 178 h 191"/>
                    <a:gd name="T80" fmla="*/ 183 w 251"/>
                    <a:gd name="T81" fmla="*/ 170 h 191"/>
                    <a:gd name="T82" fmla="*/ 198 w 251"/>
                    <a:gd name="T83" fmla="*/ 152 h 191"/>
                    <a:gd name="T84" fmla="*/ 207 w 251"/>
                    <a:gd name="T85" fmla="*/ 154 h 191"/>
                    <a:gd name="T86" fmla="*/ 205 w 251"/>
                    <a:gd name="T87" fmla="*/ 143 h 191"/>
                    <a:gd name="T88" fmla="*/ 207 w 251"/>
                    <a:gd name="T89" fmla="*/ 137 h 191"/>
                    <a:gd name="T90" fmla="*/ 229 w 251"/>
                    <a:gd name="T91" fmla="*/ 126 h 191"/>
                    <a:gd name="T92" fmla="*/ 228 w 251"/>
                    <a:gd name="T93" fmla="*/ 114 h 191"/>
                    <a:gd name="T94" fmla="*/ 233 w 251"/>
                    <a:gd name="T95" fmla="*/ 105 h 191"/>
                    <a:gd name="T96" fmla="*/ 239 w 251"/>
                    <a:gd name="T97" fmla="*/ 90 h 191"/>
                    <a:gd name="T98" fmla="*/ 248 w 251"/>
                    <a:gd name="T99" fmla="*/ 78 h 191"/>
                    <a:gd name="T100" fmla="*/ 248 w 251"/>
                    <a:gd name="T101" fmla="*/ 67 h 191"/>
                    <a:gd name="T102" fmla="*/ 248 w 251"/>
                    <a:gd name="T103" fmla="*/ 60 h 191"/>
                    <a:gd name="T104" fmla="*/ 227 w 251"/>
                    <a:gd name="T105" fmla="*/ 61 h 191"/>
                    <a:gd name="T106" fmla="*/ 221 w 251"/>
                    <a:gd name="T107" fmla="*/ 51 h 191"/>
                    <a:gd name="T108" fmla="*/ 211 w 251"/>
                    <a:gd name="T109" fmla="*/ 50 h 191"/>
                    <a:gd name="T110" fmla="*/ 222 w 251"/>
                    <a:gd name="T111" fmla="*/ 29 h 191"/>
                    <a:gd name="T112" fmla="*/ 221 w 251"/>
                    <a:gd name="T113" fmla="*/ 14 h 191"/>
                    <a:gd name="T114" fmla="*/ 217 w 251"/>
                    <a:gd name="T115" fmla="*/ 0 h 191"/>
                    <a:gd name="T116" fmla="*/ 208 w 251"/>
                    <a:gd name="T117" fmla="*/ 4 h 19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</a:cxnLst>
                  <a:rect l="0" t="0" r="r" b="b"/>
                  <a:pathLst>
                    <a:path w="251" h="191">
                      <a:moveTo>
                        <a:pt x="201" y="4"/>
                      </a:moveTo>
                      <a:cubicBezTo>
                        <a:pt x="201" y="5"/>
                        <a:pt x="201" y="5"/>
                        <a:pt x="201" y="5"/>
                      </a:cubicBezTo>
                      <a:cubicBezTo>
                        <a:pt x="202" y="6"/>
                        <a:pt x="202" y="6"/>
                        <a:pt x="202" y="6"/>
                      </a:cubicBezTo>
                      <a:cubicBezTo>
                        <a:pt x="197" y="14"/>
                        <a:pt x="197" y="14"/>
                        <a:pt x="197" y="14"/>
                      </a:cubicBezTo>
                      <a:cubicBezTo>
                        <a:pt x="195" y="16"/>
                        <a:pt x="192" y="18"/>
                        <a:pt x="189" y="18"/>
                      </a:cubicBezTo>
                      <a:cubicBezTo>
                        <a:pt x="188" y="18"/>
                        <a:pt x="188" y="18"/>
                        <a:pt x="188" y="18"/>
                      </a:cubicBezTo>
                      <a:cubicBezTo>
                        <a:pt x="184" y="15"/>
                        <a:pt x="184" y="15"/>
                        <a:pt x="184" y="15"/>
                      </a:cubicBezTo>
                      <a:cubicBezTo>
                        <a:pt x="180" y="16"/>
                        <a:pt x="180" y="16"/>
                        <a:pt x="180" y="16"/>
                      </a:cubicBezTo>
                      <a:cubicBezTo>
                        <a:pt x="172" y="22"/>
                        <a:pt x="172" y="22"/>
                        <a:pt x="172" y="22"/>
                      </a:cubicBezTo>
                      <a:cubicBezTo>
                        <a:pt x="170" y="22"/>
                        <a:pt x="167" y="20"/>
                        <a:pt x="164" y="16"/>
                      </a:cubicBezTo>
                      <a:cubicBezTo>
                        <a:pt x="161" y="21"/>
                        <a:pt x="161" y="21"/>
                        <a:pt x="161" y="21"/>
                      </a:cubicBezTo>
                      <a:cubicBezTo>
                        <a:pt x="161" y="21"/>
                        <a:pt x="161" y="21"/>
                        <a:pt x="161" y="21"/>
                      </a:cubicBezTo>
                      <a:cubicBezTo>
                        <a:pt x="161" y="21"/>
                        <a:pt x="161" y="21"/>
                        <a:pt x="161" y="21"/>
                      </a:cubicBezTo>
                      <a:cubicBezTo>
                        <a:pt x="161" y="21"/>
                        <a:pt x="161" y="21"/>
                        <a:pt x="161" y="21"/>
                      </a:cubicBezTo>
                      <a:cubicBezTo>
                        <a:pt x="161" y="21"/>
                        <a:pt x="161" y="21"/>
                        <a:pt x="161" y="21"/>
                      </a:cubicBezTo>
                      <a:cubicBezTo>
                        <a:pt x="158" y="24"/>
                        <a:pt x="158" y="24"/>
                        <a:pt x="158" y="24"/>
                      </a:cubicBezTo>
                      <a:cubicBezTo>
                        <a:pt x="153" y="24"/>
                        <a:pt x="153" y="24"/>
                        <a:pt x="153" y="24"/>
                      </a:cubicBezTo>
                      <a:cubicBezTo>
                        <a:pt x="147" y="26"/>
                        <a:pt x="147" y="26"/>
                        <a:pt x="147" y="26"/>
                      </a:cubicBezTo>
                      <a:cubicBezTo>
                        <a:pt x="141" y="30"/>
                        <a:pt x="141" y="30"/>
                        <a:pt x="141" y="30"/>
                      </a:cubicBezTo>
                      <a:cubicBezTo>
                        <a:pt x="139" y="30"/>
                        <a:pt x="139" y="30"/>
                        <a:pt x="139" y="30"/>
                      </a:cubicBezTo>
                      <a:cubicBezTo>
                        <a:pt x="137" y="32"/>
                        <a:pt x="137" y="32"/>
                        <a:pt x="137" y="32"/>
                      </a:cubicBezTo>
                      <a:cubicBezTo>
                        <a:pt x="135" y="34"/>
                        <a:pt x="134" y="36"/>
                        <a:pt x="135" y="37"/>
                      </a:cubicBezTo>
                      <a:cubicBezTo>
                        <a:pt x="138" y="41"/>
                        <a:pt x="138" y="41"/>
                        <a:pt x="138" y="41"/>
                      </a:cubicBezTo>
                      <a:cubicBezTo>
                        <a:pt x="127" y="40"/>
                        <a:pt x="127" y="40"/>
                        <a:pt x="127" y="40"/>
                      </a:cubicBezTo>
                      <a:cubicBezTo>
                        <a:pt x="121" y="45"/>
                        <a:pt x="121" y="45"/>
                        <a:pt x="121" y="45"/>
                      </a:cubicBezTo>
                      <a:cubicBezTo>
                        <a:pt x="120" y="47"/>
                        <a:pt x="120" y="47"/>
                        <a:pt x="120" y="47"/>
                      </a:cubicBezTo>
                      <a:cubicBezTo>
                        <a:pt x="120" y="47"/>
                        <a:pt x="120" y="47"/>
                        <a:pt x="120" y="47"/>
                      </a:cubicBezTo>
                      <a:cubicBezTo>
                        <a:pt x="119" y="50"/>
                        <a:pt x="119" y="50"/>
                        <a:pt x="119" y="50"/>
                      </a:cubicBezTo>
                      <a:cubicBezTo>
                        <a:pt x="118" y="51"/>
                        <a:pt x="118" y="51"/>
                        <a:pt x="118" y="51"/>
                      </a:cubicBezTo>
                      <a:cubicBezTo>
                        <a:pt x="118" y="51"/>
                        <a:pt x="118" y="51"/>
                        <a:pt x="118" y="51"/>
                      </a:cubicBezTo>
                      <a:cubicBezTo>
                        <a:pt x="112" y="51"/>
                        <a:pt x="112" y="51"/>
                        <a:pt x="112" y="51"/>
                      </a:cubicBezTo>
                      <a:cubicBezTo>
                        <a:pt x="105" y="48"/>
                        <a:pt x="105" y="48"/>
                        <a:pt x="105" y="48"/>
                      </a:cubicBezTo>
                      <a:cubicBezTo>
                        <a:pt x="103" y="48"/>
                        <a:pt x="103" y="48"/>
                        <a:pt x="103" y="48"/>
                      </a:cubicBezTo>
                      <a:cubicBezTo>
                        <a:pt x="97" y="49"/>
                        <a:pt x="97" y="49"/>
                        <a:pt x="97" y="49"/>
                      </a:cubicBezTo>
                      <a:cubicBezTo>
                        <a:pt x="95" y="49"/>
                        <a:pt x="92" y="46"/>
                        <a:pt x="89" y="42"/>
                      </a:cubicBezTo>
                      <a:cubicBezTo>
                        <a:pt x="85" y="40"/>
                        <a:pt x="85" y="40"/>
                        <a:pt x="85" y="40"/>
                      </a:cubicBezTo>
                      <a:cubicBezTo>
                        <a:pt x="81" y="46"/>
                        <a:pt x="81" y="46"/>
                        <a:pt x="81" y="46"/>
                      </a:cubicBezTo>
                      <a:cubicBezTo>
                        <a:pt x="81" y="46"/>
                        <a:pt x="81" y="46"/>
                        <a:pt x="81" y="46"/>
                      </a:cubicBezTo>
                      <a:cubicBezTo>
                        <a:pt x="80" y="46"/>
                        <a:pt x="80" y="46"/>
                        <a:pt x="80" y="46"/>
                      </a:cubicBezTo>
                      <a:cubicBezTo>
                        <a:pt x="75" y="50"/>
                        <a:pt x="75" y="50"/>
                        <a:pt x="75" y="50"/>
                      </a:cubicBezTo>
                      <a:cubicBezTo>
                        <a:pt x="74" y="50"/>
                        <a:pt x="74" y="50"/>
                        <a:pt x="74" y="50"/>
                      </a:cubicBezTo>
                      <a:cubicBezTo>
                        <a:pt x="74" y="51"/>
                        <a:pt x="74" y="51"/>
                        <a:pt x="74" y="51"/>
                      </a:cubicBezTo>
                      <a:cubicBezTo>
                        <a:pt x="73" y="51"/>
                        <a:pt x="73" y="51"/>
                        <a:pt x="73" y="51"/>
                      </a:cubicBezTo>
                      <a:cubicBezTo>
                        <a:pt x="69" y="52"/>
                        <a:pt x="69" y="52"/>
                        <a:pt x="69" y="52"/>
                      </a:cubicBezTo>
                      <a:cubicBezTo>
                        <a:pt x="63" y="58"/>
                        <a:pt x="63" y="58"/>
                        <a:pt x="63" y="58"/>
                      </a:cubicBezTo>
                      <a:cubicBezTo>
                        <a:pt x="63" y="58"/>
                        <a:pt x="63" y="58"/>
                        <a:pt x="63" y="58"/>
                      </a:cubicBezTo>
                      <a:cubicBezTo>
                        <a:pt x="56" y="61"/>
                        <a:pt x="56" y="61"/>
                        <a:pt x="56" y="61"/>
                      </a:cubicBezTo>
                      <a:cubicBezTo>
                        <a:pt x="51" y="67"/>
                        <a:pt x="51" y="67"/>
                        <a:pt x="51" y="67"/>
                      </a:cubicBezTo>
                      <a:cubicBezTo>
                        <a:pt x="35" y="67"/>
                        <a:pt x="35" y="67"/>
                        <a:pt x="35" y="67"/>
                      </a:cubicBezTo>
                      <a:cubicBezTo>
                        <a:pt x="35" y="67"/>
                        <a:pt x="35" y="67"/>
                        <a:pt x="35" y="67"/>
                      </a:cubicBezTo>
                      <a:cubicBezTo>
                        <a:pt x="23" y="62"/>
                        <a:pt x="23" y="62"/>
                        <a:pt x="23" y="62"/>
                      </a:cubicBezTo>
                      <a:cubicBezTo>
                        <a:pt x="16" y="62"/>
                        <a:pt x="16" y="62"/>
                        <a:pt x="16" y="62"/>
                      </a:cubicBezTo>
                      <a:cubicBezTo>
                        <a:pt x="10" y="65"/>
                        <a:pt x="10" y="65"/>
                        <a:pt x="10" y="65"/>
                      </a:cubicBezTo>
                      <a:cubicBezTo>
                        <a:pt x="9" y="65"/>
                        <a:pt x="9" y="65"/>
                        <a:pt x="9" y="65"/>
                      </a:cubicBezTo>
                      <a:cubicBezTo>
                        <a:pt x="9" y="65"/>
                        <a:pt x="9" y="65"/>
                        <a:pt x="9" y="65"/>
                      </a:cubicBezTo>
                      <a:cubicBezTo>
                        <a:pt x="5" y="66"/>
                        <a:pt x="5" y="66"/>
                        <a:pt x="5" y="66"/>
                      </a:cubicBezTo>
                      <a:cubicBezTo>
                        <a:pt x="3" y="67"/>
                        <a:pt x="2" y="68"/>
                        <a:pt x="1" y="69"/>
                      </a:cubicBezTo>
                      <a:cubicBezTo>
                        <a:pt x="0" y="71"/>
                        <a:pt x="0" y="71"/>
                        <a:pt x="0" y="71"/>
                      </a:cubicBezTo>
                      <a:cubicBezTo>
                        <a:pt x="0" y="76"/>
                        <a:pt x="0" y="76"/>
                        <a:pt x="0" y="76"/>
                      </a:cubicBezTo>
                      <a:cubicBezTo>
                        <a:pt x="2" y="79"/>
                        <a:pt x="2" y="79"/>
                        <a:pt x="2" y="79"/>
                      </a:cubicBezTo>
                      <a:cubicBezTo>
                        <a:pt x="11" y="76"/>
                        <a:pt x="11" y="76"/>
                        <a:pt x="11" y="76"/>
                      </a:cubicBezTo>
                      <a:cubicBezTo>
                        <a:pt x="13" y="76"/>
                        <a:pt x="16" y="77"/>
                        <a:pt x="20" y="79"/>
                      </a:cubicBezTo>
                      <a:cubicBezTo>
                        <a:pt x="21" y="79"/>
                        <a:pt x="21" y="79"/>
                        <a:pt x="21" y="79"/>
                      </a:cubicBezTo>
                      <a:cubicBezTo>
                        <a:pt x="21" y="80"/>
                        <a:pt x="21" y="80"/>
                        <a:pt x="21" y="80"/>
                      </a:cubicBezTo>
                      <a:cubicBezTo>
                        <a:pt x="21" y="93"/>
                        <a:pt x="21" y="93"/>
                        <a:pt x="21" y="93"/>
                      </a:cubicBezTo>
                      <a:cubicBezTo>
                        <a:pt x="23" y="94"/>
                        <a:pt x="23" y="94"/>
                        <a:pt x="23" y="94"/>
                      </a:cubicBezTo>
                      <a:cubicBezTo>
                        <a:pt x="32" y="94"/>
                        <a:pt x="32" y="94"/>
                        <a:pt x="32" y="94"/>
                      </a:cubicBezTo>
                      <a:cubicBezTo>
                        <a:pt x="37" y="92"/>
                        <a:pt x="37" y="92"/>
                        <a:pt x="37" y="92"/>
                      </a:cubicBezTo>
                      <a:cubicBezTo>
                        <a:pt x="38" y="92"/>
                        <a:pt x="38" y="92"/>
                        <a:pt x="38" y="92"/>
                      </a:cubicBezTo>
                      <a:cubicBezTo>
                        <a:pt x="41" y="90"/>
                        <a:pt x="44" y="89"/>
                        <a:pt x="47" y="88"/>
                      </a:cubicBezTo>
                      <a:cubicBezTo>
                        <a:pt x="49" y="88"/>
                        <a:pt x="49" y="88"/>
                        <a:pt x="49" y="88"/>
                      </a:cubicBezTo>
                      <a:cubicBezTo>
                        <a:pt x="50" y="89"/>
                        <a:pt x="50" y="89"/>
                        <a:pt x="50" y="89"/>
                      </a:cubicBezTo>
                      <a:cubicBezTo>
                        <a:pt x="52" y="94"/>
                        <a:pt x="52" y="94"/>
                        <a:pt x="52" y="94"/>
                      </a:cubicBezTo>
                      <a:cubicBezTo>
                        <a:pt x="52" y="94"/>
                        <a:pt x="52" y="94"/>
                        <a:pt x="52" y="94"/>
                      </a:cubicBezTo>
                      <a:cubicBezTo>
                        <a:pt x="53" y="108"/>
                        <a:pt x="53" y="108"/>
                        <a:pt x="53" y="108"/>
                      </a:cubicBezTo>
                      <a:cubicBezTo>
                        <a:pt x="53" y="109"/>
                        <a:pt x="53" y="109"/>
                        <a:pt x="53" y="109"/>
                      </a:cubicBezTo>
                      <a:cubicBezTo>
                        <a:pt x="46" y="116"/>
                        <a:pt x="46" y="116"/>
                        <a:pt x="46" y="116"/>
                      </a:cubicBezTo>
                      <a:cubicBezTo>
                        <a:pt x="46" y="116"/>
                        <a:pt x="46" y="116"/>
                        <a:pt x="46" y="116"/>
                      </a:cubicBezTo>
                      <a:cubicBezTo>
                        <a:pt x="46" y="117"/>
                        <a:pt x="46" y="117"/>
                        <a:pt x="46" y="117"/>
                      </a:cubicBezTo>
                      <a:cubicBezTo>
                        <a:pt x="37" y="121"/>
                        <a:pt x="37" y="121"/>
                        <a:pt x="37" y="121"/>
                      </a:cubicBezTo>
                      <a:cubicBezTo>
                        <a:pt x="35" y="124"/>
                        <a:pt x="35" y="124"/>
                        <a:pt x="35" y="124"/>
                      </a:cubicBezTo>
                      <a:cubicBezTo>
                        <a:pt x="36" y="126"/>
                        <a:pt x="36" y="126"/>
                        <a:pt x="36" y="126"/>
                      </a:cubicBezTo>
                      <a:cubicBezTo>
                        <a:pt x="53" y="128"/>
                        <a:pt x="53" y="128"/>
                        <a:pt x="53" y="128"/>
                      </a:cubicBezTo>
                      <a:cubicBezTo>
                        <a:pt x="53" y="128"/>
                        <a:pt x="53" y="128"/>
                        <a:pt x="53" y="128"/>
                      </a:cubicBezTo>
                      <a:cubicBezTo>
                        <a:pt x="53" y="128"/>
                        <a:pt x="53" y="128"/>
                        <a:pt x="53" y="128"/>
                      </a:cubicBezTo>
                      <a:cubicBezTo>
                        <a:pt x="54" y="129"/>
                        <a:pt x="54" y="129"/>
                        <a:pt x="54" y="129"/>
                      </a:cubicBezTo>
                      <a:cubicBezTo>
                        <a:pt x="61" y="133"/>
                        <a:pt x="61" y="133"/>
                        <a:pt x="61" y="133"/>
                      </a:cubicBezTo>
                      <a:cubicBezTo>
                        <a:pt x="76" y="132"/>
                        <a:pt x="76" y="132"/>
                        <a:pt x="76" y="132"/>
                      </a:cubicBezTo>
                      <a:cubicBezTo>
                        <a:pt x="76" y="134"/>
                        <a:pt x="76" y="134"/>
                        <a:pt x="76" y="134"/>
                      </a:cubicBezTo>
                      <a:cubicBezTo>
                        <a:pt x="77" y="142"/>
                        <a:pt x="77" y="142"/>
                        <a:pt x="77" y="142"/>
                      </a:cubicBezTo>
                      <a:cubicBezTo>
                        <a:pt x="77" y="143"/>
                        <a:pt x="77" y="143"/>
                        <a:pt x="77" y="143"/>
                      </a:cubicBezTo>
                      <a:cubicBezTo>
                        <a:pt x="77" y="143"/>
                        <a:pt x="77" y="143"/>
                        <a:pt x="77" y="143"/>
                      </a:cubicBezTo>
                      <a:cubicBezTo>
                        <a:pt x="70" y="150"/>
                        <a:pt x="70" y="150"/>
                        <a:pt x="70" y="150"/>
                      </a:cubicBezTo>
                      <a:cubicBezTo>
                        <a:pt x="69" y="158"/>
                        <a:pt x="71" y="164"/>
                        <a:pt x="75" y="165"/>
                      </a:cubicBezTo>
                      <a:cubicBezTo>
                        <a:pt x="87" y="172"/>
                        <a:pt x="87" y="172"/>
                        <a:pt x="87" y="172"/>
                      </a:cubicBezTo>
                      <a:cubicBezTo>
                        <a:pt x="97" y="178"/>
                        <a:pt x="97" y="178"/>
                        <a:pt x="97" y="178"/>
                      </a:cubicBezTo>
                      <a:cubicBezTo>
                        <a:pt x="106" y="174"/>
                        <a:pt x="106" y="174"/>
                        <a:pt x="106" y="174"/>
                      </a:cubicBezTo>
                      <a:cubicBezTo>
                        <a:pt x="107" y="174"/>
                        <a:pt x="107" y="174"/>
                        <a:pt x="107" y="174"/>
                      </a:cubicBezTo>
                      <a:cubicBezTo>
                        <a:pt x="107" y="174"/>
                        <a:pt x="107" y="174"/>
                        <a:pt x="107" y="174"/>
                      </a:cubicBezTo>
                      <a:cubicBezTo>
                        <a:pt x="108" y="174"/>
                        <a:pt x="108" y="174"/>
                        <a:pt x="108" y="174"/>
                      </a:cubicBezTo>
                      <a:cubicBezTo>
                        <a:pt x="121" y="184"/>
                        <a:pt x="121" y="184"/>
                        <a:pt x="121" y="184"/>
                      </a:cubicBezTo>
                      <a:cubicBezTo>
                        <a:pt x="123" y="184"/>
                        <a:pt x="123" y="184"/>
                        <a:pt x="123" y="184"/>
                      </a:cubicBezTo>
                      <a:cubicBezTo>
                        <a:pt x="126" y="180"/>
                        <a:pt x="126" y="180"/>
                        <a:pt x="126" y="180"/>
                      </a:cubicBezTo>
                      <a:cubicBezTo>
                        <a:pt x="127" y="180"/>
                        <a:pt x="127" y="180"/>
                        <a:pt x="127" y="180"/>
                      </a:cubicBezTo>
                      <a:cubicBezTo>
                        <a:pt x="127" y="179"/>
                        <a:pt x="127" y="179"/>
                        <a:pt x="127" y="179"/>
                      </a:cubicBezTo>
                      <a:cubicBezTo>
                        <a:pt x="127" y="179"/>
                        <a:pt x="127" y="179"/>
                        <a:pt x="127" y="179"/>
                      </a:cubicBezTo>
                      <a:cubicBezTo>
                        <a:pt x="128" y="179"/>
                        <a:pt x="128" y="179"/>
                        <a:pt x="128" y="179"/>
                      </a:cubicBezTo>
                      <a:cubicBezTo>
                        <a:pt x="135" y="180"/>
                        <a:pt x="135" y="180"/>
                        <a:pt x="135" y="180"/>
                      </a:cubicBezTo>
                      <a:cubicBezTo>
                        <a:pt x="137" y="167"/>
                        <a:pt x="137" y="167"/>
                        <a:pt x="137" y="167"/>
                      </a:cubicBezTo>
                      <a:cubicBezTo>
                        <a:pt x="147" y="184"/>
                        <a:pt x="147" y="184"/>
                        <a:pt x="147" y="184"/>
                      </a:cubicBezTo>
                      <a:cubicBezTo>
                        <a:pt x="155" y="185"/>
                        <a:pt x="155" y="185"/>
                        <a:pt x="155" y="185"/>
                      </a:cubicBezTo>
                      <a:cubicBezTo>
                        <a:pt x="156" y="185"/>
                        <a:pt x="156" y="185"/>
                        <a:pt x="156" y="185"/>
                      </a:cubicBezTo>
                      <a:cubicBezTo>
                        <a:pt x="157" y="185"/>
                        <a:pt x="157" y="185"/>
                        <a:pt x="157" y="185"/>
                      </a:cubicBezTo>
                      <a:cubicBezTo>
                        <a:pt x="157" y="186"/>
                        <a:pt x="157" y="186"/>
                        <a:pt x="157" y="186"/>
                      </a:cubicBezTo>
                      <a:cubicBezTo>
                        <a:pt x="157" y="191"/>
                        <a:pt x="157" y="191"/>
                        <a:pt x="157" y="191"/>
                      </a:cubicBezTo>
                      <a:cubicBezTo>
                        <a:pt x="160" y="190"/>
                        <a:pt x="160" y="190"/>
                        <a:pt x="160" y="190"/>
                      </a:cubicBezTo>
                      <a:cubicBezTo>
                        <a:pt x="173" y="173"/>
                        <a:pt x="173" y="173"/>
                        <a:pt x="173" y="173"/>
                      </a:cubicBezTo>
                      <a:cubicBezTo>
                        <a:pt x="179" y="181"/>
                        <a:pt x="179" y="181"/>
                        <a:pt x="179" y="181"/>
                      </a:cubicBezTo>
                      <a:cubicBezTo>
                        <a:pt x="179" y="178"/>
                        <a:pt x="179" y="178"/>
                        <a:pt x="179" y="178"/>
                      </a:cubicBezTo>
                      <a:cubicBezTo>
                        <a:pt x="179" y="178"/>
                        <a:pt x="179" y="178"/>
                        <a:pt x="179" y="178"/>
                      </a:cubicBezTo>
                      <a:cubicBezTo>
                        <a:pt x="179" y="178"/>
                        <a:pt x="179" y="178"/>
                        <a:pt x="179" y="178"/>
                      </a:cubicBezTo>
                      <a:cubicBezTo>
                        <a:pt x="179" y="178"/>
                        <a:pt x="179" y="178"/>
                        <a:pt x="179" y="178"/>
                      </a:cubicBezTo>
                      <a:cubicBezTo>
                        <a:pt x="183" y="170"/>
                        <a:pt x="183" y="170"/>
                        <a:pt x="183" y="170"/>
                      </a:cubicBezTo>
                      <a:cubicBezTo>
                        <a:pt x="186" y="164"/>
                        <a:pt x="186" y="164"/>
                        <a:pt x="186" y="164"/>
                      </a:cubicBezTo>
                      <a:cubicBezTo>
                        <a:pt x="196" y="164"/>
                        <a:pt x="196" y="164"/>
                        <a:pt x="196" y="164"/>
                      </a:cubicBezTo>
                      <a:cubicBezTo>
                        <a:pt x="198" y="152"/>
                        <a:pt x="198" y="152"/>
                        <a:pt x="198" y="152"/>
                      </a:cubicBezTo>
                      <a:cubicBezTo>
                        <a:pt x="199" y="152"/>
                        <a:pt x="199" y="152"/>
                        <a:pt x="199" y="152"/>
                      </a:cubicBezTo>
                      <a:cubicBezTo>
                        <a:pt x="200" y="153"/>
                        <a:pt x="200" y="153"/>
                        <a:pt x="200" y="153"/>
                      </a:cubicBezTo>
                      <a:cubicBezTo>
                        <a:pt x="207" y="154"/>
                        <a:pt x="207" y="154"/>
                        <a:pt x="207" y="154"/>
                      </a:cubicBezTo>
                      <a:cubicBezTo>
                        <a:pt x="208" y="150"/>
                        <a:pt x="208" y="150"/>
                        <a:pt x="208" y="150"/>
                      </a:cubicBezTo>
                      <a:cubicBezTo>
                        <a:pt x="205" y="144"/>
                        <a:pt x="205" y="144"/>
                        <a:pt x="205" y="144"/>
                      </a:cubicBezTo>
                      <a:cubicBezTo>
                        <a:pt x="205" y="143"/>
                        <a:pt x="205" y="143"/>
                        <a:pt x="205" y="143"/>
                      </a:cubicBezTo>
                      <a:cubicBezTo>
                        <a:pt x="207" y="138"/>
                        <a:pt x="207" y="138"/>
                        <a:pt x="207" y="138"/>
                      </a:cubicBezTo>
                      <a:cubicBezTo>
                        <a:pt x="207" y="138"/>
                        <a:pt x="207" y="138"/>
                        <a:pt x="207" y="138"/>
                      </a:cubicBezTo>
                      <a:cubicBezTo>
                        <a:pt x="207" y="137"/>
                        <a:pt x="207" y="137"/>
                        <a:pt x="207" y="137"/>
                      </a:cubicBezTo>
                      <a:cubicBezTo>
                        <a:pt x="208" y="137"/>
                        <a:pt x="208" y="137"/>
                        <a:pt x="208" y="137"/>
                      </a:cubicBezTo>
                      <a:cubicBezTo>
                        <a:pt x="208" y="137"/>
                        <a:pt x="208" y="137"/>
                        <a:pt x="208" y="137"/>
                      </a:cubicBezTo>
                      <a:cubicBezTo>
                        <a:pt x="229" y="126"/>
                        <a:pt x="229" y="126"/>
                        <a:pt x="229" y="126"/>
                      </a:cubicBezTo>
                      <a:cubicBezTo>
                        <a:pt x="228" y="115"/>
                        <a:pt x="228" y="115"/>
                        <a:pt x="228" y="115"/>
                      </a:cubicBezTo>
                      <a:cubicBezTo>
                        <a:pt x="228" y="115"/>
                        <a:pt x="228" y="115"/>
                        <a:pt x="228" y="115"/>
                      </a:cubicBezTo>
                      <a:cubicBezTo>
                        <a:pt x="228" y="114"/>
                        <a:pt x="228" y="114"/>
                        <a:pt x="228" y="114"/>
                      </a:cubicBezTo>
                      <a:cubicBezTo>
                        <a:pt x="232" y="106"/>
                        <a:pt x="232" y="106"/>
                        <a:pt x="232" y="106"/>
                      </a:cubicBezTo>
                      <a:cubicBezTo>
                        <a:pt x="233" y="105"/>
                        <a:pt x="233" y="105"/>
                        <a:pt x="233" y="105"/>
                      </a:cubicBezTo>
                      <a:cubicBezTo>
                        <a:pt x="233" y="105"/>
                        <a:pt x="233" y="105"/>
                        <a:pt x="233" y="105"/>
                      </a:cubicBezTo>
                      <a:cubicBezTo>
                        <a:pt x="239" y="90"/>
                        <a:pt x="239" y="90"/>
                        <a:pt x="239" y="90"/>
                      </a:cubicBezTo>
                      <a:cubicBezTo>
                        <a:pt x="239" y="90"/>
                        <a:pt x="239" y="90"/>
                        <a:pt x="239" y="90"/>
                      </a:cubicBezTo>
                      <a:cubicBezTo>
                        <a:pt x="239" y="90"/>
                        <a:pt x="239" y="90"/>
                        <a:pt x="239" y="90"/>
                      </a:cubicBezTo>
                      <a:cubicBezTo>
                        <a:pt x="245" y="84"/>
                        <a:pt x="245" y="84"/>
                        <a:pt x="245" y="84"/>
                      </a:cubicBezTo>
                      <a:cubicBezTo>
                        <a:pt x="248" y="78"/>
                        <a:pt x="248" y="78"/>
                        <a:pt x="248" y="78"/>
                      </a:cubicBezTo>
                      <a:cubicBezTo>
                        <a:pt x="248" y="78"/>
                        <a:pt x="248" y="78"/>
                        <a:pt x="248" y="78"/>
                      </a:cubicBezTo>
                      <a:cubicBezTo>
                        <a:pt x="248" y="78"/>
                        <a:pt x="248" y="78"/>
                        <a:pt x="248" y="78"/>
                      </a:cubicBezTo>
                      <a:cubicBezTo>
                        <a:pt x="251" y="73"/>
                        <a:pt x="251" y="73"/>
                        <a:pt x="251" y="73"/>
                      </a:cubicBezTo>
                      <a:cubicBezTo>
                        <a:pt x="248" y="67"/>
                        <a:pt x="248" y="67"/>
                        <a:pt x="248" y="67"/>
                      </a:cubicBezTo>
                      <a:cubicBezTo>
                        <a:pt x="248" y="66"/>
                        <a:pt x="248" y="66"/>
                        <a:pt x="248" y="66"/>
                      </a:cubicBezTo>
                      <a:cubicBezTo>
                        <a:pt x="248" y="66"/>
                        <a:pt x="248" y="66"/>
                        <a:pt x="248" y="66"/>
                      </a:cubicBezTo>
                      <a:cubicBezTo>
                        <a:pt x="248" y="60"/>
                        <a:pt x="248" y="60"/>
                        <a:pt x="248" y="60"/>
                      </a:cubicBezTo>
                      <a:cubicBezTo>
                        <a:pt x="245" y="60"/>
                        <a:pt x="245" y="60"/>
                        <a:pt x="245" y="60"/>
                      </a:cubicBezTo>
                      <a:cubicBezTo>
                        <a:pt x="239" y="63"/>
                        <a:pt x="239" y="63"/>
                        <a:pt x="239" y="63"/>
                      </a:cubicBezTo>
                      <a:cubicBezTo>
                        <a:pt x="236" y="65"/>
                        <a:pt x="232" y="64"/>
                        <a:pt x="227" y="61"/>
                      </a:cubicBezTo>
                      <a:cubicBezTo>
                        <a:pt x="225" y="59"/>
                        <a:pt x="225" y="55"/>
                        <a:pt x="226" y="49"/>
                      </a:cubicBezTo>
                      <a:cubicBezTo>
                        <a:pt x="223" y="49"/>
                        <a:pt x="223" y="49"/>
                        <a:pt x="223" y="49"/>
                      </a:cubicBezTo>
                      <a:cubicBezTo>
                        <a:pt x="221" y="51"/>
                        <a:pt x="221" y="51"/>
                        <a:pt x="221" y="51"/>
                      </a:cubicBezTo>
                      <a:cubicBezTo>
                        <a:pt x="217" y="55"/>
                        <a:pt x="215" y="57"/>
                        <a:pt x="214" y="57"/>
                      </a:cubicBezTo>
                      <a:cubicBezTo>
                        <a:pt x="213" y="57"/>
                        <a:pt x="213" y="57"/>
                        <a:pt x="212" y="57"/>
                      </a:cubicBezTo>
                      <a:cubicBezTo>
                        <a:pt x="211" y="56"/>
                        <a:pt x="211" y="54"/>
                        <a:pt x="211" y="50"/>
                      </a:cubicBezTo>
                      <a:cubicBezTo>
                        <a:pt x="211" y="47"/>
                        <a:pt x="211" y="44"/>
                        <a:pt x="212" y="44"/>
                      </a:cubicBezTo>
                      <a:cubicBezTo>
                        <a:pt x="213" y="42"/>
                        <a:pt x="213" y="42"/>
                        <a:pt x="214" y="43"/>
                      </a:cubicBezTo>
                      <a:cubicBezTo>
                        <a:pt x="222" y="29"/>
                        <a:pt x="222" y="29"/>
                        <a:pt x="222" y="29"/>
                      </a:cubicBezTo>
                      <a:cubicBezTo>
                        <a:pt x="224" y="24"/>
                        <a:pt x="224" y="24"/>
                        <a:pt x="224" y="24"/>
                      </a:cubicBezTo>
                      <a:cubicBezTo>
                        <a:pt x="225" y="18"/>
                        <a:pt x="225" y="18"/>
                        <a:pt x="225" y="18"/>
                      </a:cubicBezTo>
                      <a:cubicBezTo>
                        <a:pt x="221" y="14"/>
                        <a:pt x="221" y="14"/>
                        <a:pt x="221" y="14"/>
                      </a:cubicBezTo>
                      <a:cubicBezTo>
                        <a:pt x="219" y="13"/>
                        <a:pt x="219" y="10"/>
                        <a:pt x="220" y="6"/>
                      </a:cubicBezTo>
                      <a:cubicBezTo>
                        <a:pt x="220" y="4"/>
                        <a:pt x="220" y="4"/>
                        <a:pt x="220" y="4"/>
                      </a:cubicBezTo>
                      <a:cubicBezTo>
                        <a:pt x="220" y="2"/>
                        <a:pt x="219" y="1"/>
                        <a:pt x="217" y="0"/>
                      </a:cubicBezTo>
                      <a:cubicBezTo>
                        <a:pt x="217" y="0"/>
                        <a:pt x="217" y="0"/>
                        <a:pt x="217" y="0"/>
                      </a:cubicBezTo>
                      <a:cubicBezTo>
                        <a:pt x="216" y="1"/>
                        <a:pt x="216" y="1"/>
                        <a:pt x="216" y="1"/>
                      </a:cubicBezTo>
                      <a:cubicBezTo>
                        <a:pt x="215" y="4"/>
                        <a:pt x="212" y="6"/>
                        <a:pt x="208" y="4"/>
                      </a:cubicBezTo>
                      <a:cubicBezTo>
                        <a:pt x="206" y="4"/>
                        <a:pt x="203" y="4"/>
                        <a:pt x="201" y="4"/>
                      </a:cubicBez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8" name="ïṡḻîḍé">
                  <a:extLst>
                    <a:ext uri="{FF2B5EF4-FFF2-40B4-BE49-F238E27FC236}">
                      <a16:creationId xmlns:a16="http://schemas.microsoft.com/office/drawing/2014/main" id="{D65AD372-D694-468E-91C7-90346B14A5C0}"/>
                    </a:ext>
                  </a:extLst>
                </p:cNvPr>
                <p:cNvSpPr/>
                <p:nvPr/>
              </p:nvSpPr>
              <p:spPr bwMode="auto">
                <a:xfrm>
                  <a:off x="6436230" y="3977108"/>
                  <a:ext cx="484811" cy="490566"/>
                </a:xfrm>
                <a:custGeom>
                  <a:avLst/>
                  <a:gdLst>
                    <a:gd name="T0" fmla="*/ 134 w 142"/>
                    <a:gd name="T1" fmla="*/ 16 h 144"/>
                    <a:gd name="T2" fmla="*/ 129 w 142"/>
                    <a:gd name="T3" fmla="*/ 14 h 144"/>
                    <a:gd name="T4" fmla="*/ 125 w 142"/>
                    <a:gd name="T5" fmla="*/ 12 h 144"/>
                    <a:gd name="T6" fmla="*/ 117 w 142"/>
                    <a:gd name="T7" fmla="*/ 14 h 144"/>
                    <a:gd name="T8" fmla="*/ 111 w 142"/>
                    <a:gd name="T9" fmla="*/ 11 h 144"/>
                    <a:gd name="T10" fmla="*/ 110 w 142"/>
                    <a:gd name="T11" fmla="*/ 10 h 144"/>
                    <a:gd name="T12" fmla="*/ 102 w 142"/>
                    <a:gd name="T13" fmla="*/ 2 h 144"/>
                    <a:gd name="T14" fmla="*/ 88 w 142"/>
                    <a:gd name="T15" fmla="*/ 8 h 144"/>
                    <a:gd name="T16" fmla="*/ 86 w 142"/>
                    <a:gd name="T17" fmla="*/ 20 h 144"/>
                    <a:gd name="T18" fmla="*/ 81 w 142"/>
                    <a:gd name="T19" fmla="*/ 30 h 144"/>
                    <a:gd name="T20" fmla="*/ 72 w 142"/>
                    <a:gd name="T21" fmla="*/ 43 h 144"/>
                    <a:gd name="T22" fmla="*/ 58 w 142"/>
                    <a:gd name="T23" fmla="*/ 59 h 144"/>
                    <a:gd name="T24" fmla="*/ 44 w 142"/>
                    <a:gd name="T25" fmla="*/ 72 h 144"/>
                    <a:gd name="T26" fmla="*/ 36 w 142"/>
                    <a:gd name="T27" fmla="*/ 82 h 144"/>
                    <a:gd name="T28" fmla="*/ 0 w 142"/>
                    <a:gd name="T29" fmla="*/ 84 h 144"/>
                    <a:gd name="T30" fmla="*/ 10 w 142"/>
                    <a:gd name="T31" fmla="*/ 113 h 144"/>
                    <a:gd name="T32" fmla="*/ 16 w 142"/>
                    <a:gd name="T33" fmla="*/ 117 h 144"/>
                    <a:gd name="T34" fmla="*/ 21 w 142"/>
                    <a:gd name="T35" fmla="*/ 131 h 144"/>
                    <a:gd name="T36" fmla="*/ 22 w 142"/>
                    <a:gd name="T37" fmla="*/ 134 h 144"/>
                    <a:gd name="T38" fmla="*/ 31 w 142"/>
                    <a:gd name="T39" fmla="*/ 131 h 144"/>
                    <a:gd name="T40" fmla="*/ 35 w 142"/>
                    <a:gd name="T41" fmla="*/ 133 h 144"/>
                    <a:gd name="T42" fmla="*/ 38 w 142"/>
                    <a:gd name="T43" fmla="*/ 123 h 144"/>
                    <a:gd name="T44" fmla="*/ 55 w 142"/>
                    <a:gd name="T45" fmla="*/ 116 h 144"/>
                    <a:gd name="T46" fmla="*/ 56 w 142"/>
                    <a:gd name="T47" fmla="*/ 106 h 144"/>
                    <a:gd name="T48" fmla="*/ 60 w 142"/>
                    <a:gd name="T49" fmla="*/ 103 h 144"/>
                    <a:gd name="T50" fmla="*/ 61 w 142"/>
                    <a:gd name="T51" fmla="*/ 103 h 144"/>
                    <a:gd name="T52" fmla="*/ 68 w 142"/>
                    <a:gd name="T53" fmla="*/ 110 h 144"/>
                    <a:gd name="T54" fmla="*/ 70 w 142"/>
                    <a:gd name="T55" fmla="*/ 116 h 144"/>
                    <a:gd name="T56" fmla="*/ 76 w 142"/>
                    <a:gd name="T57" fmla="*/ 108 h 144"/>
                    <a:gd name="T58" fmla="*/ 81 w 142"/>
                    <a:gd name="T59" fmla="*/ 106 h 144"/>
                    <a:gd name="T60" fmla="*/ 87 w 142"/>
                    <a:gd name="T61" fmla="*/ 107 h 144"/>
                    <a:gd name="T62" fmla="*/ 90 w 142"/>
                    <a:gd name="T63" fmla="*/ 118 h 144"/>
                    <a:gd name="T64" fmla="*/ 94 w 142"/>
                    <a:gd name="T65" fmla="*/ 127 h 144"/>
                    <a:gd name="T66" fmla="*/ 97 w 142"/>
                    <a:gd name="T67" fmla="*/ 135 h 144"/>
                    <a:gd name="T68" fmla="*/ 104 w 142"/>
                    <a:gd name="T69" fmla="*/ 135 h 144"/>
                    <a:gd name="T70" fmla="*/ 104 w 142"/>
                    <a:gd name="T71" fmla="*/ 136 h 144"/>
                    <a:gd name="T72" fmla="*/ 108 w 142"/>
                    <a:gd name="T73" fmla="*/ 144 h 144"/>
                    <a:gd name="T74" fmla="*/ 110 w 142"/>
                    <a:gd name="T75" fmla="*/ 138 h 144"/>
                    <a:gd name="T76" fmla="*/ 112 w 142"/>
                    <a:gd name="T77" fmla="*/ 137 h 144"/>
                    <a:gd name="T78" fmla="*/ 115 w 142"/>
                    <a:gd name="T79" fmla="*/ 135 h 144"/>
                    <a:gd name="T80" fmla="*/ 118 w 142"/>
                    <a:gd name="T81" fmla="*/ 132 h 144"/>
                    <a:gd name="T82" fmla="*/ 94 w 142"/>
                    <a:gd name="T83" fmla="*/ 84 h 144"/>
                    <a:gd name="T84" fmla="*/ 88 w 142"/>
                    <a:gd name="T85" fmla="*/ 64 h 144"/>
                    <a:gd name="T86" fmla="*/ 87 w 142"/>
                    <a:gd name="T87" fmla="*/ 64 h 144"/>
                    <a:gd name="T88" fmla="*/ 91 w 142"/>
                    <a:gd name="T89" fmla="*/ 52 h 144"/>
                    <a:gd name="T90" fmla="*/ 130 w 142"/>
                    <a:gd name="T91" fmla="*/ 44 h 144"/>
                    <a:gd name="T92" fmla="*/ 140 w 142"/>
                    <a:gd name="T93" fmla="*/ 38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42" h="144">
                      <a:moveTo>
                        <a:pt x="142" y="29"/>
                      </a:moveTo>
                      <a:cubicBezTo>
                        <a:pt x="139" y="22"/>
                        <a:pt x="139" y="22"/>
                        <a:pt x="139" y="22"/>
                      </a:cubicBezTo>
                      <a:cubicBezTo>
                        <a:pt x="134" y="16"/>
                        <a:pt x="134" y="16"/>
                        <a:pt x="134" y="16"/>
                      </a:cubicBezTo>
                      <a:cubicBezTo>
                        <a:pt x="130" y="15"/>
                        <a:pt x="130" y="15"/>
                        <a:pt x="130" y="15"/>
                      </a:cubicBezTo>
                      <a:cubicBezTo>
                        <a:pt x="129" y="15"/>
                        <a:pt x="129" y="15"/>
                        <a:pt x="129" y="15"/>
                      </a:cubicBezTo>
                      <a:cubicBezTo>
                        <a:pt x="129" y="14"/>
                        <a:pt x="129" y="14"/>
                        <a:pt x="129" y="14"/>
                      </a:cubicBezTo>
                      <a:cubicBezTo>
                        <a:pt x="129" y="14"/>
                        <a:pt x="129" y="14"/>
                        <a:pt x="129" y="14"/>
                      </a:cubicBezTo>
                      <a:cubicBezTo>
                        <a:pt x="125" y="12"/>
                        <a:pt x="125" y="12"/>
                        <a:pt x="125" y="12"/>
                      </a:cubicBezTo>
                      <a:cubicBezTo>
                        <a:pt x="125" y="12"/>
                        <a:pt x="125" y="12"/>
                        <a:pt x="125" y="12"/>
                      </a:cubicBezTo>
                      <a:cubicBezTo>
                        <a:pt x="124" y="12"/>
                        <a:pt x="124" y="12"/>
                        <a:pt x="124" y="12"/>
                      </a:cubicBezTo>
                      <a:cubicBezTo>
                        <a:pt x="122" y="13"/>
                        <a:pt x="122" y="13"/>
                        <a:pt x="122" y="13"/>
                      </a:cubicBezTo>
                      <a:cubicBezTo>
                        <a:pt x="117" y="14"/>
                        <a:pt x="117" y="14"/>
                        <a:pt x="117" y="14"/>
                      </a:cubicBezTo>
                      <a:cubicBezTo>
                        <a:pt x="117" y="14"/>
                        <a:pt x="117" y="14"/>
                        <a:pt x="117" y="14"/>
                      </a:cubicBezTo>
                      <a:cubicBezTo>
                        <a:pt x="116" y="13"/>
                        <a:pt x="116" y="13"/>
                        <a:pt x="116" y="13"/>
                      </a:cubicBezTo>
                      <a:cubicBezTo>
                        <a:pt x="111" y="11"/>
                        <a:pt x="111" y="11"/>
                        <a:pt x="111" y="11"/>
                      </a:cubicBezTo>
                      <a:cubicBezTo>
                        <a:pt x="111" y="11"/>
                        <a:pt x="111" y="11"/>
                        <a:pt x="111" y="11"/>
                      </a:cubicBezTo>
                      <a:cubicBezTo>
                        <a:pt x="110" y="11"/>
                        <a:pt x="110" y="11"/>
                        <a:pt x="110" y="11"/>
                      </a:cubicBezTo>
                      <a:cubicBezTo>
                        <a:pt x="110" y="10"/>
                        <a:pt x="110" y="10"/>
                        <a:pt x="110" y="10"/>
                      </a:cubicBezTo>
                      <a:cubicBezTo>
                        <a:pt x="110" y="10"/>
                        <a:pt x="110" y="10"/>
                        <a:pt x="110" y="10"/>
                      </a:cubicBezTo>
                      <a:cubicBezTo>
                        <a:pt x="106" y="6"/>
                        <a:pt x="106" y="6"/>
                        <a:pt x="106" y="6"/>
                      </a:cubicBezTo>
                      <a:cubicBezTo>
                        <a:pt x="102" y="2"/>
                        <a:pt x="102" y="2"/>
                        <a:pt x="102" y="2"/>
                      </a:cubicBezTo>
                      <a:cubicBezTo>
                        <a:pt x="98" y="0"/>
                        <a:pt x="98" y="0"/>
                        <a:pt x="98" y="0"/>
                      </a:cubicBezTo>
                      <a:cubicBezTo>
                        <a:pt x="94" y="4"/>
                        <a:pt x="94" y="4"/>
                        <a:pt x="94" y="4"/>
                      </a:cubicBezTo>
                      <a:cubicBezTo>
                        <a:pt x="88" y="8"/>
                        <a:pt x="88" y="8"/>
                        <a:pt x="88" y="8"/>
                      </a:cubicBezTo>
                      <a:cubicBezTo>
                        <a:pt x="86" y="20"/>
                        <a:pt x="86" y="20"/>
                        <a:pt x="86" y="20"/>
                      </a:cubicBezTo>
                      <a:cubicBezTo>
                        <a:pt x="86" y="20"/>
                        <a:pt x="86" y="20"/>
                        <a:pt x="86" y="20"/>
                      </a:cubicBezTo>
                      <a:cubicBezTo>
                        <a:pt x="86" y="20"/>
                        <a:pt x="86" y="20"/>
                        <a:pt x="86" y="20"/>
                      </a:cubicBezTo>
                      <a:cubicBezTo>
                        <a:pt x="81" y="29"/>
                        <a:pt x="81" y="29"/>
                        <a:pt x="81" y="29"/>
                      </a:cubicBezTo>
                      <a:cubicBezTo>
                        <a:pt x="81" y="30"/>
                        <a:pt x="81" y="30"/>
                        <a:pt x="81" y="30"/>
                      </a:cubicBezTo>
                      <a:cubicBezTo>
                        <a:pt x="81" y="30"/>
                        <a:pt x="81" y="30"/>
                        <a:pt x="81" y="30"/>
                      </a:cubicBezTo>
                      <a:cubicBezTo>
                        <a:pt x="77" y="34"/>
                        <a:pt x="77" y="34"/>
                        <a:pt x="77" y="34"/>
                      </a:cubicBezTo>
                      <a:cubicBezTo>
                        <a:pt x="72" y="43"/>
                        <a:pt x="72" y="43"/>
                        <a:pt x="72" y="43"/>
                      </a:cubicBezTo>
                      <a:cubicBezTo>
                        <a:pt x="72" y="43"/>
                        <a:pt x="72" y="43"/>
                        <a:pt x="72" y="43"/>
                      </a:cubicBezTo>
                      <a:cubicBezTo>
                        <a:pt x="72" y="44"/>
                        <a:pt x="72" y="44"/>
                        <a:pt x="72" y="44"/>
                      </a:cubicBezTo>
                      <a:cubicBezTo>
                        <a:pt x="68" y="46"/>
                        <a:pt x="65" y="49"/>
                        <a:pt x="62" y="52"/>
                      </a:cubicBezTo>
                      <a:cubicBezTo>
                        <a:pt x="58" y="59"/>
                        <a:pt x="58" y="59"/>
                        <a:pt x="58" y="59"/>
                      </a:cubicBezTo>
                      <a:cubicBezTo>
                        <a:pt x="57" y="61"/>
                        <a:pt x="54" y="63"/>
                        <a:pt x="48" y="66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44" y="72"/>
                        <a:pt x="44" y="72"/>
                        <a:pt x="44" y="72"/>
                      </a:cubicBezTo>
                      <a:cubicBezTo>
                        <a:pt x="37" y="82"/>
                        <a:pt x="37" y="82"/>
                        <a:pt x="37" y="82"/>
                      </a:cubicBezTo>
                      <a:cubicBezTo>
                        <a:pt x="36" y="82"/>
                        <a:pt x="36" y="82"/>
                        <a:pt x="36" y="82"/>
                      </a:cubicBezTo>
                      <a:cubicBezTo>
                        <a:pt x="36" y="82"/>
                        <a:pt x="36" y="82"/>
                        <a:pt x="36" y="82"/>
                      </a:cubicBezTo>
                      <a:cubicBezTo>
                        <a:pt x="36" y="82"/>
                        <a:pt x="36" y="82"/>
                        <a:pt x="36" y="82"/>
                      </a:cubicBezTo>
                      <a:cubicBezTo>
                        <a:pt x="4" y="80"/>
                        <a:pt x="4" y="80"/>
                        <a:pt x="4" y="80"/>
                      </a:cubicBezTo>
                      <a:cubicBezTo>
                        <a:pt x="0" y="84"/>
                        <a:pt x="0" y="84"/>
                        <a:pt x="0" y="84"/>
                      </a:cubicBezTo>
                      <a:cubicBezTo>
                        <a:pt x="0" y="90"/>
                        <a:pt x="0" y="90"/>
                        <a:pt x="0" y="90"/>
                      </a:cubicBezTo>
                      <a:cubicBezTo>
                        <a:pt x="3" y="104"/>
                        <a:pt x="3" y="104"/>
                        <a:pt x="3" y="104"/>
                      </a:cubicBezTo>
                      <a:cubicBezTo>
                        <a:pt x="10" y="113"/>
                        <a:pt x="10" y="113"/>
                        <a:pt x="10" y="113"/>
                      </a:cubicBezTo>
                      <a:cubicBezTo>
                        <a:pt x="16" y="116"/>
                        <a:pt x="16" y="116"/>
                        <a:pt x="16" y="116"/>
                      </a:cubicBezTo>
                      <a:cubicBezTo>
                        <a:pt x="16" y="117"/>
                        <a:pt x="16" y="117"/>
                        <a:pt x="16" y="117"/>
                      </a:cubicBezTo>
                      <a:cubicBezTo>
                        <a:pt x="16" y="117"/>
                        <a:pt x="16" y="117"/>
                        <a:pt x="16" y="117"/>
                      </a:cubicBezTo>
                      <a:cubicBezTo>
                        <a:pt x="16" y="117"/>
                        <a:pt x="16" y="117"/>
                        <a:pt x="16" y="117"/>
                      </a:cubicBezTo>
                      <a:cubicBezTo>
                        <a:pt x="19" y="121"/>
                        <a:pt x="21" y="124"/>
                        <a:pt x="21" y="126"/>
                      </a:cubicBezTo>
                      <a:cubicBezTo>
                        <a:pt x="21" y="131"/>
                        <a:pt x="21" y="131"/>
                        <a:pt x="21" y="131"/>
                      </a:cubicBezTo>
                      <a:cubicBezTo>
                        <a:pt x="19" y="133"/>
                        <a:pt x="19" y="133"/>
                        <a:pt x="19" y="133"/>
                      </a:cubicBezTo>
                      <a:cubicBezTo>
                        <a:pt x="20" y="134"/>
                        <a:pt x="20" y="134"/>
                        <a:pt x="20" y="134"/>
                      </a:cubicBezTo>
                      <a:cubicBezTo>
                        <a:pt x="22" y="134"/>
                        <a:pt x="22" y="134"/>
                        <a:pt x="22" y="134"/>
                      </a:cubicBezTo>
                      <a:cubicBezTo>
                        <a:pt x="24" y="129"/>
                        <a:pt x="24" y="129"/>
                        <a:pt x="24" y="129"/>
                      </a:cubicBezTo>
                      <a:cubicBezTo>
                        <a:pt x="25" y="129"/>
                        <a:pt x="25" y="129"/>
                        <a:pt x="25" y="129"/>
                      </a:cubicBezTo>
                      <a:cubicBezTo>
                        <a:pt x="31" y="131"/>
                        <a:pt x="31" y="131"/>
                        <a:pt x="31" y="131"/>
                      </a:cubicBezTo>
                      <a:cubicBezTo>
                        <a:pt x="32" y="133"/>
                        <a:pt x="32" y="133"/>
                        <a:pt x="32" y="133"/>
                      </a:cubicBezTo>
                      <a:cubicBezTo>
                        <a:pt x="35" y="133"/>
                        <a:pt x="35" y="133"/>
                        <a:pt x="35" y="133"/>
                      </a:cubicBezTo>
                      <a:cubicBezTo>
                        <a:pt x="35" y="133"/>
                        <a:pt x="35" y="133"/>
                        <a:pt x="35" y="133"/>
                      </a:cubicBezTo>
                      <a:cubicBezTo>
                        <a:pt x="34" y="130"/>
                        <a:pt x="34" y="130"/>
                        <a:pt x="34" y="130"/>
                      </a:cubicBezTo>
                      <a:cubicBezTo>
                        <a:pt x="34" y="130"/>
                        <a:pt x="34" y="130"/>
                        <a:pt x="34" y="130"/>
                      </a:cubicBezTo>
                      <a:cubicBezTo>
                        <a:pt x="38" y="123"/>
                        <a:pt x="38" y="123"/>
                        <a:pt x="38" y="123"/>
                      </a:cubicBezTo>
                      <a:cubicBezTo>
                        <a:pt x="39" y="121"/>
                        <a:pt x="41" y="120"/>
                        <a:pt x="44" y="121"/>
                      </a:cubicBezTo>
                      <a:cubicBezTo>
                        <a:pt x="51" y="121"/>
                        <a:pt x="51" y="121"/>
                        <a:pt x="51" y="121"/>
                      </a:cubicBezTo>
                      <a:cubicBezTo>
                        <a:pt x="55" y="116"/>
                        <a:pt x="55" y="116"/>
                        <a:pt x="55" y="116"/>
                      </a:cubicBezTo>
                      <a:cubicBezTo>
                        <a:pt x="55" y="111"/>
                        <a:pt x="55" y="111"/>
                        <a:pt x="55" y="111"/>
                      </a:cubicBezTo>
                      <a:cubicBezTo>
                        <a:pt x="56" y="106"/>
                        <a:pt x="56" y="106"/>
                        <a:pt x="56" y="106"/>
                      </a:cubicBezTo>
                      <a:cubicBezTo>
                        <a:pt x="56" y="106"/>
                        <a:pt x="56" y="106"/>
                        <a:pt x="56" y="106"/>
                      </a:cubicBezTo>
                      <a:cubicBezTo>
                        <a:pt x="57" y="105"/>
                        <a:pt x="57" y="105"/>
                        <a:pt x="57" y="105"/>
                      </a:cubicBezTo>
                      <a:cubicBezTo>
                        <a:pt x="57" y="105"/>
                        <a:pt x="57" y="105"/>
                        <a:pt x="57" y="105"/>
                      </a:cubicBezTo>
                      <a:cubicBezTo>
                        <a:pt x="60" y="103"/>
                        <a:pt x="60" y="103"/>
                        <a:pt x="60" y="103"/>
                      </a:cubicBezTo>
                      <a:cubicBezTo>
                        <a:pt x="60" y="103"/>
                        <a:pt x="60" y="103"/>
                        <a:pt x="60" y="103"/>
                      </a:cubicBezTo>
                      <a:cubicBezTo>
                        <a:pt x="60" y="103"/>
                        <a:pt x="60" y="103"/>
                        <a:pt x="60" y="103"/>
                      </a:cubicBezTo>
                      <a:cubicBezTo>
                        <a:pt x="61" y="103"/>
                        <a:pt x="61" y="103"/>
                        <a:pt x="61" y="103"/>
                      </a:cubicBezTo>
                      <a:cubicBezTo>
                        <a:pt x="67" y="104"/>
                        <a:pt x="67" y="104"/>
                        <a:pt x="67" y="104"/>
                      </a:cubicBezTo>
                      <a:cubicBezTo>
                        <a:pt x="67" y="105"/>
                        <a:pt x="67" y="105"/>
                        <a:pt x="67" y="105"/>
                      </a:cubicBezTo>
                      <a:cubicBezTo>
                        <a:pt x="68" y="110"/>
                        <a:pt x="68" y="110"/>
                        <a:pt x="68" y="110"/>
                      </a:cubicBezTo>
                      <a:cubicBezTo>
                        <a:pt x="68" y="112"/>
                        <a:pt x="68" y="112"/>
                        <a:pt x="68" y="112"/>
                      </a:cubicBezTo>
                      <a:cubicBezTo>
                        <a:pt x="69" y="116"/>
                        <a:pt x="69" y="116"/>
                        <a:pt x="69" y="116"/>
                      </a:cubicBezTo>
                      <a:cubicBezTo>
                        <a:pt x="70" y="116"/>
                        <a:pt x="70" y="116"/>
                        <a:pt x="70" y="116"/>
                      </a:cubicBezTo>
                      <a:cubicBezTo>
                        <a:pt x="72" y="113"/>
                        <a:pt x="72" y="113"/>
                        <a:pt x="72" y="113"/>
                      </a:cubicBezTo>
                      <a:cubicBezTo>
                        <a:pt x="72" y="113"/>
                        <a:pt x="72" y="113"/>
                        <a:pt x="72" y="113"/>
                      </a:cubicBezTo>
                      <a:cubicBezTo>
                        <a:pt x="76" y="108"/>
                        <a:pt x="76" y="108"/>
                        <a:pt x="76" y="108"/>
                      </a:cubicBezTo>
                      <a:cubicBezTo>
                        <a:pt x="76" y="108"/>
                        <a:pt x="76" y="108"/>
                        <a:pt x="76" y="108"/>
                      </a:cubicBezTo>
                      <a:cubicBezTo>
                        <a:pt x="80" y="106"/>
                        <a:pt x="80" y="106"/>
                        <a:pt x="80" y="106"/>
                      </a:cubicBezTo>
                      <a:cubicBezTo>
                        <a:pt x="81" y="106"/>
                        <a:pt x="81" y="106"/>
                        <a:pt x="81" y="106"/>
                      </a:cubicBezTo>
                      <a:cubicBezTo>
                        <a:pt x="81" y="105"/>
                        <a:pt x="81" y="105"/>
                        <a:pt x="81" y="105"/>
                      </a:cubicBezTo>
                      <a:cubicBezTo>
                        <a:pt x="86" y="107"/>
                        <a:pt x="86" y="107"/>
                        <a:pt x="86" y="107"/>
                      </a:cubicBezTo>
                      <a:cubicBezTo>
                        <a:pt x="87" y="107"/>
                        <a:pt x="87" y="107"/>
                        <a:pt x="87" y="107"/>
                      </a:cubicBezTo>
                      <a:cubicBezTo>
                        <a:pt x="88" y="107"/>
                        <a:pt x="88" y="107"/>
                        <a:pt x="88" y="107"/>
                      </a:cubicBezTo>
                      <a:cubicBezTo>
                        <a:pt x="90" y="113"/>
                        <a:pt x="90" y="113"/>
                        <a:pt x="90" y="113"/>
                      </a:cubicBezTo>
                      <a:cubicBezTo>
                        <a:pt x="90" y="118"/>
                        <a:pt x="90" y="118"/>
                        <a:pt x="90" y="118"/>
                      </a:cubicBezTo>
                      <a:cubicBezTo>
                        <a:pt x="94" y="126"/>
                        <a:pt x="94" y="126"/>
                        <a:pt x="94" y="126"/>
                      </a:cubicBezTo>
                      <a:cubicBezTo>
                        <a:pt x="94" y="126"/>
                        <a:pt x="94" y="126"/>
                        <a:pt x="94" y="126"/>
                      </a:cubicBezTo>
                      <a:cubicBezTo>
                        <a:pt x="94" y="127"/>
                        <a:pt x="94" y="127"/>
                        <a:pt x="94" y="127"/>
                      </a:cubicBezTo>
                      <a:cubicBezTo>
                        <a:pt x="94" y="132"/>
                        <a:pt x="94" y="132"/>
                        <a:pt x="94" y="132"/>
                      </a:cubicBezTo>
                      <a:cubicBezTo>
                        <a:pt x="96" y="135"/>
                        <a:pt x="96" y="135"/>
                        <a:pt x="96" y="135"/>
                      </a:cubicBezTo>
                      <a:cubicBezTo>
                        <a:pt x="97" y="135"/>
                        <a:pt x="97" y="135"/>
                        <a:pt x="97" y="135"/>
                      </a:cubicBezTo>
                      <a:cubicBezTo>
                        <a:pt x="98" y="133"/>
                        <a:pt x="98" y="133"/>
                        <a:pt x="98" y="133"/>
                      </a:cubicBezTo>
                      <a:cubicBezTo>
                        <a:pt x="99" y="132"/>
                        <a:pt x="99" y="132"/>
                        <a:pt x="99" y="132"/>
                      </a:cubicBezTo>
                      <a:cubicBezTo>
                        <a:pt x="104" y="135"/>
                        <a:pt x="104" y="135"/>
                        <a:pt x="104" y="135"/>
                      </a:cubicBezTo>
                      <a:cubicBezTo>
                        <a:pt x="104" y="135"/>
                        <a:pt x="104" y="135"/>
                        <a:pt x="104" y="135"/>
                      </a:cubicBezTo>
                      <a:cubicBezTo>
                        <a:pt x="104" y="135"/>
                        <a:pt x="104" y="135"/>
                        <a:pt x="104" y="135"/>
                      </a:cubicBezTo>
                      <a:cubicBezTo>
                        <a:pt x="104" y="136"/>
                        <a:pt x="104" y="136"/>
                        <a:pt x="104" y="136"/>
                      </a:cubicBezTo>
                      <a:cubicBezTo>
                        <a:pt x="104" y="136"/>
                        <a:pt x="104" y="136"/>
                        <a:pt x="104" y="136"/>
                      </a:cubicBezTo>
                      <a:cubicBezTo>
                        <a:pt x="106" y="143"/>
                        <a:pt x="106" y="143"/>
                        <a:pt x="106" y="143"/>
                      </a:cubicBezTo>
                      <a:cubicBezTo>
                        <a:pt x="108" y="144"/>
                        <a:pt x="108" y="144"/>
                        <a:pt x="108" y="144"/>
                      </a:cubicBezTo>
                      <a:cubicBezTo>
                        <a:pt x="108" y="143"/>
                        <a:pt x="108" y="143"/>
                        <a:pt x="108" y="143"/>
                      </a:cubicBezTo>
                      <a:cubicBezTo>
                        <a:pt x="110" y="138"/>
                        <a:pt x="110" y="138"/>
                        <a:pt x="110" y="138"/>
                      </a:cubicBezTo>
                      <a:cubicBezTo>
                        <a:pt x="110" y="138"/>
                        <a:pt x="110" y="138"/>
                        <a:pt x="110" y="138"/>
                      </a:cubicBezTo>
                      <a:cubicBezTo>
                        <a:pt x="111" y="137"/>
                        <a:pt x="111" y="137"/>
                        <a:pt x="111" y="137"/>
                      </a:cubicBezTo>
                      <a:cubicBezTo>
                        <a:pt x="111" y="137"/>
                        <a:pt x="111" y="137"/>
                        <a:pt x="111" y="137"/>
                      </a:cubicBezTo>
                      <a:cubicBezTo>
                        <a:pt x="112" y="137"/>
                        <a:pt x="112" y="137"/>
                        <a:pt x="112" y="137"/>
                      </a:cubicBezTo>
                      <a:cubicBezTo>
                        <a:pt x="114" y="135"/>
                        <a:pt x="114" y="135"/>
                        <a:pt x="114" y="135"/>
                      </a:cubicBezTo>
                      <a:cubicBezTo>
                        <a:pt x="115" y="135"/>
                        <a:pt x="115" y="135"/>
                        <a:pt x="115" y="135"/>
                      </a:cubicBezTo>
                      <a:cubicBezTo>
                        <a:pt x="115" y="135"/>
                        <a:pt x="115" y="135"/>
                        <a:pt x="115" y="135"/>
                      </a:cubicBezTo>
                      <a:cubicBezTo>
                        <a:pt x="118" y="135"/>
                        <a:pt x="118" y="135"/>
                        <a:pt x="118" y="135"/>
                      </a:cubicBezTo>
                      <a:cubicBezTo>
                        <a:pt x="118" y="133"/>
                        <a:pt x="118" y="133"/>
                        <a:pt x="118" y="133"/>
                      </a:cubicBezTo>
                      <a:cubicBezTo>
                        <a:pt x="118" y="132"/>
                        <a:pt x="118" y="132"/>
                        <a:pt x="118" y="132"/>
                      </a:cubicBezTo>
                      <a:cubicBezTo>
                        <a:pt x="116" y="113"/>
                        <a:pt x="116" y="113"/>
                        <a:pt x="116" y="113"/>
                      </a:cubicBezTo>
                      <a:cubicBezTo>
                        <a:pt x="108" y="101"/>
                        <a:pt x="108" y="101"/>
                        <a:pt x="108" y="101"/>
                      </a:cubicBezTo>
                      <a:cubicBezTo>
                        <a:pt x="94" y="84"/>
                        <a:pt x="94" y="84"/>
                        <a:pt x="94" y="84"/>
                      </a:cubicBezTo>
                      <a:cubicBezTo>
                        <a:pt x="93" y="84"/>
                        <a:pt x="93" y="84"/>
                        <a:pt x="93" y="84"/>
                      </a:cubicBezTo>
                      <a:cubicBezTo>
                        <a:pt x="92" y="73"/>
                        <a:pt x="92" y="73"/>
                        <a:pt x="92" y="73"/>
                      </a:cubicBezTo>
                      <a:cubicBezTo>
                        <a:pt x="88" y="64"/>
                        <a:pt x="88" y="64"/>
                        <a:pt x="88" y="64"/>
                      </a:cubicBezTo>
                      <a:cubicBezTo>
                        <a:pt x="88" y="64"/>
                        <a:pt x="88" y="64"/>
                        <a:pt x="88" y="64"/>
                      </a:cubicBezTo>
                      <a:cubicBezTo>
                        <a:pt x="87" y="64"/>
                        <a:pt x="87" y="64"/>
                        <a:pt x="87" y="64"/>
                      </a:cubicBezTo>
                      <a:cubicBezTo>
                        <a:pt x="87" y="64"/>
                        <a:pt x="87" y="64"/>
                        <a:pt x="87" y="64"/>
                      </a:cubicBezTo>
                      <a:cubicBezTo>
                        <a:pt x="88" y="63"/>
                        <a:pt x="88" y="63"/>
                        <a:pt x="88" y="63"/>
                      </a:cubicBezTo>
                      <a:cubicBezTo>
                        <a:pt x="90" y="52"/>
                        <a:pt x="90" y="52"/>
                        <a:pt x="90" y="52"/>
                      </a:cubicBezTo>
                      <a:cubicBezTo>
                        <a:pt x="91" y="52"/>
                        <a:pt x="91" y="52"/>
                        <a:pt x="91" y="52"/>
                      </a:cubicBezTo>
                      <a:cubicBezTo>
                        <a:pt x="92" y="52"/>
                        <a:pt x="92" y="52"/>
                        <a:pt x="92" y="52"/>
                      </a:cubicBezTo>
                      <a:cubicBezTo>
                        <a:pt x="117" y="51"/>
                        <a:pt x="117" y="51"/>
                        <a:pt x="117" y="51"/>
                      </a:cubicBezTo>
                      <a:cubicBezTo>
                        <a:pt x="130" y="44"/>
                        <a:pt x="130" y="44"/>
                        <a:pt x="130" y="44"/>
                      </a:cubicBezTo>
                      <a:cubicBezTo>
                        <a:pt x="130" y="44"/>
                        <a:pt x="130" y="44"/>
                        <a:pt x="130" y="44"/>
                      </a:cubicBezTo>
                      <a:cubicBezTo>
                        <a:pt x="131" y="43"/>
                        <a:pt x="131" y="43"/>
                        <a:pt x="131" y="43"/>
                      </a:cubicBezTo>
                      <a:cubicBezTo>
                        <a:pt x="136" y="42"/>
                        <a:pt x="139" y="40"/>
                        <a:pt x="140" y="38"/>
                      </a:cubicBezTo>
                      <a:cubicBezTo>
                        <a:pt x="141" y="36"/>
                        <a:pt x="142" y="33"/>
                        <a:pt x="142" y="29"/>
                      </a:cubicBez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29" name="isľide">
                  <a:extLst>
                    <a:ext uri="{FF2B5EF4-FFF2-40B4-BE49-F238E27FC236}">
                      <a16:creationId xmlns:a16="http://schemas.microsoft.com/office/drawing/2014/main" id="{A6C5F9E1-97CD-47A5-8C7B-1FD7BF7F91EC}"/>
                    </a:ext>
                  </a:extLst>
                </p:cNvPr>
                <p:cNvSpPr/>
                <p:nvPr/>
              </p:nvSpPr>
              <p:spPr bwMode="auto">
                <a:xfrm>
                  <a:off x="6436230" y="3023310"/>
                  <a:ext cx="552426" cy="984008"/>
                </a:xfrm>
                <a:custGeom>
                  <a:avLst/>
                  <a:gdLst>
                    <a:gd name="T0" fmla="*/ 48 w 162"/>
                    <a:gd name="T1" fmla="*/ 90 h 289"/>
                    <a:gd name="T2" fmla="*/ 61 w 162"/>
                    <a:gd name="T3" fmla="*/ 100 h 289"/>
                    <a:gd name="T4" fmla="*/ 70 w 162"/>
                    <a:gd name="T5" fmla="*/ 108 h 289"/>
                    <a:gd name="T6" fmla="*/ 88 w 162"/>
                    <a:gd name="T7" fmla="*/ 114 h 289"/>
                    <a:gd name="T8" fmla="*/ 88 w 162"/>
                    <a:gd name="T9" fmla="*/ 115 h 289"/>
                    <a:gd name="T10" fmla="*/ 93 w 162"/>
                    <a:gd name="T11" fmla="*/ 123 h 289"/>
                    <a:gd name="T12" fmla="*/ 89 w 162"/>
                    <a:gd name="T13" fmla="*/ 136 h 289"/>
                    <a:gd name="T14" fmla="*/ 88 w 162"/>
                    <a:gd name="T15" fmla="*/ 144 h 289"/>
                    <a:gd name="T16" fmla="*/ 84 w 162"/>
                    <a:gd name="T17" fmla="*/ 158 h 289"/>
                    <a:gd name="T18" fmla="*/ 70 w 162"/>
                    <a:gd name="T19" fmla="*/ 156 h 289"/>
                    <a:gd name="T20" fmla="*/ 56 w 162"/>
                    <a:gd name="T21" fmla="*/ 166 h 289"/>
                    <a:gd name="T22" fmla="*/ 58 w 162"/>
                    <a:gd name="T23" fmla="*/ 177 h 289"/>
                    <a:gd name="T24" fmla="*/ 44 w 162"/>
                    <a:gd name="T25" fmla="*/ 174 h 289"/>
                    <a:gd name="T26" fmla="*/ 32 w 162"/>
                    <a:gd name="T27" fmla="*/ 169 h 289"/>
                    <a:gd name="T28" fmla="*/ 20 w 162"/>
                    <a:gd name="T29" fmla="*/ 196 h 289"/>
                    <a:gd name="T30" fmla="*/ 24 w 162"/>
                    <a:gd name="T31" fmla="*/ 204 h 289"/>
                    <a:gd name="T32" fmla="*/ 26 w 162"/>
                    <a:gd name="T33" fmla="*/ 211 h 289"/>
                    <a:gd name="T34" fmla="*/ 27 w 162"/>
                    <a:gd name="T35" fmla="*/ 222 h 289"/>
                    <a:gd name="T36" fmla="*/ 3 w 162"/>
                    <a:gd name="T37" fmla="*/ 227 h 289"/>
                    <a:gd name="T38" fmla="*/ 3 w 162"/>
                    <a:gd name="T39" fmla="*/ 243 h 289"/>
                    <a:gd name="T40" fmla="*/ 6 w 162"/>
                    <a:gd name="T41" fmla="*/ 254 h 289"/>
                    <a:gd name="T42" fmla="*/ 33 w 162"/>
                    <a:gd name="T43" fmla="*/ 252 h 289"/>
                    <a:gd name="T44" fmla="*/ 43 w 162"/>
                    <a:gd name="T45" fmla="*/ 260 h 289"/>
                    <a:gd name="T46" fmla="*/ 51 w 162"/>
                    <a:gd name="T47" fmla="*/ 266 h 289"/>
                    <a:gd name="T48" fmla="*/ 58 w 162"/>
                    <a:gd name="T49" fmla="*/ 260 h 289"/>
                    <a:gd name="T50" fmla="*/ 76 w 162"/>
                    <a:gd name="T51" fmla="*/ 273 h 289"/>
                    <a:gd name="T52" fmla="*/ 98 w 162"/>
                    <a:gd name="T53" fmla="*/ 274 h 289"/>
                    <a:gd name="T54" fmla="*/ 104 w 162"/>
                    <a:gd name="T55" fmla="*/ 278 h 289"/>
                    <a:gd name="T56" fmla="*/ 104 w 162"/>
                    <a:gd name="T57" fmla="*/ 279 h 289"/>
                    <a:gd name="T58" fmla="*/ 113 w 162"/>
                    <a:gd name="T59" fmla="*/ 287 h 289"/>
                    <a:gd name="T60" fmla="*/ 124 w 162"/>
                    <a:gd name="T61" fmla="*/ 280 h 289"/>
                    <a:gd name="T62" fmla="*/ 120 w 162"/>
                    <a:gd name="T63" fmla="*/ 274 h 289"/>
                    <a:gd name="T64" fmla="*/ 124 w 162"/>
                    <a:gd name="T65" fmla="*/ 257 h 289"/>
                    <a:gd name="T66" fmla="*/ 134 w 162"/>
                    <a:gd name="T67" fmla="*/ 256 h 289"/>
                    <a:gd name="T68" fmla="*/ 121 w 162"/>
                    <a:gd name="T69" fmla="*/ 242 h 289"/>
                    <a:gd name="T70" fmla="*/ 117 w 162"/>
                    <a:gd name="T71" fmla="*/ 237 h 289"/>
                    <a:gd name="T72" fmla="*/ 122 w 162"/>
                    <a:gd name="T73" fmla="*/ 231 h 289"/>
                    <a:gd name="T74" fmla="*/ 151 w 162"/>
                    <a:gd name="T75" fmla="*/ 233 h 289"/>
                    <a:gd name="T76" fmla="*/ 162 w 162"/>
                    <a:gd name="T77" fmla="*/ 231 h 289"/>
                    <a:gd name="T78" fmla="*/ 145 w 162"/>
                    <a:gd name="T79" fmla="*/ 187 h 289"/>
                    <a:gd name="T80" fmla="*/ 137 w 162"/>
                    <a:gd name="T81" fmla="*/ 184 h 289"/>
                    <a:gd name="T82" fmla="*/ 136 w 162"/>
                    <a:gd name="T83" fmla="*/ 172 h 289"/>
                    <a:gd name="T84" fmla="*/ 138 w 162"/>
                    <a:gd name="T85" fmla="*/ 95 h 289"/>
                    <a:gd name="T86" fmla="*/ 140 w 162"/>
                    <a:gd name="T87" fmla="*/ 80 h 289"/>
                    <a:gd name="T88" fmla="*/ 148 w 162"/>
                    <a:gd name="T89" fmla="*/ 68 h 289"/>
                    <a:gd name="T90" fmla="*/ 139 w 162"/>
                    <a:gd name="T91" fmla="*/ 55 h 289"/>
                    <a:gd name="T92" fmla="*/ 138 w 162"/>
                    <a:gd name="T93" fmla="*/ 44 h 289"/>
                    <a:gd name="T94" fmla="*/ 138 w 162"/>
                    <a:gd name="T95" fmla="*/ 43 h 289"/>
                    <a:gd name="T96" fmla="*/ 146 w 162"/>
                    <a:gd name="T97" fmla="*/ 18 h 289"/>
                    <a:gd name="T98" fmla="*/ 150 w 162"/>
                    <a:gd name="T99" fmla="*/ 10 h 289"/>
                    <a:gd name="T100" fmla="*/ 156 w 162"/>
                    <a:gd name="T101" fmla="*/ 6 h 289"/>
                    <a:gd name="T102" fmla="*/ 148 w 162"/>
                    <a:gd name="T103" fmla="*/ 0 h 289"/>
                    <a:gd name="T104" fmla="*/ 134 w 162"/>
                    <a:gd name="T105" fmla="*/ 5 h 289"/>
                    <a:gd name="T106" fmla="*/ 122 w 162"/>
                    <a:gd name="T107" fmla="*/ 16 h 289"/>
                    <a:gd name="T108" fmla="*/ 105 w 162"/>
                    <a:gd name="T109" fmla="*/ 28 h 289"/>
                    <a:gd name="T110" fmla="*/ 98 w 162"/>
                    <a:gd name="T111" fmla="*/ 35 h 289"/>
                    <a:gd name="T112" fmla="*/ 93 w 162"/>
                    <a:gd name="T113" fmla="*/ 59 h 289"/>
                    <a:gd name="T114" fmla="*/ 92 w 162"/>
                    <a:gd name="T115" fmla="*/ 66 h 289"/>
                    <a:gd name="T116" fmla="*/ 87 w 162"/>
                    <a:gd name="T117" fmla="*/ 72 h 289"/>
                    <a:gd name="T118" fmla="*/ 86 w 162"/>
                    <a:gd name="T119" fmla="*/ 73 h 289"/>
                    <a:gd name="T120" fmla="*/ 76 w 162"/>
                    <a:gd name="T121" fmla="*/ 74 h 289"/>
                    <a:gd name="T122" fmla="*/ 76 w 162"/>
                    <a:gd name="T123" fmla="*/ 74 h 289"/>
                    <a:gd name="T124" fmla="*/ 54 w 162"/>
                    <a:gd name="T125" fmla="*/ 66 h 28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62" h="289">
                      <a:moveTo>
                        <a:pt x="54" y="66"/>
                      </a:moveTo>
                      <a:cubicBezTo>
                        <a:pt x="52" y="65"/>
                        <a:pt x="52" y="65"/>
                        <a:pt x="52" y="65"/>
                      </a:cubicBezTo>
                      <a:cubicBezTo>
                        <a:pt x="48" y="90"/>
                        <a:pt x="48" y="90"/>
                        <a:pt x="48" y="90"/>
                      </a:cubicBezTo>
                      <a:cubicBezTo>
                        <a:pt x="54" y="98"/>
                        <a:pt x="54" y="98"/>
                        <a:pt x="54" y="98"/>
                      </a:cubicBezTo>
                      <a:cubicBezTo>
                        <a:pt x="61" y="100"/>
                        <a:pt x="61" y="100"/>
                        <a:pt x="61" y="100"/>
                      </a:cubicBezTo>
                      <a:cubicBezTo>
                        <a:pt x="61" y="100"/>
                        <a:pt x="61" y="100"/>
                        <a:pt x="61" y="100"/>
                      </a:cubicBezTo>
                      <a:cubicBezTo>
                        <a:pt x="61" y="100"/>
                        <a:pt x="61" y="100"/>
                        <a:pt x="61" y="100"/>
                      </a:cubicBezTo>
                      <a:cubicBezTo>
                        <a:pt x="62" y="101"/>
                        <a:pt x="62" y="101"/>
                        <a:pt x="62" y="101"/>
                      </a:cubicBezTo>
                      <a:cubicBezTo>
                        <a:pt x="70" y="108"/>
                        <a:pt x="70" y="108"/>
                        <a:pt x="70" y="108"/>
                      </a:cubicBezTo>
                      <a:cubicBezTo>
                        <a:pt x="82" y="110"/>
                        <a:pt x="82" y="110"/>
                        <a:pt x="82" y="110"/>
                      </a:cubicBezTo>
                      <a:cubicBezTo>
                        <a:pt x="82" y="110"/>
                        <a:pt x="82" y="110"/>
                        <a:pt x="82" y="110"/>
                      </a:cubicBezTo>
                      <a:cubicBezTo>
                        <a:pt x="88" y="114"/>
                        <a:pt x="88" y="114"/>
                        <a:pt x="88" y="114"/>
                      </a:cubicBezTo>
                      <a:cubicBezTo>
                        <a:pt x="88" y="114"/>
                        <a:pt x="88" y="114"/>
                        <a:pt x="88" y="114"/>
                      </a:cubicBezTo>
                      <a:cubicBezTo>
                        <a:pt x="88" y="114"/>
                        <a:pt x="88" y="114"/>
                        <a:pt x="88" y="114"/>
                      </a:cubicBezTo>
                      <a:cubicBezTo>
                        <a:pt x="88" y="115"/>
                        <a:pt x="88" y="115"/>
                        <a:pt x="88" y="115"/>
                      </a:cubicBezTo>
                      <a:cubicBezTo>
                        <a:pt x="93" y="122"/>
                        <a:pt x="93" y="122"/>
                        <a:pt x="93" y="122"/>
                      </a:cubicBezTo>
                      <a:cubicBezTo>
                        <a:pt x="94" y="122"/>
                        <a:pt x="94" y="122"/>
                        <a:pt x="94" y="122"/>
                      </a:cubicBezTo>
                      <a:cubicBezTo>
                        <a:pt x="93" y="123"/>
                        <a:pt x="93" y="123"/>
                        <a:pt x="93" y="123"/>
                      </a:cubicBezTo>
                      <a:cubicBezTo>
                        <a:pt x="89" y="130"/>
                        <a:pt x="89" y="130"/>
                        <a:pt x="89" y="130"/>
                      </a:cubicBezTo>
                      <a:cubicBezTo>
                        <a:pt x="88" y="130"/>
                        <a:pt x="88" y="132"/>
                        <a:pt x="88" y="136"/>
                      </a:cubicBezTo>
                      <a:cubicBezTo>
                        <a:pt x="89" y="136"/>
                        <a:pt x="89" y="136"/>
                        <a:pt x="89" y="136"/>
                      </a:cubicBezTo>
                      <a:cubicBezTo>
                        <a:pt x="89" y="143"/>
                        <a:pt x="89" y="143"/>
                        <a:pt x="89" y="143"/>
                      </a:cubicBezTo>
                      <a:cubicBezTo>
                        <a:pt x="88" y="144"/>
                        <a:pt x="88" y="144"/>
                        <a:pt x="88" y="144"/>
                      </a:cubicBezTo>
                      <a:cubicBezTo>
                        <a:pt x="88" y="144"/>
                        <a:pt x="88" y="144"/>
                        <a:pt x="88" y="144"/>
                      </a:cubicBezTo>
                      <a:cubicBezTo>
                        <a:pt x="85" y="156"/>
                        <a:pt x="85" y="156"/>
                        <a:pt x="85" y="156"/>
                      </a:cubicBezTo>
                      <a:cubicBezTo>
                        <a:pt x="84" y="158"/>
                        <a:pt x="84" y="158"/>
                        <a:pt x="84" y="158"/>
                      </a:cubicBezTo>
                      <a:cubicBezTo>
                        <a:pt x="84" y="158"/>
                        <a:pt x="84" y="158"/>
                        <a:pt x="84" y="158"/>
                      </a:cubicBezTo>
                      <a:cubicBezTo>
                        <a:pt x="82" y="157"/>
                        <a:pt x="82" y="157"/>
                        <a:pt x="82" y="157"/>
                      </a:cubicBezTo>
                      <a:cubicBezTo>
                        <a:pt x="77" y="156"/>
                        <a:pt x="77" y="156"/>
                        <a:pt x="77" y="156"/>
                      </a:cubicBezTo>
                      <a:cubicBezTo>
                        <a:pt x="70" y="156"/>
                        <a:pt x="70" y="156"/>
                        <a:pt x="70" y="156"/>
                      </a:cubicBezTo>
                      <a:cubicBezTo>
                        <a:pt x="64" y="158"/>
                        <a:pt x="64" y="158"/>
                        <a:pt x="64" y="158"/>
                      </a:cubicBezTo>
                      <a:cubicBezTo>
                        <a:pt x="58" y="164"/>
                        <a:pt x="58" y="164"/>
                        <a:pt x="58" y="164"/>
                      </a:cubicBezTo>
                      <a:cubicBezTo>
                        <a:pt x="56" y="166"/>
                        <a:pt x="56" y="166"/>
                        <a:pt x="56" y="166"/>
                      </a:cubicBezTo>
                      <a:cubicBezTo>
                        <a:pt x="65" y="170"/>
                        <a:pt x="65" y="170"/>
                        <a:pt x="65" y="170"/>
                      </a:cubicBezTo>
                      <a:cubicBezTo>
                        <a:pt x="64" y="172"/>
                        <a:pt x="64" y="172"/>
                        <a:pt x="64" y="172"/>
                      </a:cubicBezTo>
                      <a:cubicBezTo>
                        <a:pt x="64" y="174"/>
                        <a:pt x="62" y="176"/>
                        <a:pt x="58" y="177"/>
                      </a:cubicBezTo>
                      <a:cubicBezTo>
                        <a:pt x="53" y="177"/>
                        <a:pt x="53" y="177"/>
                        <a:pt x="53" y="177"/>
                      </a:cubicBezTo>
                      <a:cubicBezTo>
                        <a:pt x="44" y="174"/>
                        <a:pt x="44" y="174"/>
                        <a:pt x="44" y="174"/>
                      </a:cubicBezTo>
                      <a:cubicBezTo>
                        <a:pt x="44" y="174"/>
                        <a:pt x="44" y="174"/>
                        <a:pt x="44" y="174"/>
                      </a:cubicBezTo>
                      <a:cubicBezTo>
                        <a:pt x="44" y="174"/>
                        <a:pt x="44" y="174"/>
                        <a:pt x="44" y="174"/>
                      </a:cubicBezTo>
                      <a:cubicBezTo>
                        <a:pt x="35" y="169"/>
                        <a:pt x="35" y="169"/>
                        <a:pt x="35" y="169"/>
                      </a:cubicBezTo>
                      <a:cubicBezTo>
                        <a:pt x="32" y="169"/>
                        <a:pt x="32" y="169"/>
                        <a:pt x="32" y="169"/>
                      </a:cubicBezTo>
                      <a:cubicBezTo>
                        <a:pt x="22" y="183"/>
                        <a:pt x="22" y="183"/>
                        <a:pt x="22" y="183"/>
                      </a:cubicBezTo>
                      <a:cubicBezTo>
                        <a:pt x="20" y="188"/>
                        <a:pt x="20" y="188"/>
                        <a:pt x="20" y="188"/>
                      </a:cubicBezTo>
                      <a:cubicBezTo>
                        <a:pt x="20" y="196"/>
                        <a:pt x="20" y="196"/>
                        <a:pt x="20" y="196"/>
                      </a:cubicBezTo>
                      <a:cubicBezTo>
                        <a:pt x="24" y="203"/>
                        <a:pt x="24" y="203"/>
                        <a:pt x="24" y="203"/>
                      </a:cubicBezTo>
                      <a:cubicBezTo>
                        <a:pt x="24" y="204"/>
                        <a:pt x="24" y="204"/>
                        <a:pt x="24" y="204"/>
                      </a:cubicBezTo>
                      <a:cubicBezTo>
                        <a:pt x="24" y="204"/>
                        <a:pt x="24" y="204"/>
                        <a:pt x="24" y="204"/>
                      </a:cubicBezTo>
                      <a:cubicBezTo>
                        <a:pt x="24" y="204"/>
                        <a:pt x="24" y="204"/>
                        <a:pt x="24" y="204"/>
                      </a:cubicBezTo>
                      <a:cubicBezTo>
                        <a:pt x="26" y="210"/>
                        <a:pt x="26" y="210"/>
                        <a:pt x="26" y="210"/>
                      </a:cubicBezTo>
                      <a:cubicBezTo>
                        <a:pt x="26" y="211"/>
                        <a:pt x="26" y="211"/>
                        <a:pt x="26" y="211"/>
                      </a:cubicBezTo>
                      <a:cubicBezTo>
                        <a:pt x="26" y="220"/>
                        <a:pt x="26" y="220"/>
                        <a:pt x="26" y="220"/>
                      </a:cubicBezTo>
                      <a:cubicBezTo>
                        <a:pt x="26" y="221"/>
                        <a:pt x="26" y="221"/>
                        <a:pt x="26" y="221"/>
                      </a:cubicBezTo>
                      <a:cubicBezTo>
                        <a:pt x="27" y="222"/>
                        <a:pt x="27" y="222"/>
                        <a:pt x="27" y="222"/>
                      </a:cubicBezTo>
                      <a:cubicBezTo>
                        <a:pt x="20" y="223"/>
                        <a:pt x="20" y="223"/>
                        <a:pt x="20" y="223"/>
                      </a:cubicBezTo>
                      <a:cubicBezTo>
                        <a:pt x="8" y="223"/>
                        <a:pt x="8" y="223"/>
                        <a:pt x="8" y="223"/>
                      </a:cubicBezTo>
                      <a:cubicBezTo>
                        <a:pt x="3" y="227"/>
                        <a:pt x="3" y="227"/>
                        <a:pt x="3" y="227"/>
                      </a:cubicBezTo>
                      <a:cubicBezTo>
                        <a:pt x="0" y="231"/>
                        <a:pt x="0" y="231"/>
                        <a:pt x="0" y="231"/>
                      </a:cubicBezTo>
                      <a:cubicBezTo>
                        <a:pt x="1" y="231"/>
                        <a:pt x="1" y="231"/>
                        <a:pt x="1" y="231"/>
                      </a:cubicBezTo>
                      <a:cubicBezTo>
                        <a:pt x="3" y="243"/>
                        <a:pt x="3" y="243"/>
                        <a:pt x="3" y="243"/>
                      </a:cubicBezTo>
                      <a:cubicBezTo>
                        <a:pt x="4" y="243"/>
                        <a:pt x="4" y="243"/>
                        <a:pt x="4" y="243"/>
                      </a:cubicBezTo>
                      <a:cubicBezTo>
                        <a:pt x="4" y="248"/>
                        <a:pt x="4" y="248"/>
                        <a:pt x="4" y="248"/>
                      </a:cubicBezTo>
                      <a:cubicBezTo>
                        <a:pt x="6" y="254"/>
                        <a:pt x="6" y="254"/>
                        <a:pt x="6" y="254"/>
                      </a:cubicBezTo>
                      <a:cubicBezTo>
                        <a:pt x="15" y="259"/>
                        <a:pt x="15" y="259"/>
                        <a:pt x="15" y="259"/>
                      </a:cubicBezTo>
                      <a:cubicBezTo>
                        <a:pt x="27" y="256"/>
                        <a:pt x="27" y="256"/>
                        <a:pt x="27" y="256"/>
                      </a:cubicBezTo>
                      <a:cubicBezTo>
                        <a:pt x="33" y="252"/>
                        <a:pt x="33" y="252"/>
                        <a:pt x="33" y="252"/>
                      </a:cubicBezTo>
                      <a:cubicBezTo>
                        <a:pt x="34" y="252"/>
                        <a:pt x="34" y="252"/>
                        <a:pt x="34" y="252"/>
                      </a:cubicBezTo>
                      <a:cubicBezTo>
                        <a:pt x="40" y="252"/>
                        <a:pt x="40" y="252"/>
                        <a:pt x="40" y="252"/>
                      </a:cubicBezTo>
                      <a:cubicBezTo>
                        <a:pt x="43" y="260"/>
                        <a:pt x="43" y="260"/>
                        <a:pt x="43" y="260"/>
                      </a:cubicBezTo>
                      <a:cubicBezTo>
                        <a:pt x="45" y="262"/>
                        <a:pt x="46" y="264"/>
                        <a:pt x="47" y="266"/>
                      </a:cubicBezTo>
                      <a:cubicBezTo>
                        <a:pt x="50" y="266"/>
                        <a:pt x="50" y="266"/>
                        <a:pt x="50" y="266"/>
                      </a:cubicBezTo>
                      <a:cubicBezTo>
                        <a:pt x="51" y="266"/>
                        <a:pt x="51" y="266"/>
                        <a:pt x="51" y="266"/>
                      </a:cubicBezTo>
                      <a:cubicBezTo>
                        <a:pt x="52" y="266"/>
                        <a:pt x="52" y="266"/>
                        <a:pt x="52" y="266"/>
                      </a:cubicBezTo>
                      <a:cubicBezTo>
                        <a:pt x="52" y="265"/>
                        <a:pt x="52" y="265"/>
                        <a:pt x="52" y="265"/>
                      </a:cubicBezTo>
                      <a:cubicBezTo>
                        <a:pt x="58" y="260"/>
                        <a:pt x="58" y="260"/>
                        <a:pt x="58" y="260"/>
                      </a:cubicBezTo>
                      <a:cubicBezTo>
                        <a:pt x="63" y="270"/>
                        <a:pt x="63" y="270"/>
                        <a:pt x="63" y="270"/>
                      </a:cubicBezTo>
                      <a:cubicBezTo>
                        <a:pt x="68" y="273"/>
                        <a:pt x="68" y="273"/>
                        <a:pt x="68" y="273"/>
                      </a:cubicBezTo>
                      <a:cubicBezTo>
                        <a:pt x="76" y="273"/>
                        <a:pt x="76" y="273"/>
                        <a:pt x="76" y="273"/>
                      </a:cubicBezTo>
                      <a:cubicBezTo>
                        <a:pt x="82" y="272"/>
                        <a:pt x="82" y="272"/>
                        <a:pt x="82" y="272"/>
                      </a:cubicBezTo>
                      <a:cubicBezTo>
                        <a:pt x="84" y="272"/>
                        <a:pt x="84" y="272"/>
                        <a:pt x="84" y="272"/>
                      </a:cubicBezTo>
                      <a:cubicBezTo>
                        <a:pt x="98" y="274"/>
                        <a:pt x="98" y="274"/>
                        <a:pt x="98" y="274"/>
                      </a:cubicBezTo>
                      <a:cubicBezTo>
                        <a:pt x="98" y="274"/>
                        <a:pt x="98" y="274"/>
                        <a:pt x="98" y="274"/>
                      </a:cubicBezTo>
                      <a:cubicBezTo>
                        <a:pt x="98" y="275"/>
                        <a:pt x="98" y="275"/>
                        <a:pt x="98" y="275"/>
                      </a:cubicBezTo>
                      <a:cubicBezTo>
                        <a:pt x="104" y="278"/>
                        <a:pt x="104" y="278"/>
                        <a:pt x="104" y="278"/>
                      </a:cubicBezTo>
                      <a:cubicBezTo>
                        <a:pt x="104" y="278"/>
                        <a:pt x="104" y="278"/>
                        <a:pt x="104" y="278"/>
                      </a:cubicBezTo>
                      <a:cubicBezTo>
                        <a:pt x="104" y="278"/>
                        <a:pt x="104" y="278"/>
                        <a:pt x="104" y="278"/>
                      </a:cubicBezTo>
                      <a:cubicBezTo>
                        <a:pt x="104" y="279"/>
                        <a:pt x="104" y="279"/>
                        <a:pt x="104" y="279"/>
                      </a:cubicBezTo>
                      <a:cubicBezTo>
                        <a:pt x="110" y="283"/>
                        <a:pt x="110" y="283"/>
                        <a:pt x="110" y="283"/>
                      </a:cubicBezTo>
                      <a:cubicBezTo>
                        <a:pt x="110" y="283"/>
                        <a:pt x="110" y="283"/>
                        <a:pt x="110" y="283"/>
                      </a:cubicBezTo>
                      <a:cubicBezTo>
                        <a:pt x="113" y="287"/>
                        <a:pt x="113" y="287"/>
                        <a:pt x="113" y="287"/>
                      </a:cubicBezTo>
                      <a:cubicBezTo>
                        <a:pt x="117" y="289"/>
                        <a:pt x="117" y="289"/>
                        <a:pt x="117" y="289"/>
                      </a:cubicBezTo>
                      <a:cubicBezTo>
                        <a:pt x="124" y="288"/>
                        <a:pt x="124" y="288"/>
                        <a:pt x="124" y="288"/>
                      </a:cubicBezTo>
                      <a:cubicBezTo>
                        <a:pt x="124" y="280"/>
                        <a:pt x="124" y="280"/>
                        <a:pt x="124" y="280"/>
                      </a:cubicBezTo>
                      <a:cubicBezTo>
                        <a:pt x="120" y="274"/>
                        <a:pt x="120" y="274"/>
                        <a:pt x="120" y="274"/>
                      </a:cubicBezTo>
                      <a:cubicBezTo>
                        <a:pt x="120" y="274"/>
                        <a:pt x="120" y="274"/>
                        <a:pt x="120" y="274"/>
                      </a:cubicBezTo>
                      <a:cubicBezTo>
                        <a:pt x="120" y="274"/>
                        <a:pt x="120" y="274"/>
                        <a:pt x="120" y="274"/>
                      </a:cubicBezTo>
                      <a:cubicBezTo>
                        <a:pt x="118" y="263"/>
                        <a:pt x="118" y="263"/>
                        <a:pt x="118" y="263"/>
                      </a:cubicBezTo>
                      <a:cubicBezTo>
                        <a:pt x="123" y="258"/>
                        <a:pt x="123" y="258"/>
                        <a:pt x="123" y="258"/>
                      </a:cubicBezTo>
                      <a:cubicBezTo>
                        <a:pt x="124" y="257"/>
                        <a:pt x="124" y="257"/>
                        <a:pt x="124" y="257"/>
                      </a:cubicBezTo>
                      <a:cubicBezTo>
                        <a:pt x="124" y="257"/>
                        <a:pt x="124" y="257"/>
                        <a:pt x="124" y="257"/>
                      </a:cubicBezTo>
                      <a:cubicBezTo>
                        <a:pt x="129" y="256"/>
                        <a:pt x="129" y="256"/>
                        <a:pt x="129" y="256"/>
                      </a:cubicBezTo>
                      <a:cubicBezTo>
                        <a:pt x="134" y="256"/>
                        <a:pt x="134" y="256"/>
                        <a:pt x="134" y="256"/>
                      </a:cubicBezTo>
                      <a:cubicBezTo>
                        <a:pt x="136" y="254"/>
                        <a:pt x="136" y="254"/>
                        <a:pt x="136" y="254"/>
                      </a:cubicBezTo>
                      <a:cubicBezTo>
                        <a:pt x="132" y="250"/>
                        <a:pt x="132" y="250"/>
                        <a:pt x="132" y="250"/>
                      </a:cubicBezTo>
                      <a:cubicBezTo>
                        <a:pt x="121" y="242"/>
                        <a:pt x="121" y="242"/>
                        <a:pt x="121" y="242"/>
                      </a:cubicBezTo>
                      <a:cubicBezTo>
                        <a:pt x="118" y="238"/>
                        <a:pt x="118" y="238"/>
                        <a:pt x="118" y="238"/>
                      </a:cubicBezTo>
                      <a:cubicBezTo>
                        <a:pt x="118" y="238"/>
                        <a:pt x="118" y="238"/>
                        <a:pt x="118" y="238"/>
                      </a:cubicBezTo>
                      <a:cubicBezTo>
                        <a:pt x="117" y="237"/>
                        <a:pt x="117" y="237"/>
                        <a:pt x="117" y="237"/>
                      </a:cubicBezTo>
                      <a:cubicBezTo>
                        <a:pt x="118" y="236"/>
                        <a:pt x="118" y="236"/>
                        <a:pt x="118" y="236"/>
                      </a:cubicBezTo>
                      <a:cubicBezTo>
                        <a:pt x="121" y="230"/>
                        <a:pt x="121" y="230"/>
                        <a:pt x="121" y="230"/>
                      </a:cubicBezTo>
                      <a:cubicBezTo>
                        <a:pt x="122" y="231"/>
                        <a:pt x="122" y="231"/>
                        <a:pt x="122" y="231"/>
                      </a:cubicBezTo>
                      <a:cubicBezTo>
                        <a:pt x="130" y="233"/>
                        <a:pt x="130" y="233"/>
                        <a:pt x="130" y="233"/>
                      </a:cubicBezTo>
                      <a:cubicBezTo>
                        <a:pt x="151" y="232"/>
                        <a:pt x="151" y="232"/>
                        <a:pt x="151" y="232"/>
                      </a:cubicBezTo>
                      <a:cubicBezTo>
                        <a:pt x="151" y="233"/>
                        <a:pt x="151" y="233"/>
                        <a:pt x="151" y="233"/>
                      </a:cubicBezTo>
                      <a:cubicBezTo>
                        <a:pt x="152" y="233"/>
                        <a:pt x="152" y="233"/>
                        <a:pt x="152" y="233"/>
                      </a:cubicBezTo>
                      <a:cubicBezTo>
                        <a:pt x="158" y="235"/>
                        <a:pt x="158" y="235"/>
                        <a:pt x="158" y="235"/>
                      </a:cubicBezTo>
                      <a:cubicBezTo>
                        <a:pt x="162" y="231"/>
                        <a:pt x="162" y="231"/>
                        <a:pt x="162" y="231"/>
                      </a:cubicBezTo>
                      <a:cubicBezTo>
                        <a:pt x="160" y="219"/>
                        <a:pt x="160" y="219"/>
                        <a:pt x="160" y="219"/>
                      </a:cubicBezTo>
                      <a:cubicBezTo>
                        <a:pt x="152" y="214"/>
                        <a:pt x="152" y="214"/>
                        <a:pt x="152" y="214"/>
                      </a:cubicBezTo>
                      <a:cubicBezTo>
                        <a:pt x="146" y="210"/>
                        <a:pt x="144" y="202"/>
                        <a:pt x="145" y="187"/>
                      </a:cubicBezTo>
                      <a:cubicBezTo>
                        <a:pt x="138" y="184"/>
                        <a:pt x="138" y="184"/>
                        <a:pt x="138" y="184"/>
                      </a:cubicBezTo>
                      <a:cubicBezTo>
                        <a:pt x="138" y="184"/>
                        <a:pt x="138" y="184"/>
                        <a:pt x="138" y="184"/>
                      </a:cubicBezTo>
                      <a:cubicBezTo>
                        <a:pt x="137" y="184"/>
                        <a:pt x="137" y="184"/>
                        <a:pt x="137" y="184"/>
                      </a:cubicBezTo>
                      <a:cubicBezTo>
                        <a:pt x="137" y="183"/>
                        <a:pt x="137" y="183"/>
                        <a:pt x="137" y="183"/>
                      </a:cubicBezTo>
                      <a:cubicBezTo>
                        <a:pt x="137" y="182"/>
                        <a:pt x="137" y="182"/>
                        <a:pt x="137" y="182"/>
                      </a:cubicBezTo>
                      <a:cubicBezTo>
                        <a:pt x="136" y="172"/>
                        <a:pt x="136" y="172"/>
                        <a:pt x="136" y="172"/>
                      </a:cubicBezTo>
                      <a:cubicBezTo>
                        <a:pt x="144" y="131"/>
                        <a:pt x="144" y="131"/>
                        <a:pt x="144" y="131"/>
                      </a:cubicBezTo>
                      <a:cubicBezTo>
                        <a:pt x="141" y="119"/>
                        <a:pt x="139" y="111"/>
                        <a:pt x="139" y="107"/>
                      </a:cubicBezTo>
                      <a:cubicBezTo>
                        <a:pt x="138" y="95"/>
                        <a:pt x="138" y="95"/>
                        <a:pt x="138" y="95"/>
                      </a:cubicBezTo>
                      <a:cubicBezTo>
                        <a:pt x="139" y="82"/>
                        <a:pt x="139" y="82"/>
                        <a:pt x="139" y="82"/>
                      </a:cubicBezTo>
                      <a:cubicBezTo>
                        <a:pt x="139" y="81"/>
                        <a:pt x="139" y="81"/>
                        <a:pt x="139" y="81"/>
                      </a:cubicBezTo>
                      <a:cubicBezTo>
                        <a:pt x="140" y="80"/>
                        <a:pt x="140" y="80"/>
                        <a:pt x="140" y="80"/>
                      </a:cubicBezTo>
                      <a:cubicBezTo>
                        <a:pt x="140" y="80"/>
                        <a:pt x="140" y="80"/>
                        <a:pt x="140" y="80"/>
                      </a:cubicBezTo>
                      <a:cubicBezTo>
                        <a:pt x="148" y="74"/>
                        <a:pt x="148" y="74"/>
                        <a:pt x="148" y="74"/>
                      </a:cubicBezTo>
                      <a:cubicBezTo>
                        <a:pt x="148" y="68"/>
                        <a:pt x="148" y="68"/>
                        <a:pt x="148" y="68"/>
                      </a:cubicBezTo>
                      <a:cubicBezTo>
                        <a:pt x="148" y="66"/>
                        <a:pt x="147" y="64"/>
                        <a:pt x="145" y="61"/>
                      </a:cubicBezTo>
                      <a:cubicBezTo>
                        <a:pt x="140" y="55"/>
                        <a:pt x="140" y="55"/>
                        <a:pt x="140" y="55"/>
                      </a:cubicBezTo>
                      <a:cubicBezTo>
                        <a:pt x="139" y="55"/>
                        <a:pt x="139" y="55"/>
                        <a:pt x="139" y="55"/>
                      </a:cubicBezTo>
                      <a:cubicBezTo>
                        <a:pt x="139" y="54"/>
                        <a:pt x="139" y="54"/>
                        <a:pt x="139" y="54"/>
                      </a:cubicBezTo>
                      <a:cubicBezTo>
                        <a:pt x="138" y="44"/>
                        <a:pt x="138" y="44"/>
                        <a:pt x="138" y="44"/>
                      </a:cubicBezTo>
                      <a:cubicBezTo>
                        <a:pt x="138" y="44"/>
                        <a:pt x="138" y="44"/>
                        <a:pt x="138" y="44"/>
                      </a:cubicBezTo>
                      <a:cubicBezTo>
                        <a:pt x="138" y="44"/>
                        <a:pt x="138" y="44"/>
                        <a:pt x="138" y="44"/>
                      </a:cubicBezTo>
                      <a:cubicBezTo>
                        <a:pt x="138" y="43"/>
                        <a:pt x="138" y="43"/>
                        <a:pt x="138" y="43"/>
                      </a:cubicBezTo>
                      <a:cubicBezTo>
                        <a:pt x="138" y="43"/>
                        <a:pt x="138" y="43"/>
                        <a:pt x="138" y="43"/>
                      </a:cubicBezTo>
                      <a:cubicBezTo>
                        <a:pt x="149" y="30"/>
                        <a:pt x="149" y="30"/>
                        <a:pt x="149" y="30"/>
                      </a:cubicBezTo>
                      <a:cubicBezTo>
                        <a:pt x="149" y="24"/>
                        <a:pt x="149" y="24"/>
                        <a:pt x="149" y="24"/>
                      </a:cubicBezTo>
                      <a:cubicBezTo>
                        <a:pt x="146" y="18"/>
                        <a:pt x="146" y="18"/>
                        <a:pt x="146" y="18"/>
                      </a:cubicBezTo>
                      <a:cubicBezTo>
                        <a:pt x="146" y="18"/>
                        <a:pt x="146" y="18"/>
                        <a:pt x="146" y="18"/>
                      </a:cubicBezTo>
                      <a:cubicBezTo>
                        <a:pt x="145" y="17"/>
                        <a:pt x="145" y="17"/>
                        <a:pt x="145" y="17"/>
                      </a:cubicBezTo>
                      <a:cubicBezTo>
                        <a:pt x="150" y="10"/>
                        <a:pt x="150" y="10"/>
                        <a:pt x="150" y="10"/>
                      </a:cubicBezTo>
                      <a:cubicBezTo>
                        <a:pt x="150" y="10"/>
                        <a:pt x="150" y="10"/>
                        <a:pt x="150" y="10"/>
                      </a:cubicBezTo>
                      <a:cubicBezTo>
                        <a:pt x="151" y="10"/>
                        <a:pt x="151" y="10"/>
                        <a:pt x="151" y="10"/>
                      </a:cubicBezTo>
                      <a:cubicBezTo>
                        <a:pt x="156" y="6"/>
                        <a:pt x="156" y="6"/>
                        <a:pt x="156" y="6"/>
                      </a:cubicBezTo>
                      <a:cubicBezTo>
                        <a:pt x="156" y="0"/>
                        <a:pt x="156" y="0"/>
                        <a:pt x="156" y="0"/>
                      </a:cubicBezTo>
                      <a:cubicBezTo>
                        <a:pt x="153" y="0"/>
                        <a:pt x="153" y="0"/>
                        <a:pt x="153" y="0"/>
                      </a:cubicBezTo>
                      <a:cubicBezTo>
                        <a:pt x="148" y="0"/>
                        <a:pt x="148" y="0"/>
                        <a:pt x="148" y="0"/>
                      </a:cubicBezTo>
                      <a:cubicBezTo>
                        <a:pt x="146" y="9"/>
                        <a:pt x="146" y="9"/>
                        <a:pt x="146" y="9"/>
                      </a:cubicBezTo>
                      <a:cubicBezTo>
                        <a:pt x="145" y="9"/>
                        <a:pt x="145" y="9"/>
                        <a:pt x="145" y="9"/>
                      </a:cubicBezTo>
                      <a:cubicBezTo>
                        <a:pt x="134" y="5"/>
                        <a:pt x="134" y="5"/>
                        <a:pt x="134" y="5"/>
                      </a:cubicBezTo>
                      <a:cubicBezTo>
                        <a:pt x="128" y="4"/>
                        <a:pt x="128" y="4"/>
                        <a:pt x="128" y="4"/>
                      </a:cubicBezTo>
                      <a:cubicBezTo>
                        <a:pt x="130" y="14"/>
                        <a:pt x="130" y="14"/>
                        <a:pt x="130" y="14"/>
                      </a:cubicBezTo>
                      <a:cubicBezTo>
                        <a:pt x="122" y="16"/>
                        <a:pt x="122" y="16"/>
                        <a:pt x="122" y="16"/>
                      </a:cubicBezTo>
                      <a:cubicBezTo>
                        <a:pt x="109" y="23"/>
                        <a:pt x="109" y="23"/>
                        <a:pt x="109" y="23"/>
                      </a:cubicBezTo>
                      <a:cubicBezTo>
                        <a:pt x="105" y="28"/>
                        <a:pt x="105" y="28"/>
                        <a:pt x="105" y="28"/>
                      </a:cubicBezTo>
                      <a:cubicBezTo>
                        <a:pt x="105" y="28"/>
                        <a:pt x="105" y="28"/>
                        <a:pt x="105" y="28"/>
                      </a:cubicBezTo>
                      <a:cubicBezTo>
                        <a:pt x="105" y="29"/>
                        <a:pt x="105" y="29"/>
                        <a:pt x="105" y="29"/>
                      </a:cubicBezTo>
                      <a:cubicBezTo>
                        <a:pt x="104" y="29"/>
                        <a:pt x="104" y="29"/>
                        <a:pt x="104" y="29"/>
                      </a:cubicBezTo>
                      <a:cubicBezTo>
                        <a:pt x="98" y="35"/>
                        <a:pt x="98" y="35"/>
                        <a:pt x="98" y="35"/>
                      </a:cubicBezTo>
                      <a:cubicBezTo>
                        <a:pt x="96" y="44"/>
                        <a:pt x="96" y="44"/>
                        <a:pt x="96" y="44"/>
                      </a:cubicBezTo>
                      <a:cubicBezTo>
                        <a:pt x="96" y="45"/>
                        <a:pt x="96" y="45"/>
                        <a:pt x="96" y="45"/>
                      </a:cubicBezTo>
                      <a:cubicBezTo>
                        <a:pt x="93" y="59"/>
                        <a:pt x="93" y="59"/>
                        <a:pt x="93" y="59"/>
                      </a:cubicBezTo>
                      <a:cubicBezTo>
                        <a:pt x="93" y="59"/>
                        <a:pt x="93" y="59"/>
                        <a:pt x="93" y="59"/>
                      </a:cubicBezTo>
                      <a:cubicBezTo>
                        <a:pt x="92" y="65"/>
                        <a:pt x="92" y="65"/>
                        <a:pt x="92" y="65"/>
                      </a:cubicBezTo>
                      <a:cubicBezTo>
                        <a:pt x="92" y="66"/>
                        <a:pt x="92" y="66"/>
                        <a:pt x="92" y="66"/>
                      </a:cubicBezTo>
                      <a:cubicBezTo>
                        <a:pt x="92" y="66"/>
                        <a:pt x="92" y="66"/>
                        <a:pt x="92" y="66"/>
                      </a:cubicBezTo>
                      <a:cubicBezTo>
                        <a:pt x="91" y="66"/>
                        <a:pt x="91" y="66"/>
                        <a:pt x="91" y="66"/>
                      </a:cubicBezTo>
                      <a:cubicBezTo>
                        <a:pt x="87" y="72"/>
                        <a:pt x="87" y="72"/>
                        <a:pt x="87" y="72"/>
                      </a:cubicBezTo>
                      <a:cubicBezTo>
                        <a:pt x="86" y="72"/>
                        <a:pt x="86" y="72"/>
                        <a:pt x="86" y="72"/>
                      </a:cubicBezTo>
                      <a:cubicBezTo>
                        <a:pt x="86" y="72"/>
                        <a:pt x="86" y="72"/>
                        <a:pt x="86" y="72"/>
                      </a:cubicBezTo>
                      <a:cubicBezTo>
                        <a:pt x="86" y="73"/>
                        <a:pt x="86" y="73"/>
                        <a:pt x="86" y="73"/>
                      </a:cubicBezTo>
                      <a:cubicBezTo>
                        <a:pt x="86" y="73"/>
                        <a:pt x="86" y="73"/>
                        <a:pt x="86" y="73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76" y="74"/>
                        <a:pt x="76" y="74"/>
                        <a:pt x="76" y="74"/>
                      </a:cubicBezTo>
                      <a:cubicBezTo>
                        <a:pt x="61" y="69"/>
                        <a:pt x="61" y="69"/>
                        <a:pt x="61" y="69"/>
                      </a:cubicBezTo>
                      <a:cubicBezTo>
                        <a:pt x="61" y="69"/>
                        <a:pt x="61" y="69"/>
                        <a:pt x="61" y="69"/>
                      </a:cubicBezTo>
                      <a:lnTo>
                        <a:pt x="54" y="66"/>
                      </a:ln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0" name="íşḻiḑe">
                  <a:extLst>
                    <a:ext uri="{FF2B5EF4-FFF2-40B4-BE49-F238E27FC236}">
                      <a16:creationId xmlns:a16="http://schemas.microsoft.com/office/drawing/2014/main" id="{18364E5A-373C-4A1E-AA1F-A16CD2497DE4}"/>
                    </a:ext>
                  </a:extLst>
                </p:cNvPr>
                <p:cNvSpPr/>
                <p:nvPr/>
              </p:nvSpPr>
              <p:spPr bwMode="auto">
                <a:xfrm>
                  <a:off x="6913848" y="2839168"/>
                  <a:ext cx="368284" cy="807060"/>
                </a:xfrm>
                <a:custGeom>
                  <a:avLst/>
                  <a:gdLst>
                    <a:gd name="T0" fmla="*/ 100 w 108"/>
                    <a:gd name="T1" fmla="*/ 4 h 237"/>
                    <a:gd name="T2" fmla="*/ 94 w 108"/>
                    <a:gd name="T3" fmla="*/ 6 h 237"/>
                    <a:gd name="T4" fmla="*/ 88 w 108"/>
                    <a:gd name="T5" fmla="*/ 12 h 237"/>
                    <a:gd name="T6" fmla="*/ 87 w 108"/>
                    <a:gd name="T7" fmla="*/ 12 h 237"/>
                    <a:gd name="T8" fmla="*/ 68 w 108"/>
                    <a:gd name="T9" fmla="*/ 14 h 237"/>
                    <a:gd name="T10" fmla="*/ 61 w 108"/>
                    <a:gd name="T11" fmla="*/ 20 h 237"/>
                    <a:gd name="T12" fmla="*/ 56 w 108"/>
                    <a:gd name="T13" fmla="*/ 24 h 237"/>
                    <a:gd name="T14" fmla="*/ 46 w 108"/>
                    <a:gd name="T15" fmla="*/ 24 h 237"/>
                    <a:gd name="T16" fmla="*/ 42 w 108"/>
                    <a:gd name="T17" fmla="*/ 38 h 237"/>
                    <a:gd name="T18" fmla="*/ 41 w 108"/>
                    <a:gd name="T19" fmla="*/ 38 h 237"/>
                    <a:gd name="T20" fmla="*/ 33 w 108"/>
                    <a:gd name="T21" fmla="*/ 46 h 237"/>
                    <a:gd name="T22" fmla="*/ 21 w 108"/>
                    <a:gd name="T23" fmla="*/ 60 h 237"/>
                    <a:gd name="T24" fmla="*/ 14 w 108"/>
                    <a:gd name="T25" fmla="*/ 68 h 237"/>
                    <a:gd name="T26" fmla="*/ 13 w 108"/>
                    <a:gd name="T27" fmla="*/ 77 h 237"/>
                    <a:gd name="T28" fmla="*/ 13 w 108"/>
                    <a:gd name="T29" fmla="*/ 85 h 237"/>
                    <a:gd name="T30" fmla="*/ 8 w 108"/>
                    <a:gd name="T31" fmla="*/ 92 h 237"/>
                    <a:gd name="T32" fmla="*/ 8 w 108"/>
                    <a:gd name="T33" fmla="*/ 112 h 237"/>
                    <a:gd name="T34" fmla="*/ 12 w 108"/>
                    <a:gd name="T35" fmla="*/ 122 h 237"/>
                    <a:gd name="T36" fmla="*/ 11 w 108"/>
                    <a:gd name="T37" fmla="*/ 132 h 237"/>
                    <a:gd name="T38" fmla="*/ 3 w 108"/>
                    <a:gd name="T39" fmla="*/ 162 h 237"/>
                    <a:gd name="T40" fmla="*/ 9 w 108"/>
                    <a:gd name="T41" fmla="*/ 186 h 237"/>
                    <a:gd name="T42" fmla="*/ 7 w 108"/>
                    <a:gd name="T43" fmla="*/ 237 h 237"/>
                    <a:gd name="T44" fmla="*/ 17 w 108"/>
                    <a:gd name="T45" fmla="*/ 228 h 237"/>
                    <a:gd name="T46" fmla="*/ 56 w 108"/>
                    <a:gd name="T47" fmla="*/ 208 h 237"/>
                    <a:gd name="T48" fmla="*/ 75 w 108"/>
                    <a:gd name="T49" fmla="*/ 210 h 237"/>
                    <a:gd name="T50" fmla="*/ 91 w 108"/>
                    <a:gd name="T51" fmla="*/ 196 h 237"/>
                    <a:gd name="T52" fmla="*/ 95 w 108"/>
                    <a:gd name="T53" fmla="*/ 186 h 237"/>
                    <a:gd name="T54" fmla="*/ 95 w 108"/>
                    <a:gd name="T55" fmla="*/ 184 h 237"/>
                    <a:gd name="T56" fmla="*/ 97 w 108"/>
                    <a:gd name="T57" fmla="*/ 170 h 237"/>
                    <a:gd name="T58" fmla="*/ 98 w 108"/>
                    <a:gd name="T59" fmla="*/ 162 h 237"/>
                    <a:gd name="T60" fmla="*/ 95 w 108"/>
                    <a:gd name="T61" fmla="*/ 140 h 237"/>
                    <a:gd name="T62" fmla="*/ 96 w 108"/>
                    <a:gd name="T63" fmla="*/ 134 h 237"/>
                    <a:gd name="T64" fmla="*/ 108 w 108"/>
                    <a:gd name="T65" fmla="*/ 108 h 237"/>
                    <a:gd name="T66" fmla="*/ 91 w 108"/>
                    <a:gd name="T67" fmla="*/ 92 h 237"/>
                    <a:gd name="T68" fmla="*/ 88 w 108"/>
                    <a:gd name="T69" fmla="*/ 85 h 237"/>
                    <a:gd name="T70" fmla="*/ 90 w 108"/>
                    <a:gd name="T71" fmla="*/ 73 h 237"/>
                    <a:gd name="T72" fmla="*/ 92 w 108"/>
                    <a:gd name="T73" fmla="*/ 65 h 237"/>
                    <a:gd name="T74" fmla="*/ 104 w 108"/>
                    <a:gd name="T75" fmla="*/ 56 h 237"/>
                    <a:gd name="T76" fmla="*/ 107 w 108"/>
                    <a:gd name="T77" fmla="*/ 33 h 237"/>
                    <a:gd name="T78" fmla="*/ 100 w 108"/>
                    <a:gd name="T79" fmla="*/ 32 h 237"/>
                    <a:gd name="T80" fmla="*/ 91 w 108"/>
                    <a:gd name="T81" fmla="*/ 26 h 237"/>
                    <a:gd name="T82" fmla="*/ 90 w 108"/>
                    <a:gd name="T83" fmla="*/ 16 h 2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108" h="237">
                      <a:moveTo>
                        <a:pt x="101" y="12"/>
                      </a:moveTo>
                      <a:cubicBezTo>
                        <a:pt x="102" y="10"/>
                        <a:pt x="102" y="10"/>
                        <a:pt x="102" y="10"/>
                      </a:cubicBezTo>
                      <a:cubicBezTo>
                        <a:pt x="100" y="4"/>
                        <a:pt x="100" y="4"/>
                        <a:pt x="100" y="4"/>
                      </a:cubicBezTo>
                      <a:cubicBezTo>
                        <a:pt x="97" y="0"/>
                        <a:pt x="97" y="0"/>
                        <a:pt x="97" y="0"/>
                      </a:cubicBezTo>
                      <a:cubicBezTo>
                        <a:pt x="94" y="6"/>
                        <a:pt x="94" y="6"/>
                        <a:pt x="94" y="6"/>
                      </a:cubicBezTo>
                      <a:cubicBezTo>
                        <a:pt x="94" y="6"/>
                        <a:pt x="94" y="6"/>
                        <a:pt x="94" y="6"/>
                      </a:cubicBezTo>
                      <a:cubicBezTo>
                        <a:pt x="94" y="6"/>
                        <a:pt x="94" y="6"/>
                        <a:pt x="94" y="6"/>
                      </a:cubicBezTo>
                      <a:cubicBezTo>
                        <a:pt x="94" y="6"/>
                        <a:pt x="94" y="6"/>
                        <a:pt x="94" y="6"/>
                      </a:cubicBezTo>
                      <a:cubicBezTo>
                        <a:pt x="88" y="12"/>
                        <a:pt x="88" y="12"/>
                        <a:pt x="88" y="12"/>
                      </a:cubicBezTo>
                      <a:cubicBezTo>
                        <a:pt x="88" y="12"/>
                        <a:pt x="88" y="12"/>
                        <a:pt x="88" y="12"/>
                      </a:cubicBezTo>
                      <a:cubicBezTo>
                        <a:pt x="88" y="12"/>
                        <a:pt x="88" y="12"/>
                        <a:pt x="88" y="12"/>
                      </a:cubicBezTo>
                      <a:cubicBezTo>
                        <a:pt x="87" y="12"/>
                        <a:pt x="87" y="12"/>
                        <a:pt x="87" y="12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7" y="15"/>
                        <a:pt x="77" y="15"/>
                        <a:pt x="77" y="15"/>
                      </a:cubicBezTo>
                      <a:cubicBezTo>
                        <a:pt x="68" y="14"/>
                        <a:pt x="68" y="14"/>
                        <a:pt x="68" y="14"/>
                      </a:cubicBezTo>
                      <a:cubicBezTo>
                        <a:pt x="62" y="15"/>
                        <a:pt x="62" y="15"/>
                        <a:pt x="62" y="15"/>
                      </a:cubicBezTo>
                      <a:cubicBezTo>
                        <a:pt x="61" y="20"/>
                        <a:pt x="61" y="20"/>
                        <a:pt x="61" y="20"/>
                      </a:cubicBezTo>
                      <a:cubicBezTo>
                        <a:pt x="61" y="20"/>
                        <a:pt x="61" y="20"/>
                        <a:pt x="61" y="20"/>
                      </a:cubicBezTo>
                      <a:cubicBezTo>
                        <a:pt x="61" y="20"/>
                        <a:pt x="61" y="20"/>
                        <a:pt x="61" y="20"/>
                      </a:cubicBezTo>
                      <a:cubicBezTo>
                        <a:pt x="56" y="23"/>
                        <a:pt x="56" y="23"/>
                        <a:pt x="56" y="23"/>
                      </a:cubicBezTo>
                      <a:cubicBezTo>
                        <a:pt x="56" y="24"/>
                        <a:pt x="56" y="24"/>
                        <a:pt x="56" y="24"/>
                      </a:cubicBezTo>
                      <a:cubicBezTo>
                        <a:pt x="55" y="24"/>
                        <a:pt x="55" y="24"/>
                        <a:pt x="55" y="24"/>
                      </a:cubicBezTo>
                      <a:cubicBezTo>
                        <a:pt x="47" y="23"/>
                        <a:pt x="47" y="23"/>
                        <a:pt x="47" y="23"/>
                      </a:cubicBezTo>
                      <a:cubicBezTo>
                        <a:pt x="46" y="24"/>
                        <a:pt x="46" y="24"/>
                        <a:pt x="46" y="24"/>
                      </a:cubicBezTo>
                      <a:cubicBezTo>
                        <a:pt x="46" y="32"/>
                        <a:pt x="46" y="32"/>
                        <a:pt x="46" y="32"/>
                      </a:cubicBezTo>
                      <a:cubicBezTo>
                        <a:pt x="46" y="32"/>
                        <a:pt x="46" y="32"/>
                        <a:pt x="46" y="32"/>
                      </a:cubicBezTo>
                      <a:cubicBezTo>
                        <a:pt x="42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2" y="38"/>
                      </a:cubicBezTo>
                      <a:cubicBezTo>
                        <a:pt x="42" y="38"/>
                        <a:pt x="42" y="38"/>
                        <a:pt x="42" y="38"/>
                      </a:cubicBezTo>
                      <a:cubicBezTo>
                        <a:pt x="41" y="38"/>
                        <a:pt x="41" y="38"/>
                        <a:pt x="41" y="38"/>
                      </a:cubicBezTo>
                      <a:cubicBezTo>
                        <a:pt x="34" y="46"/>
                        <a:pt x="34" y="46"/>
                        <a:pt x="34" y="46"/>
                      </a:cubicBezTo>
                      <a:cubicBezTo>
                        <a:pt x="33" y="46"/>
                        <a:pt x="33" y="46"/>
                        <a:pt x="33" y="46"/>
                      </a:cubicBezTo>
                      <a:cubicBezTo>
                        <a:pt x="33" y="46"/>
                        <a:pt x="33" y="46"/>
                        <a:pt x="33" y="46"/>
                      </a:cubicBezTo>
                      <a:cubicBezTo>
                        <a:pt x="25" y="48"/>
                        <a:pt x="25" y="48"/>
                        <a:pt x="25" y="48"/>
                      </a:cubicBezTo>
                      <a:cubicBezTo>
                        <a:pt x="20" y="53"/>
                        <a:pt x="20" y="53"/>
                        <a:pt x="20" y="53"/>
                      </a:cubicBezTo>
                      <a:cubicBezTo>
                        <a:pt x="21" y="60"/>
                        <a:pt x="21" y="60"/>
                        <a:pt x="21" y="60"/>
                      </a:cubicBezTo>
                      <a:cubicBezTo>
                        <a:pt x="21" y="62"/>
                        <a:pt x="21" y="62"/>
                        <a:pt x="21" y="62"/>
                      </a:cubicBezTo>
                      <a:cubicBezTo>
                        <a:pt x="20" y="62"/>
                        <a:pt x="20" y="62"/>
                        <a:pt x="20" y="62"/>
                      </a:cubicBezTo>
                      <a:cubicBezTo>
                        <a:pt x="14" y="68"/>
                        <a:pt x="14" y="68"/>
                        <a:pt x="14" y="68"/>
                      </a:cubicBezTo>
                      <a:cubicBezTo>
                        <a:pt x="10" y="72"/>
                        <a:pt x="10" y="72"/>
                        <a:pt x="10" y="72"/>
                      </a:cubicBezTo>
                      <a:cubicBezTo>
                        <a:pt x="13" y="77"/>
                        <a:pt x="13" y="77"/>
                        <a:pt x="13" y="77"/>
                      </a:cubicBezTo>
                      <a:cubicBezTo>
                        <a:pt x="13" y="77"/>
                        <a:pt x="13" y="77"/>
                        <a:pt x="13" y="77"/>
                      </a:cubicBezTo>
                      <a:cubicBezTo>
                        <a:pt x="13" y="78"/>
                        <a:pt x="13" y="78"/>
                        <a:pt x="13" y="78"/>
                      </a:cubicBezTo>
                      <a:cubicBezTo>
                        <a:pt x="13" y="85"/>
                        <a:pt x="13" y="85"/>
                        <a:pt x="13" y="85"/>
                      </a:cubicBezTo>
                      <a:cubicBezTo>
                        <a:pt x="13" y="85"/>
                        <a:pt x="13" y="85"/>
                        <a:pt x="13" y="85"/>
                      </a:cubicBezTo>
                      <a:cubicBezTo>
                        <a:pt x="13" y="86"/>
                        <a:pt x="13" y="86"/>
                        <a:pt x="13" y="86"/>
                      </a:cubicBezTo>
                      <a:cubicBezTo>
                        <a:pt x="8" y="92"/>
                        <a:pt x="8" y="92"/>
                        <a:pt x="8" y="92"/>
                      </a:cubicBezTo>
                      <a:cubicBezTo>
                        <a:pt x="8" y="92"/>
                        <a:pt x="8" y="92"/>
                        <a:pt x="8" y="92"/>
                      </a:cubicBezTo>
                      <a:cubicBezTo>
                        <a:pt x="2" y="99"/>
                        <a:pt x="2" y="99"/>
                        <a:pt x="2" y="99"/>
                      </a:cubicBezTo>
                      <a:cubicBezTo>
                        <a:pt x="3" y="107"/>
                        <a:pt x="3" y="107"/>
                        <a:pt x="3" y="107"/>
                      </a:cubicBezTo>
                      <a:cubicBezTo>
                        <a:pt x="8" y="112"/>
                        <a:pt x="8" y="112"/>
                        <a:pt x="8" y="112"/>
                      </a:cubicBezTo>
                      <a:cubicBezTo>
                        <a:pt x="8" y="112"/>
                        <a:pt x="8" y="112"/>
                        <a:pt x="8" y="112"/>
                      </a:cubicBezTo>
                      <a:cubicBezTo>
                        <a:pt x="8" y="112"/>
                        <a:pt x="8" y="112"/>
                        <a:pt x="8" y="112"/>
                      </a:cubicBezTo>
                      <a:cubicBezTo>
                        <a:pt x="11" y="116"/>
                        <a:pt x="12" y="120"/>
                        <a:pt x="12" y="122"/>
                      </a:cubicBezTo>
                      <a:cubicBezTo>
                        <a:pt x="12" y="131"/>
                        <a:pt x="12" y="131"/>
                        <a:pt x="12" y="131"/>
                      </a:cubicBezTo>
                      <a:cubicBezTo>
                        <a:pt x="12" y="131"/>
                        <a:pt x="12" y="131"/>
                        <a:pt x="12" y="131"/>
                      </a:cubicBezTo>
                      <a:cubicBezTo>
                        <a:pt x="11" y="132"/>
                        <a:pt x="11" y="132"/>
                        <a:pt x="11" y="132"/>
                      </a:cubicBezTo>
                      <a:cubicBezTo>
                        <a:pt x="3" y="138"/>
                        <a:pt x="3" y="138"/>
                        <a:pt x="3" y="138"/>
                      </a:cubicBezTo>
                      <a:cubicBezTo>
                        <a:pt x="2" y="150"/>
                        <a:pt x="2" y="150"/>
                        <a:pt x="2" y="150"/>
                      </a:cubicBezTo>
                      <a:cubicBezTo>
                        <a:pt x="3" y="162"/>
                        <a:pt x="3" y="162"/>
                        <a:pt x="3" y="162"/>
                      </a:cubicBezTo>
                      <a:cubicBezTo>
                        <a:pt x="3" y="166"/>
                        <a:pt x="5" y="173"/>
                        <a:pt x="9" y="184"/>
                      </a:cubicBezTo>
                      <a:cubicBezTo>
                        <a:pt x="9" y="185"/>
                        <a:pt x="9" y="185"/>
                        <a:pt x="9" y="185"/>
                      </a:cubicBezTo>
                      <a:cubicBezTo>
                        <a:pt x="9" y="186"/>
                        <a:pt x="9" y="186"/>
                        <a:pt x="9" y="186"/>
                      </a:cubicBezTo>
                      <a:cubicBezTo>
                        <a:pt x="0" y="226"/>
                        <a:pt x="0" y="226"/>
                        <a:pt x="0" y="226"/>
                      </a:cubicBezTo>
                      <a:cubicBezTo>
                        <a:pt x="1" y="234"/>
                        <a:pt x="1" y="234"/>
                        <a:pt x="1" y="234"/>
                      </a:cubicBezTo>
                      <a:cubicBezTo>
                        <a:pt x="7" y="237"/>
                        <a:pt x="7" y="237"/>
                        <a:pt x="7" y="237"/>
                      </a:cubicBezTo>
                      <a:cubicBezTo>
                        <a:pt x="16" y="228"/>
                        <a:pt x="16" y="228"/>
                        <a:pt x="16" y="228"/>
                      </a:cubicBezTo>
                      <a:cubicBezTo>
                        <a:pt x="16" y="228"/>
                        <a:pt x="16" y="228"/>
                        <a:pt x="16" y="228"/>
                      </a:cubicBezTo>
                      <a:cubicBezTo>
                        <a:pt x="17" y="228"/>
                        <a:pt x="17" y="228"/>
                        <a:pt x="17" y="228"/>
                      </a:cubicBezTo>
                      <a:cubicBezTo>
                        <a:pt x="48" y="216"/>
                        <a:pt x="48" y="216"/>
                        <a:pt x="48" y="216"/>
                      </a:cubicBezTo>
                      <a:cubicBezTo>
                        <a:pt x="56" y="208"/>
                        <a:pt x="56" y="208"/>
                        <a:pt x="56" y="208"/>
                      </a:cubicBezTo>
                      <a:cubicBezTo>
                        <a:pt x="56" y="208"/>
                        <a:pt x="56" y="208"/>
                        <a:pt x="56" y="208"/>
                      </a:cubicBezTo>
                      <a:cubicBezTo>
                        <a:pt x="57" y="208"/>
                        <a:pt x="57" y="208"/>
                        <a:pt x="57" y="208"/>
                      </a:cubicBezTo>
                      <a:cubicBezTo>
                        <a:pt x="58" y="208"/>
                        <a:pt x="58" y="208"/>
                        <a:pt x="58" y="208"/>
                      </a:cubicBezTo>
                      <a:cubicBezTo>
                        <a:pt x="75" y="210"/>
                        <a:pt x="75" y="210"/>
                        <a:pt x="75" y="210"/>
                      </a:cubicBezTo>
                      <a:cubicBezTo>
                        <a:pt x="78" y="210"/>
                        <a:pt x="83" y="208"/>
                        <a:pt x="90" y="204"/>
                      </a:cubicBezTo>
                      <a:cubicBezTo>
                        <a:pt x="90" y="196"/>
                        <a:pt x="90" y="196"/>
                        <a:pt x="90" y="196"/>
                      </a:cubicBezTo>
                      <a:cubicBezTo>
                        <a:pt x="91" y="196"/>
                        <a:pt x="91" y="196"/>
                        <a:pt x="91" y="196"/>
                      </a:cubicBezTo>
                      <a:cubicBezTo>
                        <a:pt x="91" y="196"/>
                        <a:pt x="91" y="196"/>
                        <a:pt x="91" y="196"/>
                      </a:cubicBezTo>
                      <a:cubicBezTo>
                        <a:pt x="96" y="191"/>
                        <a:pt x="96" y="191"/>
                        <a:pt x="96" y="191"/>
                      </a:cubicBezTo>
                      <a:cubicBezTo>
                        <a:pt x="95" y="186"/>
                        <a:pt x="95" y="186"/>
                        <a:pt x="95" y="186"/>
                      </a:cubicBezTo>
                      <a:cubicBezTo>
                        <a:pt x="95" y="186"/>
                        <a:pt x="95" y="186"/>
                        <a:pt x="95" y="186"/>
                      </a:cubicBezTo>
                      <a:cubicBezTo>
                        <a:pt x="95" y="185"/>
                        <a:pt x="95" y="185"/>
                        <a:pt x="95" y="185"/>
                      </a:cubicBezTo>
                      <a:cubicBezTo>
                        <a:pt x="95" y="184"/>
                        <a:pt x="95" y="184"/>
                        <a:pt x="95" y="184"/>
                      </a:cubicBezTo>
                      <a:cubicBezTo>
                        <a:pt x="95" y="184"/>
                        <a:pt x="95" y="184"/>
                        <a:pt x="95" y="184"/>
                      </a:cubicBezTo>
                      <a:cubicBezTo>
                        <a:pt x="97" y="182"/>
                        <a:pt x="97" y="181"/>
                        <a:pt x="96" y="180"/>
                      </a:cubicBezTo>
                      <a:cubicBezTo>
                        <a:pt x="94" y="177"/>
                        <a:pt x="95" y="174"/>
                        <a:pt x="97" y="170"/>
                      </a:cubicBezTo>
                      <a:cubicBezTo>
                        <a:pt x="99" y="168"/>
                        <a:pt x="99" y="168"/>
                        <a:pt x="99" y="168"/>
                      </a:cubicBezTo>
                      <a:cubicBezTo>
                        <a:pt x="99" y="168"/>
                        <a:pt x="99" y="168"/>
                        <a:pt x="99" y="168"/>
                      </a:cubicBezTo>
                      <a:cubicBezTo>
                        <a:pt x="98" y="162"/>
                        <a:pt x="98" y="162"/>
                        <a:pt x="98" y="162"/>
                      </a:cubicBezTo>
                      <a:cubicBezTo>
                        <a:pt x="92" y="155"/>
                        <a:pt x="92" y="155"/>
                        <a:pt x="92" y="155"/>
                      </a:cubicBezTo>
                      <a:cubicBezTo>
                        <a:pt x="90" y="153"/>
                        <a:pt x="89" y="150"/>
                        <a:pt x="91" y="147"/>
                      </a:cubicBezTo>
                      <a:cubicBezTo>
                        <a:pt x="92" y="145"/>
                        <a:pt x="93" y="142"/>
                        <a:pt x="95" y="140"/>
                      </a:cubicBezTo>
                      <a:cubicBezTo>
                        <a:pt x="96" y="134"/>
                        <a:pt x="96" y="134"/>
                        <a:pt x="96" y="134"/>
                      </a:cubicBezTo>
                      <a:cubicBezTo>
                        <a:pt x="96" y="134"/>
                        <a:pt x="96" y="134"/>
                        <a:pt x="96" y="134"/>
                      </a:cubicBezTo>
                      <a:cubicBezTo>
                        <a:pt x="96" y="134"/>
                        <a:pt x="96" y="134"/>
                        <a:pt x="96" y="134"/>
                      </a:cubicBezTo>
                      <a:cubicBezTo>
                        <a:pt x="101" y="124"/>
                        <a:pt x="101" y="124"/>
                        <a:pt x="101" y="124"/>
                      </a:cubicBezTo>
                      <a:cubicBezTo>
                        <a:pt x="102" y="120"/>
                        <a:pt x="102" y="120"/>
                        <a:pt x="102" y="120"/>
                      </a:cubicBezTo>
                      <a:cubicBezTo>
                        <a:pt x="108" y="108"/>
                        <a:pt x="108" y="108"/>
                        <a:pt x="108" y="108"/>
                      </a:cubicBezTo>
                      <a:cubicBezTo>
                        <a:pt x="104" y="100"/>
                        <a:pt x="104" y="100"/>
                        <a:pt x="104" y="100"/>
                      </a:cubicBezTo>
                      <a:cubicBezTo>
                        <a:pt x="92" y="92"/>
                        <a:pt x="92" y="92"/>
                        <a:pt x="92" y="92"/>
                      </a:cubicBezTo>
                      <a:cubicBezTo>
                        <a:pt x="91" y="92"/>
                        <a:pt x="91" y="92"/>
                        <a:pt x="91" y="92"/>
                      </a:cubicBezTo>
                      <a:cubicBezTo>
                        <a:pt x="91" y="92"/>
                        <a:pt x="91" y="92"/>
                        <a:pt x="91" y="92"/>
                      </a:cubicBezTo>
                      <a:cubicBezTo>
                        <a:pt x="91" y="92"/>
                        <a:pt x="91" y="92"/>
                        <a:pt x="91" y="92"/>
                      </a:cubicBezTo>
                      <a:cubicBezTo>
                        <a:pt x="88" y="85"/>
                        <a:pt x="88" y="85"/>
                        <a:pt x="88" y="85"/>
                      </a:cubicBezTo>
                      <a:cubicBezTo>
                        <a:pt x="88" y="85"/>
                        <a:pt x="88" y="85"/>
                        <a:pt x="88" y="85"/>
                      </a:cubicBezTo>
                      <a:cubicBezTo>
                        <a:pt x="88" y="84"/>
                        <a:pt x="88" y="84"/>
                        <a:pt x="88" y="84"/>
                      </a:cubicBezTo>
                      <a:cubicBezTo>
                        <a:pt x="90" y="73"/>
                        <a:pt x="90" y="73"/>
                        <a:pt x="90" y="73"/>
                      </a:cubicBezTo>
                      <a:cubicBezTo>
                        <a:pt x="90" y="73"/>
                        <a:pt x="90" y="73"/>
                        <a:pt x="90" y="73"/>
                      </a:cubicBezTo>
                      <a:cubicBezTo>
                        <a:pt x="90" y="73"/>
                        <a:pt x="90" y="73"/>
                        <a:pt x="90" y="73"/>
                      </a:cubicBezTo>
                      <a:cubicBezTo>
                        <a:pt x="92" y="65"/>
                        <a:pt x="92" y="65"/>
                        <a:pt x="92" y="65"/>
                      </a:cubicBezTo>
                      <a:cubicBezTo>
                        <a:pt x="92" y="62"/>
                        <a:pt x="92" y="60"/>
                        <a:pt x="94" y="58"/>
                      </a:cubicBezTo>
                      <a:cubicBezTo>
                        <a:pt x="94" y="58"/>
                        <a:pt x="96" y="57"/>
                        <a:pt x="97" y="57"/>
                      </a:cubicBezTo>
                      <a:cubicBezTo>
                        <a:pt x="104" y="56"/>
                        <a:pt x="104" y="56"/>
                        <a:pt x="104" y="56"/>
                      </a:cubicBezTo>
                      <a:cubicBezTo>
                        <a:pt x="106" y="51"/>
                        <a:pt x="106" y="51"/>
                        <a:pt x="106" y="51"/>
                      </a:cubicBezTo>
                      <a:cubicBezTo>
                        <a:pt x="108" y="38"/>
                        <a:pt x="108" y="38"/>
                        <a:pt x="108" y="38"/>
                      </a:cubicBezTo>
                      <a:cubicBezTo>
                        <a:pt x="107" y="33"/>
                        <a:pt x="107" y="33"/>
                        <a:pt x="107" y="33"/>
                      </a:cubicBezTo>
                      <a:cubicBezTo>
                        <a:pt x="100" y="32"/>
                        <a:pt x="100" y="32"/>
                        <a:pt x="100" y="32"/>
                      </a:cubicBezTo>
                      <a:cubicBezTo>
                        <a:pt x="100" y="32"/>
                        <a:pt x="100" y="32"/>
                        <a:pt x="100" y="32"/>
                      </a:cubicBezTo>
                      <a:cubicBezTo>
                        <a:pt x="100" y="32"/>
                        <a:pt x="100" y="32"/>
                        <a:pt x="100" y="32"/>
                      </a:cubicBezTo>
                      <a:cubicBezTo>
                        <a:pt x="92" y="28"/>
                        <a:pt x="92" y="28"/>
                        <a:pt x="92" y="28"/>
                      </a:cubicBezTo>
                      <a:cubicBezTo>
                        <a:pt x="91" y="27"/>
                        <a:pt x="91" y="27"/>
                        <a:pt x="91" y="27"/>
                      </a:cubicBezTo>
                      <a:cubicBezTo>
                        <a:pt x="91" y="26"/>
                        <a:pt x="91" y="26"/>
                        <a:pt x="91" y="26"/>
                      </a:cubicBezTo>
                      <a:cubicBezTo>
                        <a:pt x="91" y="26"/>
                        <a:pt x="91" y="26"/>
                        <a:pt x="91" y="26"/>
                      </a:cubicBezTo>
                      <a:cubicBezTo>
                        <a:pt x="90" y="16"/>
                        <a:pt x="90" y="16"/>
                        <a:pt x="90" y="16"/>
                      </a:cubicBezTo>
                      <a:cubicBezTo>
                        <a:pt x="90" y="16"/>
                        <a:pt x="90" y="16"/>
                        <a:pt x="90" y="16"/>
                      </a:cubicBezTo>
                      <a:cubicBezTo>
                        <a:pt x="90" y="14"/>
                        <a:pt x="90" y="14"/>
                        <a:pt x="90" y="14"/>
                      </a:cubicBezTo>
                      <a:lnTo>
                        <a:pt x="101" y="12"/>
                      </a:ln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1" name="iṧľîḋê">
                  <a:extLst>
                    <a:ext uri="{FF2B5EF4-FFF2-40B4-BE49-F238E27FC236}">
                      <a16:creationId xmlns:a16="http://schemas.microsoft.com/office/drawing/2014/main" id="{A22B831D-E4DB-4AC7-B733-F1085FB41992}"/>
                    </a:ext>
                  </a:extLst>
                </p:cNvPr>
                <p:cNvSpPr/>
                <p:nvPr/>
              </p:nvSpPr>
              <p:spPr bwMode="auto">
                <a:xfrm>
                  <a:off x="6818900" y="4215917"/>
                  <a:ext cx="588391" cy="680462"/>
                </a:xfrm>
                <a:custGeom>
                  <a:avLst/>
                  <a:gdLst>
                    <a:gd name="T0" fmla="*/ 150 w 173"/>
                    <a:gd name="T1" fmla="*/ 34 h 200"/>
                    <a:gd name="T2" fmla="*/ 146 w 173"/>
                    <a:gd name="T3" fmla="*/ 26 h 200"/>
                    <a:gd name="T4" fmla="*/ 143 w 173"/>
                    <a:gd name="T5" fmla="*/ 12 h 200"/>
                    <a:gd name="T6" fmla="*/ 136 w 173"/>
                    <a:gd name="T7" fmla="*/ 17 h 200"/>
                    <a:gd name="T8" fmla="*/ 125 w 173"/>
                    <a:gd name="T9" fmla="*/ 15 h 200"/>
                    <a:gd name="T10" fmla="*/ 125 w 173"/>
                    <a:gd name="T11" fmla="*/ 7 h 200"/>
                    <a:gd name="T12" fmla="*/ 122 w 173"/>
                    <a:gd name="T13" fmla="*/ 10 h 200"/>
                    <a:gd name="T14" fmla="*/ 109 w 173"/>
                    <a:gd name="T15" fmla="*/ 22 h 200"/>
                    <a:gd name="T16" fmla="*/ 107 w 173"/>
                    <a:gd name="T17" fmla="*/ 22 h 200"/>
                    <a:gd name="T18" fmla="*/ 99 w 173"/>
                    <a:gd name="T19" fmla="*/ 16 h 200"/>
                    <a:gd name="T20" fmla="*/ 92 w 173"/>
                    <a:gd name="T21" fmla="*/ 13 h 200"/>
                    <a:gd name="T22" fmla="*/ 75 w 173"/>
                    <a:gd name="T23" fmla="*/ 8 h 200"/>
                    <a:gd name="T24" fmla="*/ 66 w 173"/>
                    <a:gd name="T25" fmla="*/ 4 h 200"/>
                    <a:gd name="T26" fmla="*/ 47 w 173"/>
                    <a:gd name="T27" fmla="*/ 0 h 200"/>
                    <a:gd name="T28" fmla="*/ 40 w 173"/>
                    <a:gd name="T29" fmla="*/ 16 h 200"/>
                    <a:gd name="T30" fmla="*/ 34 w 173"/>
                    <a:gd name="T31" fmla="*/ 16 h 200"/>
                    <a:gd name="T32" fmla="*/ 14 w 173"/>
                    <a:gd name="T33" fmla="*/ 26 h 200"/>
                    <a:gd name="T34" fmla="*/ 13 w 173"/>
                    <a:gd name="T35" fmla="*/ 72 h 200"/>
                    <a:gd name="T36" fmla="*/ 9 w 173"/>
                    <a:gd name="T37" fmla="*/ 83 h 200"/>
                    <a:gd name="T38" fmla="*/ 1 w 173"/>
                    <a:gd name="T39" fmla="*/ 109 h 200"/>
                    <a:gd name="T40" fmla="*/ 7 w 173"/>
                    <a:gd name="T41" fmla="*/ 111 h 200"/>
                    <a:gd name="T42" fmla="*/ 17 w 173"/>
                    <a:gd name="T43" fmla="*/ 126 h 200"/>
                    <a:gd name="T44" fmla="*/ 14 w 173"/>
                    <a:gd name="T45" fmla="*/ 132 h 200"/>
                    <a:gd name="T46" fmla="*/ 24 w 173"/>
                    <a:gd name="T47" fmla="*/ 158 h 200"/>
                    <a:gd name="T48" fmla="*/ 38 w 173"/>
                    <a:gd name="T49" fmla="*/ 151 h 200"/>
                    <a:gd name="T50" fmla="*/ 46 w 173"/>
                    <a:gd name="T51" fmla="*/ 151 h 200"/>
                    <a:gd name="T52" fmla="*/ 52 w 173"/>
                    <a:gd name="T53" fmla="*/ 140 h 200"/>
                    <a:gd name="T54" fmla="*/ 68 w 173"/>
                    <a:gd name="T55" fmla="*/ 135 h 200"/>
                    <a:gd name="T56" fmla="*/ 77 w 173"/>
                    <a:gd name="T57" fmla="*/ 151 h 200"/>
                    <a:gd name="T58" fmla="*/ 81 w 173"/>
                    <a:gd name="T59" fmla="*/ 165 h 200"/>
                    <a:gd name="T60" fmla="*/ 71 w 173"/>
                    <a:gd name="T61" fmla="*/ 185 h 200"/>
                    <a:gd name="T62" fmla="*/ 84 w 173"/>
                    <a:gd name="T63" fmla="*/ 187 h 200"/>
                    <a:gd name="T64" fmla="*/ 89 w 173"/>
                    <a:gd name="T65" fmla="*/ 199 h 200"/>
                    <a:gd name="T66" fmla="*/ 102 w 173"/>
                    <a:gd name="T67" fmla="*/ 196 h 200"/>
                    <a:gd name="T68" fmla="*/ 108 w 173"/>
                    <a:gd name="T69" fmla="*/ 178 h 200"/>
                    <a:gd name="T70" fmla="*/ 135 w 173"/>
                    <a:gd name="T71" fmla="*/ 189 h 200"/>
                    <a:gd name="T72" fmla="*/ 128 w 173"/>
                    <a:gd name="T73" fmla="*/ 172 h 200"/>
                    <a:gd name="T74" fmla="*/ 128 w 173"/>
                    <a:gd name="T75" fmla="*/ 170 h 200"/>
                    <a:gd name="T76" fmla="*/ 166 w 173"/>
                    <a:gd name="T77" fmla="*/ 166 h 200"/>
                    <a:gd name="T78" fmla="*/ 167 w 173"/>
                    <a:gd name="T79" fmla="*/ 165 h 200"/>
                    <a:gd name="T80" fmla="*/ 167 w 173"/>
                    <a:gd name="T81" fmla="*/ 163 h 200"/>
                    <a:gd name="T82" fmla="*/ 166 w 173"/>
                    <a:gd name="T83" fmla="*/ 142 h 200"/>
                    <a:gd name="T84" fmla="*/ 170 w 173"/>
                    <a:gd name="T85" fmla="*/ 134 h 200"/>
                    <a:gd name="T86" fmla="*/ 163 w 173"/>
                    <a:gd name="T87" fmla="*/ 126 h 200"/>
                    <a:gd name="T88" fmla="*/ 158 w 173"/>
                    <a:gd name="T89" fmla="*/ 98 h 200"/>
                    <a:gd name="T90" fmla="*/ 151 w 173"/>
                    <a:gd name="T91" fmla="*/ 102 h 200"/>
                    <a:gd name="T92" fmla="*/ 150 w 173"/>
                    <a:gd name="T93" fmla="*/ 84 h 200"/>
                    <a:gd name="T94" fmla="*/ 163 w 173"/>
                    <a:gd name="T95" fmla="*/ 50 h 200"/>
                    <a:gd name="T96" fmla="*/ 150 w 173"/>
                    <a:gd name="T97" fmla="*/ 34 h 2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73" h="200">
                      <a:moveTo>
                        <a:pt x="150" y="34"/>
                      </a:moveTo>
                      <a:cubicBezTo>
                        <a:pt x="150" y="34"/>
                        <a:pt x="150" y="34"/>
                        <a:pt x="150" y="34"/>
                      </a:cubicBezTo>
                      <a:cubicBezTo>
                        <a:pt x="150" y="34"/>
                        <a:pt x="150" y="34"/>
                        <a:pt x="150" y="34"/>
                      </a:cubicBezTo>
                      <a:cubicBezTo>
                        <a:pt x="150" y="33"/>
                        <a:pt x="150" y="33"/>
                        <a:pt x="150" y="33"/>
                      </a:cubicBezTo>
                      <a:cubicBezTo>
                        <a:pt x="146" y="27"/>
                        <a:pt x="146" y="27"/>
                        <a:pt x="146" y="27"/>
                      </a:cubicBezTo>
                      <a:cubicBezTo>
                        <a:pt x="146" y="26"/>
                        <a:pt x="146" y="26"/>
                        <a:pt x="146" y="26"/>
                      </a:cubicBezTo>
                      <a:cubicBezTo>
                        <a:pt x="146" y="26"/>
                        <a:pt x="146" y="26"/>
                        <a:pt x="146" y="26"/>
                      </a:cubicBezTo>
                      <a:cubicBezTo>
                        <a:pt x="147" y="16"/>
                        <a:pt x="147" y="16"/>
                        <a:pt x="147" y="16"/>
                      </a:cubicBezTo>
                      <a:cubicBezTo>
                        <a:pt x="147" y="15"/>
                        <a:pt x="146" y="14"/>
                        <a:pt x="143" y="12"/>
                      </a:cubicBezTo>
                      <a:cubicBezTo>
                        <a:pt x="141" y="12"/>
                        <a:pt x="141" y="12"/>
                        <a:pt x="141" y="12"/>
                      </a:cubicBezTo>
                      <a:cubicBezTo>
                        <a:pt x="137" y="17"/>
                        <a:pt x="137" y="17"/>
                        <a:pt x="137" y="17"/>
                      </a:cubicBezTo>
                      <a:cubicBezTo>
                        <a:pt x="136" y="17"/>
                        <a:pt x="136" y="17"/>
                        <a:pt x="136" y="17"/>
                      </a:cubicBezTo>
                      <a:cubicBezTo>
                        <a:pt x="136" y="17"/>
                        <a:pt x="136" y="17"/>
                        <a:pt x="136" y="17"/>
                      </a:cubicBezTo>
                      <a:cubicBezTo>
                        <a:pt x="126" y="22"/>
                        <a:pt x="126" y="22"/>
                        <a:pt x="126" y="22"/>
                      </a:cubicBezTo>
                      <a:cubicBezTo>
                        <a:pt x="125" y="15"/>
                        <a:pt x="125" y="15"/>
                        <a:pt x="125" y="15"/>
                      </a:cubicBezTo>
                      <a:cubicBezTo>
                        <a:pt x="125" y="14"/>
                        <a:pt x="125" y="14"/>
                        <a:pt x="125" y="14"/>
                      </a:cubicBezTo>
                      <a:cubicBezTo>
                        <a:pt x="126" y="11"/>
                        <a:pt x="126" y="11"/>
                        <a:pt x="126" y="11"/>
                      </a:cubicBezTo>
                      <a:cubicBezTo>
                        <a:pt x="125" y="7"/>
                        <a:pt x="125" y="7"/>
                        <a:pt x="125" y="7"/>
                      </a:cubicBezTo>
                      <a:cubicBezTo>
                        <a:pt x="124" y="6"/>
                        <a:pt x="124" y="6"/>
                        <a:pt x="124" y="6"/>
                      </a:cubicBezTo>
                      <a:cubicBezTo>
                        <a:pt x="122" y="10"/>
                        <a:pt x="122" y="10"/>
                        <a:pt x="122" y="10"/>
                      </a:cubicBezTo>
                      <a:cubicBezTo>
                        <a:pt x="122" y="10"/>
                        <a:pt x="122" y="10"/>
                        <a:pt x="122" y="10"/>
                      </a:cubicBezTo>
                      <a:cubicBezTo>
                        <a:pt x="122" y="10"/>
                        <a:pt x="122" y="10"/>
                        <a:pt x="122" y="10"/>
                      </a:cubicBezTo>
                      <a:cubicBezTo>
                        <a:pt x="109" y="21"/>
                        <a:pt x="109" y="21"/>
                        <a:pt x="109" y="21"/>
                      </a:cubicBezTo>
                      <a:cubicBezTo>
                        <a:pt x="109" y="22"/>
                        <a:pt x="109" y="22"/>
                        <a:pt x="109" y="22"/>
                      </a:cubicBezTo>
                      <a:cubicBezTo>
                        <a:pt x="108" y="22"/>
                        <a:pt x="108" y="22"/>
                        <a:pt x="108" y="22"/>
                      </a:cubicBezTo>
                      <a:cubicBezTo>
                        <a:pt x="108" y="22"/>
                        <a:pt x="108" y="22"/>
                        <a:pt x="108" y="22"/>
                      </a:cubicBezTo>
                      <a:cubicBezTo>
                        <a:pt x="107" y="22"/>
                        <a:pt x="107" y="22"/>
                        <a:pt x="107" y="22"/>
                      </a:cubicBezTo>
                      <a:cubicBezTo>
                        <a:pt x="103" y="20"/>
                        <a:pt x="103" y="20"/>
                        <a:pt x="103" y="20"/>
                      </a:cubicBezTo>
                      <a:cubicBezTo>
                        <a:pt x="103" y="20"/>
                        <a:pt x="103" y="20"/>
                        <a:pt x="103" y="20"/>
                      </a:cubicBezTo>
                      <a:cubicBezTo>
                        <a:pt x="99" y="16"/>
                        <a:pt x="99" y="16"/>
                        <a:pt x="99" y="16"/>
                      </a:cubicBezTo>
                      <a:cubicBezTo>
                        <a:pt x="92" y="14"/>
                        <a:pt x="92" y="14"/>
                        <a:pt x="92" y="14"/>
                      </a:cubicBezTo>
                      <a:cubicBezTo>
                        <a:pt x="92" y="14"/>
                        <a:pt x="92" y="14"/>
                        <a:pt x="92" y="14"/>
                      </a:cubicBezTo>
                      <a:cubicBezTo>
                        <a:pt x="92" y="13"/>
                        <a:pt x="92" y="13"/>
                        <a:pt x="92" y="13"/>
                      </a:cubicBezTo>
                      <a:cubicBezTo>
                        <a:pt x="88" y="10"/>
                        <a:pt x="88" y="10"/>
                        <a:pt x="88" y="10"/>
                      </a:cubicBezTo>
                      <a:cubicBezTo>
                        <a:pt x="75" y="8"/>
                        <a:pt x="75" y="8"/>
                        <a:pt x="75" y="8"/>
                      </a:cubicBezTo>
                      <a:cubicBezTo>
                        <a:pt x="75" y="8"/>
                        <a:pt x="75" y="8"/>
                        <a:pt x="75" y="8"/>
                      </a:cubicBezTo>
                      <a:cubicBezTo>
                        <a:pt x="74" y="8"/>
                        <a:pt x="74" y="8"/>
                        <a:pt x="74" y="8"/>
                      </a:cubicBezTo>
                      <a:cubicBezTo>
                        <a:pt x="66" y="3"/>
                        <a:pt x="66" y="3"/>
                        <a:pt x="66" y="3"/>
                      </a:cubicBezTo>
                      <a:cubicBezTo>
                        <a:pt x="66" y="4"/>
                        <a:pt x="66" y="4"/>
                        <a:pt x="66" y="4"/>
                      </a:cubicBezTo>
                      <a:cubicBezTo>
                        <a:pt x="59" y="0"/>
                        <a:pt x="59" y="0"/>
                        <a:pt x="59" y="0"/>
                      </a:cubicBezTo>
                      <a:cubicBezTo>
                        <a:pt x="50" y="0"/>
                        <a:pt x="50" y="0"/>
                        <a:pt x="50" y="0"/>
                      </a:cubicBezTo>
                      <a:cubicBezTo>
                        <a:pt x="47" y="0"/>
                        <a:pt x="47" y="0"/>
                        <a:pt x="47" y="0"/>
                      </a:cubicBezTo>
                      <a:cubicBezTo>
                        <a:pt x="50" y="15"/>
                        <a:pt x="50" y="15"/>
                        <a:pt x="50" y="15"/>
                      </a:cubicBezTo>
                      <a:cubicBezTo>
                        <a:pt x="48" y="15"/>
                        <a:pt x="48" y="15"/>
                        <a:pt x="48" y="15"/>
                      </a:cubicBezTo>
                      <a:cubicBezTo>
                        <a:pt x="40" y="16"/>
                        <a:pt x="40" y="16"/>
                        <a:pt x="40" y="16"/>
                      </a:cubicBezTo>
                      <a:cubicBezTo>
                        <a:pt x="35" y="16"/>
                        <a:pt x="35" y="16"/>
                        <a:pt x="35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4" y="16"/>
                        <a:pt x="34" y="16"/>
                        <a:pt x="34" y="16"/>
                      </a:cubicBezTo>
                      <a:cubicBezTo>
                        <a:pt x="30" y="12"/>
                        <a:pt x="30" y="12"/>
                        <a:pt x="30" y="12"/>
                      </a:cubicBezTo>
                      <a:cubicBezTo>
                        <a:pt x="22" y="16"/>
                        <a:pt x="22" y="16"/>
                        <a:pt x="22" y="16"/>
                      </a:cubicBezTo>
                      <a:cubicBezTo>
                        <a:pt x="14" y="26"/>
                        <a:pt x="14" y="26"/>
                        <a:pt x="14" y="26"/>
                      </a:cubicBezTo>
                      <a:cubicBezTo>
                        <a:pt x="8" y="43"/>
                        <a:pt x="8" y="43"/>
                        <a:pt x="8" y="43"/>
                      </a:cubicBezTo>
                      <a:cubicBezTo>
                        <a:pt x="10" y="62"/>
                        <a:pt x="10" y="62"/>
                        <a:pt x="10" y="62"/>
                      </a:cubicBezTo>
                      <a:cubicBezTo>
                        <a:pt x="13" y="72"/>
                        <a:pt x="13" y="72"/>
                        <a:pt x="13" y="72"/>
                      </a:cubicBezTo>
                      <a:cubicBezTo>
                        <a:pt x="13" y="74"/>
                        <a:pt x="13" y="74"/>
                        <a:pt x="13" y="74"/>
                      </a:cubicBezTo>
                      <a:cubicBezTo>
                        <a:pt x="12" y="75"/>
                        <a:pt x="12" y="75"/>
                        <a:pt x="12" y="75"/>
                      </a:cubicBezTo>
                      <a:cubicBezTo>
                        <a:pt x="10" y="76"/>
                        <a:pt x="9" y="79"/>
                        <a:pt x="9" y="83"/>
                      </a:cubicBezTo>
                      <a:cubicBezTo>
                        <a:pt x="13" y="99"/>
                        <a:pt x="13" y="99"/>
                        <a:pt x="13" y="99"/>
                      </a:cubicBezTo>
                      <a:cubicBezTo>
                        <a:pt x="12" y="100"/>
                        <a:pt x="12" y="100"/>
                        <a:pt x="12" y="100"/>
                      </a:cubicBezTo>
                      <a:cubicBezTo>
                        <a:pt x="5" y="104"/>
                        <a:pt x="1" y="107"/>
                        <a:pt x="1" y="109"/>
                      </a:cubicBezTo>
                      <a:cubicBezTo>
                        <a:pt x="0" y="114"/>
                        <a:pt x="0" y="114"/>
                        <a:pt x="0" y="114"/>
                      </a:cubicBezTo>
                      <a:cubicBezTo>
                        <a:pt x="7" y="112"/>
                        <a:pt x="7" y="112"/>
                        <a:pt x="7" y="112"/>
                      </a:cubicBezTo>
                      <a:cubicBezTo>
                        <a:pt x="7" y="111"/>
                        <a:pt x="7" y="111"/>
                        <a:pt x="7" y="111"/>
                      </a:cubicBezTo>
                      <a:cubicBezTo>
                        <a:pt x="8" y="111"/>
                        <a:pt x="8" y="111"/>
                        <a:pt x="8" y="111"/>
                      </a:cubicBezTo>
                      <a:cubicBezTo>
                        <a:pt x="12" y="111"/>
                        <a:pt x="15" y="113"/>
                        <a:pt x="16" y="117"/>
                      </a:cubicBezTo>
                      <a:cubicBezTo>
                        <a:pt x="17" y="126"/>
                        <a:pt x="17" y="126"/>
                        <a:pt x="17" y="126"/>
                      </a:cubicBezTo>
                      <a:cubicBezTo>
                        <a:pt x="16" y="127"/>
                        <a:pt x="16" y="127"/>
                        <a:pt x="16" y="127"/>
                      </a:cubicBezTo>
                      <a:cubicBezTo>
                        <a:pt x="16" y="128"/>
                        <a:pt x="16" y="128"/>
                        <a:pt x="16" y="128"/>
                      </a:cubicBezTo>
                      <a:cubicBezTo>
                        <a:pt x="14" y="129"/>
                        <a:pt x="14" y="130"/>
                        <a:pt x="14" y="132"/>
                      </a:cubicBezTo>
                      <a:cubicBezTo>
                        <a:pt x="12" y="141"/>
                        <a:pt x="12" y="141"/>
                        <a:pt x="12" y="141"/>
                      </a:cubicBezTo>
                      <a:cubicBezTo>
                        <a:pt x="13" y="144"/>
                        <a:pt x="14" y="146"/>
                        <a:pt x="16" y="148"/>
                      </a:cubicBezTo>
                      <a:cubicBezTo>
                        <a:pt x="24" y="158"/>
                        <a:pt x="24" y="158"/>
                        <a:pt x="24" y="158"/>
                      </a:cubicBezTo>
                      <a:cubicBezTo>
                        <a:pt x="32" y="152"/>
                        <a:pt x="32" y="152"/>
                        <a:pt x="32" y="152"/>
                      </a:cubicBezTo>
                      <a:cubicBezTo>
                        <a:pt x="38" y="151"/>
                        <a:pt x="38" y="151"/>
                        <a:pt x="38" y="151"/>
                      </a:cubicBezTo>
                      <a:cubicBezTo>
                        <a:pt x="38" y="151"/>
                        <a:pt x="38" y="151"/>
                        <a:pt x="38" y="151"/>
                      </a:cubicBezTo>
                      <a:cubicBezTo>
                        <a:pt x="38" y="152"/>
                        <a:pt x="38" y="152"/>
                        <a:pt x="38" y="152"/>
                      </a:cubicBezTo>
                      <a:cubicBezTo>
                        <a:pt x="42" y="153"/>
                        <a:pt x="42" y="153"/>
                        <a:pt x="42" y="153"/>
                      </a:cubicBezTo>
                      <a:cubicBezTo>
                        <a:pt x="44" y="153"/>
                        <a:pt x="45" y="152"/>
                        <a:pt x="46" y="151"/>
                      </a:cubicBezTo>
                      <a:cubicBezTo>
                        <a:pt x="50" y="146"/>
                        <a:pt x="50" y="146"/>
                        <a:pt x="50" y="146"/>
                      </a:cubicBezTo>
                      <a:cubicBezTo>
                        <a:pt x="49" y="143"/>
                        <a:pt x="49" y="143"/>
                        <a:pt x="49" y="143"/>
                      </a:cubicBezTo>
                      <a:cubicBezTo>
                        <a:pt x="50" y="142"/>
                        <a:pt x="51" y="141"/>
                        <a:pt x="52" y="140"/>
                      </a:cubicBezTo>
                      <a:cubicBezTo>
                        <a:pt x="62" y="140"/>
                        <a:pt x="62" y="140"/>
                        <a:pt x="62" y="140"/>
                      </a:cubicBezTo>
                      <a:cubicBezTo>
                        <a:pt x="64" y="141"/>
                        <a:pt x="65" y="140"/>
                        <a:pt x="65" y="140"/>
                      </a:cubicBezTo>
                      <a:cubicBezTo>
                        <a:pt x="66" y="137"/>
                        <a:pt x="67" y="136"/>
                        <a:pt x="68" y="135"/>
                      </a:cubicBezTo>
                      <a:cubicBezTo>
                        <a:pt x="70" y="135"/>
                        <a:pt x="72" y="135"/>
                        <a:pt x="73" y="136"/>
                      </a:cubicBezTo>
                      <a:cubicBezTo>
                        <a:pt x="76" y="139"/>
                        <a:pt x="78" y="141"/>
                        <a:pt x="78" y="144"/>
                      </a:cubicBezTo>
                      <a:cubicBezTo>
                        <a:pt x="77" y="151"/>
                        <a:pt x="77" y="151"/>
                        <a:pt x="77" y="151"/>
                      </a:cubicBezTo>
                      <a:cubicBezTo>
                        <a:pt x="78" y="152"/>
                        <a:pt x="78" y="152"/>
                        <a:pt x="78" y="152"/>
                      </a:cubicBezTo>
                      <a:cubicBezTo>
                        <a:pt x="81" y="154"/>
                        <a:pt x="82" y="156"/>
                        <a:pt x="82" y="158"/>
                      </a:cubicBezTo>
                      <a:cubicBezTo>
                        <a:pt x="81" y="165"/>
                        <a:pt x="81" y="165"/>
                        <a:pt x="81" y="165"/>
                      </a:cubicBezTo>
                      <a:cubicBezTo>
                        <a:pt x="80" y="169"/>
                        <a:pt x="78" y="172"/>
                        <a:pt x="77" y="172"/>
                      </a:cubicBezTo>
                      <a:cubicBezTo>
                        <a:pt x="77" y="172"/>
                        <a:pt x="77" y="172"/>
                        <a:pt x="77" y="172"/>
                      </a:cubicBezTo>
                      <a:cubicBezTo>
                        <a:pt x="71" y="185"/>
                        <a:pt x="71" y="185"/>
                        <a:pt x="71" y="185"/>
                      </a:cubicBezTo>
                      <a:cubicBezTo>
                        <a:pt x="73" y="186"/>
                        <a:pt x="73" y="186"/>
                        <a:pt x="73" y="186"/>
                      </a:cubicBezTo>
                      <a:cubicBezTo>
                        <a:pt x="82" y="186"/>
                        <a:pt x="82" y="186"/>
                        <a:pt x="82" y="186"/>
                      </a:cubicBezTo>
                      <a:cubicBezTo>
                        <a:pt x="84" y="187"/>
                        <a:pt x="84" y="187"/>
                        <a:pt x="84" y="187"/>
                      </a:cubicBezTo>
                      <a:cubicBezTo>
                        <a:pt x="84" y="188"/>
                        <a:pt x="84" y="188"/>
                        <a:pt x="84" y="188"/>
                      </a:cubicBezTo>
                      <a:cubicBezTo>
                        <a:pt x="82" y="192"/>
                        <a:pt x="82" y="195"/>
                        <a:pt x="82" y="197"/>
                      </a:cubicBezTo>
                      <a:cubicBezTo>
                        <a:pt x="86" y="199"/>
                        <a:pt x="88" y="200"/>
                        <a:pt x="89" y="199"/>
                      </a:cubicBezTo>
                      <a:cubicBezTo>
                        <a:pt x="94" y="197"/>
                        <a:pt x="94" y="197"/>
                        <a:pt x="94" y="197"/>
                      </a:cubicBezTo>
                      <a:cubicBezTo>
                        <a:pt x="97" y="196"/>
                        <a:pt x="97" y="196"/>
                        <a:pt x="97" y="196"/>
                      </a:cubicBezTo>
                      <a:cubicBezTo>
                        <a:pt x="102" y="196"/>
                        <a:pt x="102" y="196"/>
                        <a:pt x="102" y="196"/>
                      </a:cubicBezTo>
                      <a:cubicBezTo>
                        <a:pt x="108" y="190"/>
                        <a:pt x="108" y="190"/>
                        <a:pt x="108" y="190"/>
                      </a:cubicBezTo>
                      <a:cubicBezTo>
                        <a:pt x="108" y="183"/>
                        <a:pt x="108" y="183"/>
                        <a:pt x="108" y="183"/>
                      </a:cubicBezTo>
                      <a:cubicBezTo>
                        <a:pt x="107" y="181"/>
                        <a:pt x="108" y="179"/>
                        <a:pt x="108" y="178"/>
                      </a:cubicBezTo>
                      <a:cubicBezTo>
                        <a:pt x="110" y="177"/>
                        <a:pt x="113" y="177"/>
                        <a:pt x="118" y="180"/>
                      </a:cubicBezTo>
                      <a:cubicBezTo>
                        <a:pt x="128" y="186"/>
                        <a:pt x="128" y="186"/>
                        <a:pt x="128" y="186"/>
                      </a:cubicBezTo>
                      <a:cubicBezTo>
                        <a:pt x="131" y="188"/>
                        <a:pt x="133" y="189"/>
                        <a:pt x="135" y="189"/>
                      </a:cubicBezTo>
                      <a:cubicBezTo>
                        <a:pt x="135" y="188"/>
                        <a:pt x="135" y="188"/>
                        <a:pt x="135" y="188"/>
                      </a:cubicBezTo>
                      <a:cubicBezTo>
                        <a:pt x="136" y="187"/>
                        <a:pt x="135" y="184"/>
                        <a:pt x="133" y="180"/>
                      </a:cubicBezTo>
                      <a:cubicBezTo>
                        <a:pt x="128" y="172"/>
                        <a:pt x="128" y="172"/>
                        <a:pt x="128" y="172"/>
                      </a:cubicBezTo>
                      <a:cubicBezTo>
                        <a:pt x="128" y="171"/>
                        <a:pt x="128" y="171"/>
                        <a:pt x="128" y="171"/>
                      </a:cubicBezTo>
                      <a:cubicBezTo>
                        <a:pt x="128" y="171"/>
                        <a:pt x="128" y="171"/>
                        <a:pt x="128" y="171"/>
                      </a:cubicBezTo>
                      <a:cubicBezTo>
                        <a:pt x="128" y="170"/>
                        <a:pt x="128" y="170"/>
                        <a:pt x="128" y="170"/>
                      </a:cubicBezTo>
                      <a:cubicBezTo>
                        <a:pt x="134" y="163"/>
                        <a:pt x="139" y="160"/>
                        <a:pt x="146" y="163"/>
                      </a:cubicBezTo>
                      <a:cubicBezTo>
                        <a:pt x="160" y="170"/>
                        <a:pt x="160" y="170"/>
                        <a:pt x="160" y="170"/>
                      </a:cubicBezTo>
                      <a:cubicBezTo>
                        <a:pt x="166" y="166"/>
                        <a:pt x="166" y="166"/>
                        <a:pt x="166" y="166"/>
                      </a:cubicBezTo>
                      <a:cubicBezTo>
                        <a:pt x="167" y="166"/>
                        <a:pt x="167" y="166"/>
                        <a:pt x="167" y="166"/>
                      </a:cubicBezTo>
                      <a:cubicBezTo>
                        <a:pt x="167" y="165"/>
                        <a:pt x="167" y="165"/>
                        <a:pt x="167" y="165"/>
                      </a:cubicBezTo>
                      <a:cubicBezTo>
                        <a:pt x="167" y="165"/>
                        <a:pt x="167" y="165"/>
                        <a:pt x="167" y="165"/>
                      </a:cubicBezTo>
                      <a:cubicBezTo>
                        <a:pt x="166" y="164"/>
                        <a:pt x="166" y="164"/>
                        <a:pt x="166" y="164"/>
                      </a:cubicBezTo>
                      <a:cubicBezTo>
                        <a:pt x="166" y="164"/>
                        <a:pt x="166" y="164"/>
                        <a:pt x="166" y="164"/>
                      </a:cubicBezTo>
                      <a:cubicBezTo>
                        <a:pt x="167" y="163"/>
                        <a:pt x="167" y="163"/>
                        <a:pt x="167" y="163"/>
                      </a:cubicBezTo>
                      <a:cubicBezTo>
                        <a:pt x="172" y="155"/>
                        <a:pt x="173" y="149"/>
                        <a:pt x="172" y="146"/>
                      </a:cubicBezTo>
                      <a:cubicBezTo>
                        <a:pt x="170" y="143"/>
                        <a:pt x="168" y="142"/>
                        <a:pt x="167" y="142"/>
                      </a:cubicBezTo>
                      <a:cubicBezTo>
                        <a:pt x="166" y="142"/>
                        <a:pt x="166" y="142"/>
                        <a:pt x="166" y="142"/>
                      </a:cubicBezTo>
                      <a:cubicBezTo>
                        <a:pt x="165" y="138"/>
                        <a:pt x="165" y="138"/>
                        <a:pt x="165" y="138"/>
                      </a:cubicBezTo>
                      <a:cubicBezTo>
                        <a:pt x="166" y="138"/>
                        <a:pt x="166" y="138"/>
                        <a:pt x="166" y="138"/>
                      </a:cubicBezTo>
                      <a:cubicBezTo>
                        <a:pt x="168" y="136"/>
                        <a:pt x="170" y="135"/>
                        <a:pt x="170" y="134"/>
                      </a:cubicBezTo>
                      <a:cubicBezTo>
                        <a:pt x="169" y="132"/>
                        <a:pt x="169" y="132"/>
                        <a:pt x="169" y="132"/>
                      </a:cubicBezTo>
                      <a:cubicBezTo>
                        <a:pt x="163" y="126"/>
                        <a:pt x="163" y="126"/>
                        <a:pt x="163" y="126"/>
                      </a:cubicBezTo>
                      <a:cubicBezTo>
                        <a:pt x="163" y="126"/>
                        <a:pt x="163" y="126"/>
                        <a:pt x="163" y="126"/>
                      </a:cubicBezTo>
                      <a:cubicBezTo>
                        <a:pt x="163" y="125"/>
                        <a:pt x="163" y="125"/>
                        <a:pt x="163" y="125"/>
                      </a:cubicBezTo>
                      <a:cubicBezTo>
                        <a:pt x="160" y="116"/>
                        <a:pt x="160" y="116"/>
                        <a:pt x="160" y="116"/>
                      </a:cubicBezTo>
                      <a:cubicBezTo>
                        <a:pt x="158" y="110"/>
                        <a:pt x="158" y="104"/>
                        <a:pt x="158" y="98"/>
                      </a:cubicBezTo>
                      <a:cubicBezTo>
                        <a:pt x="158" y="94"/>
                        <a:pt x="158" y="94"/>
                        <a:pt x="158" y="94"/>
                      </a:cubicBezTo>
                      <a:cubicBezTo>
                        <a:pt x="154" y="98"/>
                        <a:pt x="154" y="98"/>
                        <a:pt x="154" y="98"/>
                      </a:cubicBezTo>
                      <a:cubicBezTo>
                        <a:pt x="151" y="102"/>
                        <a:pt x="151" y="102"/>
                        <a:pt x="151" y="102"/>
                      </a:cubicBezTo>
                      <a:cubicBezTo>
                        <a:pt x="150" y="85"/>
                        <a:pt x="150" y="85"/>
                        <a:pt x="150" y="85"/>
                      </a:cubicBezTo>
                      <a:cubicBezTo>
                        <a:pt x="150" y="85"/>
                        <a:pt x="150" y="85"/>
                        <a:pt x="150" y="85"/>
                      </a:cubicBezTo>
                      <a:cubicBezTo>
                        <a:pt x="150" y="84"/>
                        <a:pt x="150" y="84"/>
                        <a:pt x="150" y="84"/>
                      </a:cubicBezTo>
                      <a:cubicBezTo>
                        <a:pt x="150" y="84"/>
                        <a:pt x="150" y="84"/>
                        <a:pt x="150" y="84"/>
                      </a:cubicBezTo>
                      <a:cubicBezTo>
                        <a:pt x="159" y="71"/>
                        <a:pt x="165" y="64"/>
                        <a:pt x="167" y="62"/>
                      </a:cubicBezTo>
                      <a:cubicBezTo>
                        <a:pt x="163" y="50"/>
                        <a:pt x="163" y="50"/>
                        <a:pt x="163" y="50"/>
                      </a:cubicBezTo>
                      <a:cubicBezTo>
                        <a:pt x="162" y="44"/>
                        <a:pt x="161" y="40"/>
                        <a:pt x="161" y="38"/>
                      </a:cubicBezTo>
                      <a:cubicBezTo>
                        <a:pt x="154" y="35"/>
                        <a:pt x="154" y="35"/>
                        <a:pt x="154" y="35"/>
                      </a:cubicBezTo>
                      <a:lnTo>
                        <a:pt x="150" y="34"/>
                      </a:ln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2" name="ï$ļíḑè">
                  <a:extLst>
                    <a:ext uri="{FF2B5EF4-FFF2-40B4-BE49-F238E27FC236}">
                      <a16:creationId xmlns:a16="http://schemas.microsoft.com/office/drawing/2014/main" id="{9EE8E03D-8B24-42FA-8CE4-ECB0D85535A1}"/>
                    </a:ext>
                  </a:extLst>
                </p:cNvPr>
                <p:cNvSpPr/>
                <p:nvPr/>
              </p:nvSpPr>
              <p:spPr bwMode="auto">
                <a:xfrm>
                  <a:off x="6749846" y="3823177"/>
                  <a:ext cx="831516" cy="522215"/>
                </a:xfrm>
                <a:custGeom>
                  <a:avLst/>
                  <a:gdLst>
                    <a:gd name="T0" fmla="*/ 32 w 244"/>
                    <a:gd name="T1" fmla="*/ 5 h 153"/>
                    <a:gd name="T2" fmla="*/ 43 w 244"/>
                    <a:gd name="T3" fmla="*/ 12 h 153"/>
                    <a:gd name="T4" fmla="*/ 49 w 244"/>
                    <a:gd name="T5" fmla="*/ 20 h 153"/>
                    <a:gd name="T6" fmla="*/ 44 w 244"/>
                    <a:gd name="T7" fmla="*/ 26 h 153"/>
                    <a:gd name="T8" fmla="*/ 30 w 244"/>
                    <a:gd name="T9" fmla="*/ 29 h 153"/>
                    <a:gd name="T10" fmla="*/ 32 w 244"/>
                    <a:gd name="T11" fmla="*/ 37 h 153"/>
                    <a:gd name="T12" fmla="*/ 36 w 244"/>
                    <a:gd name="T13" fmla="*/ 54 h 153"/>
                    <a:gd name="T14" fmla="*/ 45 w 244"/>
                    <a:gd name="T15" fmla="*/ 57 h 153"/>
                    <a:gd name="T16" fmla="*/ 46 w 244"/>
                    <a:gd name="T17" fmla="*/ 58 h 153"/>
                    <a:gd name="T18" fmla="*/ 51 w 244"/>
                    <a:gd name="T19" fmla="*/ 65 h 153"/>
                    <a:gd name="T20" fmla="*/ 54 w 244"/>
                    <a:gd name="T21" fmla="*/ 73 h 153"/>
                    <a:gd name="T22" fmla="*/ 40 w 244"/>
                    <a:gd name="T23" fmla="*/ 92 h 153"/>
                    <a:gd name="T24" fmla="*/ 2 w 244"/>
                    <a:gd name="T25" fmla="*/ 102 h 153"/>
                    <a:gd name="T26" fmla="*/ 4 w 244"/>
                    <a:gd name="T27" fmla="*/ 116 h 153"/>
                    <a:gd name="T28" fmla="*/ 19 w 244"/>
                    <a:gd name="T29" fmla="*/ 143 h 153"/>
                    <a:gd name="T30" fmla="*/ 20 w 244"/>
                    <a:gd name="T31" fmla="*/ 143 h 153"/>
                    <a:gd name="T32" fmla="*/ 26 w 244"/>
                    <a:gd name="T33" fmla="*/ 151 h 153"/>
                    <a:gd name="T34" fmla="*/ 30 w 244"/>
                    <a:gd name="T35" fmla="*/ 138 h 153"/>
                    <a:gd name="T36" fmla="*/ 39 w 244"/>
                    <a:gd name="T37" fmla="*/ 127 h 153"/>
                    <a:gd name="T38" fmla="*/ 56 w 244"/>
                    <a:gd name="T39" fmla="*/ 127 h 153"/>
                    <a:gd name="T40" fmla="*/ 63 w 244"/>
                    <a:gd name="T41" fmla="*/ 111 h 153"/>
                    <a:gd name="T42" fmla="*/ 80 w 244"/>
                    <a:gd name="T43" fmla="*/ 111 h 153"/>
                    <a:gd name="T44" fmla="*/ 109 w 244"/>
                    <a:gd name="T45" fmla="*/ 121 h 153"/>
                    <a:gd name="T46" fmla="*/ 110 w 244"/>
                    <a:gd name="T47" fmla="*/ 121 h 153"/>
                    <a:gd name="T48" fmla="*/ 121 w 244"/>
                    <a:gd name="T49" fmla="*/ 127 h 153"/>
                    <a:gd name="T50" fmla="*/ 121 w 244"/>
                    <a:gd name="T51" fmla="*/ 127 h 153"/>
                    <a:gd name="T52" fmla="*/ 132 w 244"/>
                    <a:gd name="T53" fmla="*/ 128 h 153"/>
                    <a:gd name="T54" fmla="*/ 142 w 244"/>
                    <a:gd name="T55" fmla="*/ 115 h 153"/>
                    <a:gd name="T56" fmla="*/ 148 w 244"/>
                    <a:gd name="T57" fmla="*/ 120 h 153"/>
                    <a:gd name="T58" fmla="*/ 149 w 244"/>
                    <a:gd name="T59" fmla="*/ 129 h 153"/>
                    <a:gd name="T60" fmla="*/ 159 w 244"/>
                    <a:gd name="T61" fmla="*/ 123 h 153"/>
                    <a:gd name="T62" fmla="*/ 165 w 244"/>
                    <a:gd name="T63" fmla="*/ 123 h 153"/>
                    <a:gd name="T64" fmla="*/ 170 w 244"/>
                    <a:gd name="T65" fmla="*/ 141 h 153"/>
                    <a:gd name="T66" fmla="*/ 194 w 244"/>
                    <a:gd name="T67" fmla="*/ 130 h 153"/>
                    <a:gd name="T68" fmla="*/ 215 w 244"/>
                    <a:gd name="T69" fmla="*/ 121 h 153"/>
                    <a:gd name="T70" fmla="*/ 237 w 244"/>
                    <a:gd name="T71" fmla="*/ 114 h 153"/>
                    <a:gd name="T72" fmla="*/ 242 w 244"/>
                    <a:gd name="T73" fmla="*/ 111 h 153"/>
                    <a:gd name="T74" fmla="*/ 230 w 244"/>
                    <a:gd name="T75" fmla="*/ 77 h 153"/>
                    <a:gd name="T76" fmla="*/ 236 w 244"/>
                    <a:gd name="T77" fmla="*/ 67 h 153"/>
                    <a:gd name="T78" fmla="*/ 222 w 244"/>
                    <a:gd name="T79" fmla="*/ 63 h 153"/>
                    <a:gd name="T80" fmla="*/ 215 w 244"/>
                    <a:gd name="T81" fmla="*/ 55 h 153"/>
                    <a:gd name="T82" fmla="*/ 214 w 244"/>
                    <a:gd name="T83" fmla="*/ 54 h 153"/>
                    <a:gd name="T84" fmla="*/ 186 w 244"/>
                    <a:gd name="T85" fmla="*/ 47 h 153"/>
                    <a:gd name="T86" fmla="*/ 162 w 244"/>
                    <a:gd name="T87" fmla="*/ 47 h 153"/>
                    <a:gd name="T88" fmla="*/ 108 w 244"/>
                    <a:gd name="T89" fmla="*/ 25 h 153"/>
                    <a:gd name="T90" fmla="*/ 72 w 244"/>
                    <a:gd name="T91" fmla="*/ 0 h 153"/>
                    <a:gd name="T92" fmla="*/ 37 w 244"/>
                    <a:gd name="T93" fmla="*/ 3 h 153"/>
                    <a:gd name="T94" fmla="*/ 31 w 244"/>
                    <a:gd name="T95" fmla="*/ 1 h 1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244" h="153">
                      <a:moveTo>
                        <a:pt x="31" y="1"/>
                      </a:moveTo>
                      <a:cubicBezTo>
                        <a:pt x="30" y="2"/>
                        <a:pt x="30" y="2"/>
                        <a:pt x="30" y="2"/>
                      </a:cubicBezTo>
                      <a:cubicBezTo>
                        <a:pt x="32" y="5"/>
                        <a:pt x="32" y="5"/>
                        <a:pt x="32" y="5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43" y="12"/>
                        <a:pt x="43" y="12"/>
                        <a:pt x="43" y="12"/>
                      </a:cubicBezTo>
                      <a:cubicBezTo>
                        <a:pt x="50" y="19"/>
                        <a:pt x="50" y="19"/>
                        <a:pt x="50" y="19"/>
                      </a:cubicBezTo>
                      <a:cubicBezTo>
                        <a:pt x="49" y="20"/>
                        <a:pt x="49" y="20"/>
                        <a:pt x="49" y="20"/>
                      </a:cubicBezTo>
                      <a:cubicBezTo>
                        <a:pt x="45" y="25"/>
                        <a:pt x="45" y="25"/>
                        <a:pt x="45" y="25"/>
                      </a:cubicBezTo>
                      <a:cubicBezTo>
                        <a:pt x="44" y="25"/>
                        <a:pt x="44" y="25"/>
                        <a:pt x="44" y="25"/>
                      </a:cubicBezTo>
                      <a:cubicBezTo>
                        <a:pt x="44" y="26"/>
                        <a:pt x="44" y="26"/>
                        <a:pt x="44" y="26"/>
                      </a:cubicBezTo>
                      <a:cubicBezTo>
                        <a:pt x="37" y="26"/>
                        <a:pt x="37" y="26"/>
                        <a:pt x="37" y="26"/>
                      </a:cubicBezTo>
                      <a:cubicBezTo>
                        <a:pt x="33" y="27"/>
                        <a:pt x="33" y="27"/>
                        <a:pt x="33" y="27"/>
                      </a:cubicBezTo>
                      <a:cubicBezTo>
                        <a:pt x="30" y="29"/>
                        <a:pt x="30" y="29"/>
                        <a:pt x="30" y="29"/>
                      </a:cubicBezTo>
                      <a:cubicBezTo>
                        <a:pt x="32" y="33"/>
                        <a:pt x="32" y="33"/>
                        <a:pt x="32" y="33"/>
                      </a:cubicBezTo>
                      <a:cubicBezTo>
                        <a:pt x="32" y="33"/>
                        <a:pt x="32" y="33"/>
                        <a:pt x="32" y="33"/>
                      </a:cubicBezTo>
                      <a:cubicBezTo>
                        <a:pt x="32" y="37"/>
                        <a:pt x="32" y="37"/>
                        <a:pt x="32" y="37"/>
                      </a:cubicBez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36" y="43"/>
                        <a:pt x="36" y="43"/>
                        <a:pt x="36" y="43"/>
                      </a:cubicBezTo>
                      <a:cubicBezTo>
                        <a:pt x="36" y="54"/>
                        <a:pt x="36" y="54"/>
                        <a:pt x="36" y="54"/>
                      </a:cubicBezTo>
                      <a:cubicBezTo>
                        <a:pt x="39" y="55"/>
                        <a:pt x="39" y="55"/>
                        <a:pt x="39" y="55"/>
                      </a:cubicBezTo>
                      <a:cubicBezTo>
                        <a:pt x="44" y="57"/>
                        <a:pt x="44" y="57"/>
                        <a:pt x="44" y="57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5" y="57"/>
                        <a:pt x="45" y="57"/>
                        <a:pt x="45" y="57"/>
                      </a:cubicBezTo>
                      <a:cubicBezTo>
                        <a:pt x="46" y="58"/>
                        <a:pt x="46" y="58"/>
                        <a:pt x="46" y="58"/>
                      </a:cubicBezTo>
                      <a:cubicBezTo>
                        <a:pt x="51" y="65"/>
                        <a:pt x="51" y="65"/>
                        <a:pt x="51" y="65"/>
                      </a:cubicBezTo>
                      <a:cubicBezTo>
                        <a:pt x="51" y="65"/>
                        <a:pt x="51" y="65"/>
                        <a:pt x="51" y="65"/>
                      </a:cubicBezTo>
                      <a:cubicBezTo>
                        <a:pt x="51" y="65"/>
                        <a:pt x="51" y="65"/>
                        <a:pt x="51" y="65"/>
                      </a:cubicBezTo>
                      <a:cubicBezTo>
                        <a:pt x="54" y="73"/>
                        <a:pt x="54" y="73"/>
                        <a:pt x="54" y="73"/>
                      </a:cubicBezTo>
                      <a:cubicBezTo>
                        <a:pt x="54" y="73"/>
                        <a:pt x="54" y="73"/>
                        <a:pt x="54" y="73"/>
                      </a:cubicBezTo>
                      <a:cubicBezTo>
                        <a:pt x="54" y="73"/>
                        <a:pt x="54" y="73"/>
                        <a:pt x="54" y="73"/>
                      </a:cubicBezTo>
                      <a:cubicBezTo>
                        <a:pt x="54" y="78"/>
                        <a:pt x="54" y="78"/>
                        <a:pt x="54" y="78"/>
                      </a:cubicBezTo>
                      <a:cubicBezTo>
                        <a:pt x="53" y="81"/>
                        <a:pt x="52" y="83"/>
                        <a:pt x="52" y="85"/>
                      </a:cubicBezTo>
                      <a:cubicBezTo>
                        <a:pt x="50" y="87"/>
                        <a:pt x="46" y="90"/>
                        <a:pt x="40" y="92"/>
                      </a:cubicBezTo>
                      <a:cubicBezTo>
                        <a:pt x="27" y="100"/>
                        <a:pt x="27" y="100"/>
                        <a:pt x="27" y="100"/>
                      </a:cubicBezTo>
                      <a:cubicBezTo>
                        <a:pt x="26" y="100"/>
                        <a:pt x="26" y="100"/>
                        <a:pt x="26" y="100"/>
                      </a:cubicBezTo>
                      <a:cubicBezTo>
                        <a:pt x="2" y="102"/>
                        <a:pt x="2" y="102"/>
                        <a:pt x="2" y="102"/>
                      </a:cubicBezTo>
                      <a:cubicBezTo>
                        <a:pt x="0" y="108"/>
                        <a:pt x="0" y="108"/>
                        <a:pt x="0" y="108"/>
                      </a:cubicBezTo>
                      <a:cubicBezTo>
                        <a:pt x="4" y="116"/>
                        <a:pt x="4" y="116"/>
                        <a:pt x="4" y="116"/>
                      </a:cubicBezTo>
                      <a:cubicBezTo>
                        <a:pt x="4" y="116"/>
                        <a:pt x="4" y="116"/>
                        <a:pt x="4" y="116"/>
                      </a:cubicBezTo>
                      <a:cubicBezTo>
                        <a:pt x="4" y="117"/>
                        <a:pt x="4" y="117"/>
                        <a:pt x="4" y="117"/>
                      </a:cubicBezTo>
                      <a:cubicBezTo>
                        <a:pt x="6" y="127"/>
                        <a:pt x="6" y="127"/>
                        <a:pt x="6" y="127"/>
                      </a:cubicBezTo>
                      <a:cubicBezTo>
                        <a:pt x="19" y="143"/>
                        <a:pt x="19" y="143"/>
                        <a:pt x="19" y="143"/>
                      </a:cubicBezTo>
                      <a:cubicBezTo>
                        <a:pt x="20" y="143"/>
                        <a:pt x="20" y="143"/>
                        <a:pt x="20" y="143"/>
                      </a:cubicBezTo>
                      <a:cubicBezTo>
                        <a:pt x="20" y="143"/>
                        <a:pt x="20" y="143"/>
                        <a:pt x="20" y="143"/>
                      </a:cubicBezTo>
                      <a:cubicBezTo>
                        <a:pt x="20" y="143"/>
                        <a:pt x="20" y="143"/>
                        <a:pt x="20" y="143"/>
                      </a:cubicBezTo>
                      <a:cubicBezTo>
                        <a:pt x="25" y="153"/>
                        <a:pt x="25" y="153"/>
                        <a:pt x="25" y="153"/>
                      </a:cubicBezTo>
                      <a:cubicBezTo>
                        <a:pt x="26" y="151"/>
                        <a:pt x="26" y="151"/>
                        <a:pt x="26" y="151"/>
                      </a:cubicBezTo>
                      <a:cubicBezTo>
                        <a:pt x="26" y="151"/>
                        <a:pt x="26" y="151"/>
                        <a:pt x="26" y="151"/>
                      </a:cubicBezTo>
                      <a:cubicBezTo>
                        <a:pt x="30" y="139"/>
                        <a:pt x="30" y="139"/>
                        <a:pt x="30" y="139"/>
                      </a:cubicBezTo>
                      <a:cubicBezTo>
                        <a:pt x="30" y="139"/>
                        <a:pt x="30" y="139"/>
                        <a:pt x="30" y="139"/>
                      </a:cubicBezTo>
                      <a:cubicBezTo>
                        <a:pt x="30" y="138"/>
                        <a:pt x="30" y="138"/>
                        <a:pt x="30" y="138"/>
                      </a:cubicBezTo>
                      <a:cubicBezTo>
                        <a:pt x="30" y="138"/>
                        <a:pt x="30" y="138"/>
                        <a:pt x="30" y="138"/>
                      </a:cubicBezTo>
                      <a:cubicBezTo>
                        <a:pt x="38" y="128"/>
                        <a:pt x="38" y="128"/>
                        <a:pt x="38" y="128"/>
                      </a:cubicBezTo>
                      <a:cubicBezTo>
                        <a:pt x="39" y="127"/>
                        <a:pt x="39" y="127"/>
                        <a:pt x="39" y="127"/>
                      </a:cubicBezTo>
                      <a:cubicBezTo>
                        <a:pt x="49" y="123"/>
                        <a:pt x="49" y="123"/>
                        <a:pt x="49" y="123"/>
                      </a:cubicBezTo>
                      <a:cubicBezTo>
                        <a:pt x="50" y="123"/>
                        <a:pt x="50" y="123"/>
                        <a:pt x="50" y="123"/>
                      </a:cubicBezTo>
                      <a:cubicBezTo>
                        <a:pt x="56" y="127"/>
                        <a:pt x="56" y="127"/>
                        <a:pt x="56" y="127"/>
                      </a:cubicBezTo>
                      <a:cubicBezTo>
                        <a:pt x="64" y="126"/>
                        <a:pt x="64" y="126"/>
                        <a:pt x="64" y="126"/>
                      </a:cubicBezTo>
                      <a:cubicBezTo>
                        <a:pt x="62" y="112"/>
                        <a:pt x="62" y="112"/>
                        <a:pt x="62" y="112"/>
                      </a:cubicBezTo>
                      <a:cubicBezTo>
                        <a:pt x="63" y="111"/>
                        <a:pt x="63" y="111"/>
                        <a:pt x="63" y="111"/>
                      </a:cubicBezTo>
                      <a:cubicBezTo>
                        <a:pt x="71" y="111"/>
                        <a:pt x="71" y="111"/>
                        <a:pt x="71" y="111"/>
                      </a:cubicBezTo>
                      <a:cubicBezTo>
                        <a:pt x="79" y="111"/>
                        <a:pt x="79" y="111"/>
                        <a:pt x="79" y="111"/>
                      </a:cubicBezTo>
                      <a:cubicBezTo>
                        <a:pt x="80" y="111"/>
                        <a:pt x="80" y="111"/>
                        <a:pt x="80" y="111"/>
                      </a:cubicBezTo>
                      <a:cubicBezTo>
                        <a:pt x="80" y="111"/>
                        <a:pt x="80" y="111"/>
                        <a:pt x="80" y="111"/>
                      </a:cubicBezTo>
                      <a:cubicBezTo>
                        <a:pt x="96" y="119"/>
                        <a:pt x="96" y="119"/>
                        <a:pt x="96" y="119"/>
                      </a:cubicBezTo>
                      <a:cubicBezTo>
                        <a:pt x="109" y="121"/>
                        <a:pt x="109" y="121"/>
                        <a:pt x="109" y="121"/>
                      </a:cubicBezTo>
                      <a:cubicBezTo>
                        <a:pt x="110" y="121"/>
                        <a:pt x="110" y="121"/>
                        <a:pt x="110" y="121"/>
                      </a:cubicBezTo>
                      <a:cubicBezTo>
                        <a:pt x="110" y="121"/>
                        <a:pt x="110" y="121"/>
                        <a:pt x="110" y="121"/>
                      </a:cubicBezTo>
                      <a:cubicBezTo>
                        <a:pt x="110" y="121"/>
                        <a:pt x="110" y="121"/>
                        <a:pt x="110" y="121"/>
                      </a:cubicBezTo>
                      <a:cubicBezTo>
                        <a:pt x="114" y="125"/>
                        <a:pt x="114" y="125"/>
                        <a:pt x="114" y="125"/>
                      </a:cubicBezTo>
                      <a:cubicBezTo>
                        <a:pt x="121" y="127"/>
                        <a:pt x="121" y="127"/>
                        <a:pt x="121" y="127"/>
                      </a:cubicBezTo>
                      <a:cubicBezTo>
                        <a:pt x="121" y="127"/>
                        <a:pt x="121" y="127"/>
                        <a:pt x="121" y="127"/>
                      </a:cubicBezTo>
                      <a:cubicBezTo>
                        <a:pt x="121" y="127"/>
                        <a:pt x="121" y="127"/>
                        <a:pt x="121" y="127"/>
                      </a:cubicBezTo>
                      <a:cubicBezTo>
                        <a:pt x="121" y="127"/>
                        <a:pt x="121" y="127"/>
                        <a:pt x="121" y="127"/>
                      </a:cubicBezTo>
                      <a:cubicBezTo>
                        <a:pt x="121" y="127"/>
                        <a:pt x="121" y="127"/>
                        <a:pt x="121" y="127"/>
                      </a:cubicBezTo>
                      <a:cubicBezTo>
                        <a:pt x="125" y="131"/>
                        <a:pt x="125" y="131"/>
                        <a:pt x="125" y="131"/>
                      </a:cubicBezTo>
                      <a:cubicBezTo>
                        <a:pt x="127" y="132"/>
                        <a:pt x="127" y="132"/>
                        <a:pt x="127" y="132"/>
                      </a:cubicBezTo>
                      <a:cubicBezTo>
                        <a:pt x="132" y="128"/>
                        <a:pt x="132" y="128"/>
                        <a:pt x="132" y="128"/>
                      </a:cubicBezTo>
                      <a:cubicBezTo>
                        <a:pt x="132" y="127"/>
                        <a:pt x="132" y="127"/>
                        <a:pt x="132" y="127"/>
                      </a:cubicBezTo>
                      <a:cubicBezTo>
                        <a:pt x="138" y="122"/>
                        <a:pt x="138" y="122"/>
                        <a:pt x="138" y="122"/>
                      </a:cubicBezTo>
                      <a:cubicBezTo>
                        <a:pt x="142" y="115"/>
                        <a:pt x="142" y="115"/>
                        <a:pt x="142" y="115"/>
                      </a:cubicBezTo>
                      <a:cubicBezTo>
                        <a:pt x="148" y="119"/>
                        <a:pt x="148" y="119"/>
                        <a:pt x="148" y="119"/>
                      </a:cubicBezTo>
                      <a:cubicBezTo>
                        <a:pt x="148" y="119"/>
                        <a:pt x="148" y="119"/>
                        <a:pt x="148" y="119"/>
                      </a:cubicBezTo>
                      <a:cubicBezTo>
                        <a:pt x="148" y="120"/>
                        <a:pt x="148" y="120"/>
                        <a:pt x="148" y="120"/>
                      </a:cubicBezTo>
                      <a:cubicBezTo>
                        <a:pt x="150" y="125"/>
                        <a:pt x="150" y="125"/>
                        <a:pt x="150" y="125"/>
                      </a:cubicBezTo>
                      <a:cubicBezTo>
                        <a:pt x="150" y="126"/>
                        <a:pt x="150" y="126"/>
                        <a:pt x="150" y="126"/>
                      </a:cubicBezTo>
                      <a:cubicBezTo>
                        <a:pt x="149" y="129"/>
                        <a:pt x="149" y="129"/>
                        <a:pt x="149" y="129"/>
                      </a:cubicBezTo>
                      <a:cubicBezTo>
                        <a:pt x="150" y="130"/>
                        <a:pt x="150" y="130"/>
                        <a:pt x="150" y="130"/>
                      </a:cubicBezTo>
                      <a:cubicBezTo>
                        <a:pt x="154" y="128"/>
                        <a:pt x="154" y="128"/>
                        <a:pt x="154" y="128"/>
                      </a:cubicBezTo>
                      <a:cubicBezTo>
                        <a:pt x="159" y="123"/>
                        <a:pt x="159" y="123"/>
                        <a:pt x="159" y="123"/>
                      </a:cubicBezTo>
                      <a:cubicBezTo>
                        <a:pt x="164" y="123"/>
                        <a:pt x="164" y="123"/>
                        <a:pt x="164" y="123"/>
                      </a:cubicBezTo>
                      <a:cubicBezTo>
                        <a:pt x="164" y="123"/>
                        <a:pt x="164" y="123"/>
                        <a:pt x="164" y="123"/>
                      </a:cubicBezTo>
                      <a:cubicBezTo>
                        <a:pt x="165" y="123"/>
                        <a:pt x="165" y="123"/>
                        <a:pt x="165" y="123"/>
                      </a:cubicBezTo>
                      <a:cubicBezTo>
                        <a:pt x="168" y="125"/>
                        <a:pt x="168" y="125"/>
                        <a:pt x="168" y="125"/>
                      </a:cubicBezTo>
                      <a:cubicBezTo>
                        <a:pt x="171" y="128"/>
                        <a:pt x="172" y="130"/>
                        <a:pt x="171" y="132"/>
                      </a:cubicBezTo>
                      <a:cubicBezTo>
                        <a:pt x="170" y="141"/>
                        <a:pt x="170" y="141"/>
                        <a:pt x="170" y="141"/>
                      </a:cubicBezTo>
                      <a:cubicBezTo>
                        <a:pt x="173" y="145"/>
                        <a:pt x="173" y="145"/>
                        <a:pt x="173" y="145"/>
                      </a:cubicBezTo>
                      <a:cubicBezTo>
                        <a:pt x="174" y="145"/>
                        <a:pt x="174" y="145"/>
                        <a:pt x="174" y="145"/>
                      </a:cubicBezTo>
                      <a:cubicBezTo>
                        <a:pt x="183" y="135"/>
                        <a:pt x="190" y="130"/>
                        <a:pt x="194" y="130"/>
                      </a:cubicBezTo>
                      <a:cubicBezTo>
                        <a:pt x="204" y="130"/>
                        <a:pt x="204" y="130"/>
                        <a:pt x="204" y="130"/>
                      </a:cubicBezTo>
                      <a:cubicBezTo>
                        <a:pt x="207" y="125"/>
                        <a:pt x="207" y="125"/>
                        <a:pt x="207" y="125"/>
                      </a:cubicBezTo>
                      <a:cubicBezTo>
                        <a:pt x="215" y="121"/>
                        <a:pt x="215" y="121"/>
                        <a:pt x="215" y="121"/>
                      </a:cubicBezTo>
                      <a:cubicBezTo>
                        <a:pt x="216" y="121"/>
                        <a:pt x="216" y="121"/>
                        <a:pt x="216" y="121"/>
                      </a:cubicBezTo>
                      <a:cubicBezTo>
                        <a:pt x="226" y="120"/>
                        <a:pt x="226" y="120"/>
                        <a:pt x="226" y="120"/>
                      </a:cubicBezTo>
                      <a:cubicBezTo>
                        <a:pt x="237" y="114"/>
                        <a:pt x="237" y="114"/>
                        <a:pt x="237" y="114"/>
                      </a:cubicBezTo>
                      <a:cubicBezTo>
                        <a:pt x="237" y="114"/>
                        <a:pt x="237" y="114"/>
                        <a:pt x="237" y="114"/>
                      </a:cubicBezTo>
                      <a:cubicBezTo>
                        <a:pt x="244" y="114"/>
                        <a:pt x="244" y="114"/>
                        <a:pt x="244" y="114"/>
                      </a:cubicBezTo>
                      <a:cubicBezTo>
                        <a:pt x="242" y="111"/>
                        <a:pt x="242" y="111"/>
                        <a:pt x="242" y="111"/>
                      </a:cubicBezTo>
                      <a:cubicBezTo>
                        <a:pt x="243" y="110"/>
                        <a:pt x="243" y="110"/>
                        <a:pt x="243" y="110"/>
                      </a:cubicBezTo>
                      <a:cubicBezTo>
                        <a:pt x="244" y="108"/>
                        <a:pt x="244" y="108"/>
                        <a:pt x="244" y="108"/>
                      </a:cubicBezTo>
                      <a:cubicBezTo>
                        <a:pt x="230" y="77"/>
                        <a:pt x="230" y="77"/>
                        <a:pt x="230" y="77"/>
                      </a:cubicBezTo>
                      <a:cubicBezTo>
                        <a:pt x="230" y="76"/>
                        <a:pt x="230" y="76"/>
                        <a:pt x="230" y="76"/>
                      </a:cubicBezTo>
                      <a:cubicBezTo>
                        <a:pt x="229" y="75"/>
                        <a:pt x="229" y="75"/>
                        <a:pt x="229" y="75"/>
                      </a:cubicBezTo>
                      <a:cubicBezTo>
                        <a:pt x="236" y="67"/>
                        <a:pt x="236" y="67"/>
                        <a:pt x="236" y="67"/>
                      </a:cubicBezTo>
                      <a:cubicBezTo>
                        <a:pt x="234" y="65"/>
                        <a:pt x="234" y="65"/>
                        <a:pt x="234" y="65"/>
                      </a:cubicBezTo>
                      <a:cubicBezTo>
                        <a:pt x="223" y="63"/>
                        <a:pt x="223" y="63"/>
                        <a:pt x="223" y="63"/>
                      </a:cubicBezTo>
                      <a:cubicBezTo>
                        <a:pt x="222" y="63"/>
                        <a:pt x="222" y="63"/>
                        <a:pt x="222" y="63"/>
                      </a:cubicBezTo>
                      <a:cubicBezTo>
                        <a:pt x="222" y="63"/>
                        <a:pt x="222" y="63"/>
                        <a:pt x="222" y="63"/>
                      </a:cubicBezTo>
                      <a:cubicBezTo>
                        <a:pt x="222" y="62"/>
                        <a:pt x="222" y="62"/>
                        <a:pt x="222" y="62"/>
                      </a:cubicBezTo>
                      <a:cubicBezTo>
                        <a:pt x="215" y="55"/>
                        <a:pt x="215" y="55"/>
                        <a:pt x="215" y="55"/>
                      </a:cubicBezTo>
                      <a:cubicBezTo>
                        <a:pt x="215" y="53"/>
                        <a:pt x="215" y="53"/>
                        <a:pt x="215" y="53"/>
                      </a:cubicBezTo>
                      <a:cubicBezTo>
                        <a:pt x="215" y="53"/>
                        <a:pt x="215" y="53"/>
                        <a:pt x="215" y="53"/>
                      </a:cubicBezTo>
                      <a:cubicBezTo>
                        <a:pt x="214" y="54"/>
                        <a:pt x="214" y="54"/>
                        <a:pt x="214" y="54"/>
                      </a:cubicBezTo>
                      <a:cubicBezTo>
                        <a:pt x="208" y="50"/>
                        <a:pt x="208" y="50"/>
                        <a:pt x="208" y="50"/>
                      </a:cubicBezTo>
                      <a:cubicBezTo>
                        <a:pt x="206" y="53"/>
                        <a:pt x="203" y="56"/>
                        <a:pt x="200" y="57"/>
                      </a:cubicBezTo>
                      <a:cubicBezTo>
                        <a:pt x="197" y="58"/>
                        <a:pt x="192" y="55"/>
                        <a:pt x="186" y="47"/>
                      </a:cubicBezTo>
                      <a:cubicBezTo>
                        <a:pt x="183" y="43"/>
                        <a:pt x="183" y="43"/>
                        <a:pt x="183" y="43"/>
                      </a:cubicBezTo>
                      <a:cubicBezTo>
                        <a:pt x="183" y="43"/>
                        <a:pt x="180" y="43"/>
                        <a:pt x="176" y="45"/>
                      </a:cubicBezTo>
                      <a:cubicBezTo>
                        <a:pt x="169" y="47"/>
                        <a:pt x="164" y="48"/>
                        <a:pt x="162" y="47"/>
                      </a:cubicBezTo>
                      <a:cubicBezTo>
                        <a:pt x="160" y="45"/>
                        <a:pt x="160" y="41"/>
                        <a:pt x="160" y="35"/>
                      </a:cubicBezTo>
                      <a:cubicBezTo>
                        <a:pt x="161" y="31"/>
                        <a:pt x="160" y="29"/>
                        <a:pt x="160" y="27"/>
                      </a:cubicBezTo>
                      <a:cubicBezTo>
                        <a:pt x="108" y="25"/>
                        <a:pt x="108" y="25"/>
                        <a:pt x="108" y="25"/>
                      </a:cubicBezTo>
                      <a:cubicBezTo>
                        <a:pt x="103" y="23"/>
                        <a:pt x="99" y="21"/>
                        <a:pt x="97" y="19"/>
                      </a:cubicBezTo>
                      <a:cubicBezTo>
                        <a:pt x="89" y="17"/>
                        <a:pt x="89" y="17"/>
                        <a:pt x="89" y="17"/>
                      </a:cubicBezTo>
                      <a:cubicBezTo>
                        <a:pt x="86" y="15"/>
                        <a:pt x="80" y="10"/>
                        <a:pt x="72" y="0"/>
                      </a:cubicBezTo>
                      <a:cubicBezTo>
                        <a:pt x="66" y="5"/>
                        <a:pt x="66" y="5"/>
                        <a:pt x="66" y="5"/>
                      </a:cubicBezTo>
                      <a:cubicBezTo>
                        <a:pt x="58" y="2"/>
                        <a:pt x="58" y="2"/>
                        <a:pt x="58" y="2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cubicBezTo>
                        <a:pt x="37" y="3"/>
                        <a:pt x="37" y="3"/>
                        <a:pt x="37" y="3"/>
                      </a:cubicBezTo>
                      <a:lnTo>
                        <a:pt x="31" y="1"/>
                      </a:ln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íṡḷîdé">
                  <a:extLst>
                    <a:ext uri="{FF2B5EF4-FFF2-40B4-BE49-F238E27FC236}">
                      <a16:creationId xmlns:a16="http://schemas.microsoft.com/office/drawing/2014/main" id="{E24A3264-6E9F-4852-9A47-0B706299C713}"/>
                    </a:ext>
                  </a:extLst>
                </p:cNvPr>
                <p:cNvSpPr/>
                <p:nvPr/>
              </p:nvSpPr>
              <p:spPr bwMode="auto">
                <a:xfrm>
                  <a:off x="6933988" y="4779852"/>
                  <a:ext cx="864604" cy="684778"/>
                </a:xfrm>
                <a:custGeom>
                  <a:avLst/>
                  <a:gdLst>
                    <a:gd name="T0" fmla="*/ 244 w 254"/>
                    <a:gd name="T1" fmla="*/ 64 h 201"/>
                    <a:gd name="T2" fmla="*/ 254 w 254"/>
                    <a:gd name="T3" fmla="*/ 63 h 201"/>
                    <a:gd name="T4" fmla="*/ 236 w 254"/>
                    <a:gd name="T5" fmla="*/ 44 h 201"/>
                    <a:gd name="T6" fmla="*/ 223 w 254"/>
                    <a:gd name="T7" fmla="*/ 22 h 201"/>
                    <a:gd name="T8" fmla="*/ 202 w 254"/>
                    <a:gd name="T9" fmla="*/ 27 h 201"/>
                    <a:gd name="T10" fmla="*/ 200 w 254"/>
                    <a:gd name="T11" fmla="*/ 29 h 201"/>
                    <a:gd name="T12" fmla="*/ 182 w 254"/>
                    <a:gd name="T13" fmla="*/ 25 h 201"/>
                    <a:gd name="T14" fmla="*/ 150 w 254"/>
                    <a:gd name="T15" fmla="*/ 40 h 201"/>
                    <a:gd name="T16" fmla="*/ 150 w 254"/>
                    <a:gd name="T17" fmla="*/ 19 h 201"/>
                    <a:gd name="T18" fmla="*/ 149 w 254"/>
                    <a:gd name="T19" fmla="*/ 10 h 201"/>
                    <a:gd name="T20" fmla="*/ 138 w 254"/>
                    <a:gd name="T21" fmla="*/ 10 h 201"/>
                    <a:gd name="T22" fmla="*/ 126 w 254"/>
                    <a:gd name="T23" fmla="*/ 9 h 201"/>
                    <a:gd name="T24" fmla="*/ 110 w 254"/>
                    <a:gd name="T25" fmla="*/ 1 h 201"/>
                    <a:gd name="T26" fmla="*/ 105 w 254"/>
                    <a:gd name="T27" fmla="*/ 24 h 201"/>
                    <a:gd name="T28" fmla="*/ 82 w 254"/>
                    <a:gd name="T29" fmla="*/ 18 h 201"/>
                    <a:gd name="T30" fmla="*/ 78 w 254"/>
                    <a:gd name="T31" fmla="*/ 16 h 201"/>
                    <a:gd name="T32" fmla="*/ 72 w 254"/>
                    <a:gd name="T33" fmla="*/ 33 h 201"/>
                    <a:gd name="T34" fmla="*/ 75 w 254"/>
                    <a:gd name="T35" fmla="*/ 47 h 201"/>
                    <a:gd name="T36" fmla="*/ 68 w 254"/>
                    <a:gd name="T37" fmla="*/ 61 h 201"/>
                    <a:gd name="T38" fmla="*/ 52 w 254"/>
                    <a:gd name="T39" fmla="*/ 102 h 201"/>
                    <a:gd name="T40" fmla="*/ 29 w 254"/>
                    <a:gd name="T41" fmla="*/ 117 h 201"/>
                    <a:gd name="T42" fmla="*/ 32 w 254"/>
                    <a:gd name="T43" fmla="*/ 124 h 201"/>
                    <a:gd name="T44" fmla="*/ 19 w 254"/>
                    <a:gd name="T45" fmla="*/ 142 h 201"/>
                    <a:gd name="T46" fmla="*/ 5 w 254"/>
                    <a:gd name="T47" fmla="*/ 146 h 201"/>
                    <a:gd name="T48" fmla="*/ 2 w 254"/>
                    <a:gd name="T49" fmla="*/ 184 h 201"/>
                    <a:gd name="T50" fmla="*/ 8 w 254"/>
                    <a:gd name="T51" fmla="*/ 196 h 201"/>
                    <a:gd name="T52" fmla="*/ 21 w 254"/>
                    <a:gd name="T53" fmla="*/ 200 h 201"/>
                    <a:gd name="T54" fmla="*/ 22 w 254"/>
                    <a:gd name="T55" fmla="*/ 199 h 201"/>
                    <a:gd name="T56" fmla="*/ 18 w 254"/>
                    <a:gd name="T57" fmla="*/ 186 h 201"/>
                    <a:gd name="T58" fmla="*/ 12 w 254"/>
                    <a:gd name="T59" fmla="*/ 182 h 201"/>
                    <a:gd name="T60" fmla="*/ 18 w 254"/>
                    <a:gd name="T61" fmla="*/ 173 h 201"/>
                    <a:gd name="T62" fmla="*/ 32 w 254"/>
                    <a:gd name="T63" fmla="*/ 162 h 201"/>
                    <a:gd name="T64" fmla="*/ 64 w 254"/>
                    <a:gd name="T65" fmla="*/ 141 h 201"/>
                    <a:gd name="T66" fmla="*/ 70 w 254"/>
                    <a:gd name="T67" fmla="*/ 145 h 201"/>
                    <a:gd name="T68" fmla="*/ 75 w 254"/>
                    <a:gd name="T69" fmla="*/ 141 h 201"/>
                    <a:gd name="T70" fmla="*/ 96 w 254"/>
                    <a:gd name="T71" fmla="*/ 137 h 201"/>
                    <a:gd name="T72" fmla="*/ 98 w 254"/>
                    <a:gd name="T73" fmla="*/ 136 h 201"/>
                    <a:gd name="T74" fmla="*/ 119 w 254"/>
                    <a:gd name="T75" fmla="*/ 128 h 201"/>
                    <a:gd name="T76" fmla="*/ 124 w 254"/>
                    <a:gd name="T77" fmla="*/ 96 h 201"/>
                    <a:gd name="T78" fmla="*/ 130 w 254"/>
                    <a:gd name="T79" fmla="*/ 94 h 201"/>
                    <a:gd name="T80" fmla="*/ 132 w 254"/>
                    <a:gd name="T81" fmla="*/ 95 h 201"/>
                    <a:gd name="T82" fmla="*/ 159 w 254"/>
                    <a:gd name="T83" fmla="*/ 112 h 201"/>
                    <a:gd name="T84" fmla="*/ 156 w 254"/>
                    <a:gd name="T85" fmla="*/ 103 h 201"/>
                    <a:gd name="T86" fmla="*/ 166 w 254"/>
                    <a:gd name="T87" fmla="*/ 99 h 201"/>
                    <a:gd name="T88" fmla="*/ 173 w 254"/>
                    <a:gd name="T89" fmla="*/ 95 h 201"/>
                    <a:gd name="T90" fmla="*/ 193 w 254"/>
                    <a:gd name="T91" fmla="*/ 101 h 201"/>
                    <a:gd name="T92" fmla="*/ 206 w 254"/>
                    <a:gd name="T93" fmla="*/ 92 h 201"/>
                    <a:gd name="T94" fmla="*/ 207 w 254"/>
                    <a:gd name="T95" fmla="*/ 94 h 201"/>
                    <a:gd name="T96" fmla="*/ 238 w 254"/>
                    <a:gd name="T97" fmla="*/ 69 h 2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54" h="201">
                      <a:moveTo>
                        <a:pt x="238" y="69"/>
                      </a:moveTo>
                      <a:cubicBezTo>
                        <a:pt x="242" y="68"/>
                        <a:pt x="244" y="67"/>
                        <a:pt x="244" y="65"/>
                      </a:cubicBezTo>
                      <a:cubicBezTo>
                        <a:pt x="244" y="64"/>
                        <a:pt x="244" y="64"/>
                        <a:pt x="244" y="64"/>
                      </a:cubicBezTo>
                      <a:cubicBezTo>
                        <a:pt x="245" y="63"/>
                        <a:pt x="245" y="63"/>
                        <a:pt x="245" y="63"/>
                      </a:cubicBezTo>
                      <a:cubicBezTo>
                        <a:pt x="246" y="63"/>
                        <a:pt x="246" y="63"/>
                        <a:pt x="246" y="63"/>
                      </a:cubicBezTo>
                      <a:cubicBezTo>
                        <a:pt x="254" y="63"/>
                        <a:pt x="254" y="63"/>
                        <a:pt x="254" y="63"/>
                      </a:cubicBezTo>
                      <a:cubicBezTo>
                        <a:pt x="254" y="58"/>
                        <a:pt x="254" y="58"/>
                        <a:pt x="254" y="58"/>
                      </a:cubicBezTo>
                      <a:cubicBezTo>
                        <a:pt x="252" y="58"/>
                        <a:pt x="250" y="57"/>
                        <a:pt x="248" y="55"/>
                      </a:cubicBezTo>
                      <a:cubicBezTo>
                        <a:pt x="236" y="44"/>
                        <a:pt x="236" y="44"/>
                        <a:pt x="236" y="44"/>
                      </a:cubicBezTo>
                      <a:cubicBezTo>
                        <a:pt x="236" y="44"/>
                        <a:pt x="236" y="44"/>
                        <a:pt x="236" y="44"/>
                      </a:cubicBezTo>
                      <a:cubicBezTo>
                        <a:pt x="230" y="29"/>
                        <a:pt x="230" y="29"/>
                        <a:pt x="230" y="29"/>
                      </a:cubicBezTo>
                      <a:cubicBezTo>
                        <a:pt x="223" y="22"/>
                        <a:pt x="223" y="22"/>
                        <a:pt x="223" y="22"/>
                      </a:cubicBezTo>
                      <a:cubicBezTo>
                        <a:pt x="214" y="21"/>
                        <a:pt x="208" y="21"/>
                        <a:pt x="203" y="22"/>
                      </a:cubicBezTo>
                      <a:cubicBezTo>
                        <a:pt x="201" y="22"/>
                        <a:pt x="201" y="22"/>
                        <a:pt x="201" y="22"/>
                      </a:cubicBezTo>
                      <a:cubicBezTo>
                        <a:pt x="202" y="27"/>
                        <a:pt x="202" y="27"/>
                        <a:pt x="202" y="27"/>
                      </a:cubicBezTo>
                      <a:cubicBezTo>
                        <a:pt x="202" y="28"/>
                        <a:pt x="202" y="28"/>
                        <a:pt x="202" y="28"/>
                      </a:cubicBezTo>
                      <a:cubicBezTo>
                        <a:pt x="202" y="29"/>
                        <a:pt x="202" y="29"/>
                        <a:pt x="202" y="29"/>
                      </a:cubicBezTo>
                      <a:cubicBezTo>
                        <a:pt x="200" y="29"/>
                        <a:pt x="200" y="29"/>
                        <a:pt x="200" y="29"/>
                      </a:cubicBezTo>
                      <a:cubicBezTo>
                        <a:pt x="194" y="32"/>
                        <a:pt x="194" y="32"/>
                        <a:pt x="194" y="32"/>
                      </a:cubicBezTo>
                      <a:cubicBezTo>
                        <a:pt x="193" y="31"/>
                        <a:pt x="193" y="31"/>
                        <a:pt x="193" y="31"/>
                      </a:cubicBezTo>
                      <a:cubicBezTo>
                        <a:pt x="188" y="26"/>
                        <a:pt x="184" y="24"/>
                        <a:pt x="182" y="25"/>
                      </a:cubicBezTo>
                      <a:cubicBezTo>
                        <a:pt x="168" y="32"/>
                        <a:pt x="160" y="35"/>
                        <a:pt x="158" y="33"/>
                      </a:cubicBezTo>
                      <a:cubicBezTo>
                        <a:pt x="156" y="34"/>
                        <a:pt x="154" y="35"/>
                        <a:pt x="152" y="38"/>
                      </a:cubicBezTo>
                      <a:cubicBezTo>
                        <a:pt x="150" y="40"/>
                        <a:pt x="150" y="40"/>
                        <a:pt x="150" y="40"/>
                      </a:cubicBezTo>
                      <a:cubicBezTo>
                        <a:pt x="149" y="38"/>
                        <a:pt x="149" y="38"/>
                        <a:pt x="149" y="38"/>
                      </a:cubicBezTo>
                      <a:cubicBezTo>
                        <a:pt x="145" y="34"/>
                        <a:pt x="143" y="31"/>
                        <a:pt x="143" y="29"/>
                      </a:cubicBezTo>
                      <a:cubicBezTo>
                        <a:pt x="143" y="27"/>
                        <a:pt x="146" y="24"/>
                        <a:pt x="150" y="19"/>
                      </a:cubicBezTo>
                      <a:cubicBezTo>
                        <a:pt x="156" y="12"/>
                        <a:pt x="159" y="9"/>
                        <a:pt x="159" y="8"/>
                      </a:cubicBezTo>
                      <a:cubicBezTo>
                        <a:pt x="158" y="6"/>
                        <a:pt x="158" y="6"/>
                        <a:pt x="158" y="6"/>
                      </a:cubicBezTo>
                      <a:cubicBezTo>
                        <a:pt x="156" y="5"/>
                        <a:pt x="153" y="7"/>
                        <a:pt x="149" y="10"/>
                      </a:cubicBezTo>
                      <a:cubicBezTo>
                        <a:pt x="145" y="13"/>
                        <a:pt x="142" y="14"/>
                        <a:pt x="141" y="14"/>
                      </a:cubicBezTo>
                      <a:cubicBezTo>
                        <a:pt x="140" y="14"/>
                        <a:pt x="139" y="12"/>
                        <a:pt x="139" y="10"/>
                      </a:cubicBezTo>
                      <a:cubicBezTo>
                        <a:pt x="138" y="10"/>
                        <a:pt x="138" y="10"/>
                        <a:pt x="138" y="10"/>
                      </a:cubicBezTo>
                      <a:cubicBezTo>
                        <a:pt x="135" y="3"/>
                        <a:pt x="135" y="3"/>
                        <a:pt x="135" y="3"/>
                      </a:cubicBezTo>
                      <a:cubicBezTo>
                        <a:pt x="127" y="8"/>
                        <a:pt x="127" y="8"/>
                        <a:pt x="127" y="8"/>
                      </a:cubicBezTo>
                      <a:cubicBezTo>
                        <a:pt x="126" y="9"/>
                        <a:pt x="126" y="9"/>
                        <a:pt x="126" y="9"/>
                      </a:cubicBezTo>
                      <a:cubicBezTo>
                        <a:pt x="126" y="8"/>
                        <a:pt x="126" y="8"/>
                        <a:pt x="126" y="8"/>
                      </a:cubicBezTo>
                      <a:cubicBezTo>
                        <a:pt x="126" y="8"/>
                        <a:pt x="126" y="8"/>
                        <a:pt x="126" y="8"/>
                      </a:cubicBezTo>
                      <a:cubicBezTo>
                        <a:pt x="120" y="5"/>
                        <a:pt x="115" y="3"/>
                        <a:pt x="110" y="1"/>
                      </a:cubicBezTo>
                      <a:cubicBezTo>
                        <a:pt x="106" y="0"/>
                        <a:pt x="102" y="1"/>
                        <a:pt x="99" y="6"/>
                      </a:cubicBezTo>
                      <a:cubicBezTo>
                        <a:pt x="102" y="12"/>
                        <a:pt x="102" y="12"/>
                        <a:pt x="102" y="12"/>
                      </a:cubicBezTo>
                      <a:cubicBezTo>
                        <a:pt x="105" y="18"/>
                        <a:pt x="106" y="22"/>
                        <a:pt x="105" y="24"/>
                      </a:cubicBezTo>
                      <a:cubicBezTo>
                        <a:pt x="104" y="26"/>
                        <a:pt x="103" y="27"/>
                        <a:pt x="102" y="27"/>
                      </a:cubicBezTo>
                      <a:cubicBezTo>
                        <a:pt x="99" y="28"/>
                        <a:pt x="96" y="27"/>
                        <a:pt x="91" y="23"/>
                      </a:cubicBezTo>
                      <a:cubicBezTo>
                        <a:pt x="88" y="21"/>
                        <a:pt x="85" y="19"/>
                        <a:pt x="82" y="18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6"/>
                        <a:pt x="78" y="16"/>
                        <a:pt x="78" y="16"/>
                      </a:cubicBezTo>
                      <a:cubicBezTo>
                        <a:pt x="78" y="17"/>
                        <a:pt x="78" y="17"/>
                        <a:pt x="78" y="17"/>
                      </a:cubicBezTo>
                      <a:cubicBezTo>
                        <a:pt x="78" y="26"/>
                        <a:pt x="78" y="26"/>
                        <a:pt x="78" y="26"/>
                      </a:cubicBezTo>
                      <a:cubicBezTo>
                        <a:pt x="72" y="33"/>
                        <a:pt x="72" y="33"/>
                        <a:pt x="72" y="33"/>
                      </a:cubicBezTo>
                      <a:cubicBezTo>
                        <a:pt x="72" y="40"/>
                        <a:pt x="72" y="40"/>
                        <a:pt x="72" y="40"/>
                      </a:cubicBezTo>
                      <a:cubicBezTo>
                        <a:pt x="74" y="47"/>
                        <a:pt x="74" y="47"/>
                        <a:pt x="74" y="47"/>
                      </a:cubicBezTo>
                      <a:cubicBezTo>
                        <a:pt x="75" y="47"/>
                        <a:pt x="75" y="47"/>
                        <a:pt x="75" y="47"/>
                      </a:cubicBezTo>
                      <a:cubicBezTo>
                        <a:pt x="70" y="54"/>
                        <a:pt x="70" y="54"/>
                        <a:pt x="70" y="54"/>
                      </a:cubicBezTo>
                      <a:cubicBezTo>
                        <a:pt x="68" y="60"/>
                        <a:pt x="68" y="60"/>
                        <a:pt x="68" y="60"/>
                      </a:cubicBezTo>
                      <a:cubicBezTo>
                        <a:pt x="68" y="61"/>
                        <a:pt x="68" y="61"/>
                        <a:pt x="68" y="61"/>
                      </a:cubicBezTo>
                      <a:cubicBezTo>
                        <a:pt x="62" y="67"/>
                        <a:pt x="62" y="67"/>
                        <a:pt x="62" y="67"/>
                      </a:cubicBezTo>
                      <a:cubicBezTo>
                        <a:pt x="52" y="90"/>
                        <a:pt x="52" y="90"/>
                        <a:pt x="52" y="90"/>
                      </a:cubicBezTo>
                      <a:cubicBezTo>
                        <a:pt x="52" y="102"/>
                        <a:pt x="52" y="102"/>
                        <a:pt x="52" y="102"/>
                      </a:cubicBezTo>
                      <a:cubicBezTo>
                        <a:pt x="52" y="102"/>
                        <a:pt x="52" y="102"/>
                        <a:pt x="52" y="102"/>
                      </a:cubicBezTo>
                      <a:cubicBezTo>
                        <a:pt x="30" y="115"/>
                        <a:pt x="30" y="115"/>
                        <a:pt x="30" y="115"/>
                      </a:cubicBezTo>
                      <a:cubicBezTo>
                        <a:pt x="29" y="117"/>
                        <a:pt x="29" y="117"/>
                        <a:pt x="29" y="117"/>
                      </a:cubicBezTo>
                      <a:cubicBezTo>
                        <a:pt x="32" y="124"/>
                        <a:pt x="32" y="124"/>
                        <a:pt x="32" y="124"/>
                      </a:cubicBezTo>
                      <a:cubicBezTo>
                        <a:pt x="32" y="124"/>
                        <a:pt x="32" y="124"/>
                        <a:pt x="32" y="124"/>
                      </a:cubicBezTo>
                      <a:cubicBezTo>
                        <a:pt x="32" y="124"/>
                        <a:pt x="32" y="124"/>
                        <a:pt x="32" y="124"/>
                      </a:cubicBezTo>
                      <a:cubicBezTo>
                        <a:pt x="30" y="133"/>
                        <a:pt x="30" y="133"/>
                        <a:pt x="30" y="133"/>
                      </a:cubicBezTo>
                      <a:cubicBezTo>
                        <a:pt x="21" y="132"/>
                        <a:pt x="21" y="132"/>
                        <a:pt x="21" y="132"/>
                      </a:cubicBezTo>
                      <a:cubicBezTo>
                        <a:pt x="19" y="142"/>
                        <a:pt x="19" y="142"/>
                        <a:pt x="19" y="142"/>
                      </a:cubicBezTo>
                      <a:cubicBezTo>
                        <a:pt x="8" y="142"/>
                        <a:pt x="8" y="142"/>
                        <a:pt x="8" y="142"/>
                      </a:cubicBezTo>
                      <a:cubicBezTo>
                        <a:pt x="5" y="146"/>
                        <a:pt x="5" y="146"/>
                        <a:pt x="5" y="146"/>
                      </a:cubicBezTo>
                      <a:cubicBezTo>
                        <a:pt x="5" y="146"/>
                        <a:pt x="5" y="146"/>
                        <a:pt x="5" y="146"/>
                      </a:cubicBezTo>
                      <a:cubicBezTo>
                        <a:pt x="2" y="153"/>
                        <a:pt x="2" y="153"/>
                        <a:pt x="2" y="153"/>
                      </a:cubicBezTo>
                      <a:cubicBezTo>
                        <a:pt x="0" y="178"/>
                        <a:pt x="0" y="178"/>
                        <a:pt x="0" y="178"/>
                      </a:cubicBezTo>
                      <a:cubicBezTo>
                        <a:pt x="2" y="184"/>
                        <a:pt x="2" y="184"/>
                        <a:pt x="2" y="184"/>
                      </a:cubicBezTo>
                      <a:cubicBezTo>
                        <a:pt x="3" y="184"/>
                        <a:pt x="3" y="184"/>
                        <a:pt x="3" y="184"/>
                      </a:cubicBezTo>
                      <a:cubicBezTo>
                        <a:pt x="3" y="190"/>
                        <a:pt x="3" y="190"/>
                        <a:pt x="3" y="190"/>
                      </a:cubicBezTo>
                      <a:cubicBezTo>
                        <a:pt x="8" y="196"/>
                        <a:pt x="8" y="196"/>
                        <a:pt x="8" y="196"/>
                      </a:cubicBezTo>
                      <a:cubicBezTo>
                        <a:pt x="8" y="196"/>
                        <a:pt x="8" y="196"/>
                        <a:pt x="8" y="196"/>
                      </a:cubicBezTo>
                      <a:cubicBezTo>
                        <a:pt x="8" y="201"/>
                        <a:pt x="8" y="201"/>
                        <a:pt x="8" y="201"/>
                      </a:cubicBezTo>
                      <a:cubicBezTo>
                        <a:pt x="21" y="200"/>
                        <a:pt x="21" y="200"/>
                        <a:pt x="21" y="200"/>
                      </a:cubicBezTo>
                      <a:cubicBezTo>
                        <a:pt x="22" y="199"/>
                        <a:pt x="22" y="199"/>
                        <a:pt x="22" y="199"/>
                      </a:cubicBezTo>
                      <a:cubicBezTo>
                        <a:pt x="22" y="199"/>
                        <a:pt x="22" y="199"/>
                        <a:pt x="22" y="199"/>
                      </a:cubicBezTo>
                      <a:cubicBezTo>
                        <a:pt x="22" y="199"/>
                        <a:pt x="22" y="199"/>
                        <a:pt x="22" y="199"/>
                      </a:cubicBezTo>
                      <a:cubicBezTo>
                        <a:pt x="22" y="198"/>
                        <a:pt x="22" y="198"/>
                        <a:pt x="22" y="198"/>
                      </a:cubicBezTo>
                      <a:cubicBezTo>
                        <a:pt x="26" y="194"/>
                        <a:pt x="26" y="194"/>
                        <a:pt x="26" y="194"/>
                      </a:cubicBezTo>
                      <a:cubicBezTo>
                        <a:pt x="18" y="186"/>
                        <a:pt x="18" y="186"/>
                        <a:pt x="18" y="186"/>
                      </a:cubicBezTo>
                      <a:cubicBezTo>
                        <a:pt x="17" y="186"/>
                        <a:pt x="17" y="186"/>
                        <a:pt x="17" y="186"/>
                      </a:cubicBezTo>
                      <a:cubicBezTo>
                        <a:pt x="12" y="182"/>
                        <a:pt x="12" y="182"/>
                        <a:pt x="12" y="182"/>
                      </a:cubicBezTo>
                      <a:cubicBezTo>
                        <a:pt x="12" y="182"/>
                        <a:pt x="12" y="182"/>
                        <a:pt x="12" y="182"/>
                      </a:cubicBezTo>
                      <a:cubicBezTo>
                        <a:pt x="12" y="181"/>
                        <a:pt x="12" y="181"/>
                        <a:pt x="12" y="181"/>
                      </a:cubicBezTo>
                      <a:cubicBezTo>
                        <a:pt x="12" y="173"/>
                        <a:pt x="12" y="173"/>
                        <a:pt x="12" y="173"/>
                      </a:cubicBezTo>
                      <a:cubicBezTo>
                        <a:pt x="18" y="173"/>
                        <a:pt x="18" y="173"/>
                        <a:pt x="18" y="173"/>
                      </a:cubicBezTo>
                      <a:cubicBezTo>
                        <a:pt x="19" y="170"/>
                        <a:pt x="19" y="170"/>
                        <a:pt x="19" y="170"/>
                      </a:cubicBezTo>
                      <a:cubicBezTo>
                        <a:pt x="16" y="162"/>
                        <a:pt x="16" y="162"/>
                        <a:pt x="16" y="162"/>
                      </a:cubicBezTo>
                      <a:cubicBezTo>
                        <a:pt x="32" y="162"/>
                        <a:pt x="32" y="162"/>
                        <a:pt x="32" y="162"/>
                      </a:cubicBezTo>
                      <a:cubicBezTo>
                        <a:pt x="60" y="149"/>
                        <a:pt x="60" y="149"/>
                        <a:pt x="60" y="149"/>
                      </a:cubicBezTo>
                      <a:cubicBezTo>
                        <a:pt x="63" y="143"/>
                        <a:pt x="63" y="143"/>
                        <a:pt x="63" y="143"/>
                      </a:cubicBezTo>
                      <a:cubicBezTo>
                        <a:pt x="64" y="141"/>
                        <a:pt x="64" y="141"/>
                        <a:pt x="64" y="141"/>
                      </a:cubicBezTo>
                      <a:cubicBezTo>
                        <a:pt x="70" y="144"/>
                        <a:pt x="70" y="144"/>
                        <a:pt x="70" y="144"/>
                      </a:cubicBezTo>
                      <a:cubicBezTo>
                        <a:pt x="70" y="144"/>
                        <a:pt x="70" y="144"/>
                        <a:pt x="70" y="144"/>
                      </a:cubicBezTo>
                      <a:cubicBezTo>
                        <a:pt x="70" y="145"/>
                        <a:pt x="70" y="145"/>
                        <a:pt x="70" y="145"/>
                      </a:cubicBezTo>
                      <a:cubicBezTo>
                        <a:pt x="73" y="148"/>
                        <a:pt x="73" y="148"/>
                        <a:pt x="73" y="148"/>
                      </a:cubicBezTo>
                      <a:cubicBezTo>
                        <a:pt x="76" y="147"/>
                        <a:pt x="76" y="147"/>
                        <a:pt x="76" y="147"/>
                      </a:cubicBezTo>
                      <a:cubicBezTo>
                        <a:pt x="75" y="141"/>
                        <a:pt x="75" y="141"/>
                        <a:pt x="75" y="141"/>
                      </a:cubicBezTo>
                      <a:cubicBezTo>
                        <a:pt x="84" y="141"/>
                        <a:pt x="84" y="141"/>
                        <a:pt x="84" y="141"/>
                      </a:cubicBezTo>
                      <a:cubicBezTo>
                        <a:pt x="93" y="143"/>
                        <a:pt x="93" y="143"/>
                        <a:pt x="93" y="143"/>
                      </a:cubicBezTo>
                      <a:cubicBezTo>
                        <a:pt x="96" y="137"/>
                        <a:pt x="96" y="137"/>
                        <a:pt x="96" y="137"/>
                      </a:cubicBezTo>
                      <a:cubicBezTo>
                        <a:pt x="97" y="136"/>
                        <a:pt x="97" y="136"/>
                        <a:pt x="97" y="136"/>
                      </a:cubicBezTo>
                      <a:cubicBezTo>
                        <a:pt x="97" y="136"/>
                        <a:pt x="97" y="136"/>
                        <a:pt x="97" y="136"/>
                      </a:cubicBezTo>
                      <a:cubicBezTo>
                        <a:pt x="98" y="136"/>
                        <a:pt x="98" y="136"/>
                        <a:pt x="98" y="136"/>
                      </a:cubicBezTo>
                      <a:cubicBezTo>
                        <a:pt x="107" y="133"/>
                        <a:pt x="107" y="133"/>
                        <a:pt x="107" y="133"/>
                      </a:cubicBezTo>
                      <a:cubicBezTo>
                        <a:pt x="109" y="119"/>
                        <a:pt x="109" y="119"/>
                        <a:pt x="109" y="119"/>
                      </a:cubicBezTo>
                      <a:cubicBezTo>
                        <a:pt x="119" y="128"/>
                        <a:pt x="119" y="128"/>
                        <a:pt x="119" y="128"/>
                      </a:cubicBezTo>
                      <a:cubicBezTo>
                        <a:pt x="123" y="128"/>
                        <a:pt x="123" y="128"/>
                        <a:pt x="123" y="128"/>
                      </a:cubicBezTo>
                      <a:cubicBezTo>
                        <a:pt x="125" y="126"/>
                        <a:pt x="125" y="126"/>
                        <a:pt x="125" y="126"/>
                      </a:cubicBezTo>
                      <a:cubicBezTo>
                        <a:pt x="124" y="96"/>
                        <a:pt x="124" y="96"/>
                        <a:pt x="124" y="96"/>
                      </a:cubicBezTo>
                      <a:cubicBezTo>
                        <a:pt x="124" y="95"/>
                        <a:pt x="124" y="95"/>
                        <a:pt x="124" y="95"/>
                      </a:cubicBezTo>
                      <a:cubicBezTo>
                        <a:pt x="124" y="93"/>
                        <a:pt x="124" y="93"/>
                        <a:pt x="124" y="93"/>
                      </a:cubicBezTo>
                      <a:cubicBezTo>
                        <a:pt x="130" y="94"/>
                        <a:pt x="130" y="94"/>
                        <a:pt x="130" y="94"/>
                      </a:cubicBezTo>
                      <a:cubicBezTo>
                        <a:pt x="131" y="94"/>
                        <a:pt x="131" y="94"/>
                        <a:pt x="131" y="94"/>
                      </a:cubicBezTo>
                      <a:cubicBezTo>
                        <a:pt x="132" y="95"/>
                        <a:pt x="132" y="95"/>
                        <a:pt x="132" y="95"/>
                      </a:cubicBezTo>
                      <a:cubicBezTo>
                        <a:pt x="132" y="95"/>
                        <a:pt x="132" y="95"/>
                        <a:pt x="132" y="95"/>
                      </a:cubicBezTo>
                      <a:cubicBezTo>
                        <a:pt x="143" y="115"/>
                        <a:pt x="143" y="115"/>
                        <a:pt x="143" y="115"/>
                      </a:cubicBezTo>
                      <a:cubicBezTo>
                        <a:pt x="156" y="113"/>
                        <a:pt x="156" y="113"/>
                        <a:pt x="156" y="113"/>
                      </a:cubicBezTo>
                      <a:cubicBezTo>
                        <a:pt x="159" y="112"/>
                        <a:pt x="159" y="112"/>
                        <a:pt x="159" y="112"/>
                      </a:cubicBezTo>
                      <a:cubicBezTo>
                        <a:pt x="161" y="108"/>
                        <a:pt x="161" y="108"/>
                        <a:pt x="161" y="108"/>
                      </a:cubicBezTo>
                      <a:cubicBezTo>
                        <a:pt x="157" y="104"/>
                        <a:pt x="157" y="104"/>
                        <a:pt x="157" y="104"/>
                      </a:cubicBezTo>
                      <a:cubicBezTo>
                        <a:pt x="156" y="103"/>
                        <a:pt x="156" y="103"/>
                        <a:pt x="156" y="103"/>
                      </a:cubicBezTo>
                      <a:cubicBezTo>
                        <a:pt x="165" y="100"/>
                        <a:pt x="165" y="100"/>
                        <a:pt x="165" y="100"/>
                      </a:cubicBezTo>
                      <a:cubicBezTo>
                        <a:pt x="166" y="99"/>
                        <a:pt x="166" y="99"/>
                        <a:pt x="166" y="99"/>
                      </a:cubicBezTo>
                      <a:cubicBezTo>
                        <a:pt x="166" y="99"/>
                        <a:pt x="166" y="99"/>
                        <a:pt x="166" y="99"/>
                      </a:cubicBezTo>
                      <a:cubicBezTo>
                        <a:pt x="170" y="103"/>
                        <a:pt x="170" y="103"/>
                        <a:pt x="170" y="103"/>
                      </a:cubicBezTo>
                      <a:cubicBezTo>
                        <a:pt x="173" y="101"/>
                        <a:pt x="173" y="101"/>
                        <a:pt x="173" y="101"/>
                      </a:cubicBezTo>
                      <a:cubicBezTo>
                        <a:pt x="173" y="95"/>
                        <a:pt x="173" y="95"/>
                        <a:pt x="173" y="95"/>
                      </a:cubicBezTo>
                      <a:cubicBezTo>
                        <a:pt x="175" y="95"/>
                        <a:pt x="175" y="95"/>
                        <a:pt x="175" y="95"/>
                      </a:cubicBezTo>
                      <a:cubicBezTo>
                        <a:pt x="182" y="95"/>
                        <a:pt x="182" y="95"/>
                        <a:pt x="182" y="95"/>
                      </a:cubicBezTo>
                      <a:cubicBezTo>
                        <a:pt x="186" y="95"/>
                        <a:pt x="190" y="98"/>
                        <a:pt x="193" y="101"/>
                      </a:cubicBezTo>
                      <a:cubicBezTo>
                        <a:pt x="194" y="103"/>
                        <a:pt x="194" y="103"/>
                        <a:pt x="194" y="103"/>
                      </a:cubicBezTo>
                      <a:cubicBezTo>
                        <a:pt x="196" y="93"/>
                        <a:pt x="196" y="93"/>
                        <a:pt x="196" y="93"/>
                      </a:cubicBezTo>
                      <a:cubicBezTo>
                        <a:pt x="198" y="91"/>
                        <a:pt x="201" y="90"/>
                        <a:pt x="206" y="92"/>
                      </a:cubicBezTo>
                      <a:cubicBezTo>
                        <a:pt x="207" y="93"/>
                        <a:pt x="207" y="93"/>
                        <a:pt x="207" y="93"/>
                      </a:cubicBezTo>
                      <a:cubicBezTo>
                        <a:pt x="207" y="93"/>
                        <a:pt x="207" y="93"/>
                        <a:pt x="207" y="93"/>
                      </a:cubicBezTo>
                      <a:cubicBezTo>
                        <a:pt x="207" y="94"/>
                        <a:pt x="207" y="94"/>
                        <a:pt x="207" y="94"/>
                      </a:cubicBezTo>
                      <a:cubicBezTo>
                        <a:pt x="208" y="94"/>
                        <a:pt x="208" y="94"/>
                        <a:pt x="209" y="94"/>
                      </a:cubicBezTo>
                      <a:cubicBezTo>
                        <a:pt x="211" y="94"/>
                        <a:pt x="218" y="89"/>
                        <a:pt x="230" y="80"/>
                      </a:cubicBezTo>
                      <a:cubicBezTo>
                        <a:pt x="230" y="74"/>
                        <a:pt x="233" y="70"/>
                        <a:pt x="238" y="69"/>
                      </a:cubicBez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4" name="íṣľíḑê">
                  <a:extLst>
                    <a:ext uri="{FF2B5EF4-FFF2-40B4-BE49-F238E27FC236}">
                      <a16:creationId xmlns:a16="http://schemas.microsoft.com/office/drawing/2014/main" id="{8E8DCF0E-8687-4614-BBA2-46C2FDB9D8D2}"/>
                    </a:ext>
                  </a:extLst>
                </p:cNvPr>
                <p:cNvSpPr/>
                <p:nvPr/>
              </p:nvSpPr>
              <p:spPr bwMode="auto">
                <a:xfrm>
                  <a:off x="7342553" y="4188583"/>
                  <a:ext cx="517899" cy="704918"/>
                </a:xfrm>
                <a:custGeom>
                  <a:avLst/>
                  <a:gdLst>
                    <a:gd name="T0" fmla="*/ 119 w 152"/>
                    <a:gd name="T1" fmla="*/ 8 h 207"/>
                    <a:gd name="T2" fmla="*/ 106 w 152"/>
                    <a:gd name="T3" fmla="*/ 3 h 207"/>
                    <a:gd name="T4" fmla="*/ 88 w 152"/>
                    <a:gd name="T5" fmla="*/ 16 h 207"/>
                    <a:gd name="T6" fmla="*/ 76 w 152"/>
                    <a:gd name="T7" fmla="*/ 11 h 207"/>
                    <a:gd name="T8" fmla="*/ 76 w 152"/>
                    <a:gd name="T9" fmla="*/ 12 h 207"/>
                    <a:gd name="T10" fmla="*/ 54 w 152"/>
                    <a:gd name="T11" fmla="*/ 17 h 207"/>
                    <a:gd name="T12" fmla="*/ 42 w 152"/>
                    <a:gd name="T13" fmla="*/ 18 h 207"/>
                    <a:gd name="T14" fmla="*/ 34 w 152"/>
                    <a:gd name="T15" fmla="*/ 27 h 207"/>
                    <a:gd name="T16" fmla="*/ 20 w 152"/>
                    <a:gd name="T17" fmla="*/ 28 h 207"/>
                    <a:gd name="T18" fmla="*/ 10 w 152"/>
                    <a:gd name="T19" fmla="*/ 44 h 207"/>
                    <a:gd name="T20" fmla="*/ 11 w 152"/>
                    <a:gd name="T21" fmla="*/ 46 h 207"/>
                    <a:gd name="T22" fmla="*/ 17 w 152"/>
                    <a:gd name="T23" fmla="*/ 69 h 207"/>
                    <a:gd name="T24" fmla="*/ 17 w 152"/>
                    <a:gd name="T25" fmla="*/ 72 h 207"/>
                    <a:gd name="T26" fmla="*/ 16 w 152"/>
                    <a:gd name="T27" fmla="*/ 72 h 207"/>
                    <a:gd name="T28" fmla="*/ 0 w 152"/>
                    <a:gd name="T29" fmla="*/ 94 h 207"/>
                    <a:gd name="T30" fmla="*/ 6 w 152"/>
                    <a:gd name="T31" fmla="*/ 98 h 207"/>
                    <a:gd name="T32" fmla="*/ 12 w 152"/>
                    <a:gd name="T33" fmla="*/ 131 h 207"/>
                    <a:gd name="T34" fmla="*/ 20 w 152"/>
                    <a:gd name="T35" fmla="*/ 143 h 207"/>
                    <a:gd name="T36" fmla="*/ 21 w 152"/>
                    <a:gd name="T37" fmla="*/ 152 h 207"/>
                    <a:gd name="T38" fmla="*/ 22 w 152"/>
                    <a:gd name="T39" fmla="*/ 181 h 207"/>
                    <a:gd name="T40" fmla="*/ 26 w 152"/>
                    <a:gd name="T41" fmla="*/ 181 h 207"/>
                    <a:gd name="T42" fmla="*/ 43 w 152"/>
                    <a:gd name="T43" fmla="*/ 181 h 207"/>
                    <a:gd name="T44" fmla="*/ 28 w 152"/>
                    <a:gd name="T45" fmla="*/ 203 h 207"/>
                    <a:gd name="T46" fmla="*/ 40 w 152"/>
                    <a:gd name="T47" fmla="*/ 203 h 207"/>
                    <a:gd name="T48" fmla="*/ 75 w 152"/>
                    <a:gd name="T49" fmla="*/ 201 h 207"/>
                    <a:gd name="T50" fmla="*/ 77 w 152"/>
                    <a:gd name="T51" fmla="*/ 195 h 207"/>
                    <a:gd name="T52" fmla="*/ 77 w 152"/>
                    <a:gd name="T53" fmla="*/ 190 h 207"/>
                    <a:gd name="T54" fmla="*/ 75 w 152"/>
                    <a:gd name="T55" fmla="*/ 179 h 207"/>
                    <a:gd name="T56" fmla="*/ 83 w 152"/>
                    <a:gd name="T57" fmla="*/ 173 h 207"/>
                    <a:gd name="T58" fmla="*/ 81 w 152"/>
                    <a:gd name="T59" fmla="*/ 168 h 207"/>
                    <a:gd name="T60" fmla="*/ 81 w 152"/>
                    <a:gd name="T61" fmla="*/ 167 h 207"/>
                    <a:gd name="T62" fmla="*/ 85 w 152"/>
                    <a:gd name="T63" fmla="*/ 154 h 207"/>
                    <a:gd name="T64" fmla="*/ 89 w 152"/>
                    <a:gd name="T65" fmla="*/ 149 h 207"/>
                    <a:gd name="T66" fmla="*/ 93 w 152"/>
                    <a:gd name="T67" fmla="*/ 146 h 207"/>
                    <a:gd name="T68" fmla="*/ 100 w 152"/>
                    <a:gd name="T69" fmla="*/ 130 h 207"/>
                    <a:gd name="T70" fmla="*/ 103 w 152"/>
                    <a:gd name="T71" fmla="*/ 128 h 207"/>
                    <a:gd name="T72" fmla="*/ 99 w 152"/>
                    <a:gd name="T73" fmla="*/ 111 h 207"/>
                    <a:gd name="T74" fmla="*/ 112 w 152"/>
                    <a:gd name="T75" fmla="*/ 100 h 207"/>
                    <a:gd name="T76" fmla="*/ 110 w 152"/>
                    <a:gd name="T77" fmla="*/ 85 h 207"/>
                    <a:gd name="T78" fmla="*/ 125 w 152"/>
                    <a:gd name="T79" fmla="*/ 68 h 207"/>
                    <a:gd name="T80" fmla="*/ 131 w 152"/>
                    <a:gd name="T81" fmla="*/ 70 h 207"/>
                    <a:gd name="T82" fmla="*/ 142 w 152"/>
                    <a:gd name="T83" fmla="*/ 64 h 207"/>
                    <a:gd name="T84" fmla="*/ 142 w 152"/>
                    <a:gd name="T85" fmla="*/ 64 h 207"/>
                    <a:gd name="T86" fmla="*/ 148 w 152"/>
                    <a:gd name="T87" fmla="*/ 60 h 207"/>
                    <a:gd name="T88" fmla="*/ 148 w 152"/>
                    <a:gd name="T89" fmla="*/ 53 h 207"/>
                    <a:gd name="T90" fmla="*/ 150 w 152"/>
                    <a:gd name="T91" fmla="*/ 51 h 207"/>
                    <a:gd name="T92" fmla="*/ 152 w 152"/>
                    <a:gd name="T93" fmla="*/ 48 h 207"/>
                    <a:gd name="T94" fmla="*/ 138 w 152"/>
                    <a:gd name="T95" fmla="*/ 26 h 207"/>
                    <a:gd name="T96" fmla="*/ 132 w 152"/>
                    <a:gd name="T97" fmla="*/ 10 h 2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152" h="207">
                      <a:moveTo>
                        <a:pt x="120" y="8"/>
                      </a:moveTo>
                      <a:cubicBezTo>
                        <a:pt x="119" y="8"/>
                        <a:pt x="119" y="8"/>
                        <a:pt x="119" y="8"/>
                      </a:cubicBezTo>
                      <a:cubicBezTo>
                        <a:pt x="110" y="0"/>
                        <a:pt x="110" y="0"/>
                        <a:pt x="110" y="0"/>
                      </a:cubicBezTo>
                      <a:cubicBezTo>
                        <a:pt x="106" y="3"/>
                        <a:pt x="106" y="3"/>
                        <a:pt x="106" y="3"/>
                      </a:cubicBezTo>
                      <a:cubicBezTo>
                        <a:pt x="102" y="10"/>
                        <a:pt x="98" y="14"/>
                        <a:pt x="92" y="16"/>
                      </a:cubicBezTo>
                      <a:cubicBezTo>
                        <a:pt x="91" y="17"/>
                        <a:pt x="89" y="17"/>
                        <a:pt x="88" y="16"/>
                      </a:cubicBezTo>
                      <a:cubicBezTo>
                        <a:pt x="86" y="14"/>
                        <a:pt x="87" y="9"/>
                        <a:pt x="90" y="2"/>
                      </a:cubicBezTo>
                      <a:cubicBezTo>
                        <a:pt x="76" y="11"/>
                        <a:pt x="76" y="11"/>
                        <a:pt x="76" y="11"/>
                      </a:cubicBezTo>
                      <a:cubicBezTo>
                        <a:pt x="76" y="12"/>
                        <a:pt x="76" y="12"/>
                        <a:pt x="76" y="12"/>
                      </a:cubicBezTo>
                      <a:cubicBezTo>
                        <a:pt x="76" y="12"/>
                        <a:pt x="76" y="12"/>
                        <a:pt x="76" y="12"/>
                      </a:cubicBezTo>
                      <a:cubicBezTo>
                        <a:pt x="64" y="12"/>
                        <a:pt x="64" y="12"/>
                        <a:pt x="64" y="12"/>
                      </a:cubicBezTo>
                      <a:cubicBezTo>
                        <a:pt x="54" y="17"/>
                        <a:pt x="54" y="17"/>
                        <a:pt x="54" y="17"/>
                      </a:cubicBezTo>
                      <a:cubicBezTo>
                        <a:pt x="54" y="18"/>
                        <a:pt x="54" y="18"/>
                        <a:pt x="54" y="18"/>
                      </a:cubicBezTo>
                      <a:cubicBezTo>
                        <a:pt x="42" y="18"/>
                        <a:pt x="42" y="18"/>
                        <a:pt x="42" y="18"/>
                      </a:cubicBezTo>
                      <a:cubicBezTo>
                        <a:pt x="36" y="21"/>
                        <a:pt x="36" y="21"/>
                        <a:pt x="36" y="21"/>
                      </a:cubicBezTo>
                      <a:cubicBezTo>
                        <a:pt x="34" y="27"/>
                        <a:pt x="34" y="27"/>
                        <a:pt x="34" y="27"/>
                      </a:cubicBezTo>
                      <a:cubicBezTo>
                        <a:pt x="33" y="28"/>
                        <a:pt x="33" y="28"/>
                        <a:pt x="33" y="28"/>
                      </a:cubicBezTo>
                      <a:cubicBezTo>
                        <a:pt x="20" y="28"/>
                        <a:pt x="20" y="28"/>
                        <a:pt x="20" y="28"/>
                      </a:cubicBezTo>
                      <a:cubicBezTo>
                        <a:pt x="17" y="28"/>
                        <a:pt x="12" y="32"/>
                        <a:pt x="4" y="40"/>
                      </a:cubicBezTo>
                      <a:cubicBezTo>
                        <a:pt x="8" y="42"/>
                        <a:pt x="10" y="43"/>
                        <a:pt x="10" y="44"/>
                      </a:cubicBezTo>
                      <a:cubicBezTo>
                        <a:pt x="11" y="47"/>
                        <a:pt x="11" y="47"/>
                        <a:pt x="11" y="47"/>
                      </a:cubicBezTo>
                      <a:cubicBezTo>
                        <a:pt x="11" y="46"/>
                        <a:pt x="11" y="46"/>
                        <a:pt x="11" y="46"/>
                      </a:cubicBezTo>
                      <a:cubicBezTo>
                        <a:pt x="17" y="69"/>
                        <a:pt x="17" y="69"/>
                        <a:pt x="17" y="69"/>
                      </a:cubicBezTo>
                      <a:cubicBezTo>
                        <a:pt x="17" y="69"/>
                        <a:pt x="17" y="69"/>
                        <a:pt x="17" y="69"/>
                      </a:cubicBezTo>
                      <a:cubicBezTo>
                        <a:pt x="17" y="70"/>
                        <a:pt x="17" y="70"/>
                        <a:pt x="17" y="70"/>
                      </a:cubicBezTo>
                      <a:cubicBezTo>
                        <a:pt x="17" y="72"/>
                        <a:pt x="17" y="72"/>
                        <a:pt x="17" y="72"/>
                      </a:cubicBezTo>
                      <a:cubicBezTo>
                        <a:pt x="17" y="72"/>
                        <a:pt x="17" y="72"/>
                        <a:pt x="17" y="72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16" y="72"/>
                        <a:pt x="16" y="72"/>
                        <a:pt x="16" y="72"/>
                      </a:cubicBezTo>
                      <a:cubicBezTo>
                        <a:pt x="0" y="94"/>
                        <a:pt x="0" y="94"/>
                        <a:pt x="0" y="94"/>
                      </a:cubicBezTo>
                      <a:cubicBezTo>
                        <a:pt x="0" y="100"/>
                        <a:pt x="0" y="100"/>
                        <a:pt x="0" y="100"/>
                      </a:cubicBezTo>
                      <a:cubicBezTo>
                        <a:pt x="3" y="98"/>
                        <a:pt x="5" y="97"/>
                        <a:pt x="6" y="98"/>
                      </a:cubicBezTo>
                      <a:cubicBezTo>
                        <a:pt x="8" y="99"/>
                        <a:pt x="9" y="102"/>
                        <a:pt x="8" y="107"/>
                      </a:cubicBezTo>
                      <a:cubicBezTo>
                        <a:pt x="8" y="114"/>
                        <a:pt x="9" y="123"/>
                        <a:pt x="12" y="131"/>
                      </a:cubicBezTo>
                      <a:cubicBezTo>
                        <a:pt x="18" y="137"/>
                        <a:pt x="18" y="137"/>
                        <a:pt x="18" y="137"/>
                      </a:cubicBezTo>
                      <a:cubicBezTo>
                        <a:pt x="20" y="139"/>
                        <a:pt x="21" y="141"/>
                        <a:pt x="20" y="143"/>
                      </a:cubicBezTo>
                      <a:cubicBezTo>
                        <a:pt x="18" y="147"/>
                        <a:pt x="18" y="147"/>
                        <a:pt x="18" y="147"/>
                      </a:cubicBezTo>
                      <a:cubicBezTo>
                        <a:pt x="21" y="152"/>
                        <a:pt x="21" y="152"/>
                        <a:pt x="21" y="152"/>
                      </a:cubicBezTo>
                      <a:cubicBezTo>
                        <a:pt x="23" y="156"/>
                        <a:pt x="22" y="162"/>
                        <a:pt x="17" y="172"/>
                      </a:cubicBezTo>
                      <a:cubicBezTo>
                        <a:pt x="22" y="181"/>
                        <a:pt x="22" y="181"/>
                        <a:pt x="22" y="181"/>
                      </a:cubicBezTo>
                      <a:cubicBezTo>
                        <a:pt x="23" y="183"/>
                        <a:pt x="23" y="183"/>
                        <a:pt x="23" y="183"/>
                      </a:cubicBezTo>
                      <a:cubicBezTo>
                        <a:pt x="26" y="181"/>
                        <a:pt x="26" y="181"/>
                        <a:pt x="26" y="181"/>
                      </a:cubicBezTo>
                      <a:cubicBezTo>
                        <a:pt x="31" y="176"/>
                        <a:pt x="36" y="175"/>
                        <a:pt x="39" y="176"/>
                      </a:cubicBezTo>
                      <a:cubicBezTo>
                        <a:pt x="42" y="177"/>
                        <a:pt x="43" y="179"/>
                        <a:pt x="43" y="181"/>
                      </a:cubicBezTo>
                      <a:cubicBezTo>
                        <a:pt x="44" y="184"/>
                        <a:pt x="40" y="188"/>
                        <a:pt x="33" y="196"/>
                      </a:cubicBezTo>
                      <a:cubicBezTo>
                        <a:pt x="28" y="203"/>
                        <a:pt x="28" y="203"/>
                        <a:pt x="28" y="203"/>
                      </a:cubicBezTo>
                      <a:cubicBezTo>
                        <a:pt x="30" y="207"/>
                        <a:pt x="30" y="207"/>
                        <a:pt x="30" y="207"/>
                      </a:cubicBezTo>
                      <a:cubicBezTo>
                        <a:pt x="34" y="204"/>
                        <a:pt x="38" y="202"/>
                        <a:pt x="40" y="203"/>
                      </a:cubicBezTo>
                      <a:cubicBezTo>
                        <a:pt x="42" y="203"/>
                        <a:pt x="49" y="201"/>
                        <a:pt x="60" y="195"/>
                      </a:cubicBezTo>
                      <a:cubicBezTo>
                        <a:pt x="64" y="193"/>
                        <a:pt x="69" y="195"/>
                        <a:pt x="75" y="201"/>
                      </a:cubicBezTo>
                      <a:cubicBezTo>
                        <a:pt x="77" y="200"/>
                        <a:pt x="77" y="200"/>
                        <a:pt x="77" y="200"/>
                      </a:cubicBezTo>
                      <a:cubicBezTo>
                        <a:pt x="77" y="195"/>
                        <a:pt x="77" y="195"/>
                        <a:pt x="77" y="195"/>
                      </a:cubicBezTo>
                      <a:cubicBezTo>
                        <a:pt x="76" y="194"/>
                        <a:pt x="76" y="194"/>
                        <a:pt x="76" y="194"/>
                      </a:cubicBezTo>
                      <a:cubicBezTo>
                        <a:pt x="75" y="193"/>
                        <a:pt x="76" y="192"/>
                        <a:pt x="77" y="190"/>
                      </a:cubicBezTo>
                      <a:cubicBezTo>
                        <a:pt x="75" y="183"/>
                        <a:pt x="75" y="183"/>
                        <a:pt x="75" y="183"/>
                      </a:cubicBezTo>
                      <a:cubicBezTo>
                        <a:pt x="74" y="182"/>
                        <a:pt x="74" y="180"/>
                        <a:pt x="75" y="179"/>
                      </a:cubicBezTo>
                      <a:cubicBezTo>
                        <a:pt x="76" y="178"/>
                        <a:pt x="78" y="177"/>
                        <a:pt x="79" y="176"/>
                      </a:cubicBezTo>
                      <a:cubicBezTo>
                        <a:pt x="83" y="173"/>
                        <a:pt x="83" y="173"/>
                        <a:pt x="83" y="173"/>
                      </a:cubicBezTo>
                      <a:cubicBezTo>
                        <a:pt x="81" y="168"/>
                        <a:pt x="81" y="168"/>
                        <a:pt x="81" y="168"/>
                      </a:cubicBezTo>
                      <a:cubicBezTo>
                        <a:pt x="81" y="168"/>
                        <a:pt x="81" y="168"/>
                        <a:pt x="81" y="168"/>
                      </a:cubicBezTo>
                      <a:cubicBezTo>
                        <a:pt x="81" y="168"/>
                        <a:pt x="81" y="168"/>
                        <a:pt x="81" y="168"/>
                      </a:cubicBezTo>
                      <a:cubicBezTo>
                        <a:pt x="81" y="167"/>
                        <a:pt x="81" y="167"/>
                        <a:pt x="81" y="167"/>
                      </a:cubicBezTo>
                      <a:cubicBezTo>
                        <a:pt x="83" y="165"/>
                        <a:pt x="83" y="163"/>
                        <a:pt x="82" y="162"/>
                      </a:cubicBezTo>
                      <a:cubicBezTo>
                        <a:pt x="81" y="159"/>
                        <a:pt x="82" y="157"/>
                        <a:pt x="85" y="154"/>
                      </a:cubicBezTo>
                      <a:cubicBezTo>
                        <a:pt x="90" y="150"/>
                        <a:pt x="90" y="150"/>
                        <a:pt x="90" y="150"/>
                      </a:cubicBezTo>
                      <a:cubicBezTo>
                        <a:pt x="89" y="149"/>
                        <a:pt x="89" y="149"/>
                        <a:pt x="89" y="149"/>
                      </a:cubicBezTo>
                      <a:cubicBezTo>
                        <a:pt x="88" y="148"/>
                        <a:pt x="88" y="148"/>
                        <a:pt x="88" y="148"/>
                      </a:cubicBezTo>
                      <a:cubicBezTo>
                        <a:pt x="93" y="146"/>
                        <a:pt x="93" y="146"/>
                        <a:pt x="93" y="146"/>
                      </a:cubicBezTo>
                      <a:cubicBezTo>
                        <a:pt x="93" y="139"/>
                        <a:pt x="93" y="139"/>
                        <a:pt x="93" y="139"/>
                      </a:cubicBezTo>
                      <a:cubicBezTo>
                        <a:pt x="93" y="137"/>
                        <a:pt x="95" y="134"/>
                        <a:pt x="100" y="130"/>
                      </a:cubicBezTo>
                      <a:cubicBezTo>
                        <a:pt x="103" y="128"/>
                        <a:pt x="103" y="128"/>
                        <a:pt x="103" y="128"/>
                      </a:cubicBezTo>
                      <a:cubicBezTo>
                        <a:pt x="103" y="128"/>
                        <a:pt x="103" y="128"/>
                        <a:pt x="103" y="128"/>
                      </a:cubicBezTo>
                      <a:cubicBezTo>
                        <a:pt x="97" y="121"/>
                        <a:pt x="97" y="121"/>
                        <a:pt x="97" y="121"/>
                      </a:cubicBezTo>
                      <a:cubicBezTo>
                        <a:pt x="95" y="118"/>
                        <a:pt x="96" y="114"/>
                        <a:pt x="99" y="111"/>
                      </a:cubicBezTo>
                      <a:cubicBezTo>
                        <a:pt x="99" y="110"/>
                        <a:pt x="99" y="110"/>
                        <a:pt x="99" y="110"/>
                      </a:cubicBezTo>
                      <a:cubicBezTo>
                        <a:pt x="112" y="100"/>
                        <a:pt x="112" y="100"/>
                        <a:pt x="112" y="100"/>
                      </a:cubicBezTo>
                      <a:cubicBezTo>
                        <a:pt x="112" y="97"/>
                        <a:pt x="112" y="97"/>
                        <a:pt x="112" y="97"/>
                      </a:cubicBezTo>
                      <a:cubicBezTo>
                        <a:pt x="110" y="96"/>
                        <a:pt x="109" y="92"/>
                        <a:pt x="110" y="85"/>
                      </a:cubicBezTo>
                      <a:cubicBezTo>
                        <a:pt x="112" y="74"/>
                        <a:pt x="116" y="69"/>
                        <a:pt x="125" y="68"/>
                      </a:cubicBezTo>
                      <a:cubicBezTo>
                        <a:pt x="125" y="68"/>
                        <a:pt x="125" y="68"/>
                        <a:pt x="125" y="68"/>
                      </a:cubicBezTo>
                      <a:cubicBezTo>
                        <a:pt x="126" y="68"/>
                        <a:pt x="126" y="68"/>
                        <a:pt x="126" y="68"/>
                      </a:cubicBezTo>
                      <a:cubicBezTo>
                        <a:pt x="131" y="70"/>
                        <a:pt x="131" y="70"/>
                        <a:pt x="131" y="70"/>
                      </a:cubicBezTo>
                      <a:cubicBezTo>
                        <a:pt x="136" y="70"/>
                        <a:pt x="136" y="70"/>
                        <a:pt x="136" y="70"/>
                      </a:cubicBezTo>
                      <a:cubicBezTo>
                        <a:pt x="142" y="64"/>
                        <a:pt x="142" y="64"/>
                        <a:pt x="142" y="64"/>
                      </a:cubicBezTo>
                      <a:cubicBezTo>
                        <a:pt x="142" y="64"/>
                        <a:pt x="142" y="64"/>
                        <a:pt x="142" y="64"/>
                      </a:cubicBezTo>
                      <a:cubicBezTo>
                        <a:pt x="142" y="64"/>
                        <a:pt x="142" y="64"/>
                        <a:pt x="142" y="64"/>
                      </a:cubicBezTo>
                      <a:cubicBezTo>
                        <a:pt x="142" y="64"/>
                        <a:pt x="142" y="64"/>
                        <a:pt x="142" y="64"/>
                      </a:cubicBezTo>
                      <a:cubicBezTo>
                        <a:pt x="148" y="60"/>
                        <a:pt x="148" y="60"/>
                        <a:pt x="148" y="60"/>
                      </a:cubicBezTo>
                      <a:cubicBezTo>
                        <a:pt x="148" y="54"/>
                        <a:pt x="148" y="54"/>
                        <a:pt x="148" y="54"/>
                      </a:cubicBezTo>
                      <a:cubicBezTo>
                        <a:pt x="148" y="53"/>
                        <a:pt x="148" y="53"/>
                        <a:pt x="148" y="53"/>
                      </a:cubicBezTo>
                      <a:cubicBezTo>
                        <a:pt x="148" y="52"/>
                        <a:pt x="148" y="52"/>
                        <a:pt x="148" y="52"/>
                      </a:cubicBezTo>
                      <a:cubicBezTo>
                        <a:pt x="150" y="51"/>
                        <a:pt x="150" y="51"/>
                        <a:pt x="150" y="51"/>
                      </a:cubicBezTo>
                      <a:cubicBezTo>
                        <a:pt x="152" y="49"/>
                        <a:pt x="152" y="49"/>
                        <a:pt x="152" y="49"/>
                      </a:cubicBezTo>
                      <a:cubicBezTo>
                        <a:pt x="152" y="48"/>
                        <a:pt x="152" y="48"/>
                        <a:pt x="152" y="48"/>
                      </a:cubicBezTo>
                      <a:cubicBezTo>
                        <a:pt x="148" y="42"/>
                        <a:pt x="148" y="42"/>
                        <a:pt x="148" y="42"/>
                      </a:cubicBezTo>
                      <a:cubicBezTo>
                        <a:pt x="144" y="36"/>
                        <a:pt x="141" y="32"/>
                        <a:pt x="138" y="26"/>
                      </a:cubicBezTo>
                      <a:cubicBezTo>
                        <a:pt x="136" y="22"/>
                        <a:pt x="137" y="18"/>
                        <a:pt x="140" y="14"/>
                      </a:cubicBezTo>
                      <a:cubicBezTo>
                        <a:pt x="132" y="10"/>
                        <a:pt x="132" y="10"/>
                        <a:pt x="132" y="10"/>
                      </a:cubicBezTo>
                      <a:lnTo>
                        <a:pt x="120" y="8"/>
                      </a:ln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5" name="iṧ1íḓê">
                  <a:extLst>
                    <a:ext uri="{FF2B5EF4-FFF2-40B4-BE49-F238E27FC236}">
                      <a16:creationId xmlns:a16="http://schemas.microsoft.com/office/drawing/2014/main" id="{5F0B10D1-73E8-4F60-98AA-9B8D004345F1}"/>
                    </a:ext>
                  </a:extLst>
                </p:cNvPr>
                <p:cNvSpPr/>
                <p:nvPr/>
              </p:nvSpPr>
              <p:spPr bwMode="auto">
                <a:xfrm>
                  <a:off x="7611573" y="4371287"/>
                  <a:ext cx="480495" cy="589830"/>
                </a:xfrm>
                <a:custGeom>
                  <a:avLst/>
                  <a:gdLst>
                    <a:gd name="T0" fmla="*/ 73 w 141"/>
                    <a:gd name="T1" fmla="*/ 8 h 173"/>
                    <a:gd name="T2" fmla="*/ 60 w 141"/>
                    <a:gd name="T3" fmla="*/ 20 h 173"/>
                    <a:gd name="T4" fmla="*/ 59 w 141"/>
                    <a:gd name="T5" fmla="*/ 21 h 173"/>
                    <a:gd name="T6" fmla="*/ 51 w 141"/>
                    <a:gd name="T7" fmla="*/ 21 h 173"/>
                    <a:gd name="T8" fmla="*/ 35 w 141"/>
                    <a:gd name="T9" fmla="*/ 31 h 173"/>
                    <a:gd name="T10" fmla="*/ 40 w 141"/>
                    <a:gd name="T11" fmla="*/ 34 h 173"/>
                    <a:gd name="T12" fmla="*/ 37 w 141"/>
                    <a:gd name="T13" fmla="*/ 47 h 173"/>
                    <a:gd name="T14" fmla="*/ 23 w 141"/>
                    <a:gd name="T15" fmla="*/ 59 h 173"/>
                    <a:gd name="T16" fmla="*/ 24 w 141"/>
                    <a:gd name="T17" fmla="*/ 68 h 173"/>
                    <a:gd name="T18" fmla="*/ 27 w 141"/>
                    <a:gd name="T19" fmla="*/ 77 h 173"/>
                    <a:gd name="T20" fmla="*/ 18 w 141"/>
                    <a:gd name="T21" fmla="*/ 93 h 173"/>
                    <a:gd name="T22" fmla="*/ 18 w 141"/>
                    <a:gd name="T23" fmla="*/ 94 h 173"/>
                    <a:gd name="T24" fmla="*/ 12 w 141"/>
                    <a:gd name="T25" fmla="*/ 101 h 173"/>
                    <a:gd name="T26" fmla="*/ 7 w 141"/>
                    <a:gd name="T27" fmla="*/ 106 h 173"/>
                    <a:gd name="T28" fmla="*/ 7 w 141"/>
                    <a:gd name="T29" fmla="*/ 122 h 173"/>
                    <a:gd name="T30" fmla="*/ 2 w 141"/>
                    <a:gd name="T31" fmla="*/ 126 h 173"/>
                    <a:gd name="T32" fmla="*/ 0 w 141"/>
                    <a:gd name="T33" fmla="*/ 128 h 173"/>
                    <a:gd name="T34" fmla="*/ 3 w 141"/>
                    <a:gd name="T35" fmla="*/ 137 h 173"/>
                    <a:gd name="T36" fmla="*/ 26 w 141"/>
                    <a:gd name="T37" fmla="*/ 137 h 173"/>
                    <a:gd name="T38" fmla="*/ 35 w 141"/>
                    <a:gd name="T39" fmla="*/ 146 h 173"/>
                    <a:gd name="T40" fmla="*/ 35 w 141"/>
                    <a:gd name="T41" fmla="*/ 147 h 173"/>
                    <a:gd name="T42" fmla="*/ 51 w 141"/>
                    <a:gd name="T43" fmla="*/ 172 h 173"/>
                    <a:gd name="T44" fmla="*/ 56 w 141"/>
                    <a:gd name="T45" fmla="*/ 161 h 173"/>
                    <a:gd name="T46" fmla="*/ 68 w 141"/>
                    <a:gd name="T47" fmla="*/ 169 h 173"/>
                    <a:gd name="T48" fmla="*/ 76 w 141"/>
                    <a:gd name="T49" fmla="*/ 146 h 173"/>
                    <a:gd name="T50" fmla="*/ 78 w 141"/>
                    <a:gd name="T51" fmla="*/ 146 h 173"/>
                    <a:gd name="T52" fmla="*/ 85 w 141"/>
                    <a:gd name="T53" fmla="*/ 141 h 173"/>
                    <a:gd name="T54" fmla="*/ 85 w 141"/>
                    <a:gd name="T55" fmla="*/ 139 h 173"/>
                    <a:gd name="T56" fmla="*/ 97 w 141"/>
                    <a:gd name="T57" fmla="*/ 139 h 173"/>
                    <a:gd name="T58" fmla="*/ 103 w 141"/>
                    <a:gd name="T59" fmla="*/ 112 h 173"/>
                    <a:gd name="T60" fmla="*/ 114 w 141"/>
                    <a:gd name="T61" fmla="*/ 110 h 173"/>
                    <a:gd name="T62" fmla="*/ 109 w 141"/>
                    <a:gd name="T63" fmla="*/ 105 h 173"/>
                    <a:gd name="T64" fmla="*/ 117 w 141"/>
                    <a:gd name="T65" fmla="*/ 98 h 173"/>
                    <a:gd name="T66" fmla="*/ 123 w 141"/>
                    <a:gd name="T67" fmla="*/ 100 h 173"/>
                    <a:gd name="T68" fmla="*/ 119 w 141"/>
                    <a:gd name="T69" fmla="*/ 92 h 173"/>
                    <a:gd name="T70" fmla="*/ 123 w 141"/>
                    <a:gd name="T71" fmla="*/ 90 h 173"/>
                    <a:gd name="T72" fmla="*/ 118 w 141"/>
                    <a:gd name="T73" fmla="*/ 79 h 173"/>
                    <a:gd name="T74" fmla="*/ 119 w 141"/>
                    <a:gd name="T75" fmla="*/ 78 h 173"/>
                    <a:gd name="T76" fmla="*/ 131 w 141"/>
                    <a:gd name="T77" fmla="*/ 68 h 173"/>
                    <a:gd name="T78" fmla="*/ 121 w 141"/>
                    <a:gd name="T79" fmla="*/ 55 h 173"/>
                    <a:gd name="T80" fmla="*/ 133 w 141"/>
                    <a:gd name="T81" fmla="*/ 50 h 173"/>
                    <a:gd name="T82" fmla="*/ 139 w 141"/>
                    <a:gd name="T83" fmla="*/ 43 h 173"/>
                    <a:gd name="T84" fmla="*/ 135 w 141"/>
                    <a:gd name="T85" fmla="*/ 34 h 173"/>
                    <a:gd name="T86" fmla="*/ 135 w 141"/>
                    <a:gd name="T87" fmla="*/ 33 h 173"/>
                    <a:gd name="T88" fmla="*/ 135 w 141"/>
                    <a:gd name="T89" fmla="*/ 30 h 173"/>
                    <a:gd name="T90" fmla="*/ 133 w 141"/>
                    <a:gd name="T91" fmla="*/ 30 h 173"/>
                    <a:gd name="T92" fmla="*/ 117 w 141"/>
                    <a:gd name="T93" fmla="*/ 28 h 173"/>
                    <a:gd name="T94" fmla="*/ 117 w 141"/>
                    <a:gd name="T95" fmla="*/ 28 h 173"/>
                    <a:gd name="T96" fmla="*/ 113 w 141"/>
                    <a:gd name="T97" fmla="*/ 23 h 173"/>
                    <a:gd name="T98" fmla="*/ 93 w 141"/>
                    <a:gd name="T99" fmla="*/ 31 h 173"/>
                    <a:gd name="T100" fmla="*/ 85 w 141"/>
                    <a:gd name="T101" fmla="*/ 16 h 173"/>
                    <a:gd name="T102" fmla="*/ 73 w 141"/>
                    <a:gd name="T103" fmla="*/ 1 h 173"/>
                    <a:gd name="T104" fmla="*/ 73 w 141"/>
                    <a:gd name="T105" fmla="*/ 8 h 1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41" h="173">
                      <a:moveTo>
                        <a:pt x="73" y="8"/>
                      </a:moveTo>
                      <a:cubicBezTo>
                        <a:pt x="73" y="8"/>
                        <a:pt x="73" y="8"/>
                        <a:pt x="73" y="8"/>
                      </a:cubicBezTo>
                      <a:cubicBezTo>
                        <a:pt x="66" y="13"/>
                        <a:pt x="66" y="13"/>
                        <a:pt x="66" y="13"/>
                      </a:cubicBezTo>
                      <a:cubicBezTo>
                        <a:pt x="60" y="20"/>
                        <a:pt x="60" y="20"/>
                        <a:pt x="60" y="20"/>
                      </a:cubicBezTo>
                      <a:cubicBezTo>
                        <a:pt x="59" y="20"/>
                        <a:pt x="59" y="20"/>
                        <a:pt x="59" y="20"/>
                      </a:cubicBezTo>
                      <a:cubicBezTo>
                        <a:pt x="59" y="21"/>
                        <a:pt x="59" y="21"/>
                        <a:pt x="59" y="21"/>
                      </a:cubicBezTo>
                      <a:cubicBezTo>
                        <a:pt x="51" y="21"/>
                        <a:pt x="51" y="21"/>
                        <a:pt x="51" y="21"/>
                      </a:cubicBezTo>
                      <a:cubicBezTo>
                        <a:pt x="51" y="21"/>
                        <a:pt x="51" y="21"/>
                        <a:pt x="51" y="21"/>
                      </a:cubicBezTo>
                      <a:cubicBezTo>
                        <a:pt x="46" y="18"/>
                        <a:pt x="46" y="18"/>
                        <a:pt x="46" y="18"/>
                      </a:cubicBezTo>
                      <a:cubicBezTo>
                        <a:pt x="40" y="20"/>
                        <a:pt x="37" y="24"/>
                        <a:pt x="35" y="31"/>
                      </a:cubicBezTo>
                      <a:cubicBezTo>
                        <a:pt x="35" y="38"/>
                        <a:pt x="35" y="38"/>
                        <a:pt x="35" y="38"/>
                      </a:cubicBezTo>
                      <a:cubicBezTo>
                        <a:pt x="40" y="34"/>
                        <a:pt x="40" y="34"/>
                        <a:pt x="40" y="34"/>
                      </a:cubicBezTo>
                      <a:cubicBezTo>
                        <a:pt x="37" y="47"/>
                        <a:pt x="37" y="47"/>
                        <a:pt x="37" y="47"/>
                      </a:cubicBezTo>
                      <a:cubicBezTo>
                        <a:pt x="37" y="47"/>
                        <a:pt x="37" y="47"/>
                        <a:pt x="37" y="47"/>
                      </a:cubicBezTo>
                      <a:cubicBezTo>
                        <a:pt x="37" y="48"/>
                        <a:pt x="37" y="48"/>
                        <a:pt x="37" y="48"/>
                      </a:cubicBezTo>
                      <a:cubicBezTo>
                        <a:pt x="23" y="59"/>
                        <a:pt x="23" y="59"/>
                        <a:pt x="23" y="59"/>
                      </a:cubicBezTo>
                      <a:cubicBezTo>
                        <a:pt x="21" y="62"/>
                        <a:pt x="21" y="64"/>
                        <a:pt x="21" y="65"/>
                      </a:cubicBezTo>
                      <a:cubicBezTo>
                        <a:pt x="24" y="68"/>
                        <a:pt x="24" y="68"/>
                        <a:pt x="24" y="68"/>
                      </a:cubicBezTo>
                      <a:cubicBezTo>
                        <a:pt x="27" y="70"/>
                        <a:pt x="28" y="72"/>
                        <a:pt x="28" y="74"/>
                      </a:cubicBezTo>
                      <a:cubicBezTo>
                        <a:pt x="28" y="75"/>
                        <a:pt x="27" y="76"/>
                        <a:pt x="27" y="77"/>
                      </a:cubicBezTo>
                      <a:cubicBezTo>
                        <a:pt x="18" y="84"/>
                        <a:pt x="18" y="84"/>
                        <a:pt x="18" y="84"/>
                      </a:cubicBezTo>
                      <a:cubicBezTo>
                        <a:pt x="19" y="86"/>
                        <a:pt x="19" y="89"/>
                        <a:pt x="18" y="93"/>
                      </a:cubicBezTo>
                      <a:cubicBezTo>
                        <a:pt x="18" y="94"/>
                        <a:pt x="18" y="94"/>
                        <a:pt x="18" y="94"/>
                      </a:cubicBezTo>
                      <a:cubicBezTo>
                        <a:pt x="18" y="94"/>
                        <a:pt x="18" y="94"/>
                        <a:pt x="18" y="94"/>
                      </a:cubicBezTo>
                      <a:cubicBezTo>
                        <a:pt x="15" y="96"/>
                        <a:pt x="15" y="96"/>
                        <a:pt x="15" y="96"/>
                      </a:cubicBezTo>
                      <a:cubicBezTo>
                        <a:pt x="15" y="98"/>
                        <a:pt x="14" y="99"/>
                        <a:pt x="12" y="101"/>
                      </a:cubicBezTo>
                      <a:cubicBezTo>
                        <a:pt x="7" y="105"/>
                        <a:pt x="7" y="105"/>
                        <a:pt x="7" y="105"/>
                      </a:cubicBezTo>
                      <a:cubicBezTo>
                        <a:pt x="7" y="106"/>
                        <a:pt x="7" y="106"/>
                        <a:pt x="7" y="106"/>
                      </a:cubicBezTo>
                      <a:cubicBezTo>
                        <a:pt x="8" y="108"/>
                        <a:pt x="8" y="110"/>
                        <a:pt x="7" y="114"/>
                      </a:cubicBezTo>
                      <a:cubicBezTo>
                        <a:pt x="9" y="118"/>
                        <a:pt x="9" y="120"/>
                        <a:pt x="7" y="122"/>
                      </a:cubicBezTo>
                      <a:cubicBezTo>
                        <a:pt x="3" y="126"/>
                        <a:pt x="3" y="126"/>
                        <a:pt x="3" y="126"/>
                      </a:cubicBezTo>
                      <a:cubicBezTo>
                        <a:pt x="2" y="126"/>
                        <a:pt x="2" y="126"/>
                        <a:pt x="2" y="126"/>
                      </a:cubicBezTo>
                      <a:cubicBezTo>
                        <a:pt x="0" y="127"/>
                        <a:pt x="0" y="127"/>
                        <a:pt x="0" y="127"/>
                      </a:cubicBezTo>
                      <a:cubicBezTo>
                        <a:pt x="0" y="128"/>
                        <a:pt x="0" y="128"/>
                        <a:pt x="0" y="128"/>
                      </a:cubicBezTo>
                      <a:cubicBezTo>
                        <a:pt x="3" y="137"/>
                        <a:pt x="3" y="137"/>
                        <a:pt x="3" y="137"/>
                      </a:cubicBezTo>
                      <a:cubicBezTo>
                        <a:pt x="3" y="137"/>
                        <a:pt x="3" y="137"/>
                        <a:pt x="3" y="137"/>
                      </a:cubicBezTo>
                      <a:cubicBezTo>
                        <a:pt x="10" y="136"/>
                        <a:pt x="17" y="136"/>
                        <a:pt x="25" y="137"/>
                      </a:cubicBezTo>
                      <a:cubicBezTo>
                        <a:pt x="26" y="137"/>
                        <a:pt x="26" y="137"/>
                        <a:pt x="26" y="137"/>
                      </a:cubicBezTo>
                      <a:cubicBezTo>
                        <a:pt x="26" y="138"/>
                        <a:pt x="26" y="138"/>
                        <a:pt x="26" y="138"/>
                      </a:cubicBezTo>
                      <a:cubicBezTo>
                        <a:pt x="35" y="146"/>
                        <a:pt x="35" y="146"/>
                        <a:pt x="35" y="146"/>
                      </a:cubicBezTo>
                      <a:cubicBezTo>
                        <a:pt x="35" y="147"/>
                        <a:pt x="35" y="147"/>
                        <a:pt x="35" y="147"/>
                      </a:cubicBezTo>
                      <a:cubicBezTo>
                        <a:pt x="35" y="147"/>
                        <a:pt x="35" y="147"/>
                        <a:pt x="35" y="147"/>
                      </a:cubicBezTo>
                      <a:cubicBezTo>
                        <a:pt x="41" y="162"/>
                        <a:pt x="41" y="162"/>
                        <a:pt x="41" y="162"/>
                      </a:cubicBezTo>
                      <a:cubicBezTo>
                        <a:pt x="51" y="172"/>
                        <a:pt x="51" y="172"/>
                        <a:pt x="51" y="172"/>
                      </a:cubicBezTo>
                      <a:cubicBezTo>
                        <a:pt x="56" y="173"/>
                        <a:pt x="56" y="173"/>
                        <a:pt x="56" y="173"/>
                      </a:cubicBezTo>
                      <a:cubicBezTo>
                        <a:pt x="56" y="161"/>
                        <a:pt x="56" y="161"/>
                        <a:pt x="56" y="161"/>
                      </a:cubicBezTo>
                      <a:cubicBezTo>
                        <a:pt x="66" y="171"/>
                        <a:pt x="66" y="171"/>
                        <a:pt x="66" y="171"/>
                      </a:cubicBezTo>
                      <a:cubicBezTo>
                        <a:pt x="68" y="169"/>
                        <a:pt x="68" y="169"/>
                        <a:pt x="68" y="169"/>
                      </a:cubicBezTo>
                      <a:cubicBezTo>
                        <a:pt x="75" y="154"/>
                        <a:pt x="75" y="154"/>
                        <a:pt x="75" y="154"/>
                      </a:cubicBezTo>
                      <a:cubicBezTo>
                        <a:pt x="76" y="146"/>
                        <a:pt x="76" y="146"/>
                        <a:pt x="76" y="146"/>
                      </a:cubicBezTo>
                      <a:cubicBezTo>
                        <a:pt x="77" y="146"/>
                        <a:pt x="77" y="146"/>
                        <a:pt x="77" y="146"/>
                      </a:cubicBezTo>
                      <a:cubicBezTo>
                        <a:pt x="78" y="146"/>
                        <a:pt x="78" y="146"/>
                        <a:pt x="78" y="146"/>
                      </a:cubicBezTo>
                      <a:cubicBezTo>
                        <a:pt x="86" y="147"/>
                        <a:pt x="86" y="147"/>
                        <a:pt x="86" y="147"/>
                      </a:cubicBezTo>
                      <a:cubicBezTo>
                        <a:pt x="85" y="141"/>
                        <a:pt x="85" y="141"/>
                        <a:pt x="85" y="141"/>
                      </a:cubicBezTo>
                      <a:cubicBezTo>
                        <a:pt x="85" y="140"/>
                        <a:pt x="85" y="140"/>
                        <a:pt x="85" y="140"/>
                      </a:cubicBezTo>
                      <a:cubicBezTo>
                        <a:pt x="85" y="139"/>
                        <a:pt x="85" y="139"/>
                        <a:pt x="85" y="139"/>
                      </a:cubicBezTo>
                      <a:cubicBezTo>
                        <a:pt x="87" y="139"/>
                        <a:pt x="87" y="139"/>
                        <a:pt x="87" y="139"/>
                      </a:cubicBezTo>
                      <a:cubicBezTo>
                        <a:pt x="97" y="139"/>
                        <a:pt x="97" y="139"/>
                        <a:pt x="97" y="139"/>
                      </a:cubicBezTo>
                      <a:cubicBezTo>
                        <a:pt x="102" y="134"/>
                        <a:pt x="104" y="130"/>
                        <a:pt x="104" y="126"/>
                      </a:cubicBezTo>
                      <a:cubicBezTo>
                        <a:pt x="103" y="112"/>
                        <a:pt x="103" y="112"/>
                        <a:pt x="103" y="112"/>
                      </a:cubicBezTo>
                      <a:cubicBezTo>
                        <a:pt x="111" y="114"/>
                        <a:pt x="111" y="114"/>
                        <a:pt x="111" y="114"/>
                      </a:cubicBezTo>
                      <a:cubicBezTo>
                        <a:pt x="114" y="110"/>
                        <a:pt x="114" y="110"/>
                        <a:pt x="114" y="110"/>
                      </a:cubicBezTo>
                      <a:cubicBezTo>
                        <a:pt x="110" y="106"/>
                        <a:pt x="110" y="106"/>
                        <a:pt x="110" y="106"/>
                      </a:cubicBezTo>
                      <a:cubicBezTo>
                        <a:pt x="109" y="105"/>
                        <a:pt x="109" y="105"/>
                        <a:pt x="109" y="105"/>
                      </a:cubicBezTo>
                      <a:cubicBezTo>
                        <a:pt x="117" y="97"/>
                        <a:pt x="117" y="97"/>
                        <a:pt x="117" y="97"/>
                      </a:cubicBezTo>
                      <a:cubicBezTo>
                        <a:pt x="117" y="98"/>
                        <a:pt x="117" y="98"/>
                        <a:pt x="117" y="98"/>
                      </a:cubicBezTo>
                      <a:cubicBezTo>
                        <a:pt x="118" y="98"/>
                        <a:pt x="118" y="98"/>
                        <a:pt x="118" y="98"/>
                      </a:cubicBezTo>
                      <a:cubicBezTo>
                        <a:pt x="123" y="100"/>
                        <a:pt x="123" y="100"/>
                        <a:pt x="123" y="100"/>
                      </a:cubicBezTo>
                      <a:cubicBezTo>
                        <a:pt x="123" y="99"/>
                        <a:pt x="123" y="99"/>
                        <a:pt x="123" y="99"/>
                      </a:cubicBezTo>
                      <a:cubicBezTo>
                        <a:pt x="119" y="92"/>
                        <a:pt x="119" y="92"/>
                        <a:pt x="119" y="92"/>
                      </a:cubicBezTo>
                      <a:cubicBezTo>
                        <a:pt x="121" y="91"/>
                        <a:pt x="121" y="91"/>
                        <a:pt x="121" y="91"/>
                      </a:cubicBezTo>
                      <a:cubicBezTo>
                        <a:pt x="123" y="90"/>
                        <a:pt x="123" y="90"/>
                        <a:pt x="123" y="90"/>
                      </a:cubicBezTo>
                      <a:cubicBezTo>
                        <a:pt x="122" y="87"/>
                        <a:pt x="122" y="87"/>
                        <a:pt x="122" y="87"/>
                      </a:cubicBezTo>
                      <a:cubicBezTo>
                        <a:pt x="118" y="79"/>
                        <a:pt x="118" y="79"/>
                        <a:pt x="118" y="79"/>
                      </a:cubicBezTo>
                      <a:cubicBezTo>
                        <a:pt x="119" y="79"/>
                        <a:pt x="119" y="79"/>
                        <a:pt x="119" y="79"/>
                      </a:cubicBezTo>
                      <a:cubicBezTo>
                        <a:pt x="119" y="78"/>
                        <a:pt x="119" y="78"/>
                        <a:pt x="119" y="78"/>
                      </a:cubicBezTo>
                      <a:cubicBezTo>
                        <a:pt x="130" y="72"/>
                        <a:pt x="130" y="72"/>
                        <a:pt x="130" y="72"/>
                      </a:cubicBezTo>
                      <a:cubicBezTo>
                        <a:pt x="131" y="68"/>
                        <a:pt x="131" y="68"/>
                        <a:pt x="131" y="68"/>
                      </a:cubicBezTo>
                      <a:cubicBezTo>
                        <a:pt x="121" y="63"/>
                        <a:pt x="117" y="59"/>
                        <a:pt x="117" y="57"/>
                      </a:cubicBezTo>
                      <a:cubicBezTo>
                        <a:pt x="118" y="55"/>
                        <a:pt x="119" y="55"/>
                        <a:pt x="121" y="55"/>
                      </a:cubicBezTo>
                      <a:cubicBezTo>
                        <a:pt x="133" y="57"/>
                        <a:pt x="133" y="57"/>
                        <a:pt x="133" y="57"/>
                      </a:cubicBezTo>
                      <a:cubicBezTo>
                        <a:pt x="133" y="50"/>
                        <a:pt x="133" y="50"/>
                        <a:pt x="133" y="50"/>
                      </a:cubicBezTo>
                      <a:cubicBezTo>
                        <a:pt x="133" y="49"/>
                        <a:pt x="133" y="49"/>
                        <a:pt x="133" y="49"/>
                      </a:cubicBezTo>
                      <a:cubicBezTo>
                        <a:pt x="139" y="43"/>
                        <a:pt x="139" y="43"/>
                        <a:pt x="139" y="43"/>
                      </a:cubicBezTo>
                      <a:cubicBezTo>
                        <a:pt x="141" y="38"/>
                        <a:pt x="141" y="38"/>
                        <a:pt x="141" y="38"/>
                      </a:cubicBezTo>
                      <a:cubicBezTo>
                        <a:pt x="138" y="38"/>
                        <a:pt x="137" y="36"/>
                        <a:pt x="135" y="34"/>
                      </a:cubicBezTo>
                      <a:cubicBezTo>
                        <a:pt x="135" y="34"/>
                        <a:pt x="135" y="34"/>
                        <a:pt x="135" y="34"/>
                      </a:cubicBezTo>
                      <a:cubicBezTo>
                        <a:pt x="135" y="33"/>
                        <a:pt x="135" y="33"/>
                        <a:pt x="135" y="33"/>
                      </a:cubicBezTo>
                      <a:cubicBezTo>
                        <a:pt x="135" y="31"/>
                        <a:pt x="135" y="31"/>
                        <a:pt x="135" y="31"/>
                      </a:cubicBezTo>
                      <a:cubicBezTo>
                        <a:pt x="135" y="30"/>
                        <a:pt x="135" y="30"/>
                        <a:pt x="135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3" y="30"/>
                        <a:pt x="133" y="30"/>
                        <a:pt x="133" y="30"/>
                      </a:cubicBezTo>
                      <a:cubicBezTo>
                        <a:pt x="133" y="32"/>
                        <a:pt x="131" y="33"/>
                        <a:pt x="128" y="33"/>
                      </a:cubicBezTo>
                      <a:cubicBezTo>
                        <a:pt x="123" y="33"/>
                        <a:pt x="120" y="31"/>
                        <a:pt x="117" y="28"/>
                      </a:cubicBezTo>
                      <a:cubicBezTo>
                        <a:pt x="117" y="28"/>
                        <a:pt x="117" y="28"/>
                        <a:pt x="117" y="28"/>
                      </a:cubicBezTo>
                      <a:cubicBezTo>
                        <a:pt x="117" y="28"/>
                        <a:pt x="117" y="28"/>
                        <a:pt x="117" y="28"/>
                      </a:cubicBezTo>
                      <a:cubicBezTo>
                        <a:pt x="113" y="22"/>
                        <a:pt x="113" y="22"/>
                        <a:pt x="113" y="22"/>
                      </a:cubicBezTo>
                      <a:cubicBezTo>
                        <a:pt x="113" y="23"/>
                        <a:pt x="113" y="23"/>
                        <a:pt x="113" y="23"/>
                      </a:cubicBezTo>
                      <a:cubicBezTo>
                        <a:pt x="112" y="25"/>
                        <a:pt x="111" y="28"/>
                        <a:pt x="108" y="30"/>
                      </a:cubicBezTo>
                      <a:cubicBezTo>
                        <a:pt x="103" y="32"/>
                        <a:pt x="98" y="33"/>
                        <a:pt x="93" y="31"/>
                      </a:cubicBezTo>
                      <a:cubicBezTo>
                        <a:pt x="90" y="30"/>
                        <a:pt x="88" y="27"/>
                        <a:pt x="87" y="24"/>
                      </a:cubicBezTo>
                      <a:cubicBezTo>
                        <a:pt x="85" y="16"/>
                        <a:pt x="85" y="16"/>
                        <a:pt x="85" y="16"/>
                      </a:cubicBezTo>
                      <a:cubicBezTo>
                        <a:pt x="84" y="8"/>
                        <a:pt x="83" y="4"/>
                        <a:pt x="80" y="2"/>
                      </a:cubicBezTo>
                      <a:cubicBezTo>
                        <a:pt x="78" y="1"/>
                        <a:pt x="75" y="0"/>
                        <a:pt x="73" y="1"/>
                      </a:cubicBezTo>
                      <a:cubicBezTo>
                        <a:pt x="74" y="8"/>
                        <a:pt x="74" y="8"/>
                        <a:pt x="74" y="8"/>
                      </a:cubicBezTo>
                      <a:lnTo>
                        <a:pt x="73" y="8"/>
                      </a:ln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6" name="i$1ïḋè">
                  <a:extLst>
                    <a:ext uri="{FF2B5EF4-FFF2-40B4-BE49-F238E27FC236}">
                      <a16:creationId xmlns:a16="http://schemas.microsoft.com/office/drawing/2014/main" id="{C91B6669-9291-4271-B951-F762C0DBFDA3}"/>
                    </a:ext>
                  </a:extLst>
                </p:cNvPr>
                <p:cNvSpPr/>
                <p:nvPr/>
              </p:nvSpPr>
              <p:spPr bwMode="auto">
                <a:xfrm>
                  <a:off x="7823049" y="4004442"/>
                  <a:ext cx="415758" cy="476180"/>
                </a:xfrm>
                <a:custGeom>
                  <a:avLst/>
                  <a:gdLst>
                    <a:gd name="T0" fmla="*/ 64 w 122"/>
                    <a:gd name="T1" fmla="*/ 6 h 140"/>
                    <a:gd name="T2" fmla="*/ 43 w 122"/>
                    <a:gd name="T3" fmla="*/ 2 h 140"/>
                    <a:gd name="T4" fmla="*/ 38 w 122"/>
                    <a:gd name="T5" fmla="*/ 26 h 140"/>
                    <a:gd name="T6" fmla="*/ 28 w 122"/>
                    <a:gd name="T7" fmla="*/ 32 h 140"/>
                    <a:gd name="T8" fmla="*/ 23 w 122"/>
                    <a:gd name="T9" fmla="*/ 41 h 140"/>
                    <a:gd name="T10" fmla="*/ 17 w 122"/>
                    <a:gd name="T11" fmla="*/ 53 h 140"/>
                    <a:gd name="T12" fmla="*/ 6 w 122"/>
                    <a:gd name="T13" fmla="*/ 68 h 140"/>
                    <a:gd name="T14" fmla="*/ 1 w 122"/>
                    <a:gd name="T15" fmla="*/ 78 h 140"/>
                    <a:gd name="T16" fmla="*/ 11 w 122"/>
                    <a:gd name="T17" fmla="*/ 93 h 140"/>
                    <a:gd name="T18" fmla="*/ 16 w 122"/>
                    <a:gd name="T19" fmla="*/ 101 h 140"/>
                    <a:gd name="T20" fmla="*/ 16 w 122"/>
                    <a:gd name="T21" fmla="*/ 102 h 140"/>
                    <a:gd name="T22" fmla="*/ 16 w 122"/>
                    <a:gd name="T23" fmla="*/ 104 h 140"/>
                    <a:gd name="T24" fmla="*/ 15 w 122"/>
                    <a:gd name="T25" fmla="*/ 105 h 140"/>
                    <a:gd name="T26" fmla="*/ 27 w 122"/>
                    <a:gd name="T27" fmla="*/ 123 h 140"/>
                    <a:gd name="T28" fmla="*/ 33 w 122"/>
                    <a:gd name="T29" fmla="*/ 135 h 140"/>
                    <a:gd name="T30" fmla="*/ 46 w 122"/>
                    <a:gd name="T31" fmla="*/ 130 h 140"/>
                    <a:gd name="T32" fmla="*/ 46 w 122"/>
                    <a:gd name="T33" fmla="*/ 129 h 140"/>
                    <a:gd name="T34" fmla="*/ 53 w 122"/>
                    <a:gd name="T35" fmla="*/ 125 h 140"/>
                    <a:gd name="T36" fmla="*/ 66 w 122"/>
                    <a:gd name="T37" fmla="*/ 136 h 140"/>
                    <a:gd name="T38" fmla="*/ 68 w 122"/>
                    <a:gd name="T39" fmla="*/ 136 h 140"/>
                    <a:gd name="T40" fmla="*/ 74 w 122"/>
                    <a:gd name="T41" fmla="*/ 134 h 140"/>
                    <a:gd name="T42" fmla="*/ 76 w 122"/>
                    <a:gd name="T43" fmla="*/ 134 h 140"/>
                    <a:gd name="T44" fmla="*/ 84 w 122"/>
                    <a:gd name="T45" fmla="*/ 140 h 140"/>
                    <a:gd name="T46" fmla="*/ 85 w 122"/>
                    <a:gd name="T47" fmla="*/ 124 h 140"/>
                    <a:gd name="T48" fmla="*/ 86 w 122"/>
                    <a:gd name="T49" fmla="*/ 123 h 140"/>
                    <a:gd name="T50" fmla="*/ 89 w 122"/>
                    <a:gd name="T51" fmla="*/ 113 h 140"/>
                    <a:gd name="T52" fmla="*/ 88 w 122"/>
                    <a:gd name="T53" fmla="*/ 111 h 140"/>
                    <a:gd name="T54" fmla="*/ 90 w 122"/>
                    <a:gd name="T55" fmla="*/ 110 h 140"/>
                    <a:gd name="T56" fmla="*/ 101 w 122"/>
                    <a:gd name="T57" fmla="*/ 94 h 140"/>
                    <a:gd name="T58" fmla="*/ 103 w 122"/>
                    <a:gd name="T59" fmla="*/ 94 h 140"/>
                    <a:gd name="T60" fmla="*/ 103 w 122"/>
                    <a:gd name="T61" fmla="*/ 102 h 140"/>
                    <a:gd name="T62" fmla="*/ 115 w 122"/>
                    <a:gd name="T63" fmla="*/ 92 h 140"/>
                    <a:gd name="T64" fmla="*/ 112 w 122"/>
                    <a:gd name="T65" fmla="*/ 86 h 140"/>
                    <a:gd name="T66" fmla="*/ 115 w 122"/>
                    <a:gd name="T67" fmla="*/ 68 h 140"/>
                    <a:gd name="T68" fmla="*/ 109 w 122"/>
                    <a:gd name="T69" fmla="*/ 68 h 140"/>
                    <a:gd name="T70" fmla="*/ 108 w 122"/>
                    <a:gd name="T71" fmla="*/ 67 h 140"/>
                    <a:gd name="T72" fmla="*/ 106 w 122"/>
                    <a:gd name="T73" fmla="*/ 58 h 140"/>
                    <a:gd name="T74" fmla="*/ 122 w 122"/>
                    <a:gd name="T75" fmla="*/ 58 h 140"/>
                    <a:gd name="T76" fmla="*/ 109 w 122"/>
                    <a:gd name="T77" fmla="*/ 43 h 140"/>
                    <a:gd name="T78" fmla="*/ 117 w 122"/>
                    <a:gd name="T79" fmla="*/ 33 h 140"/>
                    <a:gd name="T80" fmla="*/ 111 w 122"/>
                    <a:gd name="T81" fmla="*/ 34 h 140"/>
                    <a:gd name="T82" fmla="*/ 111 w 122"/>
                    <a:gd name="T83" fmla="*/ 33 h 140"/>
                    <a:gd name="T84" fmla="*/ 103 w 122"/>
                    <a:gd name="T85" fmla="*/ 24 h 140"/>
                    <a:gd name="T86" fmla="*/ 81 w 122"/>
                    <a:gd name="T87" fmla="*/ 32 h 140"/>
                    <a:gd name="T88" fmla="*/ 79 w 122"/>
                    <a:gd name="T89" fmla="*/ 32 h 140"/>
                    <a:gd name="T90" fmla="*/ 78 w 122"/>
                    <a:gd name="T91" fmla="*/ 18 h 140"/>
                    <a:gd name="T92" fmla="*/ 82 w 122"/>
                    <a:gd name="T93" fmla="*/ 0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122" h="140">
                      <a:moveTo>
                        <a:pt x="75" y="2"/>
                      </a:moveTo>
                      <a:cubicBezTo>
                        <a:pt x="70" y="4"/>
                        <a:pt x="67" y="5"/>
                        <a:pt x="64" y="6"/>
                      </a:cubicBezTo>
                      <a:cubicBezTo>
                        <a:pt x="61" y="6"/>
                        <a:pt x="57" y="5"/>
                        <a:pt x="52" y="3"/>
                      </a:cubicBezTo>
                      <a:cubicBezTo>
                        <a:pt x="43" y="2"/>
                        <a:pt x="43" y="2"/>
                        <a:pt x="43" y="2"/>
                      </a:cubicBezTo>
                      <a:cubicBezTo>
                        <a:pt x="40" y="3"/>
                        <a:pt x="37" y="7"/>
                        <a:pt x="32" y="14"/>
                      </a:cubicBezTo>
                      <a:cubicBezTo>
                        <a:pt x="38" y="26"/>
                        <a:pt x="38" y="26"/>
                        <a:pt x="38" y="26"/>
                      </a:cubicBezTo>
                      <a:cubicBezTo>
                        <a:pt x="28" y="32"/>
                        <a:pt x="28" y="32"/>
                        <a:pt x="28" y="32"/>
                      </a:cubicBezTo>
                      <a:cubicBezTo>
                        <a:pt x="28" y="32"/>
                        <a:pt x="28" y="32"/>
                        <a:pt x="28" y="32"/>
                      </a:cubicBezTo>
                      <a:cubicBezTo>
                        <a:pt x="20" y="30"/>
                        <a:pt x="20" y="30"/>
                        <a:pt x="20" y="30"/>
                      </a:cubicBezTo>
                      <a:cubicBezTo>
                        <a:pt x="23" y="36"/>
                        <a:pt x="24" y="39"/>
                        <a:pt x="23" y="41"/>
                      </a:cubicBezTo>
                      <a:cubicBezTo>
                        <a:pt x="22" y="44"/>
                        <a:pt x="22" y="44"/>
                        <a:pt x="22" y="44"/>
                      </a:cubicBezTo>
                      <a:cubicBezTo>
                        <a:pt x="20" y="49"/>
                        <a:pt x="18" y="52"/>
                        <a:pt x="17" y="53"/>
                      </a:cubicBezTo>
                      <a:cubicBezTo>
                        <a:pt x="3" y="66"/>
                        <a:pt x="3" y="66"/>
                        <a:pt x="3" y="66"/>
                      </a:cubicBezTo>
                      <a:cubicBezTo>
                        <a:pt x="6" y="68"/>
                        <a:pt x="6" y="68"/>
                        <a:pt x="6" y="68"/>
                      </a:cubicBezTo>
                      <a:cubicBezTo>
                        <a:pt x="4" y="70"/>
                        <a:pt x="4" y="70"/>
                        <a:pt x="4" y="70"/>
                      </a:cubicBezTo>
                      <a:cubicBezTo>
                        <a:pt x="1" y="72"/>
                        <a:pt x="0" y="76"/>
                        <a:pt x="1" y="78"/>
                      </a:cubicBezTo>
                      <a:cubicBezTo>
                        <a:pt x="11" y="93"/>
                        <a:pt x="11" y="93"/>
                        <a:pt x="11" y="93"/>
                      </a:cubicBezTo>
                      <a:cubicBezTo>
                        <a:pt x="11" y="93"/>
                        <a:pt x="11" y="93"/>
                        <a:pt x="11" y="93"/>
                      </a:cubicBezTo>
                      <a:cubicBezTo>
                        <a:pt x="11" y="93"/>
                        <a:pt x="11" y="93"/>
                        <a:pt x="11" y="93"/>
                      </a:cubicBezTo>
                      <a:cubicBezTo>
                        <a:pt x="16" y="101"/>
                        <a:pt x="16" y="101"/>
                        <a:pt x="16" y="101"/>
                      </a:cubicBezTo>
                      <a:cubicBezTo>
                        <a:pt x="16" y="102"/>
                        <a:pt x="16" y="102"/>
                        <a:pt x="16" y="102"/>
                      </a:cubicBezTo>
                      <a:cubicBezTo>
                        <a:pt x="16" y="102"/>
                        <a:pt x="16" y="102"/>
                        <a:pt x="16" y="102"/>
                      </a:cubicBezTo>
                      <a:cubicBezTo>
                        <a:pt x="16" y="103"/>
                        <a:pt x="16" y="103"/>
                        <a:pt x="16" y="103"/>
                      </a:cubicBezTo>
                      <a:cubicBezTo>
                        <a:pt x="16" y="104"/>
                        <a:pt x="16" y="104"/>
                        <a:pt x="16" y="104"/>
                      </a:cubicBezTo>
                      <a:cubicBezTo>
                        <a:pt x="16" y="104"/>
                        <a:pt x="16" y="104"/>
                        <a:pt x="16" y="104"/>
                      </a:cubicBezTo>
                      <a:cubicBezTo>
                        <a:pt x="15" y="105"/>
                        <a:pt x="15" y="105"/>
                        <a:pt x="15" y="105"/>
                      </a:cubicBezTo>
                      <a:cubicBezTo>
                        <a:pt x="17" y="105"/>
                        <a:pt x="19" y="106"/>
                        <a:pt x="21" y="107"/>
                      </a:cubicBezTo>
                      <a:cubicBezTo>
                        <a:pt x="24" y="109"/>
                        <a:pt x="26" y="114"/>
                        <a:pt x="27" y="123"/>
                      </a:cubicBezTo>
                      <a:cubicBezTo>
                        <a:pt x="29" y="131"/>
                        <a:pt x="29" y="131"/>
                        <a:pt x="29" y="131"/>
                      </a:cubicBezTo>
                      <a:cubicBezTo>
                        <a:pt x="30" y="133"/>
                        <a:pt x="31" y="134"/>
                        <a:pt x="33" y="135"/>
                      </a:cubicBezTo>
                      <a:cubicBezTo>
                        <a:pt x="36" y="136"/>
                        <a:pt x="40" y="136"/>
                        <a:pt x="43" y="134"/>
                      </a:cubicBezTo>
                      <a:cubicBezTo>
                        <a:pt x="45" y="132"/>
                        <a:pt x="47" y="131"/>
                        <a:pt x="46" y="130"/>
                      </a:cubicBezTo>
                      <a:cubicBezTo>
                        <a:pt x="46" y="130"/>
                        <a:pt x="46" y="130"/>
                        <a:pt x="46" y="130"/>
                      </a:cubicBezTo>
                      <a:cubicBezTo>
                        <a:pt x="46" y="129"/>
                        <a:pt x="46" y="129"/>
                        <a:pt x="46" y="129"/>
                      </a:cubicBezTo>
                      <a:cubicBezTo>
                        <a:pt x="53" y="124"/>
                        <a:pt x="53" y="124"/>
                        <a:pt x="53" y="124"/>
                      </a:cubicBezTo>
                      <a:cubicBezTo>
                        <a:pt x="53" y="125"/>
                        <a:pt x="53" y="125"/>
                        <a:pt x="53" y="125"/>
                      </a:cubicBezTo>
                      <a:cubicBezTo>
                        <a:pt x="59" y="134"/>
                        <a:pt x="59" y="134"/>
                        <a:pt x="59" y="134"/>
                      </a:cubicBezTo>
                      <a:cubicBezTo>
                        <a:pt x="61" y="135"/>
                        <a:pt x="63" y="136"/>
                        <a:pt x="66" y="136"/>
                      </a:cubicBezTo>
                      <a:cubicBezTo>
                        <a:pt x="68" y="136"/>
                        <a:pt x="68" y="136"/>
                        <a:pt x="68" y="136"/>
                      </a:cubicBezTo>
                      <a:cubicBezTo>
                        <a:pt x="68" y="136"/>
                        <a:pt x="68" y="136"/>
                        <a:pt x="68" y="136"/>
                      </a:cubicBezTo>
                      <a:cubicBezTo>
                        <a:pt x="66" y="131"/>
                        <a:pt x="66" y="131"/>
                        <a:pt x="66" y="131"/>
                      </a:cubicBezTo>
                      <a:cubicBezTo>
                        <a:pt x="74" y="134"/>
                        <a:pt x="74" y="134"/>
                        <a:pt x="74" y="134"/>
                      </a:cubicBezTo>
                      <a:cubicBezTo>
                        <a:pt x="76" y="134"/>
                        <a:pt x="76" y="134"/>
                        <a:pt x="76" y="134"/>
                      </a:cubicBezTo>
                      <a:cubicBezTo>
                        <a:pt x="76" y="134"/>
                        <a:pt x="76" y="134"/>
                        <a:pt x="76" y="134"/>
                      </a:cubicBezTo>
                      <a:cubicBezTo>
                        <a:pt x="77" y="135"/>
                        <a:pt x="77" y="135"/>
                        <a:pt x="77" y="135"/>
                      </a:cubicBezTo>
                      <a:cubicBezTo>
                        <a:pt x="84" y="140"/>
                        <a:pt x="84" y="140"/>
                        <a:pt x="84" y="140"/>
                      </a:cubicBezTo>
                      <a:cubicBezTo>
                        <a:pt x="86" y="137"/>
                        <a:pt x="86" y="137"/>
                        <a:pt x="86" y="137"/>
                      </a:cubicBezTo>
                      <a:cubicBezTo>
                        <a:pt x="85" y="124"/>
                        <a:pt x="85" y="124"/>
                        <a:pt x="85" y="124"/>
                      </a:cubicBezTo>
                      <a:cubicBezTo>
                        <a:pt x="86" y="123"/>
                        <a:pt x="86" y="123"/>
                        <a:pt x="86" y="123"/>
                      </a:cubicBezTo>
                      <a:cubicBezTo>
                        <a:pt x="86" y="123"/>
                        <a:pt x="86" y="123"/>
                        <a:pt x="86" y="123"/>
                      </a:cubicBezTo>
                      <a:cubicBezTo>
                        <a:pt x="91" y="117"/>
                        <a:pt x="91" y="117"/>
                        <a:pt x="91" y="117"/>
                      </a:cubicBezTo>
                      <a:cubicBezTo>
                        <a:pt x="91" y="116"/>
                        <a:pt x="91" y="115"/>
                        <a:pt x="89" y="113"/>
                      </a:cubicBezTo>
                      <a:cubicBezTo>
                        <a:pt x="87" y="112"/>
                        <a:pt x="87" y="112"/>
                        <a:pt x="87" y="112"/>
                      </a:cubicBezTo>
                      <a:cubicBezTo>
                        <a:pt x="88" y="111"/>
                        <a:pt x="88" y="111"/>
                        <a:pt x="88" y="111"/>
                      </a:cubicBezTo>
                      <a:cubicBezTo>
                        <a:pt x="89" y="110"/>
                        <a:pt x="89" y="110"/>
                        <a:pt x="89" y="110"/>
                      </a:cubicBezTo>
                      <a:cubicBezTo>
                        <a:pt x="90" y="110"/>
                        <a:pt x="90" y="110"/>
                        <a:pt x="90" y="110"/>
                      </a:cubicBezTo>
                      <a:cubicBezTo>
                        <a:pt x="100" y="93"/>
                        <a:pt x="100" y="93"/>
                        <a:pt x="100" y="93"/>
                      </a:cubicBezTo>
                      <a:cubicBezTo>
                        <a:pt x="101" y="94"/>
                        <a:pt x="101" y="94"/>
                        <a:pt x="101" y="94"/>
                      </a:cubicBezTo>
                      <a:cubicBezTo>
                        <a:pt x="103" y="94"/>
                        <a:pt x="103" y="94"/>
                        <a:pt x="103" y="94"/>
                      </a:cubicBezTo>
                      <a:cubicBezTo>
                        <a:pt x="103" y="94"/>
                        <a:pt x="103" y="94"/>
                        <a:pt x="103" y="94"/>
                      </a:cubicBezTo>
                      <a:cubicBezTo>
                        <a:pt x="103" y="95"/>
                        <a:pt x="103" y="95"/>
                        <a:pt x="103" y="95"/>
                      </a:cubicBezTo>
                      <a:cubicBezTo>
                        <a:pt x="103" y="102"/>
                        <a:pt x="103" y="102"/>
                        <a:pt x="103" y="102"/>
                      </a:cubicBezTo>
                      <a:cubicBezTo>
                        <a:pt x="103" y="102"/>
                        <a:pt x="103" y="102"/>
                        <a:pt x="103" y="102"/>
                      </a:cubicBezTo>
                      <a:cubicBezTo>
                        <a:pt x="115" y="92"/>
                        <a:pt x="115" y="92"/>
                        <a:pt x="115" y="92"/>
                      </a:cubicBezTo>
                      <a:cubicBezTo>
                        <a:pt x="114" y="86"/>
                        <a:pt x="114" y="86"/>
                        <a:pt x="114" y="86"/>
                      </a:cubicBezTo>
                      <a:cubicBezTo>
                        <a:pt x="112" y="86"/>
                        <a:pt x="112" y="86"/>
                        <a:pt x="112" y="86"/>
                      </a:cubicBezTo>
                      <a:cubicBezTo>
                        <a:pt x="108" y="87"/>
                        <a:pt x="108" y="87"/>
                        <a:pt x="108" y="87"/>
                      </a:cubicBezTo>
                      <a:cubicBezTo>
                        <a:pt x="115" y="68"/>
                        <a:pt x="115" y="68"/>
                        <a:pt x="115" y="68"/>
                      </a:cubicBezTo>
                      <a:cubicBezTo>
                        <a:pt x="109" y="68"/>
                        <a:pt x="109" y="68"/>
                        <a:pt x="109" y="68"/>
                      </a:cubicBezTo>
                      <a:cubicBezTo>
                        <a:pt x="109" y="68"/>
                        <a:pt x="109" y="68"/>
                        <a:pt x="109" y="68"/>
                      </a:cubicBezTo>
                      <a:cubicBezTo>
                        <a:pt x="108" y="68"/>
                        <a:pt x="108" y="68"/>
                        <a:pt x="108" y="68"/>
                      </a:cubicBezTo>
                      <a:cubicBezTo>
                        <a:pt x="108" y="67"/>
                        <a:pt x="108" y="67"/>
                        <a:pt x="108" y="67"/>
                      </a:cubicBezTo>
                      <a:cubicBezTo>
                        <a:pt x="106" y="64"/>
                        <a:pt x="106" y="64"/>
                        <a:pt x="106" y="64"/>
                      </a:cubicBezTo>
                      <a:cubicBezTo>
                        <a:pt x="105" y="62"/>
                        <a:pt x="105" y="60"/>
                        <a:pt x="106" y="58"/>
                      </a:cubicBezTo>
                      <a:cubicBezTo>
                        <a:pt x="116" y="58"/>
                        <a:pt x="116" y="58"/>
                        <a:pt x="116" y="58"/>
                      </a:cubicBezTo>
                      <a:cubicBezTo>
                        <a:pt x="122" y="58"/>
                        <a:pt x="122" y="58"/>
                        <a:pt x="122" y="58"/>
                      </a:cubicBezTo>
                      <a:cubicBezTo>
                        <a:pt x="122" y="56"/>
                        <a:pt x="121" y="52"/>
                        <a:pt x="117" y="46"/>
                      </a:cubicBezTo>
                      <a:cubicBezTo>
                        <a:pt x="109" y="43"/>
                        <a:pt x="109" y="43"/>
                        <a:pt x="109" y="43"/>
                      </a:cubicBezTo>
                      <a:cubicBezTo>
                        <a:pt x="117" y="35"/>
                        <a:pt x="117" y="35"/>
                        <a:pt x="117" y="35"/>
                      </a:cubicBezTo>
                      <a:cubicBezTo>
                        <a:pt x="117" y="33"/>
                        <a:pt x="117" y="33"/>
                        <a:pt x="117" y="33"/>
                      </a:cubicBezTo>
                      <a:cubicBezTo>
                        <a:pt x="113" y="34"/>
                        <a:pt x="113" y="34"/>
                        <a:pt x="113" y="34"/>
                      </a:cubicBezTo>
                      <a:cubicBezTo>
                        <a:pt x="111" y="34"/>
                        <a:pt x="111" y="34"/>
                        <a:pt x="111" y="34"/>
                      </a:cubicBezTo>
                      <a:cubicBezTo>
                        <a:pt x="111" y="33"/>
                        <a:pt x="111" y="33"/>
                        <a:pt x="111" y="33"/>
                      </a:cubicBezTo>
                      <a:cubicBezTo>
                        <a:pt x="111" y="33"/>
                        <a:pt x="111" y="33"/>
                        <a:pt x="111" y="33"/>
                      </a:cubicBezTo>
                      <a:cubicBezTo>
                        <a:pt x="111" y="32"/>
                        <a:pt x="111" y="32"/>
                        <a:pt x="111" y="32"/>
                      </a:cubicBezTo>
                      <a:cubicBezTo>
                        <a:pt x="109" y="28"/>
                        <a:pt x="107" y="25"/>
                        <a:pt x="103" y="24"/>
                      </a:cubicBezTo>
                      <a:cubicBezTo>
                        <a:pt x="87" y="24"/>
                        <a:pt x="87" y="24"/>
                        <a:pt x="87" y="24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79" y="32"/>
                        <a:pt x="79" y="32"/>
                        <a:pt x="79" y="32"/>
                      </a:cubicBezTo>
                      <a:cubicBezTo>
                        <a:pt x="53" y="24"/>
                        <a:pt x="53" y="24"/>
                        <a:pt x="53" y="24"/>
                      </a:cubicBezTo>
                      <a:cubicBezTo>
                        <a:pt x="78" y="18"/>
                        <a:pt x="78" y="18"/>
                        <a:pt x="78" y="18"/>
                      </a:cubicBezTo>
                      <a:cubicBezTo>
                        <a:pt x="79" y="18"/>
                        <a:pt x="83" y="14"/>
                        <a:pt x="90" y="6"/>
                      </a:cubicBezTo>
                      <a:cubicBezTo>
                        <a:pt x="82" y="0"/>
                        <a:pt x="82" y="0"/>
                        <a:pt x="82" y="0"/>
                      </a:cubicBezTo>
                      <a:lnTo>
                        <a:pt x="75" y="2"/>
                      </a:ln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7" name="ïS1iḓe">
                  <a:extLst>
                    <a:ext uri="{FF2B5EF4-FFF2-40B4-BE49-F238E27FC236}">
                      <a16:creationId xmlns:a16="http://schemas.microsoft.com/office/drawing/2014/main" id="{758C5649-4167-4670-94E9-443F13684E37}"/>
                    </a:ext>
                  </a:extLst>
                </p:cNvPr>
                <p:cNvSpPr/>
                <p:nvPr/>
              </p:nvSpPr>
              <p:spPr bwMode="auto">
                <a:xfrm>
                  <a:off x="7424554" y="3592999"/>
                  <a:ext cx="520777" cy="635865"/>
                </a:xfrm>
                <a:custGeom>
                  <a:avLst/>
                  <a:gdLst>
                    <a:gd name="T0" fmla="*/ 96 w 153"/>
                    <a:gd name="T1" fmla="*/ 53 h 187"/>
                    <a:gd name="T2" fmla="*/ 85 w 153"/>
                    <a:gd name="T3" fmla="*/ 28 h 187"/>
                    <a:gd name="T4" fmla="*/ 55 w 153"/>
                    <a:gd name="T5" fmla="*/ 17 h 187"/>
                    <a:gd name="T6" fmla="*/ 37 w 153"/>
                    <a:gd name="T7" fmla="*/ 0 h 187"/>
                    <a:gd name="T8" fmla="*/ 48 w 153"/>
                    <a:gd name="T9" fmla="*/ 17 h 187"/>
                    <a:gd name="T10" fmla="*/ 49 w 153"/>
                    <a:gd name="T11" fmla="*/ 19 h 187"/>
                    <a:gd name="T12" fmla="*/ 36 w 153"/>
                    <a:gd name="T13" fmla="*/ 36 h 187"/>
                    <a:gd name="T14" fmla="*/ 19 w 153"/>
                    <a:gd name="T15" fmla="*/ 23 h 187"/>
                    <a:gd name="T16" fmla="*/ 23 w 153"/>
                    <a:gd name="T17" fmla="*/ 35 h 187"/>
                    <a:gd name="T18" fmla="*/ 23 w 153"/>
                    <a:gd name="T19" fmla="*/ 36 h 187"/>
                    <a:gd name="T20" fmla="*/ 22 w 153"/>
                    <a:gd name="T21" fmla="*/ 41 h 187"/>
                    <a:gd name="T22" fmla="*/ 14 w 153"/>
                    <a:gd name="T23" fmla="*/ 44 h 187"/>
                    <a:gd name="T24" fmla="*/ 11 w 153"/>
                    <a:gd name="T25" fmla="*/ 51 h 187"/>
                    <a:gd name="T26" fmla="*/ 8 w 153"/>
                    <a:gd name="T27" fmla="*/ 63 h 187"/>
                    <a:gd name="T28" fmla="*/ 8 w 153"/>
                    <a:gd name="T29" fmla="*/ 63 h 187"/>
                    <a:gd name="T30" fmla="*/ 4 w 153"/>
                    <a:gd name="T31" fmla="*/ 65 h 187"/>
                    <a:gd name="T32" fmla="*/ 14 w 153"/>
                    <a:gd name="T33" fmla="*/ 81 h 187"/>
                    <a:gd name="T34" fmla="*/ 18 w 153"/>
                    <a:gd name="T35" fmla="*/ 81 h 187"/>
                    <a:gd name="T36" fmla="*/ 35 w 153"/>
                    <a:gd name="T37" fmla="*/ 89 h 187"/>
                    <a:gd name="T38" fmla="*/ 35 w 153"/>
                    <a:gd name="T39" fmla="*/ 89 h 187"/>
                    <a:gd name="T40" fmla="*/ 34 w 153"/>
                    <a:gd name="T41" fmla="*/ 100 h 187"/>
                    <a:gd name="T42" fmla="*/ 30 w 153"/>
                    <a:gd name="T43" fmla="*/ 109 h 187"/>
                    <a:gd name="T44" fmla="*/ 25 w 153"/>
                    <a:gd name="T45" fmla="*/ 115 h 187"/>
                    <a:gd name="T46" fmla="*/ 25 w 153"/>
                    <a:gd name="T47" fmla="*/ 115 h 187"/>
                    <a:gd name="T48" fmla="*/ 26 w 153"/>
                    <a:gd name="T49" fmla="*/ 127 h 187"/>
                    <a:gd name="T50" fmla="*/ 38 w 153"/>
                    <a:gd name="T51" fmla="*/ 129 h 187"/>
                    <a:gd name="T52" fmla="*/ 43 w 153"/>
                    <a:gd name="T53" fmla="*/ 134 h 187"/>
                    <a:gd name="T54" fmla="*/ 51 w 153"/>
                    <a:gd name="T55" fmla="*/ 176 h 187"/>
                    <a:gd name="T56" fmla="*/ 49 w 153"/>
                    <a:gd name="T57" fmla="*/ 179 h 187"/>
                    <a:gd name="T58" fmla="*/ 50 w 153"/>
                    <a:gd name="T59" fmla="*/ 182 h 187"/>
                    <a:gd name="T60" fmla="*/ 73 w 153"/>
                    <a:gd name="T61" fmla="*/ 173 h 187"/>
                    <a:gd name="T62" fmla="*/ 78 w 153"/>
                    <a:gd name="T63" fmla="*/ 175 h 187"/>
                    <a:gd name="T64" fmla="*/ 79 w 153"/>
                    <a:gd name="T65" fmla="*/ 175 h 187"/>
                    <a:gd name="T66" fmla="*/ 87 w 153"/>
                    <a:gd name="T67" fmla="*/ 170 h 187"/>
                    <a:gd name="T68" fmla="*/ 110 w 153"/>
                    <a:gd name="T69" fmla="*/ 180 h 187"/>
                    <a:gd name="T70" fmla="*/ 116 w 153"/>
                    <a:gd name="T71" fmla="*/ 184 h 187"/>
                    <a:gd name="T72" fmla="*/ 134 w 153"/>
                    <a:gd name="T73" fmla="*/ 163 h 187"/>
                    <a:gd name="T74" fmla="*/ 130 w 153"/>
                    <a:gd name="T75" fmla="*/ 148 h 187"/>
                    <a:gd name="T76" fmla="*/ 144 w 153"/>
                    <a:gd name="T77" fmla="*/ 149 h 187"/>
                    <a:gd name="T78" fmla="*/ 144 w 153"/>
                    <a:gd name="T79" fmla="*/ 135 h 187"/>
                    <a:gd name="T80" fmla="*/ 153 w 153"/>
                    <a:gd name="T81" fmla="*/ 123 h 187"/>
                    <a:gd name="T82" fmla="*/ 142 w 153"/>
                    <a:gd name="T83" fmla="*/ 111 h 187"/>
                    <a:gd name="T84" fmla="*/ 136 w 153"/>
                    <a:gd name="T85" fmla="*/ 116 h 187"/>
                    <a:gd name="T86" fmla="*/ 135 w 153"/>
                    <a:gd name="T87" fmla="*/ 115 h 187"/>
                    <a:gd name="T88" fmla="*/ 126 w 153"/>
                    <a:gd name="T89" fmla="*/ 107 h 187"/>
                    <a:gd name="T90" fmla="*/ 113 w 153"/>
                    <a:gd name="T91" fmla="*/ 99 h 187"/>
                    <a:gd name="T92" fmla="*/ 110 w 153"/>
                    <a:gd name="T93" fmla="*/ 85 h 187"/>
                    <a:gd name="T94" fmla="*/ 117 w 153"/>
                    <a:gd name="T95" fmla="*/ 64 h 187"/>
                    <a:gd name="T96" fmla="*/ 129 w 153"/>
                    <a:gd name="T97" fmla="*/ 65 h 187"/>
                    <a:gd name="T98" fmla="*/ 130 w 153"/>
                    <a:gd name="T99" fmla="*/ 52 h 187"/>
                    <a:gd name="T100" fmla="*/ 97 w 153"/>
                    <a:gd name="T101" fmla="*/ 54 h 187"/>
                    <a:gd name="T102" fmla="*/ 96 w 153"/>
                    <a:gd name="T103" fmla="*/ 53 h 1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</a:cxnLst>
                  <a:rect l="0" t="0" r="r" b="b"/>
                  <a:pathLst>
                    <a:path w="153" h="187">
                      <a:moveTo>
                        <a:pt x="96" y="53"/>
                      </a:moveTo>
                      <a:cubicBezTo>
                        <a:pt x="96" y="53"/>
                        <a:pt x="96" y="53"/>
                        <a:pt x="96" y="53"/>
                      </a:cubicBezTo>
                      <a:cubicBezTo>
                        <a:pt x="96" y="53"/>
                        <a:pt x="96" y="53"/>
                        <a:pt x="96" y="53"/>
                      </a:cubicBezTo>
                      <a:cubicBezTo>
                        <a:pt x="92" y="37"/>
                        <a:pt x="88" y="29"/>
                        <a:pt x="85" y="28"/>
                      </a:cubicBezTo>
                      <a:cubicBezTo>
                        <a:pt x="71" y="23"/>
                        <a:pt x="71" y="23"/>
                        <a:pt x="71" y="23"/>
                      </a:cubicBezTo>
                      <a:cubicBezTo>
                        <a:pt x="63" y="21"/>
                        <a:pt x="57" y="19"/>
                        <a:pt x="55" y="17"/>
                      </a:cubicBezTo>
                      <a:cubicBezTo>
                        <a:pt x="51" y="15"/>
                        <a:pt x="46" y="9"/>
                        <a:pt x="40" y="0"/>
                      </a:cubicBezTo>
                      <a:cubicBezTo>
                        <a:pt x="37" y="0"/>
                        <a:pt x="37" y="0"/>
                        <a:pt x="37" y="0"/>
                      </a:cubicBezTo>
                      <a:cubicBezTo>
                        <a:pt x="38" y="1"/>
                        <a:pt x="38" y="1"/>
                        <a:pt x="38" y="1"/>
                      </a:cubicBezTo>
                      <a:cubicBezTo>
                        <a:pt x="38" y="4"/>
                        <a:pt x="42" y="9"/>
                        <a:pt x="48" y="17"/>
                      </a:cubicBezTo>
                      <a:cubicBezTo>
                        <a:pt x="49" y="18"/>
                        <a:pt x="49" y="18"/>
                        <a:pt x="49" y="18"/>
                      </a:cubicBezTo>
                      <a:cubicBezTo>
                        <a:pt x="49" y="19"/>
                        <a:pt x="49" y="19"/>
                        <a:pt x="49" y="19"/>
                      </a:cubicBezTo>
                      <a:cubicBezTo>
                        <a:pt x="43" y="30"/>
                        <a:pt x="43" y="30"/>
                        <a:pt x="43" y="30"/>
                      </a:cubicBezTo>
                      <a:cubicBezTo>
                        <a:pt x="40" y="35"/>
                        <a:pt x="38" y="37"/>
                        <a:pt x="36" y="36"/>
                      </a:cubicBezTo>
                      <a:cubicBezTo>
                        <a:pt x="34" y="35"/>
                        <a:pt x="31" y="31"/>
                        <a:pt x="26" y="25"/>
                      </a:cubicBezTo>
                      <a:cubicBezTo>
                        <a:pt x="19" y="23"/>
                        <a:pt x="19" y="23"/>
                        <a:pt x="19" y="23"/>
                      </a:cubicBezTo>
                      <a:cubicBezTo>
                        <a:pt x="19" y="25"/>
                        <a:pt x="20" y="29"/>
                        <a:pt x="23" y="35"/>
                      </a:cubicBezTo>
                      <a:cubicBezTo>
                        <a:pt x="23" y="35"/>
                        <a:pt x="23" y="35"/>
                        <a:pt x="23" y="3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3" y="37"/>
                        <a:pt x="23" y="37"/>
                        <a:pt x="23" y="37"/>
                      </a:cubicBezTo>
                      <a:cubicBezTo>
                        <a:pt x="22" y="41"/>
                        <a:pt x="22" y="41"/>
                        <a:pt x="22" y="41"/>
                      </a:cubicBezTo>
                      <a:cubicBezTo>
                        <a:pt x="14" y="44"/>
                        <a:pt x="14" y="44"/>
                        <a:pt x="14" y="44"/>
                      </a:cubicBezTo>
                      <a:cubicBezTo>
                        <a:pt x="14" y="44"/>
                        <a:pt x="14" y="44"/>
                        <a:pt x="14" y="44"/>
                      </a:cubicBezTo>
                      <a:cubicBezTo>
                        <a:pt x="12" y="45"/>
                        <a:pt x="12" y="45"/>
                        <a:pt x="12" y="45"/>
                      </a:cubicBezTo>
                      <a:cubicBezTo>
                        <a:pt x="11" y="46"/>
                        <a:pt x="11" y="48"/>
                        <a:pt x="11" y="51"/>
                      </a:cubicBezTo>
                      <a:cubicBezTo>
                        <a:pt x="12" y="57"/>
                        <a:pt x="12" y="60"/>
                        <a:pt x="10" y="62"/>
                      </a:cubicBezTo>
                      <a:cubicBezTo>
                        <a:pt x="10" y="63"/>
                        <a:pt x="9" y="63"/>
                        <a:pt x="8" y="63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8" y="63"/>
                        <a:pt x="8" y="63"/>
                        <a:pt x="8" y="63"/>
                      </a:cubicBezTo>
                      <a:cubicBezTo>
                        <a:pt x="0" y="61"/>
                        <a:pt x="0" y="61"/>
                        <a:pt x="0" y="61"/>
                      </a:cubicBezTo>
                      <a:cubicBezTo>
                        <a:pt x="0" y="63"/>
                        <a:pt x="2" y="64"/>
                        <a:pt x="4" y="65"/>
                      </a:cubicBezTo>
                      <a:cubicBezTo>
                        <a:pt x="8" y="69"/>
                        <a:pt x="11" y="74"/>
                        <a:pt x="14" y="80"/>
                      </a:cubicBezTo>
                      <a:cubicBezTo>
                        <a:pt x="14" y="81"/>
                        <a:pt x="14" y="81"/>
                        <a:pt x="14" y="81"/>
                      </a:cubicBezTo>
                      <a:cubicBezTo>
                        <a:pt x="14" y="81"/>
                        <a:pt x="14" y="81"/>
                        <a:pt x="14" y="81"/>
                      </a:cubicBezTo>
                      <a:cubicBezTo>
                        <a:pt x="18" y="81"/>
                        <a:pt x="18" y="81"/>
                        <a:pt x="18" y="81"/>
                      </a:cubicBezTo>
                      <a:cubicBezTo>
                        <a:pt x="22" y="80"/>
                        <a:pt x="26" y="81"/>
                        <a:pt x="30" y="83"/>
                      </a:cubicBezTo>
                      <a:cubicBezTo>
                        <a:pt x="35" y="89"/>
                        <a:pt x="35" y="89"/>
                        <a:pt x="35" y="89"/>
                      </a:cubicBezTo>
                      <a:cubicBezTo>
                        <a:pt x="35" y="89"/>
                        <a:pt x="35" y="89"/>
                        <a:pt x="35" y="89"/>
                      </a:cubicBezTo>
                      <a:cubicBezTo>
                        <a:pt x="35" y="89"/>
                        <a:pt x="35" y="89"/>
                        <a:pt x="35" y="89"/>
                      </a:cubicBezTo>
                      <a:cubicBezTo>
                        <a:pt x="35" y="89"/>
                        <a:pt x="35" y="89"/>
                        <a:pt x="35" y="89"/>
                      </a:cubicBezTo>
                      <a:cubicBezTo>
                        <a:pt x="34" y="100"/>
                        <a:pt x="34" y="100"/>
                        <a:pt x="34" y="100"/>
                      </a:cubicBezTo>
                      <a:cubicBezTo>
                        <a:pt x="36" y="101"/>
                        <a:pt x="36" y="103"/>
                        <a:pt x="36" y="105"/>
                      </a:cubicBezTo>
                      <a:cubicBezTo>
                        <a:pt x="35" y="107"/>
                        <a:pt x="33" y="108"/>
                        <a:pt x="30" y="109"/>
                      </a:cubicBezTo>
                      <a:cubicBezTo>
                        <a:pt x="27" y="109"/>
                        <a:pt x="26" y="111"/>
                        <a:pt x="25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5" y="115"/>
                        <a:pt x="25" y="115"/>
                        <a:pt x="25" y="115"/>
                      </a:cubicBezTo>
                      <a:cubicBezTo>
                        <a:pt x="22" y="122"/>
                        <a:pt x="22" y="122"/>
                        <a:pt x="22" y="122"/>
                      </a:cubicBezTo>
                      <a:cubicBezTo>
                        <a:pt x="26" y="127"/>
                        <a:pt x="26" y="127"/>
                        <a:pt x="26" y="127"/>
                      </a:cubicBezTo>
                      <a:cubicBezTo>
                        <a:pt x="37" y="129"/>
                        <a:pt x="37" y="129"/>
                        <a:pt x="37" y="129"/>
                      </a:cubicBezTo>
                      <a:cubicBezTo>
                        <a:pt x="38" y="129"/>
                        <a:pt x="38" y="129"/>
                        <a:pt x="38" y="129"/>
                      </a:cubicBezTo>
                      <a:cubicBezTo>
                        <a:pt x="38" y="129"/>
                        <a:pt x="38" y="129"/>
                        <a:pt x="38" y="129"/>
                      </a:cubicBezTo>
                      <a:cubicBezTo>
                        <a:pt x="43" y="134"/>
                        <a:pt x="43" y="134"/>
                        <a:pt x="43" y="134"/>
                      </a:cubicBezTo>
                      <a:cubicBezTo>
                        <a:pt x="36" y="144"/>
                        <a:pt x="36" y="144"/>
                        <a:pt x="36" y="144"/>
                      </a:cubicBezTo>
                      <a:cubicBezTo>
                        <a:pt x="51" y="176"/>
                        <a:pt x="51" y="176"/>
                        <a:pt x="51" y="176"/>
                      </a:cubicBezTo>
                      <a:cubicBezTo>
                        <a:pt x="52" y="177"/>
                        <a:pt x="52" y="177"/>
                        <a:pt x="52" y="177"/>
                      </a:cubicBezTo>
                      <a:cubicBezTo>
                        <a:pt x="49" y="179"/>
                        <a:pt x="49" y="179"/>
                        <a:pt x="49" y="179"/>
                      </a:cubicBezTo>
                      <a:cubicBezTo>
                        <a:pt x="50" y="182"/>
                        <a:pt x="50" y="182"/>
                        <a:pt x="50" y="182"/>
                      </a:cubicBezTo>
                      <a:cubicBezTo>
                        <a:pt x="50" y="182"/>
                        <a:pt x="50" y="182"/>
                        <a:pt x="50" y="182"/>
                      </a:cubicBezTo>
                      <a:cubicBezTo>
                        <a:pt x="78" y="165"/>
                        <a:pt x="78" y="165"/>
                        <a:pt x="78" y="165"/>
                      </a:cubicBezTo>
                      <a:cubicBezTo>
                        <a:pt x="73" y="173"/>
                        <a:pt x="73" y="173"/>
                        <a:pt x="73" y="173"/>
                      </a:cubicBezTo>
                      <a:cubicBezTo>
                        <a:pt x="70" y="179"/>
                        <a:pt x="68" y="184"/>
                        <a:pt x="67" y="187"/>
                      </a:cubicBezTo>
                      <a:cubicBezTo>
                        <a:pt x="72" y="185"/>
                        <a:pt x="76" y="182"/>
                        <a:pt x="78" y="175"/>
                      </a:cubicBezTo>
                      <a:cubicBezTo>
                        <a:pt x="78" y="175"/>
                        <a:pt x="78" y="175"/>
                        <a:pt x="78" y="175"/>
                      </a:cubicBezTo>
                      <a:cubicBezTo>
                        <a:pt x="79" y="175"/>
                        <a:pt x="79" y="175"/>
                        <a:pt x="79" y="175"/>
                      </a:cubicBezTo>
                      <a:cubicBezTo>
                        <a:pt x="86" y="171"/>
                        <a:pt x="86" y="171"/>
                        <a:pt x="86" y="171"/>
                      </a:cubicBezTo>
                      <a:cubicBezTo>
                        <a:pt x="87" y="170"/>
                        <a:pt x="87" y="170"/>
                        <a:pt x="87" y="170"/>
                      </a:cubicBezTo>
                      <a:cubicBezTo>
                        <a:pt x="98" y="179"/>
                        <a:pt x="98" y="179"/>
                        <a:pt x="98" y="179"/>
                      </a:cubicBezTo>
                      <a:cubicBezTo>
                        <a:pt x="110" y="180"/>
                        <a:pt x="110" y="180"/>
                        <a:pt x="110" y="180"/>
                      </a:cubicBezTo>
                      <a:cubicBezTo>
                        <a:pt x="110" y="180"/>
                        <a:pt x="110" y="180"/>
                        <a:pt x="110" y="180"/>
                      </a:cubicBezTo>
                      <a:cubicBezTo>
                        <a:pt x="116" y="184"/>
                        <a:pt x="116" y="184"/>
                        <a:pt x="116" y="184"/>
                      </a:cubicBezTo>
                      <a:cubicBezTo>
                        <a:pt x="130" y="171"/>
                        <a:pt x="130" y="171"/>
                        <a:pt x="130" y="171"/>
                      </a:cubicBezTo>
                      <a:cubicBezTo>
                        <a:pt x="132" y="170"/>
                        <a:pt x="133" y="167"/>
                        <a:pt x="134" y="163"/>
                      </a:cubicBezTo>
                      <a:cubicBezTo>
                        <a:pt x="136" y="160"/>
                        <a:pt x="136" y="160"/>
                        <a:pt x="136" y="160"/>
                      </a:cubicBezTo>
                      <a:cubicBezTo>
                        <a:pt x="136" y="159"/>
                        <a:pt x="134" y="155"/>
                        <a:pt x="130" y="148"/>
                      </a:cubicBezTo>
                      <a:cubicBezTo>
                        <a:pt x="127" y="143"/>
                        <a:pt x="127" y="143"/>
                        <a:pt x="127" y="143"/>
                      </a:cubicBezTo>
                      <a:cubicBezTo>
                        <a:pt x="144" y="149"/>
                        <a:pt x="144" y="149"/>
                        <a:pt x="144" y="149"/>
                      </a:cubicBezTo>
                      <a:cubicBezTo>
                        <a:pt x="150" y="146"/>
                        <a:pt x="150" y="146"/>
                        <a:pt x="150" y="146"/>
                      </a:cubicBezTo>
                      <a:cubicBezTo>
                        <a:pt x="144" y="135"/>
                        <a:pt x="144" y="135"/>
                        <a:pt x="144" y="135"/>
                      </a:cubicBezTo>
                      <a:cubicBezTo>
                        <a:pt x="144" y="134"/>
                        <a:pt x="144" y="134"/>
                        <a:pt x="144" y="134"/>
                      </a:cubicBezTo>
                      <a:cubicBezTo>
                        <a:pt x="153" y="123"/>
                        <a:pt x="153" y="123"/>
                        <a:pt x="153" y="123"/>
                      </a:cubicBezTo>
                      <a:cubicBezTo>
                        <a:pt x="149" y="117"/>
                        <a:pt x="149" y="117"/>
                        <a:pt x="149" y="117"/>
                      </a:cubicBezTo>
                      <a:cubicBezTo>
                        <a:pt x="146" y="113"/>
                        <a:pt x="143" y="111"/>
                        <a:pt x="142" y="111"/>
                      </a:cubicBezTo>
                      <a:cubicBezTo>
                        <a:pt x="141" y="111"/>
                        <a:pt x="141" y="111"/>
                        <a:pt x="141" y="111"/>
                      </a:cubicBezTo>
                      <a:cubicBezTo>
                        <a:pt x="136" y="116"/>
                        <a:pt x="136" y="116"/>
                        <a:pt x="136" y="116"/>
                      </a:cubicBezTo>
                      <a:cubicBezTo>
                        <a:pt x="136" y="115"/>
                        <a:pt x="136" y="115"/>
                        <a:pt x="136" y="115"/>
                      </a:cubicBezTo>
                      <a:cubicBezTo>
                        <a:pt x="135" y="115"/>
                        <a:pt x="135" y="115"/>
                        <a:pt x="135" y="115"/>
                      </a:cubicBezTo>
                      <a:cubicBezTo>
                        <a:pt x="128" y="113"/>
                        <a:pt x="128" y="113"/>
                        <a:pt x="128" y="113"/>
                      </a:cubicBezTo>
                      <a:cubicBezTo>
                        <a:pt x="126" y="107"/>
                        <a:pt x="126" y="107"/>
                        <a:pt x="126" y="107"/>
                      </a:cubicBezTo>
                      <a:cubicBezTo>
                        <a:pt x="123" y="106"/>
                        <a:pt x="120" y="105"/>
                        <a:pt x="118" y="102"/>
                      </a:cubicBezTo>
                      <a:cubicBezTo>
                        <a:pt x="113" y="99"/>
                        <a:pt x="113" y="99"/>
                        <a:pt x="113" y="99"/>
                      </a:cubicBezTo>
                      <a:cubicBezTo>
                        <a:pt x="110" y="97"/>
                        <a:pt x="108" y="95"/>
                        <a:pt x="108" y="93"/>
                      </a:cubicBezTo>
                      <a:cubicBezTo>
                        <a:pt x="107" y="91"/>
                        <a:pt x="108" y="88"/>
                        <a:pt x="110" y="85"/>
                      </a:cubicBezTo>
                      <a:cubicBezTo>
                        <a:pt x="114" y="78"/>
                        <a:pt x="117" y="73"/>
                        <a:pt x="117" y="69"/>
                      </a:cubicBezTo>
                      <a:cubicBezTo>
                        <a:pt x="117" y="64"/>
                        <a:pt x="117" y="64"/>
                        <a:pt x="117" y="64"/>
                      </a:cubicBezTo>
                      <a:cubicBezTo>
                        <a:pt x="120" y="64"/>
                        <a:pt x="120" y="64"/>
                        <a:pt x="120" y="64"/>
                      </a:cubicBezTo>
                      <a:cubicBezTo>
                        <a:pt x="129" y="65"/>
                        <a:pt x="129" y="65"/>
                        <a:pt x="129" y="65"/>
                      </a:cubicBezTo>
                      <a:cubicBezTo>
                        <a:pt x="130" y="64"/>
                        <a:pt x="131" y="60"/>
                        <a:pt x="132" y="53"/>
                      </a:cubicBezTo>
                      <a:cubicBezTo>
                        <a:pt x="130" y="52"/>
                        <a:pt x="130" y="52"/>
                        <a:pt x="130" y="52"/>
                      </a:cubicBezTo>
                      <a:cubicBezTo>
                        <a:pt x="123" y="57"/>
                        <a:pt x="118" y="59"/>
                        <a:pt x="115" y="61"/>
                      </a:cubicBezTo>
                      <a:cubicBezTo>
                        <a:pt x="110" y="62"/>
                        <a:pt x="105" y="59"/>
                        <a:pt x="97" y="54"/>
                      </a:cubicBezTo>
                      <a:cubicBezTo>
                        <a:pt x="97" y="53"/>
                        <a:pt x="97" y="53"/>
                        <a:pt x="97" y="53"/>
                      </a:cubicBezTo>
                      <a:lnTo>
                        <a:pt x="96" y="53"/>
                      </a:ln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8" name="ïṧļiḓé">
                  <a:extLst>
                    <a:ext uri="{FF2B5EF4-FFF2-40B4-BE49-F238E27FC236}">
                      <a16:creationId xmlns:a16="http://schemas.microsoft.com/office/drawing/2014/main" id="{13C32ACE-554B-4C7E-8A38-036EF2314C3E}"/>
                    </a:ext>
                  </a:extLst>
                </p:cNvPr>
                <p:cNvSpPr/>
                <p:nvPr/>
              </p:nvSpPr>
              <p:spPr bwMode="auto">
                <a:xfrm>
                  <a:off x="7523818" y="2856432"/>
                  <a:ext cx="139545" cy="198528"/>
                </a:xfrm>
                <a:custGeom>
                  <a:avLst/>
                  <a:gdLst>
                    <a:gd name="T0" fmla="*/ 24 w 41"/>
                    <a:gd name="T1" fmla="*/ 1 h 58"/>
                    <a:gd name="T2" fmla="*/ 23 w 41"/>
                    <a:gd name="T3" fmla="*/ 0 h 58"/>
                    <a:gd name="T4" fmla="*/ 17 w 41"/>
                    <a:gd name="T5" fmla="*/ 7 h 58"/>
                    <a:gd name="T6" fmla="*/ 15 w 41"/>
                    <a:gd name="T7" fmla="*/ 6 h 58"/>
                    <a:gd name="T8" fmla="*/ 15 w 41"/>
                    <a:gd name="T9" fmla="*/ 6 h 58"/>
                    <a:gd name="T10" fmla="*/ 15 w 41"/>
                    <a:gd name="T11" fmla="*/ 7 h 58"/>
                    <a:gd name="T12" fmla="*/ 12 w 41"/>
                    <a:gd name="T13" fmla="*/ 10 h 58"/>
                    <a:gd name="T14" fmla="*/ 10 w 41"/>
                    <a:gd name="T15" fmla="*/ 11 h 58"/>
                    <a:gd name="T16" fmla="*/ 6 w 41"/>
                    <a:gd name="T17" fmla="*/ 13 h 58"/>
                    <a:gd name="T18" fmla="*/ 5 w 41"/>
                    <a:gd name="T19" fmla="*/ 16 h 58"/>
                    <a:gd name="T20" fmla="*/ 3 w 41"/>
                    <a:gd name="T21" fmla="*/ 25 h 58"/>
                    <a:gd name="T22" fmla="*/ 1 w 41"/>
                    <a:gd name="T23" fmla="*/ 30 h 58"/>
                    <a:gd name="T24" fmla="*/ 1 w 41"/>
                    <a:gd name="T25" fmla="*/ 39 h 58"/>
                    <a:gd name="T26" fmla="*/ 3 w 41"/>
                    <a:gd name="T27" fmla="*/ 51 h 58"/>
                    <a:gd name="T28" fmla="*/ 10 w 41"/>
                    <a:gd name="T29" fmla="*/ 56 h 58"/>
                    <a:gd name="T30" fmla="*/ 19 w 41"/>
                    <a:gd name="T31" fmla="*/ 58 h 58"/>
                    <a:gd name="T32" fmla="*/ 28 w 41"/>
                    <a:gd name="T33" fmla="*/ 55 h 58"/>
                    <a:gd name="T34" fmla="*/ 26 w 41"/>
                    <a:gd name="T35" fmla="*/ 50 h 58"/>
                    <a:gd name="T36" fmla="*/ 26 w 41"/>
                    <a:gd name="T37" fmla="*/ 49 h 58"/>
                    <a:gd name="T38" fmla="*/ 26 w 41"/>
                    <a:gd name="T39" fmla="*/ 49 h 58"/>
                    <a:gd name="T40" fmla="*/ 27 w 41"/>
                    <a:gd name="T41" fmla="*/ 45 h 58"/>
                    <a:gd name="T42" fmla="*/ 27 w 41"/>
                    <a:gd name="T43" fmla="*/ 45 h 58"/>
                    <a:gd name="T44" fmla="*/ 31 w 41"/>
                    <a:gd name="T45" fmla="*/ 37 h 58"/>
                    <a:gd name="T46" fmla="*/ 39 w 41"/>
                    <a:gd name="T47" fmla="*/ 37 h 58"/>
                    <a:gd name="T48" fmla="*/ 41 w 41"/>
                    <a:gd name="T49" fmla="*/ 37 h 58"/>
                    <a:gd name="T50" fmla="*/ 33 w 41"/>
                    <a:gd name="T51" fmla="*/ 24 h 58"/>
                    <a:gd name="T52" fmla="*/ 30 w 41"/>
                    <a:gd name="T53" fmla="*/ 20 h 58"/>
                    <a:gd name="T54" fmla="*/ 27 w 41"/>
                    <a:gd name="T55" fmla="*/ 9 h 58"/>
                    <a:gd name="T56" fmla="*/ 24 w 41"/>
                    <a:gd name="T57" fmla="*/ 1 h 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1" h="58">
                      <a:moveTo>
                        <a:pt x="24" y="1"/>
                      </a:moveTo>
                      <a:cubicBezTo>
                        <a:pt x="23" y="0"/>
                        <a:pt x="23" y="0"/>
                        <a:pt x="23" y="0"/>
                      </a:cubicBezTo>
                      <a:cubicBezTo>
                        <a:pt x="21" y="0"/>
                        <a:pt x="19" y="2"/>
                        <a:pt x="17" y="7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5" y="6"/>
                        <a:pt x="15" y="6"/>
                        <a:pt x="15" y="6"/>
                      </a:cubicBezTo>
                      <a:cubicBezTo>
                        <a:pt x="15" y="7"/>
                        <a:pt x="15" y="7"/>
                        <a:pt x="15" y="7"/>
                      </a:cubicBezTo>
                      <a:cubicBezTo>
                        <a:pt x="12" y="10"/>
                        <a:pt x="12" y="10"/>
                        <a:pt x="12" y="10"/>
                      </a:cubicBezTo>
                      <a:cubicBezTo>
                        <a:pt x="10" y="11"/>
                        <a:pt x="10" y="11"/>
                        <a:pt x="10" y="11"/>
                      </a:cubicBezTo>
                      <a:cubicBezTo>
                        <a:pt x="6" y="13"/>
                        <a:pt x="6" y="13"/>
                        <a:pt x="6" y="13"/>
                      </a:cubicBezTo>
                      <a:cubicBezTo>
                        <a:pt x="5" y="16"/>
                        <a:pt x="5" y="16"/>
                        <a:pt x="5" y="16"/>
                      </a:cubicBezTo>
                      <a:cubicBezTo>
                        <a:pt x="6" y="21"/>
                        <a:pt x="5" y="24"/>
                        <a:pt x="3" y="25"/>
                      </a:cubicBezTo>
                      <a:cubicBezTo>
                        <a:pt x="1" y="30"/>
                        <a:pt x="1" y="30"/>
                        <a:pt x="1" y="30"/>
                      </a:cubicBezTo>
                      <a:cubicBezTo>
                        <a:pt x="1" y="31"/>
                        <a:pt x="0" y="34"/>
                        <a:pt x="1" y="39"/>
                      </a:cubicBezTo>
                      <a:cubicBezTo>
                        <a:pt x="3" y="51"/>
                        <a:pt x="3" y="51"/>
                        <a:pt x="3" y="51"/>
                      </a:cubicBezTo>
                      <a:cubicBezTo>
                        <a:pt x="4" y="52"/>
                        <a:pt x="6" y="54"/>
                        <a:pt x="10" y="56"/>
                      </a:cubicBezTo>
                      <a:cubicBezTo>
                        <a:pt x="19" y="58"/>
                        <a:pt x="19" y="58"/>
                        <a:pt x="19" y="58"/>
                      </a:cubicBezTo>
                      <a:cubicBezTo>
                        <a:pt x="21" y="58"/>
                        <a:pt x="25" y="57"/>
                        <a:pt x="28" y="55"/>
                      </a:cubicBezTo>
                      <a:cubicBezTo>
                        <a:pt x="26" y="50"/>
                        <a:pt x="26" y="50"/>
                        <a:pt x="26" y="50"/>
                      </a:cubicBezTo>
                      <a:cubicBezTo>
                        <a:pt x="26" y="49"/>
                        <a:pt x="26" y="49"/>
                        <a:pt x="26" y="49"/>
                      </a:cubicBezTo>
                      <a:cubicBezTo>
                        <a:pt x="26" y="49"/>
                        <a:pt x="26" y="49"/>
                        <a:pt x="26" y="49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27" y="45"/>
                        <a:pt x="27" y="45"/>
                        <a:pt x="27" y="45"/>
                      </a:cubicBezTo>
                      <a:cubicBezTo>
                        <a:pt x="31" y="37"/>
                        <a:pt x="31" y="37"/>
                        <a:pt x="31" y="37"/>
                      </a:cubicBezTo>
                      <a:cubicBezTo>
                        <a:pt x="39" y="37"/>
                        <a:pt x="39" y="37"/>
                        <a:pt x="39" y="37"/>
                      </a:cubicBezTo>
                      <a:cubicBezTo>
                        <a:pt x="41" y="37"/>
                        <a:pt x="41" y="37"/>
                        <a:pt x="41" y="37"/>
                      </a:cubicBezTo>
                      <a:cubicBezTo>
                        <a:pt x="40" y="34"/>
                        <a:pt x="37" y="30"/>
                        <a:pt x="33" y="24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17"/>
                        <a:pt x="27" y="13"/>
                        <a:pt x="27" y="9"/>
                      </a:cubicBezTo>
                      <a:cubicBezTo>
                        <a:pt x="26" y="5"/>
                        <a:pt x="25" y="3"/>
                        <a:pt x="24" y="1"/>
                      </a:cubicBez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9" name="îŝḻíḓê">
                  <a:extLst>
                    <a:ext uri="{FF2B5EF4-FFF2-40B4-BE49-F238E27FC236}">
                      <a16:creationId xmlns:a16="http://schemas.microsoft.com/office/drawing/2014/main" id="{F88CFB25-9E50-44F0-A663-218EA6C83AD2}"/>
                    </a:ext>
                  </a:extLst>
                </p:cNvPr>
                <p:cNvSpPr/>
                <p:nvPr/>
              </p:nvSpPr>
              <p:spPr bwMode="auto">
                <a:xfrm>
                  <a:off x="7390027" y="2768677"/>
                  <a:ext cx="181265" cy="194212"/>
                </a:xfrm>
                <a:custGeom>
                  <a:avLst/>
                  <a:gdLst>
                    <a:gd name="T0" fmla="*/ 26 w 53"/>
                    <a:gd name="T1" fmla="*/ 12 h 57"/>
                    <a:gd name="T2" fmla="*/ 26 w 53"/>
                    <a:gd name="T3" fmla="*/ 13 h 57"/>
                    <a:gd name="T4" fmla="*/ 24 w 53"/>
                    <a:gd name="T5" fmla="*/ 13 h 57"/>
                    <a:gd name="T6" fmla="*/ 19 w 53"/>
                    <a:gd name="T7" fmla="*/ 12 h 57"/>
                    <a:gd name="T8" fmla="*/ 19 w 53"/>
                    <a:gd name="T9" fmla="*/ 14 h 57"/>
                    <a:gd name="T10" fmla="*/ 19 w 53"/>
                    <a:gd name="T11" fmla="*/ 15 h 57"/>
                    <a:gd name="T12" fmla="*/ 18 w 53"/>
                    <a:gd name="T13" fmla="*/ 15 h 57"/>
                    <a:gd name="T14" fmla="*/ 9 w 53"/>
                    <a:gd name="T15" fmla="*/ 19 h 57"/>
                    <a:gd name="T16" fmla="*/ 9 w 53"/>
                    <a:gd name="T17" fmla="*/ 20 h 57"/>
                    <a:gd name="T18" fmla="*/ 12 w 53"/>
                    <a:gd name="T19" fmla="*/ 28 h 57"/>
                    <a:gd name="T20" fmla="*/ 12 w 53"/>
                    <a:gd name="T21" fmla="*/ 29 h 57"/>
                    <a:gd name="T22" fmla="*/ 12 w 53"/>
                    <a:gd name="T23" fmla="*/ 30 h 57"/>
                    <a:gd name="T24" fmla="*/ 2 w 53"/>
                    <a:gd name="T25" fmla="*/ 41 h 57"/>
                    <a:gd name="T26" fmla="*/ 0 w 53"/>
                    <a:gd name="T27" fmla="*/ 45 h 57"/>
                    <a:gd name="T28" fmla="*/ 2 w 53"/>
                    <a:gd name="T29" fmla="*/ 48 h 57"/>
                    <a:gd name="T30" fmla="*/ 7 w 53"/>
                    <a:gd name="T31" fmla="*/ 50 h 57"/>
                    <a:gd name="T32" fmla="*/ 10 w 53"/>
                    <a:gd name="T33" fmla="*/ 50 h 57"/>
                    <a:gd name="T34" fmla="*/ 20 w 53"/>
                    <a:gd name="T35" fmla="*/ 53 h 57"/>
                    <a:gd name="T36" fmla="*/ 24 w 53"/>
                    <a:gd name="T37" fmla="*/ 55 h 57"/>
                    <a:gd name="T38" fmla="*/ 31 w 53"/>
                    <a:gd name="T39" fmla="*/ 57 h 57"/>
                    <a:gd name="T40" fmla="*/ 36 w 53"/>
                    <a:gd name="T41" fmla="*/ 53 h 57"/>
                    <a:gd name="T42" fmla="*/ 39 w 53"/>
                    <a:gd name="T43" fmla="*/ 49 h 57"/>
                    <a:gd name="T44" fmla="*/ 42 w 53"/>
                    <a:gd name="T45" fmla="*/ 42 h 57"/>
                    <a:gd name="T46" fmla="*/ 40 w 53"/>
                    <a:gd name="T47" fmla="*/ 33 h 57"/>
                    <a:gd name="T48" fmla="*/ 43 w 53"/>
                    <a:gd name="T49" fmla="*/ 34 h 57"/>
                    <a:gd name="T50" fmla="*/ 48 w 53"/>
                    <a:gd name="T51" fmla="*/ 34 h 57"/>
                    <a:gd name="T52" fmla="*/ 50 w 53"/>
                    <a:gd name="T53" fmla="*/ 33 h 57"/>
                    <a:gd name="T54" fmla="*/ 51 w 53"/>
                    <a:gd name="T55" fmla="*/ 31 h 57"/>
                    <a:gd name="T56" fmla="*/ 47 w 53"/>
                    <a:gd name="T57" fmla="*/ 19 h 57"/>
                    <a:gd name="T58" fmla="*/ 48 w 53"/>
                    <a:gd name="T59" fmla="*/ 15 h 57"/>
                    <a:gd name="T60" fmla="*/ 53 w 53"/>
                    <a:gd name="T61" fmla="*/ 11 h 57"/>
                    <a:gd name="T62" fmla="*/ 53 w 53"/>
                    <a:gd name="T63" fmla="*/ 11 h 57"/>
                    <a:gd name="T64" fmla="*/ 52 w 53"/>
                    <a:gd name="T65" fmla="*/ 9 h 57"/>
                    <a:gd name="T66" fmla="*/ 43 w 53"/>
                    <a:gd name="T67" fmla="*/ 9 h 57"/>
                    <a:gd name="T68" fmla="*/ 43 w 53"/>
                    <a:gd name="T69" fmla="*/ 9 h 57"/>
                    <a:gd name="T70" fmla="*/ 34 w 53"/>
                    <a:gd name="T71" fmla="*/ 3 h 57"/>
                    <a:gd name="T72" fmla="*/ 24 w 53"/>
                    <a:gd name="T73" fmla="*/ 1 h 57"/>
                    <a:gd name="T74" fmla="*/ 22 w 53"/>
                    <a:gd name="T75" fmla="*/ 1 h 57"/>
                    <a:gd name="T76" fmla="*/ 25 w 53"/>
                    <a:gd name="T77" fmla="*/ 5 h 57"/>
                    <a:gd name="T78" fmla="*/ 26 w 53"/>
                    <a:gd name="T79" fmla="*/ 12 h 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53" h="57">
                      <a:moveTo>
                        <a:pt x="26" y="12"/>
                      </a:moveTo>
                      <a:cubicBezTo>
                        <a:pt x="26" y="13"/>
                        <a:pt x="26" y="13"/>
                        <a:pt x="26" y="13"/>
                      </a:cubicBezTo>
                      <a:cubicBezTo>
                        <a:pt x="24" y="13"/>
                        <a:pt x="24" y="13"/>
                        <a:pt x="24" y="13"/>
                      </a:cubicBezTo>
                      <a:cubicBezTo>
                        <a:pt x="19" y="12"/>
                        <a:pt x="19" y="12"/>
                        <a:pt x="19" y="12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19" y="15"/>
                        <a:pt x="19" y="15"/>
                        <a:pt x="19" y="15"/>
                      </a:cubicBezTo>
                      <a:cubicBezTo>
                        <a:pt x="18" y="15"/>
                        <a:pt x="18" y="15"/>
                        <a:pt x="18" y="15"/>
                      </a:cubicBezTo>
                      <a:cubicBezTo>
                        <a:pt x="9" y="19"/>
                        <a:pt x="9" y="19"/>
                        <a:pt x="9" y="19"/>
                      </a:cubicBezTo>
                      <a:cubicBezTo>
                        <a:pt x="9" y="20"/>
                        <a:pt x="9" y="20"/>
                        <a:pt x="9" y="20"/>
                      </a:cubicBezTo>
                      <a:cubicBezTo>
                        <a:pt x="8" y="23"/>
                        <a:pt x="9" y="25"/>
                        <a:pt x="12" y="28"/>
                      </a:cubicBezTo>
                      <a:cubicBezTo>
                        <a:pt x="12" y="29"/>
                        <a:pt x="12" y="29"/>
                        <a:pt x="12" y="29"/>
                      </a:cubicBezTo>
                      <a:cubicBezTo>
                        <a:pt x="12" y="30"/>
                        <a:pt x="12" y="30"/>
                        <a:pt x="12" y="30"/>
                      </a:cubicBezTo>
                      <a:cubicBezTo>
                        <a:pt x="9" y="34"/>
                        <a:pt x="6" y="38"/>
                        <a:pt x="2" y="41"/>
                      </a:cubicBezTo>
                      <a:cubicBezTo>
                        <a:pt x="0" y="42"/>
                        <a:pt x="0" y="43"/>
                        <a:pt x="0" y="45"/>
                      </a:cubicBezTo>
                      <a:cubicBezTo>
                        <a:pt x="2" y="48"/>
                        <a:pt x="2" y="48"/>
                        <a:pt x="2" y="48"/>
                      </a:cubicBezTo>
                      <a:cubicBezTo>
                        <a:pt x="7" y="50"/>
                        <a:pt x="7" y="50"/>
                        <a:pt x="7" y="50"/>
                      </a:cubicBezTo>
                      <a:cubicBezTo>
                        <a:pt x="10" y="50"/>
                        <a:pt x="10" y="50"/>
                        <a:pt x="10" y="50"/>
                      </a:cubicBezTo>
                      <a:cubicBezTo>
                        <a:pt x="15" y="50"/>
                        <a:pt x="18" y="51"/>
                        <a:pt x="20" y="53"/>
                      </a:cubicBezTo>
                      <a:cubicBezTo>
                        <a:pt x="24" y="55"/>
                        <a:pt x="24" y="55"/>
                        <a:pt x="24" y="55"/>
                      </a:cubicBezTo>
                      <a:cubicBezTo>
                        <a:pt x="26" y="57"/>
                        <a:pt x="29" y="57"/>
                        <a:pt x="31" y="57"/>
                      </a:cubicBezTo>
                      <a:cubicBezTo>
                        <a:pt x="32" y="57"/>
                        <a:pt x="34" y="56"/>
                        <a:pt x="36" y="53"/>
                      </a:cubicBezTo>
                      <a:cubicBezTo>
                        <a:pt x="39" y="49"/>
                        <a:pt x="39" y="49"/>
                        <a:pt x="39" y="49"/>
                      </a:cubicBezTo>
                      <a:cubicBezTo>
                        <a:pt x="42" y="42"/>
                        <a:pt x="42" y="42"/>
                        <a:pt x="42" y="42"/>
                      </a:cubicBezTo>
                      <a:cubicBezTo>
                        <a:pt x="40" y="33"/>
                        <a:pt x="40" y="33"/>
                        <a:pt x="40" y="33"/>
                      </a:cubicBezTo>
                      <a:cubicBezTo>
                        <a:pt x="43" y="34"/>
                        <a:pt x="43" y="34"/>
                        <a:pt x="43" y="34"/>
                      </a:cubicBezTo>
                      <a:cubicBezTo>
                        <a:pt x="48" y="34"/>
                        <a:pt x="48" y="34"/>
                        <a:pt x="48" y="34"/>
                      </a:cubicBezTo>
                      <a:cubicBezTo>
                        <a:pt x="50" y="33"/>
                        <a:pt x="50" y="33"/>
                        <a:pt x="50" y="33"/>
                      </a:cubicBezTo>
                      <a:cubicBezTo>
                        <a:pt x="51" y="31"/>
                        <a:pt x="51" y="31"/>
                        <a:pt x="51" y="31"/>
                      </a:cubicBezTo>
                      <a:cubicBezTo>
                        <a:pt x="47" y="19"/>
                        <a:pt x="47" y="19"/>
                        <a:pt x="47" y="19"/>
                      </a:cubicBezTo>
                      <a:cubicBezTo>
                        <a:pt x="48" y="15"/>
                        <a:pt x="48" y="15"/>
                        <a:pt x="48" y="15"/>
                      </a:cubicBezTo>
                      <a:cubicBezTo>
                        <a:pt x="50" y="13"/>
                        <a:pt x="51" y="12"/>
                        <a:pt x="53" y="11"/>
                      </a:cubicBezTo>
                      <a:cubicBezTo>
                        <a:pt x="53" y="11"/>
                        <a:pt x="53" y="11"/>
                        <a:pt x="53" y="11"/>
                      </a:cubicBezTo>
                      <a:cubicBezTo>
                        <a:pt x="52" y="9"/>
                        <a:pt x="52" y="9"/>
                        <a:pt x="52" y="9"/>
                      </a:cubicBezTo>
                      <a:cubicBezTo>
                        <a:pt x="43" y="9"/>
                        <a:pt x="43" y="9"/>
                        <a:pt x="43" y="9"/>
                      </a:cubicBezTo>
                      <a:cubicBezTo>
                        <a:pt x="43" y="9"/>
                        <a:pt x="43" y="9"/>
                        <a:pt x="43" y="9"/>
                      </a:cubicBezTo>
                      <a:cubicBezTo>
                        <a:pt x="34" y="3"/>
                        <a:pt x="34" y="3"/>
                        <a:pt x="34" y="3"/>
                      </a:cubicBezTo>
                      <a:cubicBezTo>
                        <a:pt x="30" y="0"/>
                        <a:pt x="27" y="0"/>
                        <a:pt x="24" y="1"/>
                      </a:cubicBezTo>
                      <a:cubicBezTo>
                        <a:pt x="22" y="1"/>
                        <a:pt x="22" y="1"/>
                        <a:pt x="22" y="1"/>
                      </a:cubicBezTo>
                      <a:cubicBezTo>
                        <a:pt x="22" y="3"/>
                        <a:pt x="22" y="5"/>
                        <a:pt x="25" y="5"/>
                      </a:cubicBezTo>
                      <a:cubicBezTo>
                        <a:pt x="27" y="7"/>
                        <a:pt x="28" y="9"/>
                        <a:pt x="26" y="12"/>
                      </a:cubicBez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0" name="ïŝlîḑè">
                  <a:extLst>
                    <a:ext uri="{FF2B5EF4-FFF2-40B4-BE49-F238E27FC236}">
                      <a16:creationId xmlns:a16="http://schemas.microsoft.com/office/drawing/2014/main" id="{2B46D636-86BB-4172-9581-8FCD3ADA3A17}"/>
                    </a:ext>
                  </a:extLst>
                </p:cNvPr>
                <p:cNvSpPr/>
                <p:nvPr/>
              </p:nvSpPr>
              <p:spPr bwMode="auto">
                <a:xfrm>
                  <a:off x="7696451" y="2383129"/>
                  <a:ext cx="640181" cy="609970"/>
                </a:xfrm>
                <a:custGeom>
                  <a:avLst/>
                  <a:gdLst>
                    <a:gd name="T0" fmla="*/ 80 w 188"/>
                    <a:gd name="T1" fmla="*/ 37 h 179"/>
                    <a:gd name="T2" fmla="*/ 70 w 188"/>
                    <a:gd name="T3" fmla="*/ 40 h 179"/>
                    <a:gd name="T4" fmla="*/ 58 w 188"/>
                    <a:gd name="T5" fmla="*/ 46 h 179"/>
                    <a:gd name="T6" fmla="*/ 46 w 188"/>
                    <a:gd name="T7" fmla="*/ 56 h 179"/>
                    <a:gd name="T8" fmla="*/ 45 w 188"/>
                    <a:gd name="T9" fmla="*/ 58 h 179"/>
                    <a:gd name="T10" fmla="*/ 34 w 188"/>
                    <a:gd name="T11" fmla="*/ 70 h 179"/>
                    <a:gd name="T12" fmla="*/ 21 w 188"/>
                    <a:gd name="T13" fmla="*/ 69 h 179"/>
                    <a:gd name="T14" fmla="*/ 15 w 188"/>
                    <a:gd name="T15" fmla="*/ 63 h 179"/>
                    <a:gd name="T16" fmla="*/ 17 w 188"/>
                    <a:gd name="T17" fmla="*/ 86 h 179"/>
                    <a:gd name="T18" fmla="*/ 2 w 188"/>
                    <a:gd name="T19" fmla="*/ 110 h 179"/>
                    <a:gd name="T20" fmla="*/ 0 w 188"/>
                    <a:gd name="T21" fmla="*/ 113 h 179"/>
                    <a:gd name="T22" fmla="*/ 16 w 188"/>
                    <a:gd name="T23" fmla="*/ 119 h 179"/>
                    <a:gd name="T24" fmla="*/ 17 w 188"/>
                    <a:gd name="T25" fmla="*/ 120 h 179"/>
                    <a:gd name="T26" fmla="*/ 23 w 188"/>
                    <a:gd name="T27" fmla="*/ 124 h 179"/>
                    <a:gd name="T28" fmla="*/ 24 w 188"/>
                    <a:gd name="T29" fmla="*/ 124 h 179"/>
                    <a:gd name="T30" fmla="*/ 39 w 188"/>
                    <a:gd name="T31" fmla="*/ 136 h 179"/>
                    <a:gd name="T32" fmla="*/ 56 w 188"/>
                    <a:gd name="T33" fmla="*/ 112 h 179"/>
                    <a:gd name="T34" fmla="*/ 61 w 188"/>
                    <a:gd name="T35" fmla="*/ 106 h 179"/>
                    <a:gd name="T36" fmla="*/ 74 w 188"/>
                    <a:gd name="T37" fmla="*/ 101 h 179"/>
                    <a:gd name="T38" fmla="*/ 87 w 188"/>
                    <a:gd name="T39" fmla="*/ 99 h 179"/>
                    <a:gd name="T40" fmla="*/ 94 w 188"/>
                    <a:gd name="T41" fmla="*/ 110 h 179"/>
                    <a:gd name="T42" fmla="*/ 95 w 188"/>
                    <a:gd name="T43" fmla="*/ 119 h 179"/>
                    <a:gd name="T44" fmla="*/ 92 w 188"/>
                    <a:gd name="T45" fmla="*/ 134 h 179"/>
                    <a:gd name="T46" fmla="*/ 92 w 188"/>
                    <a:gd name="T47" fmla="*/ 135 h 179"/>
                    <a:gd name="T48" fmla="*/ 85 w 188"/>
                    <a:gd name="T49" fmla="*/ 156 h 179"/>
                    <a:gd name="T50" fmla="*/ 92 w 188"/>
                    <a:gd name="T51" fmla="*/ 152 h 179"/>
                    <a:gd name="T52" fmla="*/ 97 w 188"/>
                    <a:gd name="T53" fmla="*/ 154 h 179"/>
                    <a:gd name="T54" fmla="*/ 96 w 188"/>
                    <a:gd name="T55" fmla="*/ 160 h 179"/>
                    <a:gd name="T56" fmla="*/ 92 w 188"/>
                    <a:gd name="T57" fmla="*/ 167 h 179"/>
                    <a:gd name="T58" fmla="*/ 89 w 188"/>
                    <a:gd name="T59" fmla="*/ 172 h 179"/>
                    <a:gd name="T60" fmla="*/ 84 w 188"/>
                    <a:gd name="T61" fmla="*/ 173 h 179"/>
                    <a:gd name="T62" fmla="*/ 79 w 188"/>
                    <a:gd name="T63" fmla="*/ 179 h 179"/>
                    <a:gd name="T64" fmla="*/ 99 w 188"/>
                    <a:gd name="T65" fmla="*/ 164 h 179"/>
                    <a:gd name="T66" fmla="*/ 130 w 188"/>
                    <a:gd name="T67" fmla="*/ 133 h 179"/>
                    <a:gd name="T68" fmla="*/ 136 w 188"/>
                    <a:gd name="T69" fmla="*/ 130 h 179"/>
                    <a:gd name="T70" fmla="*/ 152 w 188"/>
                    <a:gd name="T71" fmla="*/ 126 h 179"/>
                    <a:gd name="T72" fmla="*/ 163 w 188"/>
                    <a:gd name="T73" fmla="*/ 104 h 179"/>
                    <a:gd name="T74" fmla="*/ 188 w 188"/>
                    <a:gd name="T75" fmla="*/ 78 h 179"/>
                    <a:gd name="T76" fmla="*/ 182 w 188"/>
                    <a:gd name="T77" fmla="*/ 60 h 179"/>
                    <a:gd name="T78" fmla="*/ 173 w 188"/>
                    <a:gd name="T79" fmla="*/ 58 h 179"/>
                    <a:gd name="T80" fmla="*/ 171 w 188"/>
                    <a:gd name="T81" fmla="*/ 54 h 179"/>
                    <a:gd name="T82" fmla="*/ 158 w 188"/>
                    <a:gd name="T83" fmla="*/ 22 h 179"/>
                    <a:gd name="T84" fmla="*/ 154 w 188"/>
                    <a:gd name="T85" fmla="*/ 6 h 179"/>
                    <a:gd name="T86" fmla="*/ 147 w 188"/>
                    <a:gd name="T87" fmla="*/ 12 h 179"/>
                    <a:gd name="T88" fmla="*/ 134 w 188"/>
                    <a:gd name="T89" fmla="*/ 5 h 179"/>
                    <a:gd name="T90" fmla="*/ 124 w 188"/>
                    <a:gd name="T91" fmla="*/ 6 h 179"/>
                    <a:gd name="T92" fmla="*/ 114 w 188"/>
                    <a:gd name="T93" fmla="*/ 2 h 179"/>
                    <a:gd name="T94" fmla="*/ 114 w 188"/>
                    <a:gd name="T95" fmla="*/ 15 h 179"/>
                    <a:gd name="T96" fmla="*/ 113 w 188"/>
                    <a:gd name="T97" fmla="*/ 16 h 179"/>
                    <a:gd name="T98" fmla="*/ 104 w 188"/>
                    <a:gd name="T99" fmla="*/ 24 h 1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188" h="179">
                      <a:moveTo>
                        <a:pt x="86" y="23"/>
                      </a:moveTo>
                      <a:cubicBezTo>
                        <a:pt x="81" y="30"/>
                        <a:pt x="81" y="30"/>
                        <a:pt x="81" y="30"/>
                      </a:cubicBezTo>
                      <a:cubicBezTo>
                        <a:pt x="80" y="31"/>
                        <a:pt x="80" y="33"/>
                        <a:pt x="80" y="37"/>
                      </a:cubicBezTo>
                      <a:cubicBezTo>
                        <a:pt x="80" y="40"/>
                        <a:pt x="80" y="40"/>
                        <a:pt x="80" y="40"/>
                      </a:cubicBezTo>
                      <a:cubicBezTo>
                        <a:pt x="71" y="40"/>
                        <a:pt x="71" y="40"/>
                        <a:pt x="71" y="40"/>
                      </a:cubicBezTo>
                      <a:cubicBezTo>
                        <a:pt x="70" y="40"/>
                        <a:pt x="70" y="40"/>
                        <a:pt x="70" y="40"/>
                      </a:cubicBezTo>
                      <a:cubicBezTo>
                        <a:pt x="70" y="40"/>
                        <a:pt x="70" y="40"/>
                        <a:pt x="70" y="40"/>
                      </a:cubicBezTo>
                      <a:cubicBezTo>
                        <a:pt x="64" y="38"/>
                        <a:pt x="64" y="38"/>
                        <a:pt x="64" y="38"/>
                      </a:cubicBezTo>
                      <a:cubicBezTo>
                        <a:pt x="58" y="46"/>
                        <a:pt x="58" y="46"/>
                        <a:pt x="58" y="46"/>
                      </a:cubicBezTo>
                      <a:cubicBezTo>
                        <a:pt x="58" y="46"/>
                        <a:pt x="58" y="46"/>
                        <a:pt x="58" y="46"/>
                      </a:cubicBezTo>
                      <a:cubicBezTo>
                        <a:pt x="51" y="50"/>
                        <a:pt x="51" y="50"/>
                        <a:pt x="51" y="50"/>
                      </a:cubicBezTo>
                      <a:cubicBezTo>
                        <a:pt x="46" y="56"/>
                        <a:pt x="46" y="56"/>
                        <a:pt x="46" y="56"/>
                      </a:cubicBezTo>
                      <a:cubicBezTo>
                        <a:pt x="46" y="56"/>
                        <a:pt x="46" y="56"/>
                        <a:pt x="46" y="56"/>
                      </a:cubicBezTo>
                      <a:cubicBezTo>
                        <a:pt x="45" y="58"/>
                        <a:pt x="45" y="58"/>
                        <a:pt x="45" y="58"/>
                      </a:cubicBezTo>
                      <a:cubicBezTo>
                        <a:pt x="45" y="58"/>
                        <a:pt x="45" y="58"/>
                        <a:pt x="45" y="58"/>
                      </a:cubicBezTo>
                      <a:cubicBezTo>
                        <a:pt x="35" y="69"/>
                        <a:pt x="35" y="69"/>
                        <a:pt x="35" y="69"/>
                      </a:cubicBezTo>
                      <a:cubicBezTo>
                        <a:pt x="35" y="70"/>
                        <a:pt x="35" y="70"/>
                        <a:pt x="35" y="70"/>
                      </a:cubicBezTo>
                      <a:cubicBezTo>
                        <a:pt x="34" y="70"/>
                        <a:pt x="34" y="70"/>
                        <a:pt x="34" y="70"/>
                      </a:cubicBezTo>
                      <a:cubicBezTo>
                        <a:pt x="27" y="74"/>
                        <a:pt x="27" y="74"/>
                        <a:pt x="27" y="74"/>
                      </a:cubicBezTo>
                      <a:cubicBezTo>
                        <a:pt x="21" y="70"/>
                        <a:pt x="21" y="70"/>
                        <a:pt x="21" y="70"/>
                      </a:cubicBezTo>
                      <a:cubicBezTo>
                        <a:pt x="21" y="69"/>
                        <a:pt x="21" y="69"/>
                        <a:pt x="21" y="69"/>
                      </a:cubicBezTo>
                      <a:cubicBezTo>
                        <a:pt x="21" y="69"/>
                        <a:pt x="21" y="69"/>
                        <a:pt x="21" y="69"/>
                      </a:cubicBezTo>
                      <a:cubicBezTo>
                        <a:pt x="21" y="69"/>
                        <a:pt x="21" y="69"/>
                        <a:pt x="21" y="69"/>
                      </a:cubicBezTo>
                      <a:cubicBezTo>
                        <a:pt x="15" y="63"/>
                        <a:pt x="15" y="63"/>
                        <a:pt x="15" y="63"/>
                      </a:cubicBezTo>
                      <a:cubicBezTo>
                        <a:pt x="12" y="61"/>
                        <a:pt x="12" y="61"/>
                        <a:pt x="12" y="61"/>
                      </a:cubicBezTo>
                      <a:cubicBezTo>
                        <a:pt x="14" y="78"/>
                        <a:pt x="14" y="78"/>
                        <a:pt x="14" y="78"/>
                      </a:cubicBezTo>
                      <a:cubicBezTo>
                        <a:pt x="17" y="86"/>
                        <a:pt x="17" y="86"/>
                        <a:pt x="17" y="86"/>
                      </a:cubicBezTo>
                      <a:cubicBezTo>
                        <a:pt x="11" y="92"/>
                        <a:pt x="11" y="92"/>
                        <a:pt x="11" y="92"/>
                      </a:cubicBezTo>
                      <a:cubicBezTo>
                        <a:pt x="2" y="104"/>
                        <a:pt x="2" y="104"/>
                        <a:pt x="2" y="104"/>
                      </a:cubicBezTo>
                      <a:cubicBezTo>
                        <a:pt x="2" y="110"/>
                        <a:pt x="2" y="110"/>
                        <a:pt x="2" y="110"/>
                      </a:cubicBezTo>
                      <a:cubicBezTo>
                        <a:pt x="2" y="110"/>
                        <a:pt x="2" y="110"/>
                        <a:pt x="2" y="110"/>
                      </a:cubicBezTo>
                      <a:cubicBezTo>
                        <a:pt x="2" y="110"/>
                        <a:pt x="2" y="110"/>
                        <a:pt x="2" y="110"/>
                      </a:cubicBezTo>
                      <a:cubicBezTo>
                        <a:pt x="0" y="113"/>
                        <a:pt x="0" y="113"/>
                        <a:pt x="0" y="113"/>
                      </a:cubicBezTo>
                      <a:cubicBezTo>
                        <a:pt x="1" y="116"/>
                        <a:pt x="1" y="116"/>
                        <a:pt x="1" y="116"/>
                      </a:cubicBezTo>
                      <a:cubicBezTo>
                        <a:pt x="4" y="116"/>
                        <a:pt x="4" y="116"/>
                        <a:pt x="4" y="116"/>
                      </a:cubicBezTo>
                      <a:cubicBezTo>
                        <a:pt x="16" y="119"/>
                        <a:pt x="16" y="119"/>
                        <a:pt x="16" y="119"/>
                      </a:cubicBezTo>
                      <a:cubicBezTo>
                        <a:pt x="16" y="119"/>
                        <a:pt x="16" y="119"/>
                        <a:pt x="16" y="119"/>
                      </a:cubicBezTo>
                      <a:cubicBezTo>
                        <a:pt x="17" y="119"/>
                        <a:pt x="17" y="119"/>
                        <a:pt x="17" y="119"/>
                      </a:cubicBezTo>
                      <a:cubicBezTo>
                        <a:pt x="17" y="120"/>
                        <a:pt x="17" y="120"/>
                        <a:pt x="17" y="120"/>
                      </a:cubicBezTo>
                      <a:cubicBezTo>
                        <a:pt x="17" y="120"/>
                        <a:pt x="17" y="120"/>
                        <a:pt x="17" y="120"/>
                      </a:cubicBezTo>
                      <a:cubicBezTo>
                        <a:pt x="20" y="122"/>
                        <a:pt x="20" y="122"/>
                        <a:pt x="20" y="122"/>
                      </a:cubicBezTo>
                      <a:cubicBezTo>
                        <a:pt x="23" y="124"/>
                        <a:pt x="23" y="124"/>
                        <a:pt x="23" y="124"/>
                      </a:cubicBezTo>
                      <a:cubicBezTo>
                        <a:pt x="23" y="124"/>
                        <a:pt x="23" y="124"/>
                        <a:pt x="23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4" y="124"/>
                        <a:pt x="24" y="124"/>
                        <a:pt x="24" y="124"/>
                      </a:cubicBezTo>
                      <a:cubicBezTo>
                        <a:pt x="25" y="126"/>
                        <a:pt x="26" y="127"/>
                        <a:pt x="26" y="129"/>
                      </a:cubicBezTo>
                      <a:cubicBezTo>
                        <a:pt x="27" y="132"/>
                        <a:pt x="27" y="132"/>
                        <a:pt x="27" y="132"/>
                      </a:cubicBezTo>
                      <a:cubicBezTo>
                        <a:pt x="39" y="136"/>
                        <a:pt x="39" y="136"/>
                        <a:pt x="39" y="136"/>
                      </a:cubicBezTo>
                      <a:cubicBezTo>
                        <a:pt x="43" y="135"/>
                        <a:pt x="43" y="135"/>
                        <a:pt x="43" y="135"/>
                      </a:cubicBezTo>
                      <a:cubicBezTo>
                        <a:pt x="46" y="130"/>
                        <a:pt x="46" y="130"/>
                        <a:pt x="46" y="130"/>
                      </a:cubicBezTo>
                      <a:cubicBezTo>
                        <a:pt x="56" y="112"/>
                        <a:pt x="56" y="112"/>
                        <a:pt x="56" y="112"/>
                      </a:cubicBezTo>
                      <a:cubicBezTo>
                        <a:pt x="56" y="112"/>
                        <a:pt x="56" y="112"/>
                        <a:pt x="56" y="112"/>
                      </a:cubicBezTo>
                      <a:cubicBezTo>
                        <a:pt x="56" y="112"/>
                        <a:pt x="56" y="112"/>
                        <a:pt x="56" y="112"/>
                      </a:cubicBezTo>
                      <a:cubicBezTo>
                        <a:pt x="61" y="106"/>
                        <a:pt x="61" y="106"/>
                        <a:pt x="61" y="106"/>
                      </a:cubicBezTo>
                      <a:cubicBezTo>
                        <a:pt x="61" y="105"/>
                        <a:pt x="61" y="105"/>
                        <a:pt x="61" y="105"/>
                      </a:cubicBezTo>
                      <a:cubicBezTo>
                        <a:pt x="69" y="102"/>
                        <a:pt x="69" y="102"/>
                        <a:pt x="69" y="102"/>
                      </a:cubicBezTo>
                      <a:cubicBezTo>
                        <a:pt x="74" y="101"/>
                        <a:pt x="74" y="101"/>
                        <a:pt x="74" y="101"/>
                      </a:cubicBezTo>
                      <a:cubicBezTo>
                        <a:pt x="76" y="98"/>
                        <a:pt x="78" y="96"/>
                        <a:pt x="80" y="96"/>
                      </a:cubicBezTo>
                      <a:cubicBezTo>
                        <a:pt x="81" y="96"/>
                        <a:pt x="83" y="97"/>
                        <a:pt x="86" y="99"/>
                      </a:cubicBezTo>
                      <a:cubicBezTo>
                        <a:pt x="87" y="99"/>
                        <a:pt x="87" y="99"/>
                        <a:pt x="87" y="99"/>
                      </a:cubicBezTo>
                      <a:cubicBezTo>
                        <a:pt x="87" y="100"/>
                        <a:pt x="87" y="100"/>
                        <a:pt x="87" y="100"/>
                      </a:cubicBezTo>
                      <a:cubicBezTo>
                        <a:pt x="94" y="110"/>
                        <a:pt x="94" y="110"/>
                        <a:pt x="94" y="110"/>
                      </a:cubicBezTo>
                      <a:cubicBezTo>
                        <a:pt x="94" y="110"/>
                        <a:pt x="94" y="110"/>
                        <a:pt x="94" y="110"/>
                      </a:cubicBezTo>
                      <a:cubicBezTo>
                        <a:pt x="94" y="110"/>
                        <a:pt x="94" y="110"/>
                        <a:pt x="94" y="110"/>
                      </a:cubicBezTo>
                      <a:cubicBezTo>
                        <a:pt x="94" y="111"/>
                        <a:pt x="94" y="111"/>
                        <a:pt x="94" y="111"/>
                      </a:cubicBezTo>
                      <a:cubicBezTo>
                        <a:pt x="95" y="119"/>
                        <a:pt x="95" y="119"/>
                        <a:pt x="95" y="119"/>
                      </a:cubicBezTo>
                      <a:cubicBezTo>
                        <a:pt x="94" y="127"/>
                        <a:pt x="94" y="127"/>
                        <a:pt x="94" y="127"/>
                      </a:cubicBezTo>
                      <a:cubicBezTo>
                        <a:pt x="94" y="127"/>
                        <a:pt x="94" y="127"/>
                        <a:pt x="94" y="127"/>
                      </a:cubicBezTo>
                      <a:cubicBezTo>
                        <a:pt x="92" y="134"/>
                        <a:pt x="92" y="134"/>
                        <a:pt x="92" y="134"/>
                      </a:cubicBezTo>
                      <a:cubicBezTo>
                        <a:pt x="92" y="134"/>
                        <a:pt x="92" y="134"/>
                        <a:pt x="92" y="134"/>
                      </a:cubicBezTo>
                      <a:cubicBezTo>
                        <a:pt x="92" y="135"/>
                        <a:pt x="92" y="135"/>
                        <a:pt x="92" y="135"/>
                      </a:cubicBezTo>
                      <a:cubicBezTo>
                        <a:pt x="92" y="135"/>
                        <a:pt x="92" y="135"/>
                        <a:pt x="92" y="135"/>
                      </a:cubicBezTo>
                      <a:cubicBezTo>
                        <a:pt x="87" y="142"/>
                        <a:pt x="87" y="142"/>
                        <a:pt x="87" y="142"/>
                      </a:cubicBezTo>
                      <a:cubicBezTo>
                        <a:pt x="84" y="147"/>
                        <a:pt x="84" y="147"/>
                        <a:pt x="84" y="147"/>
                      </a:cubicBezTo>
                      <a:cubicBezTo>
                        <a:pt x="85" y="156"/>
                        <a:pt x="85" y="156"/>
                        <a:pt x="85" y="156"/>
                      </a:cubicBezTo>
                      <a:cubicBezTo>
                        <a:pt x="86" y="156"/>
                        <a:pt x="86" y="156"/>
                        <a:pt x="86" y="156"/>
                      </a:cubicBezTo>
                      <a:cubicBezTo>
                        <a:pt x="88" y="154"/>
                        <a:pt x="88" y="154"/>
                        <a:pt x="88" y="154"/>
                      </a:cubicBezTo>
                      <a:cubicBezTo>
                        <a:pt x="92" y="152"/>
                        <a:pt x="92" y="152"/>
                        <a:pt x="92" y="152"/>
                      </a:cubicBezTo>
                      <a:cubicBezTo>
                        <a:pt x="92" y="151"/>
                        <a:pt x="92" y="151"/>
                        <a:pt x="92" y="151"/>
                      </a:cubicBezTo>
                      <a:cubicBezTo>
                        <a:pt x="93" y="150"/>
                        <a:pt x="93" y="150"/>
                        <a:pt x="93" y="150"/>
                      </a:cubicBezTo>
                      <a:cubicBezTo>
                        <a:pt x="97" y="154"/>
                        <a:pt x="97" y="154"/>
                        <a:pt x="97" y="154"/>
                      </a:cubicBezTo>
                      <a:cubicBezTo>
                        <a:pt x="97" y="154"/>
                        <a:pt x="97" y="154"/>
                        <a:pt x="97" y="154"/>
                      </a:cubicBezTo>
                      <a:cubicBezTo>
                        <a:pt x="97" y="160"/>
                        <a:pt x="97" y="160"/>
                        <a:pt x="97" y="160"/>
                      </a:cubicBezTo>
                      <a:cubicBezTo>
                        <a:pt x="96" y="160"/>
                        <a:pt x="96" y="160"/>
                        <a:pt x="96" y="160"/>
                      </a:cubicBezTo>
                      <a:cubicBezTo>
                        <a:pt x="93" y="162"/>
                        <a:pt x="93" y="162"/>
                        <a:pt x="93" y="162"/>
                      </a:cubicBezTo>
                      <a:cubicBezTo>
                        <a:pt x="92" y="164"/>
                        <a:pt x="92" y="164"/>
                        <a:pt x="92" y="164"/>
                      </a:cubicBezTo>
                      <a:cubicBezTo>
                        <a:pt x="92" y="167"/>
                        <a:pt x="92" y="167"/>
                        <a:pt x="92" y="167"/>
                      </a:cubicBezTo>
                      <a:cubicBezTo>
                        <a:pt x="91" y="168"/>
                        <a:pt x="91" y="168"/>
                        <a:pt x="91" y="168"/>
                      </a:cubicBezTo>
                      <a:cubicBezTo>
                        <a:pt x="91" y="168"/>
                        <a:pt x="91" y="168"/>
                        <a:pt x="91" y="168"/>
                      </a:cubicBezTo>
                      <a:cubicBezTo>
                        <a:pt x="89" y="172"/>
                        <a:pt x="89" y="172"/>
                        <a:pt x="89" y="172"/>
                      </a:cubicBezTo>
                      <a:cubicBezTo>
                        <a:pt x="88" y="172"/>
                        <a:pt x="88" y="172"/>
                        <a:pt x="88" y="172"/>
                      </a:cubicBezTo>
                      <a:cubicBezTo>
                        <a:pt x="88" y="172"/>
                        <a:pt x="88" y="172"/>
                        <a:pt x="88" y="172"/>
                      </a:cubicBezTo>
                      <a:cubicBezTo>
                        <a:pt x="84" y="173"/>
                        <a:pt x="84" y="173"/>
                        <a:pt x="84" y="173"/>
                      </a:cubicBezTo>
                      <a:cubicBezTo>
                        <a:pt x="81" y="174"/>
                        <a:pt x="81" y="174"/>
                        <a:pt x="81" y="174"/>
                      </a:cubicBezTo>
                      <a:cubicBezTo>
                        <a:pt x="79" y="178"/>
                        <a:pt x="79" y="178"/>
                        <a:pt x="79" y="178"/>
                      </a:cubicBezTo>
                      <a:cubicBezTo>
                        <a:pt x="79" y="179"/>
                        <a:pt x="79" y="179"/>
                        <a:pt x="79" y="179"/>
                      </a:cubicBezTo>
                      <a:cubicBezTo>
                        <a:pt x="92" y="177"/>
                        <a:pt x="92" y="177"/>
                        <a:pt x="92" y="177"/>
                      </a:cubicBezTo>
                      <a:cubicBezTo>
                        <a:pt x="95" y="175"/>
                        <a:pt x="95" y="175"/>
                        <a:pt x="95" y="175"/>
                      </a:cubicBezTo>
                      <a:cubicBezTo>
                        <a:pt x="99" y="164"/>
                        <a:pt x="99" y="164"/>
                        <a:pt x="99" y="164"/>
                      </a:cubicBezTo>
                      <a:cubicBezTo>
                        <a:pt x="99" y="164"/>
                        <a:pt x="99" y="164"/>
                        <a:pt x="99" y="164"/>
                      </a:cubicBezTo>
                      <a:cubicBezTo>
                        <a:pt x="129" y="133"/>
                        <a:pt x="129" y="133"/>
                        <a:pt x="129" y="133"/>
                      </a:cubicBezTo>
                      <a:cubicBezTo>
                        <a:pt x="130" y="133"/>
                        <a:pt x="130" y="133"/>
                        <a:pt x="130" y="133"/>
                      </a:cubicBezTo>
                      <a:cubicBezTo>
                        <a:pt x="136" y="130"/>
                        <a:pt x="136" y="130"/>
                        <a:pt x="136" y="130"/>
                      </a:cubicBezTo>
                      <a:cubicBezTo>
                        <a:pt x="136" y="130"/>
                        <a:pt x="136" y="130"/>
                        <a:pt x="136" y="130"/>
                      </a:cubicBezTo>
                      <a:cubicBezTo>
                        <a:pt x="136" y="130"/>
                        <a:pt x="136" y="130"/>
                        <a:pt x="136" y="130"/>
                      </a:cubicBezTo>
                      <a:cubicBezTo>
                        <a:pt x="142" y="130"/>
                        <a:pt x="142" y="130"/>
                        <a:pt x="142" y="130"/>
                      </a:cubicBezTo>
                      <a:cubicBezTo>
                        <a:pt x="147" y="129"/>
                        <a:pt x="147" y="129"/>
                        <a:pt x="147" y="129"/>
                      </a:cubicBezTo>
                      <a:cubicBezTo>
                        <a:pt x="152" y="126"/>
                        <a:pt x="152" y="126"/>
                        <a:pt x="152" y="126"/>
                      </a:cubicBezTo>
                      <a:cubicBezTo>
                        <a:pt x="156" y="122"/>
                        <a:pt x="156" y="122"/>
                        <a:pt x="156" y="122"/>
                      </a:cubicBezTo>
                      <a:cubicBezTo>
                        <a:pt x="163" y="104"/>
                        <a:pt x="163" y="104"/>
                        <a:pt x="163" y="104"/>
                      </a:cubicBezTo>
                      <a:cubicBezTo>
                        <a:pt x="163" y="104"/>
                        <a:pt x="163" y="104"/>
                        <a:pt x="163" y="104"/>
                      </a:cubicBezTo>
                      <a:cubicBezTo>
                        <a:pt x="163" y="104"/>
                        <a:pt x="163" y="104"/>
                        <a:pt x="163" y="104"/>
                      </a:cubicBezTo>
                      <a:cubicBezTo>
                        <a:pt x="188" y="78"/>
                        <a:pt x="188" y="78"/>
                        <a:pt x="188" y="78"/>
                      </a:cubicBezTo>
                      <a:cubicBezTo>
                        <a:pt x="188" y="78"/>
                        <a:pt x="188" y="78"/>
                        <a:pt x="188" y="78"/>
                      </a:cubicBezTo>
                      <a:cubicBezTo>
                        <a:pt x="186" y="64"/>
                        <a:pt x="186" y="64"/>
                        <a:pt x="186" y="64"/>
                      </a:cubicBezTo>
                      <a:cubicBezTo>
                        <a:pt x="185" y="63"/>
                        <a:pt x="183" y="62"/>
                        <a:pt x="182" y="61"/>
                      </a:cubicBezTo>
                      <a:cubicBezTo>
                        <a:pt x="182" y="60"/>
                        <a:pt x="182" y="60"/>
                        <a:pt x="182" y="60"/>
                      </a:cubicBezTo>
                      <a:cubicBezTo>
                        <a:pt x="182" y="61"/>
                        <a:pt x="182" y="61"/>
                        <a:pt x="182" y="61"/>
                      </a:cubicBezTo>
                      <a:cubicBezTo>
                        <a:pt x="178" y="61"/>
                        <a:pt x="178" y="61"/>
                        <a:pt x="178" y="61"/>
                      </a:cubicBezTo>
                      <a:cubicBezTo>
                        <a:pt x="176" y="60"/>
                        <a:pt x="174" y="60"/>
                        <a:pt x="173" y="58"/>
                      </a:cubicBezTo>
                      <a:cubicBezTo>
                        <a:pt x="172" y="55"/>
                        <a:pt x="172" y="55"/>
                        <a:pt x="172" y="55"/>
                      </a:cubicBezTo>
                      <a:cubicBezTo>
                        <a:pt x="172" y="55"/>
                        <a:pt x="172" y="55"/>
                        <a:pt x="172" y="55"/>
                      </a:cubicBezTo>
                      <a:cubicBezTo>
                        <a:pt x="171" y="54"/>
                        <a:pt x="171" y="54"/>
                        <a:pt x="171" y="54"/>
                      </a:cubicBezTo>
                      <a:cubicBezTo>
                        <a:pt x="171" y="33"/>
                        <a:pt x="171" y="33"/>
                        <a:pt x="171" y="33"/>
                      </a:cubicBezTo>
                      <a:cubicBezTo>
                        <a:pt x="169" y="32"/>
                        <a:pt x="166" y="30"/>
                        <a:pt x="164" y="28"/>
                      </a:cubicBezTo>
                      <a:cubicBezTo>
                        <a:pt x="158" y="22"/>
                        <a:pt x="158" y="22"/>
                        <a:pt x="158" y="22"/>
                      </a:cubicBezTo>
                      <a:cubicBezTo>
                        <a:pt x="154" y="15"/>
                        <a:pt x="154" y="15"/>
                        <a:pt x="154" y="15"/>
                      </a:cubicBezTo>
                      <a:cubicBezTo>
                        <a:pt x="153" y="14"/>
                        <a:pt x="153" y="11"/>
                        <a:pt x="153" y="8"/>
                      </a:cubicBezTo>
                      <a:cubicBezTo>
                        <a:pt x="154" y="6"/>
                        <a:pt x="154" y="6"/>
                        <a:pt x="154" y="6"/>
                      </a:cubicBezTo>
                      <a:cubicBezTo>
                        <a:pt x="151" y="2"/>
                        <a:pt x="151" y="2"/>
                        <a:pt x="151" y="2"/>
                      </a:cubicBezTo>
                      <a:cubicBezTo>
                        <a:pt x="150" y="5"/>
                        <a:pt x="150" y="5"/>
                        <a:pt x="150" y="5"/>
                      </a:cubicBezTo>
                      <a:cubicBezTo>
                        <a:pt x="147" y="12"/>
                        <a:pt x="147" y="12"/>
                        <a:pt x="147" y="12"/>
                      </a:cubicBezTo>
                      <a:cubicBezTo>
                        <a:pt x="146" y="12"/>
                        <a:pt x="146" y="12"/>
                        <a:pt x="146" y="12"/>
                      </a:cubicBezTo>
                      <a:cubicBezTo>
                        <a:pt x="143" y="12"/>
                        <a:pt x="140" y="12"/>
                        <a:pt x="137" y="10"/>
                      </a:cubicBezTo>
                      <a:cubicBezTo>
                        <a:pt x="135" y="10"/>
                        <a:pt x="134" y="8"/>
                        <a:pt x="134" y="5"/>
                      </a:cubicBezTo>
                      <a:cubicBezTo>
                        <a:pt x="134" y="4"/>
                        <a:pt x="134" y="4"/>
                        <a:pt x="134" y="4"/>
                      </a:cubicBezTo>
                      <a:cubicBezTo>
                        <a:pt x="132" y="4"/>
                        <a:pt x="132" y="4"/>
                        <a:pt x="132" y="4"/>
                      </a:cubicBezTo>
                      <a:cubicBezTo>
                        <a:pt x="124" y="6"/>
                        <a:pt x="124" y="6"/>
                        <a:pt x="124" y="6"/>
                      </a:cubicBezTo>
                      <a:cubicBezTo>
                        <a:pt x="118" y="0"/>
                        <a:pt x="118" y="0"/>
                        <a:pt x="118" y="0"/>
                      </a:cubicBezTo>
                      <a:cubicBezTo>
                        <a:pt x="116" y="0"/>
                        <a:pt x="116" y="0"/>
                        <a:pt x="116" y="0"/>
                      </a:cubicBezTo>
                      <a:cubicBezTo>
                        <a:pt x="114" y="2"/>
                        <a:pt x="114" y="2"/>
                        <a:pt x="114" y="2"/>
                      </a:cubicBezTo>
                      <a:cubicBezTo>
                        <a:pt x="117" y="6"/>
                        <a:pt x="117" y="6"/>
                        <a:pt x="117" y="6"/>
                      </a:cubicBezTo>
                      <a:cubicBezTo>
                        <a:pt x="118" y="7"/>
                        <a:pt x="118" y="7"/>
                        <a:pt x="118" y="7"/>
                      </a:cubicBezTo>
                      <a:cubicBezTo>
                        <a:pt x="114" y="15"/>
                        <a:pt x="114" y="15"/>
                        <a:pt x="114" y="15"/>
                      </a:cubicBezTo>
                      <a:cubicBezTo>
                        <a:pt x="113" y="15"/>
                        <a:pt x="113" y="15"/>
                        <a:pt x="113" y="15"/>
                      </a:cubicBezTo>
                      <a:cubicBezTo>
                        <a:pt x="113" y="16"/>
                        <a:pt x="113" y="16"/>
                        <a:pt x="113" y="16"/>
                      </a:cubicBezTo>
                      <a:cubicBezTo>
                        <a:pt x="113" y="16"/>
                        <a:pt x="113" y="16"/>
                        <a:pt x="113" y="16"/>
                      </a:cubicBezTo>
                      <a:cubicBezTo>
                        <a:pt x="106" y="24"/>
                        <a:pt x="106" y="24"/>
                        <a:pt x="106" y="24"/>
                      </a:cubicBezTo>
                      <a:cubicBezTo>
                        <a:pt x="105" y="24"/>
                        <a:pt x="105" y="24"/>
                        <a:pt x="105" y="24"/>
                      </a:cubicBezTo>
                      <a:cubicBezTo>
                        <a:pt x="104" y="24"/>
                        <a:pt x="104" y="24"/>
                        <a:pt x="104" y="24"/>
                      </a:cubicBezTo>
                      <a:cubicBezTo>
                        <a:pt x="93" y="25"/>
                        <a:pt x="93" y="25"/>
                        <a:pt x="93" y="25"/>
                      </a:cubicBezTo>
                      <a:lnTo>
                        <a:pt x="86" y="23"/>
                      </a:ln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1" name="ïṥļîdè">
                  <a:extLst>
                    <a:ext uri="{FF2B5EF4-FFF2-40B4-BE49-F238E27FC236}">
                      <a16:creationId xmlns:a16="http://schemas.microsoft.com/office/drawing/2014/main" id="{8C8DDFD1-73EC-4FC4-B91E-4573F91E5233}"/>
                    </a:ext>
                  </a:extLst>
                </p:cNvPr>
                <p:cNvSpPr/>
                <p:nvPr/>
              </p:nvSpPr>
              <p:spPr bwMode="auto">
                <a:xfrm>
                  <a:off x="7840312" y="2016284"/>
                  <a:ext cx="912078" cy="618602"/>
                </a:xfrm>
                <a:custGeom>
                  <a:avLst/>
                  <a:gdLst>
                    <a:gd name="T0" fmla="*/ 47 w 268"/>
                    <a:gd name="T1" fmla="*/ 3 h 182"/>
                    <a:gd name="T2" fmla="*/ 36 w 268"/>
                    <a:gd name="T3" fmla="*/ 6 h 182"/>
                    <a:gd name="T4" fmla="*/ 34 w 268"/>
                    <a:gd name="T5" fmla="*/ 10 h 182"/>
                    <a:gd name="T6" fmla="*/ 29 w 268"/>
                    <a:gd name="T7" fmla="*/ 18 h 182"/>
                    <a:gd name="T8" fmla="*/ 21 w 268"/>
                    <a:gd name="T9" fmla="*/ 24 h 182"/>
                    <a:gd name="T10" fmla="*/ 11 w 268"/>
                    <a:gd name="T11" fmla="*/ 17 h 182"/>
                    <a:gd name="T12" fmla="*/ 0 w 268"/>
                    <a:gd name="T13" fmla="*/ 20 h 182"/>
                    <a:gd name="T14" fmla="*/ 16 w 268"/>
                    <a:gd name="T15" fmla="*/ 30 h 182"/>
                    <a:gd name="T16" fmla="*/ 17 w 268"/>
                    <a:gd name="T17" fmla="*/ 32 h 182"/>
                    <a:gd name="T18" fmla="*/ 18 w 268"/>
                    <a:gd name="T19" fmla="*/ 52 h 182"/>
                    <a:gd name="T20" fmla="*/ 30 w 268"/>
                    <a:gd name="T21" fmla="*/ 76 h 182"/>
                    <a:gd name="T22" fmla="*/ 38 w 268"/>
                    <a:gd name="T23" fmla="*/ 68 h 182"/>
                    <a:gd name="T24" fmla="*/ 49 w 268"/>
                    <a:gd name="T25" fmla="*/ 66 h 182"/>
                    <a:gd name="T26" fmla="*/ 49 w 268"/>
                    <a:gd name="T27" fmla="*/ 66 h 182"/>
                    <a:gd name="T28" fmla="*/ 60 w 268"/>
                    <a:gd name="T29" fmla="*/ 78 h 182"/>
                    <a:gd name="T30" fmla="*/ 63 w 268"/>
                    <a:gd name="T31" fmla="*/ 88 h 182"/>
                    <a:gd name="T32" fmla="*/ 62 w 268"/>
                    <a:gd name="T33" fmla="*/ 98 h 182"/>
                    <a:gd name="T34" fmla="*/ 69 w 268"/>
                    <a:gd name="T35" fmla="*/ 107 h 182"/>
                    <a:gd name="T36" fmla="*/ 79 w 268"/>
                    <a:gd name="T37" fmla="*/ 104 h 182"/>
                    <a:gd name="T38" fmla="*/ 84 w 268"/>
                    <a:gd name="T39" fmla="*/ 109 h 182"/>
                    <a:gd name="T40" fmla="*/ 96 w 268"/>
                    <a:gd name="T41" fmla="*/ 114 h 182"/>
                    <a:gd name="T42" fmla="*/ 105 w 268"/>
                    <a:gd name="T43" fmla="*/ 111 h 182"/>
                    <a:gd name="T44" fmla="*/ 110 w 268"/>
                    <a:gd name="T45" fmla="*/ 106 h 182"/>
                    <a:gd name="T46" fmla="*/ 116 w 268"/>
                    <a:gd name="T47" fmla="*/ 121 h 182"/>
                    <a:gd name="T48" fmla="*/ 131 w 268"/>
                    <a:gd name="T49" fmla="*/ 137 h 182"/>
                    <a:gd name="T50" fmla="*/ 134 w 268"/>
                    <a:gd name="T51" fmla="*/ 162 h 182"/>
                    <a:gd name="T52" fmla="*/ 144 w 268"/>
                    <a:gd name="T53" fmla="*/ 166 h 182"/>
                    <a:gd name="T54" fmla="*/ 150 w 268"/>
                    <a:gd name="T55" fmla="*/ 182 h 182"/>
                    <a:gd name="T56" fmla="*/ 186 w 268"/>
                    <a:gd name="T57" fmla="*/ 152 h 182"/>
                    <a:gd name="T58" fmla="*/ 200 w 268"/>
                    <a:gd name="T59" fmla="*/ 136 h 182"/>
                    <a:gd name="T60" fmla="*/ 226 w 268"/>
                    <a:gd name="T61" fmla="*/ 114 h 182"/>
                    <a:gd name="T62" fmla="*/ 236 w 268"/>
                    <a:gd name="T63" fmla="*/ 106 h 182"/>
                    <a:gd name="T64" fmla="*/ 238 w 268"/>
                    <a:gd name="T65" fmla="*/ 85 h 182"/>
                    <a:gd name="T66" fmla="*/ 247 w 268"/>
                    <a:gd name="T67" fmla="*/ 84 h 182"/>
                    <a:gd name="T68" fmla="*/ 262 w 268"/>
                    <a:gd name="T69" fmla="*/ 99 h 182"/>
                    <a:gd name="T70" fmla="*/ 259 w 268"/>
                    <a:gd name="T71" fmla="*/ 88 h 182"/>
                    <a:gd name="T72" fmla="*/ 268 w 268"/>
                    <a:gd name="T73" fmla="*/ 79 h 182"/>
                    <a:gd name="T74" fmla="*/ 263 w 268"/>
                    <a:gd name="T75" fmla="*/ 63 h 182"/>
                    <a:gd name="T76" fmla="*/ 246 w 268"/>
                    <a:gd name="T77" fmla="*/ 55 h 182"/>
                    <a:gd name="T78" fmla="*/ 240 w 268"/>
                    <a:gd name="T79" fmla="*/ 54 h 182"/>
                    <a:gd name="T80" fmla="*/ 234 w 268"/>
                    <a:gd name="T81" fmla="*/ 55 h 182"/>
                    <a:gd name="T82" fmla="*/ 223 w 268"/>
                    <a:gd name="T83" fmla="*/ 55 h 182"/>
                    <a:gd name="T84" fmla="*/ 222 w 268"/>
                    <a:gd name="T85" fmla="*/ 69 h 182"/>
                    <a:gd name="T86" fmla="*/ 208 w 268"/>
                    <a:gd name="T87" fmla="*/ 72 h 182"/>
                    <a:gd name="T88" fmla="*/ 188 w 268"/>
                    <a:gd name="T89" fmla="*/ 54 h 182"/>
                    <a:gd name="T90" fmla="*/ 183 w 268"/>
                    <a:gd name="T91" fmla="*/ 44 h 182"/>
                    <a:gd name="T92" fmla="*/ 184 w 268"/>
                    <a:gd name="T93" fmla="*/ 50 h 182"/>
                    <a:gd name="T94" fmla="*/ 179 w 268"/>
                    <a:gd name="T95" fmla="*/ 60 h 182"/>
                    <a:gd name="T96" fmla="*/ 168 w 268"/>
                    <a:gd name="T97" fmla="*/ 57 h 182"/>
                    <a:gd name="T98" fmla="*/ 166 w 268"/>
                    <a:gd name="T99" fmla="*/ 47 h 182"/>
                    <a:gd name="T100" fmla="*/ 156 w 268"/>
                    <a:gd name="T101" fmla="*/ 43 h 182"/>
                    <a:gd name="T102" fmla="*/ 144 w 268"/>
                    <a:gd name="T103" fmla="*/ 35 h 182"/>
                    <a:gd name="T104" fmla="*/ 128 w 268"/>
                    <a:gd name="T105" fmla="*/ 29 h 182"/>
                    <a:gd name="T106" fmla="*/ 117 w 268"/>
                    <a:gd name="T107" fmla="*/ 34 h 182"/>
                    <a:gd name="T108" fmla="*/ 112 w 268"/>
                    <a:gd name="T109" fmla="*/ 24 h 182"/>
                    <a:gd name="T110" fmla="*/ 98 w 268"/>
                    <a:gd name="T111" fmla="*/ 24 h 182"/>
                    <a:gd name="T112" fmla="*/ 82 w 268"/>
                    <a:gd name="T113" fmla="*/ 27 h 182"/>
                    <a:gd name="T114" fmla="*/ 67 w 268"/>
                    <a:gd name="T115" fmla="*/ 26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268" h="182">
                      <a:moveTo>
                        <a:pt x="52" y="9"/>
                      </a:moveTo>
                      <a:cubicBezTo>
                        <a:pt x="51" y="0"/>
                        <a:pt x="51" y="0"/>
                        <a:pt x="51" y="0"/>
                      </a:cubicBezTo>
                      <a:cubicBezTo>
                        <a:pt x="47" y="3"/>
                        <a:pt x="47" y="3"/>
                        <a:pt x="47" y="3"/>
                      </a:cubicBezTo>
                      <a:cubicBezTo>
                        <a:pt x="46" y="3"/>
                        <a:pt x="46" y="3"/>
                        <a:pt x="46" y="3"/>
                      </a:cubicBezTo>
                      <a:cubicBezTo>
                        <a:pt x="37" y="6"/>
                        <a:pt x="37" y="6"/>
                        <a:pt x="37" y="6"/>
                      </a:cubicBezTo>
                      <a:cubicBezTo>
                        <a:pt x="36" y="6"/>
                        <a:pt x="36" y="6"/>
                        <a:pt x="36" y="6"/>
                      </a:cubicBezTo>
                      <a:cubicBezTo>
                        <a:pt x="35" y="5"/>
                        <a:pt x="35" y="5"/>
                        <a:pt x="35" y="5"/>
                      </a:cubicBezTo>
                      <a:cubicBezTo>
                        <a:pt x="35" y="10"/>
                        <a:pt x="35" y="10"/>
                        <a:pt x="35" y="10"/>
                      </a:cubicBezTo>
                      <a:cubicBezTo>
                        <a:pt x="34" y="10"/>
                        <a:pt x="34" y="10"/>
                        <a:pt x="34" y="10"/>
                      </a:cubicBezTo>
                      <a:cubicBezTo>
                        <a:pt x="30" y="17"/>
                        <a:pt x="30" y="17"/>
                        <a:pt x="30" y="17"/>
                      </a:cubicBezTo>
                      <a:cubicBezTo>
                        <a:pt x="29" y="17"/>
                        <a:pt x="29" y="17"/>
                        <a:pt x="29" y="17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29" y="18"/>
                        <a:pt x="29" y="18"/>
                        <a:pt x="29" y="18"/>
                      </a:cubicBezTo>
                      <a:cubicBezTo>
                        <a:pt x="22" y="24"/>
                        <a:pt x="22" y="24"/>
                        <a:pt x="22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1" y="24"/>
                        <a:pt x="21" y="24"/>
                        <a:pt x="21" y="24"/>
                      </a:cubicBezTo>
                      <a:cubicBezTo>
                        <a:pt x="20" y="24"/>
                        <a:pt x="20" y="24"/>
                        <a:pt x="20" y="24"/>
                      </a:cubicBezTo>
                      <a:cubicBezTo>
                        <a:pt x="15" y="22"/>
                        <a:pt x="12" y="19"/>
                        <a:pt x="11" y="17"/>
                      </a:cubicBezTo>
                      <a:cubicBezTo>
                        <a:pt x="10" y="16"/>
                        <a:pt x="10" y="16"/>
                        <a:pt x="9" y="16"/>
                      </a:cubicBezTo>
                      <a:cubicBezTo>
                        <a:pt x="4" y="17"/>
                        <a:pt x="4" y="17"/>
                        <a:pt x="4" y="17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9" y="27"/>
                        <a:pt x="9" y="27"/>
                        <a:pt x="9" y="27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16" y="30"/>
                        <a:pt x="16" y="30"/>
                        <a:pt x="16" y="30"/>
                      </a:cubicBezTo>
                      <a:cubicBezTo>
                        <a:pt x="17" y="31"/>
                        <a:pt x="17" y="31"/>
                        <a:pt x="17" y="31"/>
                      </a:cubicBezTo>
                      <a:cubicBezTo>
                        <a:pt x="17" y="32"/>
                        <a:pt x="17" y="32"/>
                        <a:pt x="17" y="32"/>
                      </a:cubicBezTo>
                      <a:cubicBezTo>
                        <a:pt x="18" y="40"/>
                        <a:pt x="18" y="40"/>
                        <a:pt x="18" y="40"/>
                      </a:cubicBezTo>
                      <a:cubicBezTo>
                        <a:pt x="18" y="40"/>
                        <a:pt x="18" y="40"/>
                        <a:pt x="18" y="40"/>
                      </a:cubicBezTo>
                      <a:cubicBezTo>
                        <a:pt x="18" y="52"/>
                        <a:pt x="18" y="52"/>
                        <a:pt x="18" y="52"/>
                      </a:cubicBezTo>
                      <a:cubicBezTo>
                        <a:pt x="20" y="59"/>
                        <a:pt x="20" y="59"/>
                        <a:pt x="20" y="59"/>
                      </a:cubicBezTo>
                      <a:cubicBezTo>
                        <a:pt x="25" y="70"/>
                        <a:pt x="25" y="70"/>
                        <a:pt x="25" y="70"/>
                      </a:cubicBezTo>
                      <a:cubicBezTo>
                        <a:pt x="30" y="76"/>
                        <a:pt x="30" y="76"/>
                        <a:pt x="30" y="76"/>
                      </a:cubicBezTo>
                      <a:cubicBezTo>
                        <a:pt x="35" y="72"/>
                        <a:pt x="35" y="72"/>
                        <a:pt x="35" y="72"/>
                      </a:cubicBezTo>
                      <a:cubicBezTo>
                        <a:pt x="38" y="68"/>
                        <a:pt x="38" y="68"/>
                        <a:pt x="38" y="68"/>
                      </a:cubicBezTo>
                      <a:cubicBezTo>
                        <a:pt x="38" y="68"/>
                        <a:pt x="38" y="68"/>
                        <a:pt x="38" y="68"/>
                      </a:cubicBezTo>
                      <a:cubicBezTo>
                        <a:pt x="38" y="68"/>
                        <a:pt x="38" y="68"/>
                        <a:pt x="38" y="68"/>
                      </a:cubicBezTo>
                      <a:cubicBezTo>
                        <a:pt x="44" y="61"/>
                        <a:pt x="44" y="61"/>
                        <a:pt x="44" y="61"/>
                      </a:cubicBezTo>
                      <a:cubicBezTo>
                        <a:pt x="49" y="66"/>
                        <a:pt x="49" y="66"/>
                        <a:pt x="49" y="66"/>
                      </a:cubicBezTo>
                      <a:cubicBezTo>
                        <a:pt x="49" y="66"/>
                        <a:pt x="49" y="66"/>
                        <a:pt x="49" y="66"/>
                      </a:cubicBezTo>
                      <a:cubicBezTo>
                        <a:pt x="49" y="66"/>
                        <a:pt x="49" y="66"/>
                        <a:pt x="49" y="66"/>
                      </a:cubicBezTo>
                      <a:cubicBezTo>
                        <a:pt x="49" y="66"/>
                        <a:pt x="49" y="66"/>
                        <a:pt x="49" y="66"/>
                      </a:cubicBezTo>
                      <a:cubicBezTo>
                        <a:pt x="49" y="66"/>
                        <a:pt x="49" y="66"/>
                        <a:pt x="49" y="66"/>
                      </a:cubicBezTo>
                      <a:cubicBezTo>
                        <a:pt x="54" y="76"/>
                        <a:pt x="54" y="76"/>
                        <a:pt x="54" y="76"/>
                      </a:cubicBezTo>
                      <a:cubicBezTo>
                        <a:pt x="60" y="78"/>
                        <a:pt x="60" y="78"/>
                        <a:pt x="60" y="78"/>
                      </a:cubicBezTo>
                      <a:cubicBezTo>
                        <a:pt x="63" y="88"/>
                        <a:pt x="63" y="88"/>
                        <a:pt x="63" y="88"/>
                      </a:cubicBezTo>
                      <a:cubicBezTo>
                        <a:pt x="63" y="88"/>
                        <a:pt x="63" y="88"/>
                        <a:pt x="63" y="88"/>
                      </a:cubicBezTo>
                      <a:cubicBezTo>
                        <a:pt x="63" y="88"/>
                        <a:pt x="63" y="88"/>
                        <a:pt x="63" y="88"/>
                      </a:cubicBezTo>
                      <a:cubicBezTo>
                        <a:pt x="62" y="97"/>
                        <a:pt x="62" y="97"/>
                        <a:pt x="62" y="97"/>
                      </a:cubicBezTo>
                      <a:cubicBezTo>
                        <a:pt x="62" y="98"/>
                        <a:pt x="62" y="98"/>
                        <a:pt x="62" y="98"/>
                      </a:cubicBezTo>
                      <a:cubicBezTo>
                        <a:pt x="62" y="98"/>
                        <a:pt x="62" y="98"/>
                        <a:pt x="62" y="98"/>
                      </a:cubicBezTo>
                      <a:cubicBezTo>
                        <a:pt x="60" y="106"/>
                        <a:pt x="60" y="106"/>
                        <a:pt x="60" y="106"/>
                      </a:cubicBezTo>
                      <a:cubicBezTo>
                        <a:pt x="64" y="110"/>
                        <a:pt x="64" y="110"/>
                        <a:pt x="64" y="110"/>
                      </a:cubicBezTo>
                      <a:cubicBezTo>
                        <a:pt x="69" y="107"/>
                        <a:pt x="69" y="107"/>
                        <a:pt x="69" y="107"/>
                      </a:cubicBezTo>
                      <a:cubicBezTo>
                        <a:pt x="74" y="102"/>
                        <a:pt x="74" y="102"/>
                        <a:pt x="74" y="102"/>
                      </a:cubicBezTo>
                      <a:cubicBezTo>
                        <a:pt x="75" y="103"/>
                        <a:pt x="75" y="103"/>
                        <a:pt x="75" y="103"/>
                      </a:cubicBezTo>
                      <a:cubicBezTo>
                        <a:pt x="79" y="104"/>
                        <a:pt x="79" y="104"/>
                        <a:pt x="79" y="104"/>
                      </a:cubicBezTo>
                      <a:cubicBezTo>
                        <a:pt x="79" y="104"/>
                        <a:pt x="79" y="104"/>
                        <a:pt x="79" y="104"/>
                      </a:cubicBezTo>
                      <a:cubicBezTo>
                        <a:pt x="79" y="104"/>
                        <a:pt x="79" y="104"/>
                        <a:pt x="79" y="104"/>
                      </a:cubicBezTo>
                      <a:cubicBezTo>
                        <a:pt x="84" y="109"/>
                        <a:pt x="84" y="109"/>
                        <a:pt x="84" y="109"/>
                      </a:cubicBezTo>
                      <a:cubicBezTo>
                        <a:pt x="89" y="108"/>
                        <a:pt x="89" y="108"/>
                        <a:pt x="89" y="108"/>
                      </a:cubicBezTo>
                      <a:cubicBezTo>
                        <a:pt x="93" y="106"/>
                        <a:pt x="95" y="108"/>
                        <a:pt x="96" y="110"/>
                      </a:cubicBezTo>
                      <a:cubicBezTo>
                        <a:pt x="96" y="114"/>
                        <a:pt x="96" y="114"/>
                        <a:pt x="96" y="114"/>
                      </a:cubicBezTo>
                      <a:cubicBezTo>
                        <a:pt x="97" y="114"/>
                        <a:pt x="97" y="114"/>
                        <a:pt x="97" y="114"/>
                      </a:cubicBezTo>
                      <a:cubicBezTo>
                        <a:pt x="102" y="116"/>
                        <a:pt x="102" y="116"/>
                        <a:pt x="102" y="116"/>
                      </a:cubicBezTo>
                      <a:cubicBezTo>
                        <a:pt x="105" y="111"/>
                        <a:pt x="105" y="111"/>
                        <a:pt x="105" y="111"/>
                      </a:cubicBezTo>
                      <a:cubicBezTo>
                        <a:pt x="105" y="109"/>
                        <a:pt x="105" y="109"/>
                        <a:pt x="105" y="109"/>
                      </a:cubicBezTo>
                      <a:cubicBezTo>
                        <a:pt x="105" y="107"/>
                        <a:pt x="105" y="106"/>
                        <a:pt x="106" y="105"/>
                      </a:cubicBezTo>
                      <a:cubicBezTo>
                        <a:pt x="110" y="106"/>
                        <a:pt x="110" y="106"/>
                        <a:pt x="110" y="106"/>
                      </a:cubicBezTo>
                      <a:cubicBezTo>
                        <a:pt x="114" y="108"/>
                        <a:pt x="116" y="110"/>
                        <a:pt x="116" y="114"/>
                      </a:cubicBezTo>
                      <a:cubicBezTo>
                        <a:pt x="116" y="116"/>
                        <a:pt x="116" y="116"/>
                        <a:pt x="116" y="116"/>
                      </a:cubicBezTo>
                      <a:cubicBezTo>
                        <a:pt x="116" y="121"/>
                        <a:pt x="116" y="121"/>
                        <a:pt x="116" y="121"/>
                      </a:cubicBezTo>
                      <a:cubicBezTo>
                        <a:pt x="120" y="128"/>
                        <a:pt x="120" y="128"/>
                        <a:pt x="120" y="128"/>
                      </a:cubicBezTo>
                      <a:cubicBezTo>
                        <a:pt x="125" y="133"/>
                        <a:pt x="125" y="133"/>
                        <a:pt x="125" y="133"/>
                      </a:cubicBezTo>
                      <a:cubicBezTo>
                        <a:pt x="127" y="135"/>
                        <a:pt x="129" y="136"/>
                        <a:pt x="131" y="137"/>
                      </a:cubicBezTo>
                      <a:cubicBezTo>
                        <a:pt x="132" y="137"/>
                        <a:pt x="132" y="137"/>
                        <a:pt x="132" y="137"/>
                      </a:cubicBezTo>
                      <a:cubicBezTo>
                        <a:pt x="133" y="138"/>
                        <a:pt x="134" y="140"/>
                        <a:pt x="134" y="144"/>
                      </a:cubicBezTo>
                      <a:cubicBezTo>
                        <a:pt x="134" y="162"/>
                        <a:pt x="134" y="162"/>
                        <a:pt x="134" y="162"/>
                      </a:cubicBezTo>
                      <a:cubicBezTo>
                        <a:pt x="134" y="164"/>
                        <a:pt x="136" y="165"/>
                        <a:pt x="137" y="165"/>
                      </a:cubicBezTo>
                      <a:cubicBezTo>
                        <a:pt x="138" y="165"/>
                        <a:pt x="138" y="165"/>
                        <a:pt x="138" y="165"/>
                      </a:cubicBezTo>
                      <a:cubicBezTo>
                        <a:pt x="140" y="164"/>
                        <a:pt x="142" y="164"/>
                        <a:pt x="144" y="166"/>
                      </a:cubicBezTo>
                      <a:cubicBezTo>
                        <a:pt x="145" y="167"/>
                        <a:pt x="145" y="167"/>
                        <a:pt x="145" y="167"/>
                      </a:cubicBezTo>
                      <a:cubicBezTo>
                        <a:pt x="147" y="168"/>
                        <a:pt x="148" y="169"/>
                        <a:pt x="149" y="172"/>
                      </a:cubicBezTo>
                      <a:cubicBezTo>
                        <a:pt x="150" y="182"/>
                        <a:pt x="150" y="182"/>
                        <a:pt x="150" y="182"/>
                      </a:cubicBezTo>
                      <a:cubicBezTo>
                        <a:pt x="159" y="164"/>
                        <a:pt x="159" y="164"/>
                        <a:pt x="159" y="164"/>
                      </a:cubicBezTo>
                      <a:cubicBezTo>
                        <a:pt x="162" y="154"/>
                        <a:pt x="165" y="148"/>
                        <a:pt x="169" y="147"/>
                      </a:cubicBezTo>
                      <a:cubicBezTo>
                        <a:pt x="173" y="146"/>
                        <a:pt x="178" y="148"/>
                        <a:pt x="186" y="152"/>
                      </a:cubicBezTo>
                      <a:cubicBezTo>
                        <a:pt x="212" y="154"/>
                        <a:pt x="212" y="154"/>
                        <a:pt x="212" y="154"/>
                      </a:cubicBezTo>
                      <a:cubicBezTo>
                        <a:pt x="212" y="148"/>
                        <a:pt x="212" y="148"/>
                        <a:pt x="212" y="148"/>
                      </a:cubicBezTo>
                      <a:cubicBezTo>
                        <a:pt x="200" y="136"/>
                        <a:pt x="200" y="136"/>
                        <a:pt x="200" y="136"/>
                      </a:cubicBezTo>
                      <a:cubicBezTo>
                        <a:pt x="195" y="133"/>
                        <a:pt x="192" y="131"/>
                        <a:pt x="193" y="129"/>
                      </a:cubicBezTo>
                      <a:cubicBezTo>
                        <a:pt x="202" y="130"/>
                        <a:pt x="202" y="130"/>
                        <a:pt x="202" y="130"/>
                      </a:cubicBezTo>
                      <a:cubicBezTo>
                        <a:pt x="211" y="132"/>
                        <a:pt x="219" y="128"/>
                        <a:pt x="226" y="114"/>
                      </a:cubicBezTo>
                      <a:cubicBezTo>
                        <a:pt x="226" y="114"/>
                        <a:pt x="226" y="114"/>
                        <a:pt x="226" y="114"/>
                      </a:cubicBezTo>
                      <a:cubicBezTo>
                        <a:pt x="227" y="114"/>
                        <a:pt x="227" y="114"/>
                        <a:pt x="227" y="114"/>
                      </a:cubicBezTo>
                      <a:cubicBezTo>
                        <a:pt x="236" y="106"/>
                        <a:pt x="236" y="106"/>
                        <a:pt x="236" y="106"/>
                      </a:cubicBezTo>
                      <a:cubicBezTo>
                        <a:pt x="237" y="87"/>
                        <a:pt x="237" y="87"/>
                        <a:pt x="237" y="87"/>
                      </a:cubicBezTo>
                      <a:cubicBezTo>
                        <a:pt x="237" y="85"/>
                        <a:pt x="237" y="85"/>
                        <a:pt x="237" y="85"/>
                      </a:cubicBezTo>
                      <a:cubicBezTo>
                        <a:pt x="238" y="85"/>
                        <a:pt x="238" y="85"/>
                        <a:pt x="238" y="85"/>
                      </a:cubicBezTo>
                      <a:cubicBezTo>
                        <a:pt x="239" y="85"/>
                        <a:pt x="239" y="85"/>
                        <a:pt x="239" y="85"/>
                      </a:cubicBezTo>
                      <a:cubicBezTo>
                        <a:pt x="246" y="84"/>
                        <a:pt x="246" y="84"/>
                        <a:pt x="246" y="84"/>
                      </a:cubicBezTo>
                      <a:cubicBezTo>
                        <a:pt x="247" y="84"/>
                        <a:pt x="247" y="84"/>
                        <a:pt x="247" y="84"/>
                      </a:cubicBezTo>
                      <a:cubicBezTo>
                        <a:pt x="248" y="84"/>
                        <a:pt x="248" y="84"/>
                        <a:pt x="248" y="84"/>
                      </a:cubicBezTo>
                      <a:cubicBezTo>
                        <a:pt x="248" y="84"/>
                        <a:pt x="248" y="84"/>
                        <a:pt x="248" y="84"/>
                      </a:cubicBezTo>
                      <a:cubicBezTo>
                        <a:pt x="262" y="99"/>
                        <a:pt x="262" y="99"/>
                        <a:pt x="262" y="99"/>
                      </a:cubicBezTo>
                      <a:cubicBezTo>
                        <a:pt x="266" y="98"/>
                        <a:pt x="266" y="98"/>
                        <a:pt x="266" y="98"/>
                      </a:cubicBezTo>
                      <a:cubicBezTo>
                        <a:pt x="266" y="95"/>
                        <a:pt x="266" y="95"/>
                        <a:pt x="266" y="95"/>
                      </a:cubicBezTo>
                      <a:cubicBezTo>
                        <a:pt x="259" y="88"/>
                        <a:pt x="259" y="88"/>
                        <a:pt x="259" y="88"/>
                      </a:cubicBezTo>
                      <a:cubicBezTo>
                        <a:pt x="258" y="87"/>
                        <a:pt x="258" y="87"/>
                        <a:pt x="258" y="87"/>
                      </a:cubicBezTo>
                      <a:cubicBezTo>
                        <a:pt x="257" y="86"/>
                        <a:pt x="257" y="86"/>
                        <a:pt x="257" y="86"/>
                      </a:cubicBezTo>
                      <a:cubicBezTo>
                        <a:pt x="268" y="79"/>
                        <a:pt x="268" y="79"/>
                        <a:pt x="268" y="79"/>
                      </a:cubicBezTo>
                      <a:cubicBezTo>
                        <a:pt x="268" y="62"/>
                        <a:pt x="268" y="62"/>
                        <a:pt x="268" y="62"/>
                      </a:cubicBezTo>
                      <a:cubicBezTo>
                        <a:pt x="263" y="63"/>
                        <a:pt x="263" y="63"/>
                        <a:pt x="263" y="63"/>
                      </a:cubicBezTo>
                      <a:cubicBezTo>
                        <a:pt x="263" y="63"/>
                        <a:pt x="263" y="63"/>
                        <a:pt x="263" y="63"/>
                      </a:cubicBezTo>
                      <a:cubicBezTo>
                        <a:pt x="262" y="63"/>
                        <a:pt x="262" y="63"/>
                        <a:pt x="262" y="63"/>
                      </a:cubicBezTo>
                      <a:cubicBezTo>
                        <a:pt x="256" y="60"/>
                        <a:pt x="256" y="60"/>
                        <a:pt x="256" y="60"/>
                      </a:cubicBezTo>
                      <a:cubicBezTo>
                        <a:pt x="254" y="60"/>
                        <a:pt x="250" y="58"/>
                        <a:pt x="246" y="55"/>
                      </a:cubicBezTo>
                      <a:cubicBezTo>
                        <a:pt x="243" y="54"/>
                        <a:pt x="242" y="53"/>
                        <a:pt x="242" y="51"/>
                      </a:cubicBezTo>
                      <a:cubicBezTo>
                        <a:pt x="242" y="52"/>
                        <a:pt x="242" y="52"/>
                        <a:pt x="242" y="52"/>
                      </a:cubicBezTo>
                      <a:cubicBezTo>
                        <a:pt x="242" y="53"/>
                        <a:pt x="241" y="54"/>
                        <a:pt x="240" y="54"/>
                      </a:cubicBezTo>
                      <a:cubicBezTo>
                        <a:pt x="239" y="55"/>
                        <a:pt x="238" y="56"/>
                        <a:pt x="235" y="56"/>
                      </a:cubicBezTo>
                      <a:cubicBezTo>
                        <a:pt x="234" y="56"/>
                        <a:pt x="234" y="56"/>
                        <a:pt x="234" y="56"/>
                      </a:cubicBezTo>
                      <a:cubicBezTo>
                        <a:pt x="234" y="55"/>
                        <a:pt x="234" y="55"/>
                        <a:pt x="234" y="55"/>
                      </a:cubicBezTo>
                      <a:cubicBezTo>
                        <a:pt x="234" y="55"/>
                        <a:pt x="234" y="55"/>
                        <a:pt x="234" y="55"/>
                      </a:cubicBezTo>
                      <a:cubicBezTo>
                        <a:pt x="228" y="51"/>
                        <a:pt x="228" y="51"/>
                        <a:pt x="228" y="51"/>
                      </a:cubicBezTo>
                      <a:cubicBezTo>
                        <a:pt x="223" y="55"/>
                        <a:pt x="223" y="55"/>
                        <a:pt x="223" y="55"/>
                      </a:cubicBezTo>
                      <a:cubicBezTo>
                        <a:pt x="221" y="57"/>
                        <a:pt x="219" y="59"/>
                        <a:pt x="219" y="60"/>
                      </a:cubicBezTo>
                      <a:cubicBezTo>
                        <a:pt x="222" y="66"/>
                        <a:pt x="222" y="66"/>
                        <a:pt x="222" y="66"/>
                      </a:cubicBezTo>
                      <a:cubicBezTo>
                        <a:pt x="223" y="67"/>
                        <a:pt x="223" y="68"/>
                        <a:pt x="222" y="69"/>
                      </a:cubicBezTo>
                      <a:cubicBezTo>
                        <a:pt x="222" y="70"/>
                        <a:pt x="220" y="72"/>
                        <a:pt x="217" y="72"/>
                      </a:cubicBezTo>
                      <a:cubicBezTo>
                        <a:pt x="214" y="73"/>
                        <a:pt x="214" y="73"/>
                        <a:pt x="214" y="73"/>
                      </a:cubicBezTo>
                      <a:cubicBezTo>
                        <a:pt x="212" y="74"/>
                        <a:pt x="209" y="74"/>
                        <a:pt x="208" y="72"/>
                      </a:cubicBezTo>
                      <a:cubicBezTo>
                        <a:pt x="207" y="70"/>
                        <a:pt x="207" y="70"/>
                        <a:pt x="207" y="70"/>
                      </a:cubicBezTo>
                      <a:cubicBezTo>
                        <a:pt x="196" y="60"/>
                        <a:pt x="196" y="60"/>
                        <a:pt x="196" y="60"/>
                      </a:cubicBezTo>
                      <a:cubicBezTo>
                        <a:pt x="192" y="58"/>
                        <a:pt x="189" y="56"/>
                        <a:pt x="188" y="54"/>
                      </a:cubicBezTo>
                      <a:cubicBezTo>
                        <a:pt x="187" y="52"/>
                        <a:pt x="186" y="51"/>
                        <a:pt x="187" y="50"/>
                      </a:cubicBezTo>
                      <a:cubicBezTo>
                        <a:pt x="186" y="47"/>
                        <a:pt x="186" y="44"/>
                        <a:pt x="185" y="43"/>
                      </a:cubicBezTo>
                      <a:cubicBezTo>
                        <a:pt x="183" y="44"/>
                        <a:pt x="183" y="44"/>
                        <a:pt x="183" y="44"/>
                      </a:cubicBezTo>
                      <a:cubicBezTo>
                        <a:pt x="182" y="45"/>
                        <a:pt x="182" y="45"/>
                        <a:pt x="182" y="45"/>
                      </a:cubicBezTo>
                      <a:cubicBezTo>
                        <a:pt x="182" y="46"/>
                        <a:pt x="183" y="48"/>
                        <a:pt x="184" y="49"/>
                      </a:cubicBezTo>
                      <a:cubicBezTo>
                        <a:pt x="184" y="50"/>
                        <a:pt x="184" y="50"/>
                        <a:pt x="184" y="50"/>
                      </a:cubicBezTo>
                      <a:cubicBezTo>
                        <a:pt x="185" y="50"/>
                        <a:pt x="185" y="50"/>
                        <a:pt x="185" y="50"/>
                      </a:cubicBezTo>
                      <a:cubicBezTo>
                        <a:pt x="184" y="51"/>
                        <a:pt x="184" y="51"/>
                        <a:pt x="184" y="51"/>
                      </a:cubicBezTo>
                      <a:cubicBezTo>
                        <a:pt x="179" y="60"/>
                        <a:pt x="179" y="60"/>
                        <a:pt x="179" y="60"/>
                      </a:cubicBezTo>
                      <a:cubicBezTo>
                        <a:pt x="170" y="58"/>
                        <a:pt x="170" y="58"/>
                        <a:pt x="170" y="58"/>
                      </a:cubicBezTo>
                      <a:cubicBezTo>
                        <a:pt x="168" y="57"/>
                        <a:pt x="168" y="57"/>
                        <a:pt x="168" y="57"/>
                      </a:cubicBezTo>
                      <a:cubicBezTo>
                        <a:pt x="168" y="57"/>
                        <a:pt x="168" y="57"/>
                        <a:pt x="168" y="57"/>
                      </a:cubicBezTo>
                      <a:cubicBezTo>
                        <a:pt x="168" y="56"/>
                        <a:pt x="168" y="56"/>
                        <a:pt x="168" y="56"/>
                      </a:cubicBezTo>
                      <a:cubicBezTo>
                        <a:pt x="168" y="54"/>
                        <a:pt x="168" y="52"/>
                        <a:pt x="168" y="50"/>
                      </a:cubicBezTo>
                      <a:cubicBezTo>
                        <a:pt x="166" y="47"/>
                        <a:pt x="166" y="47"/>
                        <a:pt x="166" y="47"/>
                      </a:cubicBezTo>
                      <a:cubicBezTo>
                        <a:pt x="159" y="42"/>
                        <a:pt x="159" y="42"/>
                        <a:pt x="159" y="42"/>
                      </a:cubicBezTo>
                      <a:cubicBezTo>
                        <a:pt x="158" y="41"/>
                        <a:pt x="158" y="41"/>
                        <a:pt x="158" y="41"/>
                      </a:cubicBezTo>
                      <a:cubicBezTo>
                        <a:pt x="158" y="42"/>
                        <a:pt x="157" y="42"/>
                        <a:pt x="156" y="43"/>
                      </a:cubicBezTo>
                      <a:cubicBezTo>
                        <a:pt x="149" y="42"/>
                        <a:pt x="149" y="42"/>
                        <a:pt x="149" y="42"/>
                      </a:cubicBezTo>
                      <a:cubicBezTo>
                        <a:pt x="146" y="42"/>
                        <a:pt x="145" y="41"/>
                        <a:pt x="144" y="40"/>
                      </a:cubicBezTo>
                      <a:cubicBezTo>
                        <a:pt x="144" y="39"/>
                        <a:pt x="144" y="37"/>
                        <a:pt x="144" y="35"/>
                      </a:cubicBezTo>
                      <a:cubicBezTo>
                        <a:pt x="145" y="34"/>
                        <a:pt x="145" y="34"/>
                        <a:pt x="145" y="34"/>
                      </a:cubicBezTo>
                      <a:cubicBezTo>
                        <a:pt x="142" y="28"/>
                        <a:pt x="142" y="28"/>
                        <a:pt x="142" y="28"/>
                      </a:cubicBezTo>
                      <a:cubicBezTo>
                        <a:pt x="128" y="29"/>
                        <a:pt x="128" y="29"/>
                        <a:pt x="128" y="29"/>
                      </a:cubicBezTo>
                      <a:cubicBezTo>
                        <a:pt x="128" y="31"/>
                        <a:pt x="128" y="32"/>
                        <a:pt x="127" y="34"/>
                      </a:cubicBezTo>
                      <a:cubicBezTo>
                        <a:pt x="126" y="35"/>
                        <a:pt x="125" y="36"/>
                        <a:pt x="124" y="36"/>
                      </a:cubicBezTo>
                      <a:cubicBezTo>
                        <a:pt x="122" y="36"/>
                        <a:pt x="119" y="36"/>
                        <a:pt x="117" y="34"/>
                      </a:cubicBezTo>
                      <a:cubicBezTo>
                        <a:pt x="117" y="33"/>
                        <a:pt x="117" y="33"/>
                        <a:pt x="117" y="33"/>
                      </a:cubicBezTo>
                      <a:cubicBezTo>
                        <a:pt x="117" y="33"/>
                        <a:pt x="117" y="33"/>
                        <a:pt x="117" y="33"/>
                      </a:cubicBezTo>
                      <a:cubicBezTo>
                        <a:pt x="114" y="30"/>
                        <a:pt x="112" y="27"/>
                        <a:pt x="112" y="24"/>
                      </a:cubicBezTo>
                      <a:cubicBezTo>
                        <a:pt x="110" y="20"/>
                        <a:pt x="110" y="20"/>
                        <a:pt x="110" y="20"/>
                      </a:cubicBezTo>
                      <a:cubicBezTo>
                        <a:pt x="106" y="23"/>
                        <a:pt x="106" y="23"/>
                        <a:pt x="106" y="23"/>
                      </a:cubicBezTo>
                      <a:cubicBezTo>
                        <a:pt x="102" y="25"/>
                        <a:pt x="100" y="25"/>
                        <a:pt x="98" y="24"/>
                      </a:cubicBezTo>
                      <a:cubicBezTo>
                        <a:pt x="97" y="23"/>
                        <a:pt x="97" y="23"/>
                        <a:pt x="97" y="23"/>
                      </a:cubicBezTo>
                      <a:cubicBezTo>
                        <a:pt x="93" y="24"/>
                        <a:pt x="93" y="24"/>
                        <a:pt x="93" y="24"/>
                      </a:cubicBezTo>
                      <a:cubicBezTo>
                        <a:pt x="82" y="27"/>
                        <a:pt x="82" y="27"/>
                        <a:pt x="82" y="27"/>
                      </a:cubicBezTo>
                      <a:cubicBezTo>
                        <a:pt x="80" y="29"/>
                        <a:pt x="78" y="29"/>
                        <a:pt x="76" y="29"/>
                      </a:cubicBezTo>
                      <a:cubicBezTo>
                        <a:pt x="75" y="29"/>
                        <a:pt x="75" y="29"/>
                        <a:pt x="75" y="29"/>
                      </a:cubicBezTo>
                      <a:cubicBezTo>
                        <a:pt x="71" y="29"/>
                        <a:pt x="68" y="28"/>
                        <a:pt x="67" y="26"/>
                      </a:cubicBezTo>
                      <a:cubicBezTo>
                        <a:pt x="60" y="21"/>
                        <a:pt x="60" y="21"/>
                        <a:pt x="60" y="21"/>
                      </a:cubicBezTo>
                      <a:lnTo>
                        <a:pt x="52" y="9"/>
                      </a:ln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2" name="íṥlíďê">
                  <a:extLst>
                    <a:ext uri="{FF2B5EF4-FFF2-40B4-BE49-F238E27FC236}">
                      <a16:creationId xmlns:a16="http://schemas.microsoft.com/office/drawing/2014/main" id="{2288E458-E10B-45C7-A19C-7A99373BCAE8}"/>
                    </a:ext>
                  </a:extLst>
                </p:cNvPr>
                <p:cNvSpPr/>
                <p:nvPr/>
              </p:nvSpPr>
              <p:spPr bwMode="auto">
                <a:xfrm>
                  <a:off x="7646100" y="1134417"/>
                  <a:ext cx="1225695" cy="1116360"/>
                </a:xfrm>
                <a:custGeom>
                  <a:avLst/>
                  <a:gdLst>
                    <a:gd name="T0" fmla="*/ 353 w 360"/>
                    <a:gd name="T1" fmla="*/ 153 h 328"/>
                    <a:gd name="T2" fmla="*/ 346 w 360"/>
                    <a:gd name="T3" fmla="*/ 119 h 328"/>
                    <a:gd name="T4" fmla="*/ 314 w 360"/>
                    <a:gd name="T5" fmla="*/ 153 h 328"/>
                    <a:gd name="T6" fmla="*/ 309 w 360"/>
                    <a:gd name="T7" fmla="*/ 162 h 328"/>
                    <a:gd name="T8" fmla="*/ 268 w 360"/>
                    <a:gd name="T9" fmla="*/ 169 h 328"/>
                    <a:gd name="T10" fmla="*/ 259 w 360"/>
                    <a:gd name="T11" fmla="*/ 153 h 328"/>
                    <a:gd name="T12" fmla="*/ 248 w 360"/>
                    <a:gd name="T13" fmla="*/ 142 h 328"/>
                    <a:gd name="T14" fmla="*/ 235 w 360"/>
                    <a:gd name="T15" fmla="*/ 131 h 328"/>
                    <a:gd name="T16" fmla="*/ 168 w 360"/>
                    <a:gd name="T17" fmla="*/ 119 h 328"/>
                    <a:gd name="T18" fmla="*/ 129 w 360"/>
                    <a:gd name="T19" fmla="*/ 57 h 328"/>
                    <a:gd name="T20" fmla="*/ 54 w 360"/>
                    <a:gd name="T21" fmla="*/ 8 h 328"/>
                    <a:gd name="T22" fmla="*/ 4 w 360"/>
                    <a:gd name="T23" fmla="*/ 14 h 328"/>
                    <a:gd name="T24" fmla="*/ 4 w 360"/>
                    <a:gd name="T25" fmla="*/ 21 h 328"/>
                    <a:gd name="T26" fmla="*/ 1 w 360"/>
                    <a:gd name="T27" fmla="*/ 28 h 328"/>
                    <a:gd name="T28" fmla="*/ 5 w 360"/>
                    <a:gd name="T29" fmla="*/ 45 h 328"/>
                    <a:gd name="T30" fmla="*/ 21 w 360"/>
                    <a:gd name="T31" fmla="*/ 37 h 328"/>
                    <a:gd name="T32" fmla="*/ 37 w 360"/>
                    <a:gd name="T33" fmla="*/ 49 h 328"/>
                    <a:gd name="T34" fmla="*/ 60 w 360"/>
                    <a:gd name="T35" fmla="*/ 77 h 328"/>
                    <a:gd name="T36" fmla="*/ 74 w 360"/>
                    <a:gd name="T37" fmla="*/ 66 h 328"/>
                    <a:gd name="T38" fmla="*/ 97 w 360"/>
                    <a:gd name="T39" fmla="*/ 52 h 328"/>
                    <a:gd name="T40" fmla="*/ 115 w 360"/>
                    <a:gd name="T41" fmla="*/ 71 h 328"/>
                    <a:gd name="T42" fmla="*/ 119 w 360"/>
                    <a:gd name="T43" fmla="*/ 100 h 328"/>
                    <a:gd name="T44" fmla="*/ 121 w 360"/>
                    <a:gd name="T45" fmla="*/ 131 h 328"/>
                    <a:gd name="T46" fmla="*/ 116 w 360"/>
                    <a:gd name="T47" fmla="*/ 144 h 328"/>
                    <a:gd name="T48" fmla="*/ 112 w 360"/>
                    <a:gd name="T49" fmla="*/ 149 h 328"/>
                    <a:gd name="T50" fmla="*/ 114 w 360"/>
                    <a:gd name="T51" fmla="*/ 168 h 328"/>
                    <a:gd name="T52" fmla="*/ 109 w 360"/>
                    <a:gd name="T53" fmla="*/ 184 h 328"/>
                    <a:gd name="T54" fmla="*/ 95 w 360"/>
                    <a:gd name="T55" fmla="*/ 181 h 328"/>
                    <a:gd name="T56" fmla="*/ 84 w 360"/>
                    <a:gd name="T57" fmla="*/ 204 h 328"/>
                    <a:gd name="T58" fmla="*/ 68 w 360"/>
                    <a:gd name="T59" fmla="*/ 219 h 328"/>
                    <a:gd name="T60" fmla="*/ 80 w 360"/>
                    <a:gd name="T61" fmla="*/ 236 h 328"/>
                    <a:gd name="T62" fmla="*/ 90 w 360"/>
                    <a:gd name="T63" fmla="*/ 249 h 328"/>
                    <a:gd name="T64" fmla="*/ 109 w 360"/>
                    <a:gd name="T65" fmla="*/ 253 h 328"/>
                    <a:gd name="T66" fmla="*/ 118 w 360"/>
                    <a:gd name="T67" fmla="*/ 272 h 328"/>
                    <a:gd name="T68" fmla="*/ 133 w 360"/>
                    <a:gd name="T69" fmla="*/ 284 h 328"/>
                    <a:gd name="T70" fmla="*/ 154 w 360"/>
                    <a:gd name="T71" fmla="*/ 278 h 328"/>
                    <a:gd name="T72" fmla="*/ 167 w 360"/>
                    <a:gd name="T73" fmla="*/ 275 h 328"/>
                    <a:gd name="T74" fmla="*/ 177 w 360"/>
                    <a:gd name="T75" fmla="*/ 289 h 328"/>
                    <a:gd name="T76" fmla="*/ 180 w 360"/>
                    <a:gd name="T77" fmla="*/ 289 h 328"/>
                    <a:gd name="T78" fmla="*/ 200 w 360"/>
                    <a:gd name="T79" fmla="*/ 283 h 328"/>
                    <a:gd name="T80" fmla="*/ 206 w 360"/>
                    <a:gd name="T81" fmla="*/ 292 h 328"/>
                    <a:gd name="T82" fmla="*/ 211 w 360"/>
                    <a:gd name="T83" fmla="*/ 297 h 328"/>
                    <a:gd name="T84" fmla="*/ 229 w 360"/>
                    <a:gd name="T85" fmla="*/ 308 h 328"/>
                    <a:gd name="T86" fmla="*/ 235 w 360"/>
                    <a:gd name="T87" fmla="*/ 303 h 328"/>
                    <a:gd name="T88" fmla="*/ 243 w 360"/>
                    <a:gd name="T89" fmla="*/ 297 h 328"/>
                    <a:gd name="T90" fmla="*/ 255 w 360"/>
                    <a:gd name="T91" fmla="*/ 315 h 328"/>
                    <a:gd name="T92" fmla="*/ 269 w 360"/>
                    <a:gd name="T93" fmla="*/ 328 h 328"/>
                    <a:gd name="T94" fmla="*/ 278 w 360"/>
                    <a:gd name="T95" fmla="*/ 311 h 328"/>
                    <a:gd name="T96" fmla="*/ 296 w 360"/>
                    <a:gd name="T97" fmla="*/ 301 h 328"/>
                    <a:gd name="T98" fmla="*/ 306 w 360"/>
                    <a:gd name="T99" fmla="*/ 305 h 328"/>
                    <a:gd name="T100" fmla="*/ 315 w 360"/>
                    <a:gd name="T101" fmla="*/ 315 h 328"/>
                    <a:gd name="T102" fmla="*/ 318 w 360"/>
                    <a:gd name="T103" fmla="*/ 288 h 328"/>
                    <a:gd name="T104" fmla="*/ 325 w 360"/>
                    <a:gd name="T105" fmla="*/ 243 h 328"/>
                    <a:gd name="T106" fmla="*/ 336 w 360"/>
                    <a:gd name="T107" fmla="*/ 245 h 3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360" h="328">
                      <a:moveTo>
                        <a:pt x="358" y="193"/>
                      </a:moveTo>
                      <a:cubicBezTo>
                        <a:pt x="352" y="153"/>
                        <a:pt x="352" y="153"/>
                        <a:pt x="352" y="153"/>
                      </a:cubicBezTo>
                      <a:cubicBezTo>
                        <a:pt x="353" y="153"/>
                        <a:pt x="353" y="153"/>
                        <a:pt x="353" y="153"/>
                      </a:cubicBezTo>
                      <a:cubicBezTo>
                        <a:pt x="353" y="153"/>
                        <a:pt x="353" y="153"/>
                        <a:pt x="353" y="153"/>
                      </a:cubicBezTo>
                      <a:cubicBezTo>
                        <a:pt x="356" y="148"/>
                        <a:pt x="357" y="145"/>
                        <a:pt x="357" y="142"/>
                      </a:cubicBezTo>
                      <a:cubicBezTo>
                        <a:pt x="355" y="139"/>
                        <a:pt x="355" y="139"/>
                        <a:pt x="355" y="139"/>
                      </a:cubicBezTo>
                      <a:cubicBezTo>
                        <a:pt x="351" y="137"/>
                        <a:pt x="349" y="130"/>
                        <a:pt x="350" y="119"/>
                      </a:cubicBezTo>
                      <a:cubicBezTo>
                        <a:pt x="346" y="119"/>
                        <a:pt x="346" y="119"/>
                        <a:pt x="346" y="119"/>
                      </a:cubicBezTo>
                      <a:cubicBezTo>
                        <a:pt x="343" y="119"/>
                        <a:pt x="340" y="120"/>
                        <a:pt x="337" y="122"/>
                      </a:cubicBezTo>
                      <a:cubicBezTo>
                        <a:pt x="334" y="125"/>
                        <a:pt x="332" y="127"/>
                        <a:pt x="331" y="129"/>
                      </a:cubicBezTo>
                      <a:cubicBezTo>
                        <a:pt x="330" y="134"/>
                        <a:pt x="325" y="137"/>
                        <a:pt x="316" y="140"/>
                      </a:cubicBezTo>
                      <a:cubicBezTo>
                        <a:pt x="314" y="153"/>
                        <a:pt x="314" y="153"/>
                        <a:pt x="314" y="153"/>
                      </a:cubicBezTo>
                      <a:cubicBezTo>
                        <a:pt x="314" y="153"/>
                        <a:pt x="314" y="153"/>
                        <a:pt x="314" y="153"/>
                      </a:cubicBezTo>
                      <a:cubicBezTo>
                        <a:pt x="313" y="153"/>
                        <a:pt x="313" y="153"/>
                        <a:pt x="313" y="153"/>
                      </a:cubicBezTo>
                      <a:cubicBezTo>
                        <a:pt x="309" y="161"/>
                        <a:pt x="309" y="161"/>
                        <a:pt x="309" y="161"/>
                      </a:cubicBezTo>
                      <a:cubicBezTo>
                        <a:pt x="309" y="162"/>
                        <a:pt x="309" y="162"/>
                        <a:pt x="309" y="162"/>
                      </a:cubicBezTo>
                      <a:cubicBezTo>
                        <a:pt x="308" y="162"/>
                        <a:pt x="308" y="162"/>
                        <a:pt x="308" y="162"/>
                      </a:cubicBezTo>
                      <a:cubicBezTo>
                        <a:pt x="308" y="162"/>
                        <a:pt x="308" y="162"/>
                        <a:pt x="308" y="162"/>
                      </a:cubicBezTo>
                      <a:cubicBezTo>
                        <a:pt x="268" y="169"/>
                        <a:pt x="268" y="169"/>
                        <a:pt x="268" y="169"/>
                      </a:cubicBezTo>
                      <a:cubicBezTo>
                        <a:pt x="268" y="169"/>
                        <a:pt x="268" y="169"/>
                        <a:pt x="268" y="169"/>
                      </a:cubicBezTo>
                      <a:cubicBezTo>
                        <a:pt x="267" y="169"/>
                        <a:pt x="267" y="169"/>
                        <a:pt x="267" y="169"/>
                      </a:cubicBezTo>
                      <a:cubicBezTo>
                        <a:pt x="267" y="169"/>
                        <a:pt x="267" y="169"/>
                        <a:pt x="267" y="169"/>
                      </a:cubicBezTo>
                      <a:cubicBezTo>
                        <a:pt x="255" y="156"/>
                        <a:pt x="255" y="156"/>
                        <a:pt x="255" y="156"/>
                      </a:cubicBezTo>
                      <a:cubicBezTo>
                        <a:pt x="259" y="153"/>
                        <a:pt x="259" y="153"/>
                        <a:pt x="259" y="153"/>
                      </a:cubicBezTo>
                      <a:cubicBezTo>
                        <a:pt x="254" y="147"/>
                        <a:pt x="254" y="147"/>
                        <a:pt x="254" y="147"/>
                      </a:cubicBezTo>
                      <a:cubicBezTo>
                        <a:pt x="249" y="143"/>
                        <a:pt x="249" y="143"/>
                        <a:pt x="249" y="143"/>
                      </a:cubicBezTo>
                      <a:cubicBezTo>
                        <a:pt x="248" y="142"/>
                        <a:pt x="248" y="142"/>
                        <a:pt x="248" y="142"/>
                      </a:cubicBezTo>
                      <a:cubicBezTo>
                        <a:pt x="248" y="142"/>
                        <a:pt x="248" y="142"/>
                        <a:pt x="248" y="142"/>
                      </a:cubicBezTo>
                      <a:cubicBezTo>
                        <a:pt x="248" y="142"/>
                        <a:pt x="248" y="142"/>
                        <a:pt x="248" y="142"/>
                      </a:cubicBezTo>
                      <a:cubicBezTo>
                        <a:pt x="248" y="141"/>
                        <a:pt x="248" y="141"/>
                        <a:pt x="248" y="141"/>
                      </a:cubicBezTo>
                      <a:cubicBezTo>
                        <a:pt x="246" y="131"/>
                        <a:pt x="246" y="131"/>
                        <a:pt x="246" y="131"/>
                      </a:cubicBezTo>
                      <a:cubicBezTo>
                        <a:pt x="235" y="131"/>
                        <a:pt x="235" y="131"/>
                        <a:pt x="235" y="131"/>
                      </a:cubicBezTo>
                      <a:cubicBezTo>
                        <a:pt x="235" y="131"/>
                        <a:pt x="235" y="131"/>
                        <a:pt x="235" y="131"/>
                      </a:cubicBezTo>
                      <a:cubicBezTo>
                        <a:pt x="226" y="125"/>
                        <a:pt x="226" y="125"/>
                        <a:pt x="226" y="125"/>
                      </a:cubicBezTo>
                      <a:cubicBezTo>
                        <a:pt x="194" y="120"/>
                        <a:pt x="194" y="120"/>
                        <a:pt x="194" y="120"/>
                      </a:cubicBezTo>
                      <a:cubicBezTo>
                        <a:pt x="168" y="119"/>
                        <a:pt x="168" y="119"/>
                        <a:pt x="168" y="119"/>
                      </a:cubicBezTo>
                      <a:cubicBezTo>
                        <a:pt x="167" y="119"/>
                        <a:pt x="167" y="119"/>
                        <a:pt x="167" y="119"/>
                      </a:cubicBezTo>
                      <a:cubicBezTo>
                        <a:pt x="166" y="119"/>
                        <a:pt x="165" y="119"/>
                        <a:pt x="165" y="118"/>
                      </a:cubicBezTo>
                      <a:cubicBezTo>
                        <a:pt x="149" y="84"/>
                        <a:pt x="149" y="84"/>
                        <a:pt x="149" y="84"/>
                      </a:cubicBezTo>
                      <a:cubicBezTo>
                        <a:pt x="148" y="81"/>
                        <a:pt x="141" y="72"/>
                        <a:pt x="129" y="57"/>
                      </a:cubicBezTo>
                      <a:cubicBezTo>
                        <a:pt x="117" y="42"/>
                        <a:pt x="110" y="34"/>
                        <a:pt x="108" y="33"/>
                      </a:cubicBezTo>
                      <a:cubicBezTo>
                        <a:pt x="85" y="11"/>
                        <a:pt x="85" y="11"/>
                        <a:pt x="85" y="11"/>
                      </a:cubicBezTo>
                      <a:cubicBezTo>
                        <a:pt x="82" y="9"/>
                        <a:pt x="82" y="9"/>
                        <a:pt x="82" y="9"/>
                      </a:cubicBezTo>
                      <a:cubicBezTo>
                        <a:pt x="54" y="8"/>
                        <a:pt x="54" y="8"/>
                        <a:pt x="54" y="8"/>
                      </a:cubicBezTo>
                      <a:cubicBezTo>
                        <a:pt x="53" y="8"/>
                        <a:pt x="53" y="8"/>
                        <a:pt x="53" y="8"/>
                      </a:cubicBezTo>
                      <a:cubicBezTo>
                        <a:pt x="53" y="7"/>
                        <a:pt x="53" y="7"/>
                        <a:pt x="53" y="7"/>
                      </a:cubicBezTo>
                      <a:cubicBezTo>
                        <a:pt x="50" y="5"/>
                        <a:pt x="46" y="3"/>
                        <a:pt x="40" y="2"/>
                      </a:cubicBezTo>
                      <a:cubicBezTo>
                        <a:pt x="35" y="0"/>
                        <a:pt x="23" y="4"/>
                        <a:pt x="4" y="14"/>
                      </a:cubicBezTo>
                      <a:cubicBezTo>
                        <a:pt x="3" y="15"/>
                        <a:pt x="3" y="15"/>
                        <a:pt x="3" y="15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0"/>
                        <a:pt x="4" y="20"/>
                        <a:pt x="4" y="20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1" y="28"/>
                        <a:pt x="1" y="28"/>
                        <a:pt x="1" y="28"/>
                      </a:cubicBezTo>
                      <a:cubicBezTo>
                        <a:pt x="0" y="28"/>
                        <a:pt x="0" y="28"/>
                        <a:pt x="0" y="28"/>
                      </a:cubicBezTo>
                      <a:cubicBezTo>
                        <a:pt x="0" y="33"/>
                        <a:pt x="0" y="33"/>
                        <a:pt x="0" y="33"/>
                      </a:cubicBezTo>
                      <a:cubicBezTo>
                        <a:pt x="0" y="36"/>
                        <a:pt x="1" y="40"/>
                        <a:pt x="2" y="43"/>
                      </a:cubicBezTo>
                      <a:cubicBezTo>
                        <a:pt x="5" y="45"/>
                        <a:pt x="5" y="45"/>
                        <a:pt x="5" y="45"/>
                      </a:cubicBezTo>
                      <a:cubicBezTo>
                        <a:pt x="11" y="45"/>
                        <a:pt x="11" y="45"/>
                        <a:pt x="11" y="45"/>
                      </a:cubicBezTo>
                      <a:cubicBezTo>
                        <a:pt x="16" y="46"/>
                        <a:pt x="16" y="46"/>
                        <a:pt x="16" y="46"/>
                      </a:cubicBezTo>
                      <a:cubicBezTo>
                        <a:pt x="18" y="45"/>
                        <a:pt x="18" y="45"/>
                        <a:pt x="18" y="45"/>
                      </a:cubicBezTo>
                      <a:cubicBezTo>
                        <a:pt x="18" y="41"/>
                        <a:pt x="19" y="38"/>
                        <a:pt x="21" y="37"/>
                      </a:cubicBezTo>
                      <a:cubicBezTo>
                        <a:pt x="25" y="37"/>
                        <a:pt x="25" y="37"/>
                        <a:pt x="25" y="37"/>
                      </a:cubicBezTo>
                      <a:cubicBezTo>
                        <a:pt x="39" y="41"/>
                        <a:pt x="39" y="41"/>
                        <a:pt x="39" y="41"/>
                      </a:cubicBezTo>
                      <a:cubicBezTo>
                        <a:pt x="42" y="42"/>
                        <a:pt x="42" y="42"/>
                        <a:pt x="42" y="42"/>
                      </a:cubicBezTo>
                      <a:cubicBezTo>
                        <a:pt x="37" y="49"/>
                        <a:pt x="37" y="49"/>
                        <a:pt x="37" y="49"/>
                      </a:cubicBezTo>
                      <a:cubicBezTo>
                        <a:pt x="37" y="59"/>
                        <a:pt x="37" y="59"/>
                        <a:pt x="37" y="59"/>
                      </a:cubicBezTo>
                      <a:cubicBezTo>
                        <a:pt x="37" y="61"/>
                        <a:pt x="41" y="65"/>
                        <a:pt x="48" y="72"/>
                      </a:cubicBezTo>
                      <a:cubicBezTo>
                        <a:pt x="53" y="75"/>
                        <a:pt x="55" y="77"/>
                        <a:pt x="58" y="77"/>
                      </a:cubicBezTo>
                      <a:cubicBezTo>
                        <a:pt x="60" y="77"/>
                        <a:pt x="60" y="77"/>
                        <a:pt x="60" y="77"/>
                      </a:cubicBezTo>
                      <a:cubicBezTo>
                        <a:pt x="62" y="76"/>
                        <a:pt x="62" y="76"/>
                        <a:pt x="62" y="76"/>
                      </a:cubicBezTo>
                      <a:cubicBezTo>
                        <a:pt x="69" y="69"/>
                        <a:pt x="69" y="69"/>
                        <a:pt x="69" y="69"/>
                      </a:cubicBezTo>
                      <a:cubicBezTo>
                        <a:pt x="74" y="66"/>
                        <a:pt x="74" y="66"/>
                        <a:pt x="74" y="66"/>
                      </a:cubicBezTo>
                      <a:cubicBezTo>
                        <a:pt x="74" y="66"/>
                        <a:pt x="74" y="66"/>
                        <a:pt x="74" y="66"/>
                      </a:cubicBezTo>
                      <a:cubicBezTo>
                        <a:pt x="74" y="66"/>
                        <a:pt x="74" y="66"/>
                        <a:pt x="74" y="66"/>
                      </a:cubicBezTo>
                      <a:cubicBezTo>
                        <a:pt x="85" y="64"/>
                        <a:pt x="85" y="64"/>
                        <a:pt x="85" y="64"/>
                      </a:cubicBezTo>
                      <a:cubicBezTo>
                        <a:pt x="88" y="57"/>
                        <a:pt x="88" y="57"/>
                        <a:pt x="88" y="57"/>
                      </a:cubicBezTo>
                      <a:cubicBezTo>
                        <a:pt x="97" y="52"/>
                        <a:pt x="97" y="52"/>
                        <a:pt x="97" y="52"/>
                      </a:cubicBezTo>
                      <a:cubicBezTo>
                        <a:pt x="106" y="57"/>
                        <a:pt x="106" y="57"/>
                        <a:pt x="106" y="57"/>
                      </a:cubicBezTo>
                      <a:cubicBezTo>
                        <a:pt x="106" y="57"/>
                        <a:pt x="106" y="57"/>
                        <a:pt x="106" y="57"/>
                      </a:cubicBezTo>
                      <a:cubicBezTo>
                        <a:pt x="107" y="57"/>
                        <a:pt x="107" y="57"/>
                        <a:pt x="107" y="57"/>
                      </a:cubicBezTo>
                      <a:cubicBezTo>
                        <a:pt x="115" y="71"/>
                        <a:pt x="115" y="71"/>
                        <a:pt x="115" y="71"/>
                      </a:cubicBezTo>
                      <a:cubicBezTo>
                        <a:pt x="118" y="80"/>
                        <a:pt x="118" y="80"/>
                        <a:pt x="118" y="80"/>
                      </a:cubicBezTo>
                      <a:cubicBezTo>
                        <a:pt x="118" y="81"/>
                        <a:pt x="118" y="81"/>
                        <a:pt x="118" y="81"/>
                      </a:cubicBezTo>
                      <a:cubicBezTo>
                        <a:pt x="116" y="93"/>
                        <a:pt x="116" y="93"/>
                        <a:pt x="116" y="93"/>
                      </a:cubicBezTo>
                      <a:cubicBezTo>
                        <a:pt x="119" y="100"/>
                        <a:pt x="119" y="100"/>
                        <a:pt x="119" y="100"/>
                      </a:cubicBezTo>
                      <a:cubicBezTo>
                        <a:pt x="119" y="101"/>
                        <a:pt x="119" y="101"/>
                        <a:pt x="119" y="101"/>
                      </a:cubicBezTo>
                      <a:cubicBezTo>
                        <a:pt x="117" y="110"/>
                        <a:pt x="117" y="110"/>
                        <a:pt x="117" y="110"/>
                      </a:cubicBezTo>
                      <a:cubicBezTo>
                        <a:pt x="117" y="118"/>
                        <a:pt x="117" y="118"/>
                        <a:pt x="117" y="118"/>
                      </a:cubicBezTo>
                      <a:cubicBezTo>
                        <a:pt x="119" y="125"/>
                        <a:pt x="121" y="130"/>
                        <a:pt x="121" y="131"/>
                      </a:cubicBezTo>
                      <a:cubicBezTo>
                        <a:pt x="120" y="138"/>
                        <a:pt x="120" y="138"/>
                        <a:pt x="120" y="138"/>
                      </a:cubicBezTo>
                      <a:cubicBezTo>
                        <a:pt x="120" y="138"/>
                        <a:pt x="120" y="138"/>
                        <a:pt x="120" y="138"/>
                      </a:cubicBezTo>
                      <a:cubicBezTo>
                        <a:pt x="120" y="139"/>
                        <a:pt x="120" y="139"/>
                        <a:pt x="120" y="139"/>
                      </a:cubicBezTo>
                      <a:cubicBezTo>
                        <a:pt x="116" y="144"/>
                        <a:pt x="116" y="144"/>
                        <a:pt x="116" y="144"/>
                      </a:cubicBezTo>
                      <a:cubicBezTo>
                        <a:pt x="116" y="145"/>
                        <a:pt x="116" y="145"/>
                        <a:pt x="116" y="145"/>
                      </a:cubicBezTo>
                      <a:cubicBezTo>
                        <a:pt x="116" y="145"/>
                        <a:pt x="116" y="145"/>
                        <a:pt x="116" y="145"/>
                      </a:cubicBezTo>
                      <a:cubicBezTo>
                        <a:pt x="116" y="145"/>
                        <a:pt x="116" y="145"/>
                        <a:pt x="116" y="145"/>
                      </a:cubicBezTo>
                      <a:cubicBezTo>
                        <a:pt x="112" y="149"/>
                        <a:pt x="112" y="149"/>
                        <a:pt x="112" y="149"/>
                      </a:cubicBezTo>
                      <a:cubicBezTo>
                        <a:pt x="111" y="158"/>
                        <a:pt x="111" y="158"/>
                        <a:pt x="111" y="158"/>
                      </a:cubicBezTo>
                      <a:cubicBezTo>
                        <a:pt x="114" y="167"/>
                        <a:pt x="114" y="167"/>
                        <a:pt x="114" y="167"/>
                      </a:cubicBezTo>
                      <a:cubicBezTo>
                        <a:pt x="114" y="167"/>
                        <a:pt x="114" y="167"/>
                        <a:pt x="114" y="167"/>
                      </a:cubicBezTo>
                      <a:cubicBezTo>
                        <a:pt x="114" y="168"/>
                        <a:pt x="114" y="168"/>
                        <a:pt x="114" y="168"/>
                      </a:cubicBezTo>
                      <a:cubicBezTo>
                        <a:pt x="114" y="168"/>
                        <a:pt x="114" y="168"/>
                        <a:pt x="114" y="168"/>
                      </a:cubicBezTo>
                      <a:cubicBezTo>
                        <a:pt x="114" y="168"/>
                        <a:pt x="114" y="168"/>
                        <a:pt x="114" y="168"/>
                      </a:cubicBezTo>
                      <a:cubicBezTo>
                        <a:pt x="111" y="182"/>
                        <a:pt x="111" y="182"/>
                        <a:pt x="111" y="182"/>
                      </a:cubicBezTo>
                      <a:cubicBezTo>
                        <a:pt x="109" y="184"/>
                        <a:pt x="109" y="184"/>
                        <a:pt x="109" y="184"/>
                      </a:cubicBezTo>
                      <a:cubicBezTo>
                        <a:pt x="108" y="185"/>
                        <a:pt x="106" y="185"/>
                        <a:pt x="103" y="184"/>
                      </a:cubicBezTo>
                      <a:cubicBezTo>
                        <a:pt x="103" y="184"/>
                        <a:pt x="103" y="184"/>
                        <a:pt x="103" y="184"/>
                      </a:cubicBezTo>
                      <a:cubicBezTo>
                        <a:pt x="99" y="180"/>
                        <a:pt x="99" y="180"/>
                        <a:pt x="99" y="180"/>
                      </a:cubicBezTo>
                      <a:cubicBezTo>
                        <a:pt x="95" y="181"/>
                        <a:pt x="95" y="181"/>
                        <a:pt x="95" y="181"/>
                      </a:cubicBezTo>
                      <a:cubicBezTo>
                        <a:pt x="90" y="187"/>
                        <a:pt x="90" y="187"/>
                        <a:pt x="90" y="187"/>
                      </a:cubicBezTo>
                      <a:cubicBezTo>
                        <a:pt x="84" y="203"/>
                        <a:pt x="84" y="203"/>
                        <a:pt x="84" y="203"/>
                      </a:cubicBezTo>
                      <a:cubicBezTo>
                        <a:pt x="84" y="204"/>
                        <a:pt x="84" y="204"/>
                        <a:pt x="84" y="204"/>
                      </a:cubicBezTo>
                      <a:cubicBezTo>
                        <a:pt x="84" y="204"/>
                        <a:pt x="84" y="204"/>
                        <a:pt x="84" y="204"/>
                      </a:cubicBezTo>
                      <a:cubicBezTo>
                        <a:pt x="78" y="209"/>
                        <a:pt x="78" y="209"/>
                        <a:pt x="78" y="209"/>
                      </a:cubicBezTo>
                      <a:cubicBezTo>
                        <a:pt x="77" y="209"/>
                        <a:pt x="77" y="209"/>
                        <a:pt x="77" y="209"/>
                      </a:cubicBezTo>
                      <a:cubicBezTo>
                        <a:pt x="74" y="209"/>
                        <a:pt x="74" y="209"/>
                        <a:pt x="74" y="209"/>
                      </a:cubicBezTo>
                      <a:cubicBezTo>
                        <a:pt x="68" y="219"/>
                        <a:pt x="68" y="219"/>
                        <a:pt x="68" y="219"/>
                      </a:cubicBezTo>
                      <a:cubicBezTo>
                        <a:pt x="71" y="225"/>
                        <a:pt x="71" y="225"/>
                        <a:pt x="71" y="225"/>
                      </a:cubicBezTo>
                      <a:cubicBezTo>
                        <a:pt x="72" y="225"/>
                        <a:pt x="72" y="225"/>
                        <a:pt x="72" y="225"/>
                      </a:cubicBezTo>
                      <a:cubicBezTo>
                        <a:pt x="80" y="235"/>
                        <a:pt x="80" y="235"/>
                        <a:pt x="80" y="235"/>
                      </a:cubicBezTo>
                      <a:cubicBezTo>
                        <a:pt x="80" y="236"/>
                        <a:pt x="80" y="236"/>
                        <a:pt x="80" y="236"/>
                      </a:cubicBezTo>
                      <a:cubicBezTo>
                        <a:pt x="80" y="239"/>
                        <a:pt x="80" y="239"/>
                        <a:pt x="80" y="239"/>
                      </a:cubicBezTo>
                      <a:cubicBezTo>
                        <a:pt x="89" y="240"/>
                        <a:pt x="89" y="240"/>
                        <a:pt x="89" y="240"/>
                      </a:cubicBezTo>
                      <a:cubicBezTo>
                        <a:pt x="90" y="248"/>
                        <a:pt x="90" y="248"/>
                        <a:pt x="90" y="248"/>
                      </a:cubicBezTo>
                      <a:cubicBezTo>
                        <a:pt x="90" y="249"/>
                        <a:pt x="90" y="249"/>
                        <a:pt x="90" y="249"/>
                      </a:cubicBezTo>
                      <a:cubicBezTo>
                        <a:pt x="91" y="258"/>
                        <a:pt x="91" y="258"/>
                        <a:pt x="91" y="258"/>
                      </a:cubicBezTo>
                      <a:cubicBezTo>
                        <a:pt x="94" y="260"/>
                        <a:pt x="94" y="260"/>
                        <a:pt x="94" y="260"/>
                      </a:cubicBezTo>
                      <a:cubicBezTo>
                        <a:pt x="102" y="258"/>
                        <a:pt x="102" y="258"/>
                        <a:pt x="102" y="258"/>
                      </a:cubicBezTo>
                      <a:cubicBezTo>
                        <a:pt x="109" y="253"/>
                        <a:pt x="109" y="253"/>
                        <a:pt x="109" y="253"/>
                      </a:cubicBezTo>
                      <a:cubicBezTo>
                        <a:pt x="111" y="253"/>
                        <a:pt x="111" y="253"/>
                        <a:pt x="111" y="253"/>
                      </a:cubicBezTo>
                      <a:cubicBezTo>
                        <a:pt x="113" y="266"/>
                        <a:pt x="113" y="266"/>
                        <a:pt x="113" y="266"/>
                      </a:cubicBezTo>
                      <a:cubicBezTo>
                        <a:pt x="117" y="271"/>
                        <a:pt x="117" y="271"/>
                        <a:pt x="117" y="271"/>
                      </a:cubicBezTo>
                      <a:cubicBezTo>
                        <a:pt x="118" y="272"/>
                        <a:pt x="118" y="272"/>
                        <a:pt x="118" y="272"/>
                      </a:cubicBezTo>
                      <a:cubicBezTo>
                        <a:pt x="121" y="277"/>
                        <a:pt x="121" y="277"/>
                        <a:pt x="121" y="277"/>
                      </a:cubicBezTo>
                      <a:cubicBezTo>
                        <a:pt x="127" y="282"/>
                        <a:pt x="127" y="282"/>
                        <a:pt x="127" y="282"/>
                      </a:cubicBezTo>
                      <a:cubicBezTo>
                        <a:pt x="127" y="283"/>
                        <a:pt x="129" y="283"/>
                        <a:pt x="131" y="283"/>
                      </a:cubicBezTo>
                      <a:cubicBezTo>
                        <a:pt x="133" y="284"/>
                        <a:pt x="133" y="284"/>
                        <a:pt x="133" y="284"/>
                      </a:cubicBezTo>
                      <a:cubicBezTo>
                        <a:pt x="137" y="282"/>
                        <a:pt x="137" y="282"/>
                        <a:pt x="137" y="282"/>
                      </a:cubicBezTo>
                      <a:cubicBezTo>
                        <a:pt x="140" y="281"/>
                        <a:pt x="143" y="280"/>
                        <a:pt x="146" y="279"/>
                      </a:cubicBezTo>
                      <a:cubicBezTo>
                        <a:pt x="148" y="278"/>
                        <a:pt x="148" y="278"/>
                        <a:pt x="148" y="278"/>
                      </a:cubicBezTo>
                      <a:cubicBezTo>
                        <a:pt x="154" y="278"/>
                        <a:pt x="154" y="278"/>
                        <a:pt x="154" y="278"/>
                      </a:cubicBezTo>
                      <a:cubicBezTo>
                        <a:pt x="156" y="278"/>
                        <a:pt x="157" y="278"/>
                        <a:pt x="158" y="279"/>
                      </a:cubicBezTo>
                      <a:cubicBezTo>
                        <a:pt x="166" y="274"/>
                        <a:pt x="166" y="274"/>
                        <a:pt x="166" y="274"/>
                      </a:cubicBezTo>
                      <a:cubicBezTo>
                        <a:pt x="167" y="274"/>
                        <a:pt x="167" y="274"/>
                        <a:pt x="167" y="274"/>
                      </a:cubicBezTo>
                      <a:cubicBezTo>
                        <a:pt x="167" y="275"/>
                        <a:pt x="167" y="275"/>
                        <a:pt x="167" y="275"/>
                      </a:cubicBezTo>
                      <a:cubicBezTo>
                        <a:pt x="168" y="274"/>
                        <a:pt x="168" y="274"/>
                        <a:pt x="168" y="274"/>
                      </a:cubicBezTo>
                      <a:cubicBezTo>
                        <a:pt x="169" y="275"/>
                        <a:pt x="169" y="275"/>
                        <a:pt x="169" y="275"/>
                      </a:cubicBezTo>
                      <a:cubicBezTo>
                        <a:pt x="172" y="279"/>
                        <a:pt x="173" y="282"/>
                        <a:pt x="173" y="283"/>
                      </a:cubicBezTo>
                      <a:cubicBezTo>
                        <a:pt x="177" y="289"/>
                        <a:pt x="177" y="289"/>
                        <a:pt x="177" y="289"/>
                      </a:cubicBezTo>
                      <a:cubicBezTo>
                        <a:pt x="180" y="290"/>
                        <a:pt x="180" y="290"/>
                        <a:pt x="180" y="290"/>
                      </a:cubicBezTo>
                      <a:cubicBezTo>
                        <a:pt x="180" y="290"/>
                        <a:pt x="180" y="290"/>
                        <a:pt x="180" y="290"/>
                      </a:cubicBezTo>
                      <a:cubicBezTo>
                        <a:pt x="181" y="290"/>
                        <a:pt x="181" y="290"/>
                        <a:pt x="181" y="290"/>
                      </a:cubicBezTo>
                      <a:cubicBezTo>
                        <a:pt x="180" y="289"/>
                        <a:pt x="180" y="289"/>
                        <a:pt x="180" y="289"/>
                      </a:cubicBezTo>
                      <a:cubicBezTo>
                        <a:pt x="179" y="287"/>
                        <a:pt x="179" y="286"/>
                        <a:pt x="180" y="285"/>
                      </a:cubicBezTo>
                      <a:cubicBezTo>
                        <a:pt x="181" y="284"/>
                        <a:pt x="182" y="283"/>
                        <a:pt x="185" y="283"/>
                      </a:cubicBezTo>
                      <a:cubicBezTo>
                        <a:pt x="199" y="283"/>
                        <a:pt x="199" y="283"/>
                        <a:pt x="199" y="283"/>
                      </a:cubicBezTo>
                      <a:cubicBezTo>
                        <a:pt x="200" y="283"/>
                        <a:pt x="200" y="283"/>
                        <a:pt x="200" y="283"/>
                      </a:cubicBezTo>
                      <a:cubicBezTo>
                        <a:pt x="201" y="283"/>
                        <a:pt x="201" y="283"/>
                        <a:pt x="201" y="283"/>
                      </a:cubicBezTo>
                      <a:cubicBezTo>
                        <a:pt x="201" y="283"/>
                        <a:pt x="201" y="283"/>
                        <a:pt x="201" y="283"/>
                      </a:cubicBezTo>
                      <a:cubicBezTo>
                        <a:pt x="201" y="283"/>
                        <a:pt x="201" y="283"/>
                        <a:pt x="201" y="283"/>
                      </a:cubicBezTo>
                      <a:cubicBezTo>
                        <a:pt x="206" y="292"/>
                        <a:pt x="206" y="292"/>
                        <a:pt x="206" y="292"/>
                      </a:cubicBezTo>
                      <a:cubicBezTo>
                        <a:pt x="205" y="296"/>
                        <a:pt x="205" y="296"/>
                        <a:pt x="205" y="296"/>
                      </a:cubicBezTo>
                      <a:cubicBezTo>
                        <a:pt x="205" y="296"/>
                        <a:pt x="205" y="296"/>
                        <a:pt x="205" y="296"/>
                      </a:cubicBezTo>
                      <a:cubicBezTo>
                        <a:pt x="211" y="297"/>
                        <a:pt x="211" y="297"/>
                        <a:pt x="211" y="297"/>
                      </a:cubicBezTo>
                      <a:cubicBezTo>
                        <a:pt x="211" y="297"/>
                        <a:pt x="211" y="297"/>
                        <a:pt x="211" y="297"/>
                      </a:cubicBezTo>
                      <a:cubicBezTo>
                        <a:pt x="211" y="296"/>
                        <a:pt x="211" y="295"/>
                        <a:pt x="211" y="295"/>
                      </a:cubicBezTo>
                      <a:cubicBezTo>
                        <a:pt x="213" y="294"/>
                        <a:pt x="213" y="294"/>
                        <a:pt x="213" y="294"/>
                      </a:cubicBezTo>
                      <a:cubicBezTo>
                        <a:pt x="227" y="303"/>
                        <a:pt x="227" y="303"/>
                        <a:pt x="227" y="303"/>
                      </a:cubicBezTo>
                      <a:cubicBezTo>
                        <a:pt x="228" y="305"/>
                        <a:pt x="229" y="306"/>
                        <a:pt x="229" y="308"/>
                      </a:cubicBezTo>
                      <a:cubicBezTo>
                        <a:pt x="229" y="314"/>
                        <a:pt x="229" y="314"/>
                        <a:pt x="229" y="314"/>
                      </a:cubicBezTo>
                      <a:cubicBezTo>
                        <a:pt x="234" y="315"/>
                        <a:pt x="234" y="315"/>
                        <a:pt x="234" y="315"/>
                      </a:cubicBezTo>
                      <a:cubicBezTo>
                        <a:pt x="237" y="310"/>
                        <a:pt x="237" y="310"/>
                        <a:pt x="237" y="310"/>
                      </a:cubicBezTo>
                      <a:cubicBezTo>
                        <a:pt x="235" y="307"/>
                        <a:pt x="235" y="305"/>
                        <a:pt x="235" y="303"/>
                      </a:cubicBezTo>
                      <a:cubicBezTo>
                        <a:pt x="235" y="302"/>
                        <a:pt x="236" y="301"/>
                        <a:pt x="237" y="300"/>
                      </a:cubicBezTo>
                      <a:cubicBezTo>
                        <a:pt x="239" y="299"/>
                        <a:pt x="239" y="299"/>
                        <a:pt x="239" y="299"/>
                      </a:cubicBezTo>
                      <a:cubicBezTo>
                        <a:pt x="239" y="298"/>
                        <a:pt x="239" y="297"/>
                        <a:pt x="240" y="297"/>
                      </a:cubicBezTo>
                      <a:cubicBezTo>
                        <a:pt x="243" y="297"/>
                        <a:pt x="243" y="297"/>
                        <a:pt x="243" y="297"/>
                      </a:cubicBezTo>
                      <a:cubicBezTo>
                        <a:pt x="245" y="299"/>
                        <a:pt x="247" y="303"/>
                        <a:pt x="248" y="309"/>
                      </a:cubicBezTo>
                      <a:cubicBezTo>
                        <a:pt x="248" y="310"/>
                        <a:pt x="248" y="310"/>
                        <a:pt x="248" y="310"/>
                      </a:cubicBezTo>
                      <a:cubicBezTo>
                        <a:pt x="249" y="311"/>
                        <a:pt x="249" y="311"/>
                        <a:pt x="249" y="311"/>
                      </a:cubicBezTo>
                      <a:cubicBezTo>
                        <a:pt x="249" y="312"/>
                        <a:pt x="251" y="313"/>
                        <a:pt x="255" y="315"/>
                      </a:cubicBezTo>
                      <a:cubicBezTo>
                        <a:pt x="255" y="315"/>
                        <a:pt x="255" y="315"/>
                        <a:pt x="255" y="315"/>
                      </a:cubicBezTo>
                      <a:cubicBezTo>
                        <a:pt x="256" y="315"/>
                        <a:pt x="256" y="315"/>
                        <a:pt x="256" y="315"/>
                      </a:cubicBezTo>
                      <a:cubicBezTo>
                        <a:pt x="269" y="328"/>
                        <a:pt x="269" y="328"/>
                        <a:pt x="269" y="328"/>
                      </a:cubicBezTo>
                      <a:cubicBezTo>
                        <a:pt x="269" y="328"/>
                        <a:pt x="269" y="328"/>
                        <a:pt x="269" y="328"/>
                      </a:cubicBezTo>
                      <a:cubicBezTo>
                        <a:pt x="275" y="326"/>
                        <a:pt x="275" y="326"/>
                        <a:pt x="275" y="326"/>
                      </a:cubicBezTo>
                      <a:cubicBezTo>
                        <a:pt x="274" y="324"/>
                        <a:pt x="274" y="324"/>
                        <a:pt x="274" y="324"/>
                      </a:cubicBezTo>
                      <a:cubicBezTo>
                        <a:pt x="272" y="322"/>
                        <a:pt x="272" y="320"/>
                        <a:pt x="272" y="319"/>
                      </a:cubicBezTo>
                      <a:cubicBezTo>
                        <a:pt x="272" y="316"/>
                        <a:pt x="274" y="313"/>
                        <a:pt x="278" y="311"/>
                      </a:cubicBezTo>
                      <a:cubicBezTo>
                        <a:pt x="285" y="305"/>
                        <a:pt x="285" y="305"/>
                        <a:pt x="285" y="305"/>
                      </a:cubicBezTo>
                      <a:cubicBezTo>
                        <a:pt x="293" y="310"/>
                        <a:pt x="293" y="310"/>
                        <a:pt x="293" y="310"/>
                      </a:cubicBezTo>
                      <a:cubicBezTo>
                        <a:pt x="294" y="310"/>
                        <a:pt x="294" y="310"/>
                        <a:pt x="294" y="310"/>
                      </a:cubicBezTo>
                      <a:cubicBezTo>
                        <a:pt x="296" y="301"/>
                        <a:pt x="296" y="301"/>
                        <a:pt x="296" y="301"/>
                      </a:cubicBezTo>
                      <a:cubicBezTo>
                        <a:pt x="296" y="300"/>
                        <a:pt x="296" y="300"/>
                        <a:pt x="296" y="300"/>
                      </a:cubicBezTo>
                      <a:cubicBezTo>
                        <a:pt x="297" y="299"/>
                        <a:pt x="297" y="299"/>
                        <a:pt x="297" y="299"/>
                      </a:cubicBezTo>
                      <a:cubicBezTo>
                        <a:pt x="304" y="300"/>
                        <a:pt x="304" y="300"/>
                        <a:pt x="304" y="300"/>
                      </a:cubicBezTo>
                      <a:cubicBezTo>
                        <a:pt x="305" y="301"/>
                        <a:pt x="306" y="303"/>
                        <a:pt x="306" y="305"/>
                      </a:cubicBezTo>
                      <a:cubicBezTo>
                        <a:pt x="306" y="306"/>
                        <a:pt x="305" y="308"/>
                        <a:pt x="303" y="310"/>
                      </a:cubicBezTo>
                      <a:cubicBezTo>
                        <a:pt x="305" y="311"/>
                        <a:pt x="305" y="311"/>
                        <a:pt x="305" y="311"/>
                      </a:cubicBezTo>
                      <a:cubicBezTo>
                        <a:pt x="309" y="313"/>
                        <a:pt x="312" y="314"/>
                        <a:pt x="314" y="315"/>
                      </a:cubicBezTo>
                      <a:cubicBezTo>
                        <a:pt x="315" y="315"/>
                        <a:pt x="315" y="315"/>
                        <a:pt x="315" y="315"/>
                      </a:cubicBezTo>
                      <a:cubicBezTo>
                        <a:pt x="315" y="315"/>
                        <a:pt x="315" y="315"/>
                        <a:pt x="315" y="315"/>
                      </a:cubicBezTo>
                      <a:cubicBezTo>
                        <a:pt x="320" y="317"/>
                        <a:pt x="320" y="317"/>
                        <a:pt x="320" y="317"/>
                      </a:cubicBezTo>
                      <a:cubicBezTo>
                        <a:pt x="324" y="317"/>
                        <a:pt x="324" y="317"/>
                        <a:pt x="324" y="317"/>
                      </a:cubicBezTo>
                      <a:cubicBezTo>
                        <a:pt x="318" y="288"/>
                        <a:pt x="318" y="288"/>
                        <a:pt x="318" y="288"/>
                      </a:cubicBezTo>
                      <a:cubicBezTo>
                        <a:pt x="314" y="285"/>
                        <a:pt x="310" y="281"/>
                        <a:pt x="307" y="275"/>
                      </a:cubicBezTo>
                      <a:cubicBezTo>
                        <a:pt x="304" y="270"/>
                        <a:pt x="305" y="263"/>
                        <a:pt x="312" y="255"/>
                      </a:cubicBezTo>
                      <a:cubicBezTo>
                        <a:pt x="315" y="251"/>
                        <a:pt x="320" y="247"/>
                        <a:pt x="325" y="243"/>
                      </a:cubicBezTo>
                      <a:cubicBezTo>
                        <a:pt x="325" y="243"/>
                        <a:pt x="325" y="243"/>
                        <a:pt x="325" y="243"/>
                      </a:cubicBezTo>
                      <a:cubicBezTo>
                        <a:pt x="325" y="243"/>
                        <a:pt x="325" y="243"/>
                        <a:pt x="325" y="243"/>
                      </a:cubicBezTo>
                      <a:cubicBezTo>
                        <a:pt x="331" y="243"/>
                        <a:pt x="331" y="243"/>
                        <a:pt x="331" y="243"/>
                      </a:cubicBezTo>
                      <a:cubicBezTo>
                        <a:pt x="331" y="243"/>
                        <a:pt x="331" y="243"/>
                        <a:pt x="331" y="243"/>
                      </a:cubicBezTo>
                      <a:cubicBezTo>
                        <a:pt x="336" y="245"/>
                        <a:pt x="336" y="245"/>
                        <a:pt x="336" y="245"/>
                      </a:cubicBezTo>
                      <a:cubicBezTo>
                        <a:pt x="346" y="245"/>
                        <a:pt x="346" y="245"/>
                        <a:pt x="346" y="245"/>
                      </a:cubicBezTo>
                      <a:cubicBezTo>
                        <a:pt x="350" y="243"/>
                        <a:pt x="353" y="237"/>
                        <a:pt x="357" y="228"/>
                      </a:cubicBezTo>
                      <a:cubicBezTo>
                        <a:pt x="360" y="222"/>
                        <a:pt x="360" y="211"/>
                        <a:pt x="358" y="193"/>
                      </a:cubicBez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3" name="íṡḷiḍê">
                  <a:extLst>
                    <a:ext uri="{FF2B5EF4-FFF2-40B4-BE49-F238E27FC236}">
                      <a16:creationId xmlns:a16="http://schemas.microsoft.com/office/drawing/2014/main" id="{358B71B5-4AE7-4C33-8F17-CBD358D3B88B}"/>
                    </a:ext>
                  </a:extLst>
                </p:cNvPr>
                <p:cNvSpPr/>
                <p:nvPr/>
              </p:nvSpPr>
              <p:spPr bwMode="auto">
                <a:xfrm>
                  <a:off x="8094946" y="3899423"/>
                  <a:ext cx="116527" cy="105018"/>
                </a:xfrm>
                <a:custGeom>
                  <a:avLst/>
                  <a:gdLst>
                    <a:gd name="T0" fmla="*/ 31 w 34"/>
                    <a:gd name="T1" fmla="*/ 17 h 31"/>
                    <a:gd name="T2" fmla="*/ 34 w 34"/>
                    <a:gd name="T3" fmla="*/ 13 h 31"/>
                    <a:gd name="T4" fmla="*/ 34 w 34"/>
                    <a:gd name="T5" fmla="*/ 13 h 31"/>
                    <a:gd name="T6" fmla="*/ 34 w 34"/>
                    <a:gd name="T7" fmla="*/ 13 h 31"/>
                    <a:gd name="T8" fmla="*/ 34 w 34"/>
                    <a:gd name="T9" fmla="*/ 13 h 31"/>
                    <a:gd name="T10" fmla="*/ 24 w 34"/>
                    <a:gd name="T11" fmla="*/ 5 h 31"/>
                    <a:gd name="T12" fmla="*/ 11 w 34"/>
                    <a:gd name="T13" fmla="*/ 1 h 31"/>
                    <a:gd name="T14" fmla="*/ 7 w 34"/>
                    <a:gd name="T15" fmla="*/ 2 h 31"/>
                    <a:gd name="T16" fmla="*/ 7 w 34"/>
                    <a:gd name="T17" fmla="*/ 11 h 31"/>
                    <a:gd name="T18" fmla="*/ 2 w 34"/>
                    <a:gd name="T19" fmla="*/ 19 h 31"/>
                    <a:gd name="T20" fmla="*/ 0 w 34"/>
                    <a:gd name="T21" fmla="*/ 21 h 31"/>
                    <a:gd name="T22" fmla="*/ 4 w 34"/>
                    <a:gd name="T23" fmla="*/ 25 h 31"/>
                    <a:gd name="T24" fmla="*/ 5 w 34"/>
                    <a:gd name="T25" fmla="*/ 25 h 31"/>
                    <a:gd name="T26" fmla="*/ 6 w 34"/>
                    <a:gd name="T27" fmla="*/ 29 h 31"/>
                    <a:gd name="T28" fmla="*/ 11 w 34"/>
                    <a:gd name="T29" fmla="*/ 31 h 31"/>
                    <a:gd name="T30" fmla="*/ 17 w 34"/>
                    <a:gd name="T31" fmla="*/ 28 h 31"/>
                    <a:gd name="T32" fmla="*/ 26 w 34"/>
                    <a:gd name="T33" fmla="*/ 30 h 31"/>
                    <a:gd name="T34" fmla="*/ 26 w 34"/>
                    <a:gd name="T35" fmla="*/ 27 h 31"/>
                    <a:gd name="T36" fmla="*/ 31 w 34"/>
                    <a:gd name="T37" fmla="*/ 17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34" h="31">
                      <a:moveTo>
                        <a:pt x="31" y="17"/>
                      </a:moveTo>
                      <a:cubicBezTo>
                        <a:pt x="34" y="13"/>
                        <a:pt x="34" y="13"/>
                        <a:pt x="34" y="13"/>
                      </a:cubicBezTo>
                      <a:cubicBezTo>
                        <a:pt x="34" y="13"/>
                        <a:pt x="34" y="13"/>
                        <a:pt x="34" y="13"/>
                      </a:cubicBezTo>
                      <a:cubicBezTo>
                        <a:pt x="34" y="13"/>
                        <a:pt x="34" y="13"/>
                        <a:pt x="34" y="13"/>
                      </a:cubicBezTo>
                      <a:cubicBezTo>
                        <a:pt x="34" y="13"/>
                        <a:pt x="34" y="13"/>
                        <a:pt x="34" y="13"/>
                      </a:cubicBezTo>
                      <a:cubicBezTo>
                        <a:pt x="24" y="5"/>
                        <a:pt x="24" y="5"/>
                        <a:pt x="24" y="5"/>
                      </a:cubicBezTo>
                      <a:cubicBezTo>
                        <a:pt x="19" y="1"/>
                        <a:pt x="14" y="0"/>
                        <a:pt x="11" y="1"/>
                      </a:cubicBezTo>
                      <a:cubicBezTo>
                        <a:pt x="7" y="2"/>
                        <a:pt x="7" y="2"/>
                        <a:pt x="7" y="2"/>
                      </a:cubicBezTo>
                      <a:cubicBezTo>
                        <a:pt x="7" y="11"/>
                        <a:pt x="7" y="11"/>
                        <a:pt x="7" y="11"/>
                      </a:cubicBezTo>
                      <a:cubicBezTo>
                        <a:pt x="6" y="13"/>
                        <a:pt x="5" y="17"/>
                        <a:pt x="2" y="19"/>
                      </a:cubicBezTo>
                      <a:cubicBezTo>
                        <a:pt x="0" y="21"/>
                        <a:pt x="0" y="21"/>
                        <a:pt x="0" y="21"/>
                      </a:cubicBezTo>
                      <a:cubicBezTo>
                        <a:pt x="4" y="25"/>
                        <a:pt x="4" y="25"/>
                        <a:pt x="4" y="25"/>
                      </a:cubicBezTo>
                      <a:cubicBezTo>
                        <a:pt x="5" y="25"/>
                        <a:pt x="5" y="25"/>
                        <a:pt x="5" y="25"/>
                      </a:cubicBezTo>
                      <a:cubicBezTo>
                        <a:pt x="6" y="29"/>
                        <a:pt x="6" y="29"/>
                        <a:pt x="6" y="29"/>
                      </a:cubicBezTo>
                      <a:cubicBezTo>
                        <a:pt x="11" y="31"/>
                        <a:pt x="11" y="31"/>
                        <a:pt x="11" y="31"/>
                      </a:cubicBezTo>
                      <a:cubicBezTo>
                        <a:pt x="13" y="29"/>
                        <a:pt x="15" y="28"/>
                        <a:pt x="17" y="28"/>
                      </a:cubicBezTo>
                      <a:cubicBezTo>
                        <a:pt x="26" y="30"/>
                        <a:pt x="26" y="30"/>
                        <a:pt x="26" y="30"/>
                      </a:cubicBezTo>
                      <a:cubicBezTo>
                        <a:pt x="26" y="27"/>
                        <a:pt x="26" y="27"/>
                        <a:pt x="26" y="27"/>
                      </a:cubicBezTo>
                      <a:cubicBezTo>
                        <a:pt x="27" y="21"/>
                        <a:pt x="29" y="18"/>
                        <a:pt x="31" y="17"/>
                      </a:cubicBez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4" name="í$1íďe">
                  <a:extLst>
                    <a:ext uri="{FF2B5EF4-FFF2-40B4-BE49-F238E27FC236}">
                      <a16:creationId xmlns:a16="http://schemas.microsoft.com/office/drawing/2014/main" id="{B2070496-8CD6-4BC7-A95C-5485A04154DA}"/>
                    </a:ext>
                  </a:extLst>
                </p:cNvPr>
                <p:cNvSpPr/>
                <p:nvPr/>
              </p:nvSpPr>
              <p:spPr bwMode="auto">
                <a:xfrm>
                  <a:off x="7554029" y="3510999"/>
                  <a:ext cx="643058" cy="496320"/>
                </a:xfrm>
                <a:custGeom>
                  <a:avLst/>
                  <a:gdLst>
                    <a:gd name="T0" fmla="*/ 120 w 189"/>
                    <a:gd name="T1" fmla="*/ 23 h 146"/>
                    <a:gd name="T2" fmla="*/ 85 w 189"/>
                    <a:gd name="T3" fmla="*/ 9 h 146"/>
                    <a:gd name="T4" fmla="*/ 85 w 189"/>
                    <a:gd name="T5" fmla="*/ 1 h 146"/>
                    <a:gd name="T6" fmla="*/ 82 w 189"/>
                    <a:gd name="T7" fmla="*/ 0 h 146"/>
                    <a:gd name="T8" fmla="*/ 66 w 189"/>
                    <a:gd name="T9" fmla="*/ 16 h 146"/>
                    <a:gd name="T10" fmla="*/ 58 w 189"/>
                    <a:gd name="T11" fmla="*/ 24 h 146"/>
                    <a:gd name="T12" fmla="*/ 48 w 189"/>
                    <a:gd name="T13" fmla="*/ 19 h 146"/>
                    <a:gd name="T14" fmla="*/ 31 w 189"/>
                    <a:gd name="T15" fmla="*/ 25 h 146"/>
                    <a:gd name="T16" fmla="*/ 10 w 189"/>
                    <a:gd name="T17" fmla="*/ 11 h 146"/>
                    <a:gd name="T18" fmla="*/ 2 w 189"/>
                    <a:gd name="T19" fmla="*/ 17 h 146"/>
                    <a:gd name="T20" fmla="*/ 2 w 189"/>
                    <a:gd name="T21" fmla="*/ 18 h 146"/>
                    <a:gd name="T22" fmla="*/ 0 w 189"/>
                    <a:gd name="T23" fmla="*/ 20 h 146"/>
                    <a:gd name="T24" fmla="*/ 4 w 189"/>
                    <a:gd name="T25" fmla="*/ 21 h 146"/>
                    <a:gd name="T26" fmla="*/ 5 w 189"/>
                    <a:gd name="T27" fmla="*/ 21 h 146"/>
                    <a:gd name="T28" fmla="*/ 34 w 189"/>
                    <a:gd name="T29" fmla="*/ 43 h 146"/>
                    <a:gd name="T30" fmla="*/ 62 w 189"/>
                    <a:gd name="T31" fmla="*/ 75 h 146"/>
                    <a:gd name="T32" fmla="*/ 90 w 189"/>
                    <a:gd name="T33" fmla="*/ 72 h 146"/>
                    <a:gd name="T34" fmla="*/ 91 w 189"/>
                    <a:gd name="T35" fmla="*/ 71 h 146"/>
                    <a:gd name="T36" fmla="*/ 99 w 189"/>
                    <a:gd name="T37" fmla="*/ 73 h 146"/>
                    <a:gd name="T38" fmla="*/ 100 w 189"/>
                    <a:gd name="T39" fmla="*/ 75 h 146"/>
                    <a:gd name="T40" fmla="*/ 93 w 189"/>
                    <a:gd name="T41" fmla="*/ 93 h 146"/>
                    <a:gd name="T42" fmla="*/ 84 w 189"/>
                    <a:gd name="T43" fmla="*/ 93 h 146"/>
                    <a:gd name="T44" fmla="*/ 74 w 189"/>
                    <a:gd name="T45" fmla="*/ 117 h 146"/>
                    <a:gd name="T46" fmla="*/ 89 w 189"/>
                    <a:gd name="T47" fmla="*/ 127 h 146"/>
                    <a:gd name="T48" fmla="*/ 93 w 189"/>
                    <a:gd name="T49" fmla="*/ 133 h 146"/>
                    <a:gd name="T50" fmla="*/ 100 w 189"/>
                    <a:gd name="T51" fmla="*/ 133 h 146"/>
                    <a:gd name="T52" fmla="*/ 115 w 189"/>
                    <a:gd name="T53" fmla="*/ 139 h 146"/>
                    <a:gd name="T54" fmla="*/ 118 w 189"/>
                    <a:gd name="T55" fmla="*/ 143 h 146"/>
                    <a:gd name="T56" fmla="*/ 132 w 189"/>
                    <a:gd name="T57" fmla="*/ 144 h 146"/>
                    <a:gd name="T58" fmla="*/ 152 w 189"/>
                    <a:gd name="T59" fmla="*/ 143 h 146"/>
                    <a:gd name="T60" fmla="*/ 159 w 189"/>
                    <a:gd name="T61" fmla="*/ 139 h 146"/>
                    <a:gd name="T62" fmla="*/ 158 w 189"/>
                    <a:gd name="T63" fmla="*/ 131 h 146"/>
                    <a:gd name="T64" fmla="*/ 162 w 189"/>
                    <a:gd name="T65" fmla="*/ 119 h 146"/>
                    <a:gd name="T66" fmla="*/ 170 w 189"/>
                    <a:gd name="T67" fmla="*/ 111 h 146"/>
                    <a:gd name="T68" fmla="*/ 186 w 189"/>
                    <a:gd name="T69" fmla="*/ 111 h 146"/>
                    <a:gd name="T70" fmla="*/ 181 w 189"/>
                    <a:gd name="T71" fmla="*/ 98 h 146"/>
                    <a:gd name="T72" fmla="*/ 174 w 189"/>
                    <a:gd name="T73" fmla="*/ 97 h 146"/>
                    <a:gd name="T74" fmla="*/ 174 w 189"/>
                    <a:gd name="T75" fmla="*/ 97 h 146"/>
                    <a:gd name="T76" fmla="*/ 156 w 189"/>
                    <a:gd name="T77" fmla="*/ 86 h 146"/>
                    <a:gd name="T78" fmla="*/ 147 w 189"/>
                    <a:gd name="T79" fmla="*/ 83 h 146"/>
                    <a:gd name="T80" fmla="*/ 132 w 189"/>
                    <a:gd name="T81" fmla="*/ 43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89" h="146">
                      <a:moveTo>
                        <a:pt x="132" y="43"/>
                      </a:moveTo>
                      <a:cubicBezTo>
                        <a:pt x="128" y="39"/>
                        <a:pt x="124" y="33"/>
                        <a:pt x="120" y="23"/>
                      </a:cubicBezTo>
                      <a:cubicBezTo>
                        <a:pt x="109" y="23"/>
                        <a:pt x="102" y="21"/>
                        <a:pt x="99" y="17"/>
                      </a:cubicBezTo>
                      <a:cubicBezTo>
                        <a:pt x="96" y="13"/>
                        <a:pt x="92" y="11"/>
                        <a:pt x="85" y="9"/>
                      </a:cubicBezTo>
                      <a:cubicBezTo>
                        <a:pt x="83" y="8"/>
                        <a:pt x="83" y="8"/>
                        <a:pt x="83" y="8"/>
                      </a:cubicBez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4" y="1"/>
                        <a:pt x="84" y="1"/>
                        <a:pt x="84" y="1"/>
                      </a:cubicBezTo>
                      <a:cubicBezTo>
                        <a:pt x="82" y="0"/>
                        <a:pt x="82" y="0"/>
                        <a:pt x="82" y="0"/>
                      </a:cubicBezTo>
                      <a:cubicBezTo>
                        <a:pt x="77" y="3"/>
                        <a:pt x="74" y="5"/>
                        <a:pt x="72" y="8"/>
                      </a:cubicBezTo>
                      <a:cubicBezTo>
                        <a:pt x="71" y="11"/>
                        <a:pt x="69" y="14"/>
                        <a:pt x="66" y="16"/>
                      </a:cubicBezTo>
                      <a:cubicBezTo>
                        <a:pt x="64" y="23"/>
                        <a:pt x="62" y="26"/>
                        <a:pt x="60" y="26"/>
                      </a:cubicBezTo>
                      <a:cubicBezTo>
                        <a:pt x="59" y="26"/>
                        <a:pt x="58" y="25"/>
                        <a:pt x="58" y="24"/>
                      </a:cubicBezTo>
                      <a:cubicBezTo>
                        <a:pt x="54" y="21"/>
                        <a:pt x="54" y="21"/>
                        <a:pt x="54" y="21"/>
                      </a:cubicBezTo>
                      <a:cubicBezTo>
                        <a:pt x="52" y="20"/>
                        <a:pt x="50" y="19"/>
                        <a:pt x="48" y="19"/>
                      </a:cubicBezTo>
                      <a:cubicBezTo>
                        <a:pt x="44" y="20"/>
                        <a:pt x="44" y="20"/>
                        <a:pt x="44" y="20"/>
                      </a:cubicBezTo>
                      <a:cubicBezTo>
                        <a:pt x="41" y="23"/>
                        <a:pt x="37" y="25"/>
                        <a:pt x="31" y="25"/>
                      </a:cubicBezTo>
                      <a:cubicBezTo>
                        <a:pt x="16" y="25"/>
                        <a:pt x="16" y="25"/>
                        <a:pt x="16" y="25"/>
                      </a:cubicBezTo>
                      <a:cubicBezTo>
                        <a:pt x="11" y="22"/>
                        <a:pt x="9" y="17"/>
                        <a:pt x="10" y="11"/>
                      </a:cubicBezTo>
                      <a:cubicBezTo>
                        <a:pt x="4" y="9"/>
                        <a:pt x="4" y="9"/>
                        <a:pt x="4" y="9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7"/>
                        <a:pt x="2" y="17"/>
                        <a:pt x="2" y="17"/>
                      </a:cubicBezTo>
                      <a:cubicBezTo>
                        <a:pt x="2" y="18"/>
                        <a:pt x="2" y="18"/>
                        <a:pt x="2" y="18"/>
                      </a:cubicBezTo>
                      <a:cubicBezTo>
                        <a:pt x="1" y="18"/>
                        <a:pt x="1" y="18"/>
                        <a:pt x="1" y="18"/>
                      </a:cubicBezTo>
                      <a:cubicBezTo>
                        <a:pt x="0" y="20"/>
                        <a:pt x="0" y="20"/>
                        <a:pt x="0" y="20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4" y="21"/>
                        <a:pt x="4" y="21"/>
                        <a:pt x="4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5" y="21"/>
                        <a:pt x="5" y="21"/>
                        <a:pt x="5" y="21"/>
                      </a:cubicBezTo>
                      <a:cubicBezTo>
                        <a:pt x="12" y="31"/>
                        <a:pt x="17" y="37"/>
                        <a:pt x="20" y="38"/>
                      </a:cubicBezTo>
                      <a:cubicBezTo>
                        <a:pt x="21" y="39"/>
                        <a:pt x="26" y="41"/>
                        <a:pt x="34" y="43"/>
                      </a:cubicBezTo>
                      <a:cubicBezTo>
                        <a:pt x="49" y="48"/>
                        <a:pt x="49" y="48"/>
                        <a:pt x="49" y="48"/>
                      </a:cubicBezTo>
                      <a:cubicBezTo>
                        <a:pt x="53" y="50"/>
                        <a:pt x="58" y="59"/>
                        <a:pt x="62" y="75"/>
                      </a:cubicBezTo>
                      <a:cubicBezTo>
                        <a:pt x="69" y="79"/>
                        <a:pt x="73" y="81"/>
                        <a:pt x="76" y="81"/>
                      </a:cubicBezTo>
                      <a:cubicBezTo>
                        <a:pt x="78" y="79"/>
                        <a:pt x="83" y="77"/>
                        <a:pt x="90" y="72"/>
                      </a:cubicBezTo>
                      <a:cubicBezTo>
                        <a:pt x="90" y="72"/>
                        <a:pt x="90" y="72"/>
                        <a:pt x="90" y="72"/>
                      </a:cubicBezTo>
                      <a:cubicBezTo>
                        <a:pt x="91" y="71"/>
                        <a:pt x="91" y="71"/>
                        <a:pt x="91" y="71"/>
                      </a:cubicBezTo>
                      <a:cubicBezTo>
                        <a:pt x="92" y="72"/>
                        <a:pt x="92" y="72"/>
                        <a:pt x="92" y="72"/>
                      </a:cubicBezTo>
                      <a:cubicBezTo>
                        <a:pt x="99" y="73"/>
                        <a:pt x="99" y="73"/>
                        <a:pt x="99" y="73"/>
                      </a:cubicBezTo>
                      <a:cubicBezTo>
                        <a:pt x="100" y="73"/>
                        <a:pt x="100" y="73"/>
                        <a:pt x="100" y="73"/>
                      </a:cubicBezTo>
                      <a:cubicBezTo>
                        <a:pt x="100" y="75"/>
                        <a:pt x="100" y="75"/>
                        <a:pt x="100" y="75"/>
                      </a:cubicBezTo>
                      <a:cubicBezTo>
                        <a:pt x="99" y="76"/>
                        <a:pt x="99" y="76"/>
                        <a:pt x="99" y="76"/>
                      </a:cubicBezTo>
                      <a:cubicBezTo>
                        <a:pt x="97" y="85"/>
                        <a:pt x="95" y="91"/>
                        <a:pt x="93" y="93"/>
                      </a:cubicBezTo>
                      <a:cubicBezTo>
                        <a:pt x="84" y="93"/>
                        <a:pt x="84" y="93"/>
                        <a:pt x="84" y="93"/>
                      </a:cubicBezTo>
                      <a:cubicBezTo>
                        <a:pt x="84" y="93"/>
                        <a:pt x="84" y="93"/>
                        <a:pt x="84" y="93"/>
                      </a:cubicBezTo>
                      <a:cubicBezTo>
                        <a:pt x="84" y="97"/>
                        <a:pt x="81" y="103"/>
                        <a:pt x="76" y="111"/>
                      </a:cubicBezTo>
                      <a:cubicBezTo>
                        <a:pt x="74" y="113"/>
                        <a:pt x="74" y="115"/>
                        <a:pt x="74" y="117"/>
                      </a:cubicBezTo>
                      <a:cubicBezTo>
                        <a:pt x="83" y="123"/>
                        <a:pt x="83" y="123"/>
                        <a:pt x="83" y="123"/>
                      </a:cubicBezTo>
                      <a:cubicBezTo>
                        <a:pt x="85" y="126"/>
                        <a:pt x="87" y="127"/>
                        <a:pt x="89" y="127"/>
                      </a:cubicBezTo>
                      <a:cubicBezTo>
                        <a:pt x="91" y="127"/>
                        <a:pt x="91" y="127"/>
                        <a:pt x="91" y="127"/>
                      </a:cubicBezTo>
                      <a:cubicBezTo>
                        <a:pt x="93" y="133"/>
                        <a:pt x="93" y="133"/>
                        <a:pt x="93" y="133"/>
                      </a:cubicBezTo>
                      <a:cubicBezTo>
                        <a:pt x="97" y="135"/>
                        <a:pt x="97" y="135"/>
                        <a:pt x="97" y="135"/>
                      </a:cubicBezTo>
                      <a:cubicBezTo>
                        <a:pt x="100" y="133"/>
                        <a:pt x="100" y="133"/>
                        <a:pt x="100" y="133"/>
                      </a:cubicBezTo>
                      <a:cubicBezTo>
                        <a:pt x="101" y="131"/>
                        <a:pt x="102" y="131"/>
                        <a:pt x="104" y="131"/>
                      </a:cubicBezTo>
                      <a:cubicBezTo>
                        <a:pt x="108" y="131"/>
                        <a:pt x="111" y="133"/>
                        <a:pt x="115" y="139"/>
                      </a:cubicBezTo>
                      <a:cubicBezTo>
                        <a:pt x="115" y="139"/>
                        <a:pt x="115" y="139"/>
                        <a:pt x="115" y="139"/>
                      </a:cubicBezTo>
                      <a:cubicBezTo>
                        <a:pt x="118" y="143"/>
                        <a:pt x="118" y="143"/>
                        <a:pt x="118" y="143"/>
                      </a:cubicBezTo>
                      <a:cubicBezTo>
                        <a:pt x="119" y="143"/>
                        <a:pt x="119" y="143"/>
                        <a:pt x="119" y="143"/>
                      </a:cubicBezTo>
                      <a:cubicBezTo>
                        <a:pt x="121" y="141"/>
                        <a:pt x="126" y="142"/>
                        <a:pt x="132" y="144"/>
                      </a:cubicBezTo>
                      <a:cubicBezTo>
                        <a:pt x="142" y="146"/>
                        <a:pt x="142" y="146"/>
                        <a:pt x="142" y="146"/>
                      </a:cubicBezTo>
                      <a:cubicBezTo>
                        <a:pt x="152" y="143"/>
                        <a:pt x="152" y="143"/>
                        <a:pt x="152" y="143"/>
                      </a:cubicBezTo>
                      <a:cubicBezTo>
                        <a:pt x="156" y="141"/>
                        <a:pt x="156" y="141"/>
                        <a:pt x="156" y="141"/>
                      </a:cubicBezTo>
                      <a:cubicBezTo>
                        <a:pt x="159" y="139"/>
                        <a:pt x="159" y="139"/>
                        <a:pt x="159" y="139"/>
                      </a:cubicBezTo>
                      <a:cubicBezTo>
                        <a:pt x="156" y="136"/>
                        <a:pt x="156" y="136"/>
                        <a:pt x="156" y="136"/>
                      </a:cubicBezTo>
                      <a:cubicBezTo>
                        <a:pt x="156" y="135"/>
                        <a:pt x="156" y="133"/>
                        <a:pt x="158" y="131"/>
                      </a:cubicBezTo>
                      <a:cubicBezTo>
                        <a:pt x="161" y="129"/>
                        <a:pt x="162" y="127"/>
                        <a:pt x="162" y="124"/>
                      </a:cubicBezTo>
                      <a:cubicBezTo>
                        <a:pt x="162" y="119"/>
                        <a:pt x="162" y="119"/>
                        <a:pt x="162" y="119"/>
                      </a:cubicBezTo>
                      <a:cubicBezTo>
                        <a:pt x="162" y="117"/>
                        <a:pt x="162" y="115"/>
                        <a:pt x="163" y="115"/>
                      </a:cubicBezTo>
                      <a:cubicBezTo>
                        <a:pt x="164" y="113"/>
                        <a:pt x="166" y="112"/>
                        <a:pt x="170" y="111"/>
                      </a:cubicBezTo>
                      <a:cubicBezTo>
                        <a:pt x="175" y="111"/>
                        <a:pt x="181" y="113"/>
                        <a:pt x="189" y="119"/>
                      </a:cubicBezTo>
                      <a:cubicBezTo>
                        <a:pt x="186" y="111"/>
                        <a:pt x="186" y="111"/>
                        <a:pt x="186" y="111"/>
                      </a:cubicBezTo>
                      <a:cubicBezTo>
                        <a:pt x="182" y="105"/>
                        <a:pt x="182" y="105"/>
                        <a:pt x="182" y="105"/>
                      </a:cubicBezTo>
                      <a:cubicBezTo>
                        <a:pt x="181" y="98"/>
                        <a:pt x="181" y="98"/>
                        <a:pt x="181" y="98"/>
                      </a:cubicBezTo>
                      <a:cubicBezTo>
                        <a:pt x="174" y="97"/>
                        <a:pt x="174" y="97"/>
                        <a:pt x="174" y="97"/>
                      </a:cubicBezTo>
                      <a:cubicBezTo>
                        <a:pt x="174" y="97"/>
                        <a:pt x="174" y="97"/>
                        <a:pt x="174" y="97"/>
                      </a:cubicBezTo>
                      <a:cubicBezTo>
                        <a:pt x="174" y="97"/>
                        <a:pt x="174" y="97"/>
                        <a:pt x="174" y="97"/>
                      </a:cubicBezTo>
                      <a:cubicBezTo>
                        <a:pt x="174" y="97"/>
                        <a:pt x="174" y="97"/>
                        <a:pt x="174" y="97"/>
                      </a:cubicBezTo>
                      <a:cubicBezTo>
                        <a:pt x="174" y="97"/>
                        <a:pt x="174" y="97"/>
                        <a:pt x="174" y="97"/>
                      </a:cubicBezTo>
                      <a:cubicBezTo>
                        <a:pt x="156" y="86"/>
                        <a:pt x="156" y="86"/>
                        <a:pt x="156" y="86"/>
                      </a:cubicBezTo>
                      <a:cubicBezTo>
                        <a:pt x="147" y="85"/>
                        <a:pt x="147" y="85"/>
                        <a:pt x="147" y="85"/>
                      </a:cubicBezTo>
                      <a:cubicBezTo>
                        <a:pt x="147" y="83"/>
                        <a:pt x="147" y="83"/>
                        <a:pt x="147" y="83"/>
                      </a:cubicBezTo>
                      <a:cubicBezTo>
                        <a:pt x="146" y="73"/>
                        <a:pt x="146" y="73"/>
                        <a:pt x="146" y="73"/>
                      </a:cubicBezTo>
                      <a:cubicBezTo>
                        <a:pt x="140" y="57"/>
                        <a:pt x="136" y="46"/>
                        <a:pt x="132" y="43"/>
                      </a:cubicBez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5" name="ïṧļidé">
                  <a:extLst>
                    <a:ext uri="{FF2B5EF4-FFF2-40B4-BE49-F238E27FC236}">
                      <a16:creationId xmlns:a16="http://schemas.microsoft.com/office/drawing/2014/main" id="{F99BCA21-F9C9-4C0E-9BEF-E86301728FC9}"/>
                    </a:ext>
                  </a:extLst>
                </p:cNvPr>
                <p:cNvSpPr/>
                <p:nvPr/>
              </p:nvSpPr>
              <p:spPr bwMode="auto">
                <a:xfrm>
                  <a:off x="7217394" y="2560078"/>
                  <a:ext cx="598461" cy="854534"/>
                </a:xfrm>
                <a:custGeom>
                  <a:avLst/>
                  <a:gdLst>
                    <a:gd name="T0" fmla="*/ 158 w 176"/>
                    <a:gd name="T1" fmla="*/ 74 h 251"/>
                    <a:gd name="T2" fmla="*/ 140 w 176"/>
                    <a:gd name="T3" fmla="*/ 69 h 251"/>
                    <a:gd name="T4" fmla="*/ 139 w 176"/>
                    <a:gd name="T5" fmla="*/ 52 h 251"/>
                    <a:gd name="T6" fmla="*/ 134 w 176"/>
                    <a:gd name="T7" fmla="*/ 46 h 251"/>
                    <a:gd name="T8" fmla="*/ 117 w 176"/>
                    <a:gd name="T9" fmla="*/ 38 h 251"/>
                    <a:gd name="T10" fmla="*/ 117 w 176"/>
                    <a:gd name="T11" fmla="*/ 24 h 251"/>
                    <a:gd name="T12" fmla="*/ 113 w 176"/>
                    <a:gd name="T13" fmla="*/ 20 h 251"/>
                    <a:gd name="T14" fmla="*/ 105 w 176"/>
                    <a:gd name="T15" fmla="*/ 15 h 251"/>
                    <a:gd name="T16" fmla="*/ 100 w 176"/>
                    <a:gd name="T17" fmla="*/ 0 h 251"/>
                    <a:gd name="T18" fmla="*/ 89 w 176"/>
                    <a:gd name="T19" fmla="*/ 8 h 251"/>
                    <a:gd name="T20" fmla="*/ 78 w 176"/>
                    <a:gd name="T21" fmla="*/ 24 h 251"/>
                    <a:gd name="T22" fmla="*/ 71 w 176"/>
                    <a:gd name="T23" fmla="*/ 33 h 251"/>
                    <a:gd name="T24" fmla="*/ 59 w 176"/>
                    <a:gd name="T25" fmla="*/ 39 h 251"/>
                    <a:gd name="T26" fmla="*/ 45 w 176"/>
                    <a:gd name="T27" fmla="*/ 39 h 251"/>
                    <a:gd name="T28" fmla="*/ 32 w 176"/>
                    <a:gd name="T29" fmla="*/ 50 h 251"/>
                    <a:gd name="T30" fmla="*/ 24 w 176"/>
                    <a:gd name="T31" fmla="*/ 45 h 251"/>
                    <a:gd name="T32" fmla="*/ 17 w 176"/>
                    <a:gd name="T33" fmla="*/ 32 h 251"/>
                    <a:gd name="T34" fmla="*/ 8 w 176"/>
                    <a:gd name="T35" fmla="*/ 48 h 251"/>
                    <a:gd name="T36" fmla="*/ 7 w 176"/>
                    <a:gd name="T37" fmla="*/ 48 h 251"/>
                    <a:gd name="T38" fmla="*/ 15 w 176"/>
                    <a:gd name="T39" fmla="*/ 84 h 251"/>
                    <a:gd name="T40" fmla="*/ 18 w 176"/>
                    <a:gd name="T41" fmla="*/ 94 h 251"/>
                    <a:gd name="T42" fmla="*/ 6 w 176"/>
                    <a:gd name="T43" fmla="*/ 100 h 251"/>
                    <a:gd name="T44" fmla="*/ 24 w 176"/>
                    <a:gd name="T45" fmla="*/ 120 h 251"/>
                    <a:gd name="T46" fmla="*/ 24 w 176"/>
                    <a:gd name="T47" fmla="*/ 120 h 251"/>
                    <a:gd name="T48" fmla="*/ 19 w 176"/>
                    <a:gd name="T49" fmla="*/ 140 h 251"/>
                    <a:gd name="T50" fmla="*/ 8 w 176"/>
                    <a:gd name="T51" fmla="*/ 147 h 251"/>
                    <a:gd name="T52" fmla="*/ 18 w 176"/>
                    <a:gd name="T53" fmla="*/ 179 h 251"/>
                    <a:gd name="T54" fmla="*/ 24 w 176"/>
                    <a:gd name="T55" fmla="*/ 189 h 251"/>
                    <a:gd name="T56" fmla="*/ 16 w 176"/>
                    <a:gd name="T57" fmla="*/ 208 h 251"/>
                    <a:gd name="T58" fmla="*/ 10 w 176"/>
                    <a:gd name="T59" fmla="*/ 225 h 251"/>
                    <a:gd name="T60" fmla="*/ 11 w 176"/>
                    <a:gd name="T61" fmla="*/ 238 h 251"/>
                    <a:gd name="T62" fmla="*/ 13 w 176"/>
                    <a:gd name="T63" fmla="*/ 241 h 251"/>
                    <a:gd name="T64" fmla="*/ 14 w 176"/>
                    <a:gd name="T65" fmla="*/ 244 h 251"/>
                    <a:gd name="T66" fmla="*/ 14 w 176"/>
                    <a:gd name="T67" fmla="*/ 244 h 251"/>
                    <a:gd name="T68" fmla="*/ 47 w 176"/>
                    <a:gd name="T69" fmla="*/ 248 h 251"/>
                    <a:gd name="T70" fmla="*/ 56 w 176"/>
                    <a:gd name="T71" fmla="*/ 232 h 251"/>
                    <a:gd name="T72" fmla="*/ 104 w 176"/>
                    <a:gd name="T73" fmla="*/ 176 h 251"/>
                    <a:gd name="T74" fmla="*/ 125 w 176"/>
                    <a:gd name="T75" fmla="*/ 164 h 251"/>
                    <a:gd name="T76" fmla="*/ 117 w 176"/>
                    <a:gd name="T77" fmla="*/ 156 h 251"/>
                    <a:gd name="T78" fmla="*/ 115 w 176"/>
                    <a:gd name="T79" fmla="*/ 147 h 251"/>
                    <a:gd name="T80" fmla="*/ 87 w 176"/>
                    <a:gd name="T81" fmla="*/ 119 h 251"/>
                    <a:gd name="T82" fmla="*/ 61 w 176"/>
                    <a:gd name="T83" fmla="*/ 114 h 251"/>
                    <a:gd name="T84" fmla="*/ 51 w 176"/>
                    <a:gd name="T85" fmla="*/ 100 h 251"/>
                    <a:gd name="T86" fmla="*/ 67 w 176"/>
                    <a:gd name="T87" fmla="*/ 74 h 251"/>
                    <a:gd name="T88" fmla="*/ 71 w 176"/>
                    <a:gd name="T89" fmla="*/ 61 h 251"/>
                    <a:gd name="T90" fmla="*/ 104 w 176"/>
                    <a:gd name="T91" fmla="*/ 67 h 251"/>
                    <a:gd name="T92" fmla="*/ 101 w 176"/>
                    <a:gd name="T93" fmla="*/ 80 h 251"/>
                    <a:gd name="T94" fmla="*/ 120 w 176"/>
                    <a:gd name="T95" fmla="*/ 95 h 251"/>
                    <a:gd name="T96" fmla="*/ 150 w 176"/>
                    <a:gd name="T97" fmla="*/ 122 h 251"/>
                    <a:gd name="T98" fmla="*/ 166 w 176"/>
                    <a:gd name="T99" fmla="*/ 102 h 251"/>
                    <a:gd name="T100" fmla="*/ 168 w 176"/>
                    <a:gd name="T101" fmla="*/ 92 h 251"/>
                    <a:gd name="T102" fmla="*/ 175 w 176"/>
                    <a:gd name="T103" fmla="*/ 87 h 251"/>
                    <a:gd name="T104" fmla="*/ 163 w 176"/>
                    <a:gd name="T105" fmla="*/ 78 h 25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176" h="251">
                      <a:moveTo>
                        <a:pt x="162" y="76"/>
                      </a:moveTo>
                      <a:cubicBezTo>
                        <a:pt x="159" y="74"/>
                        <a:pt x="159" y="74"/>
                        <a:pt x="159" y="74"/>
                      </a:cubicBezTo>
                      <a:cubicBezTo>
                        <a:pt x="159" y="74"/>
                        <a:pt x="159" y="74"/>
                        <a:pt x="159" y="74"/>
                      </a:cubicBezTo>
                      <a:cubicBezTo>
                        <a:pt x="158" y="74"/>
                        <a:pt x="158" y="74"/>
                        <a:pt x="158" y="74"/>
                      </a:cubicBezTo>
                      <a:cubicBezTo>
                        <a:pt x="156" y="72"/>
                        <a:pt x="156" y="72"/>
                        <a:pt x="156" y="72"/>
                      </a:cubicBezTo>
                      <a:cubicBezTo>
                        <a:pt x="145" y="68"/>
                        <a:pt x="145" y="68"/>
                        <a:pt x="145" y="68"/>
                      </a:cubicBezTo>
                      <a:cubicBezTo>
                        <a:pt x="142" y="68"/>
                        <a:pt x="142" y="68"/>
                        <a:pt x="142" y="68"/>
                      </a:cubicBezTo>
                      <a:cubicBezTo>
                        <a:pt x="140" y="69"/>
                        <a:pt x="140" y="69"/>
                        <a:pt x="140" y="69"/>
                      </a:cubicBezTo>
                      <a:cubicBezTo>
                        <a:pt x="135" y="61"/>
                        <a:pt x="135" y="61"/>
                        <a:pt x="135" y="61"/>
                      </a:cubicBezTo>
                      <a:cubicBezTo>
                        <a:pt x="136" y="60"/>
                        <a:pt x="136" y="60"/>
                        <a:pt x="136" y="60"/>
                      </a:cubicBezTo>
                      <a:cubicBezTo>
                        <a:pt x="139" y="56"/>
                        <a:pt x="139" y="56"/>
                        <a:pt x="139" y="56"/>
                      </a:cubicBezTo>
                      <a:cubicBezTo>
                        <a:pt x="139" y="52"/>
                        <a:pt x="139" y="52"/>
                        <a:pt x="139" y="52"/>
                      </a:cubicBezTo>
                      <a:cubicBezTo>
                        <a:pt x="139" y="51"/>
                        <a:pt x="139" y="51"/>
                        <a:pt x="139" y="51"/>
                      </a:cubicBezTo>
                      <a:cubicBezTo>
                        <a:pt x="141" y="48"/>
                        <a:pt x="141" y="48"/>
                        <a:pt x="141" y="48"/>
                      </a:cubicBezTo>
                      <a:cubicBezTo>
                        <a:pt x="140" y="47"/>
                        <a:pt x="140" y="47"/>
                        <a:pt x="140" y="47"/>
                      </a:cubicBezTo>
                      <a:cubicBezTo>
                        <a:pt x="134" y="46"/>
                        <a:pt x="134" y="46"/>
                        <a:pt x="134" y="46"/>
                      </a:cubicBezTo>
                      <a:cubicBezTo>
                        <a:pt x="134" y="46"/>
                        <a:pt x="134" y="46"/>
                        <a:pt x="134" y="46"/>
                      </a:cubicBezTo>
                      <a:cubicBezTo>
                        <a:pt x="123" y="44"/>
                        <a:pt x="123" y="44"/>
                        <a:pt x="123" y="44"/>
                      </a:cubicBezTo>
                      <a:cubicBezTo>
                        <a:pt x="123" y="44"/>
                        <a:pt x="123" y="44"/>
                        <a:pt x="123" y="44"/>
                      </a:cubicBezTo>
                      <a:cubicBezTo>
                        <a:pt x="117" y="38"/>
                        <a:pt x="117" y="38"/>
                        <a:pt x="117" y="38"/>
                      </a:cubicBezTo>
                      <a:cubicBezTo>
                        <a:pt x="117" y="38"/>
                        <a:pt x="117" y="38"/>
                        <a:pt x="117" y="38"/>
                      </a:cubicBezTo>
                      <a:cubicBezTo>
                        <a:pt x="115" y="34"/>
                        <a:pt x="115" y="34"/>
                        <a:pt x="115" y="34"/>
                      </a:cubicBezTo>
                      <a:cubicBezTo>
                        <a:pt x="114" y="32"/>
                        <a:pt x="114" y="32"/>
                        <a:pt x="114" y="32"/>
                      </a:cubicBezTo>
                      <a:cubicBezTo>
                        <a:pt x="117" y="24"/>
                        <a:pt x="117" y="24"/>
                        <a:pt x="117" y="24"/>
                      </a:cubicBezTo>
                      <a:cubicBezTo>
                        <a:pt x="117" y="18"/>
                        <a:pt x="117" y="18"/>
                        <a:pt x="117" y="18"/>
                      </a:cubicBezTo>
                      <a:cubicBezTo>
                        <a:pt x="117" y="16"/>
                        <a:pt x="117" y="16"/>
                        <a:pt x="117" y="16"/>
                      </a:cubicBezTo>
                      <a:cubicBezTo>
                        <a:pt x="114" y="20"/>
                        <a:pt x="114" y="20"/>
                        <a:pt x="114" y="20"/>
                      </a:cubicBezTo>
                      <a:cubicBezTo>
                        <a:pt x="113" y="20"/>
                        <a:pt x="113" y="20"/>
                        <a:pt x="113" y="20"/>
                      </a:cubicBezTo>
                      <a:cubicBezTo>
                        <a:pt x="113" y="21"/>
                        <a:pt x="113" y="21"/>
                        <a:pt x="113" y="21"/>
                      </a:cubicBezTo>
                      <a:cubicBezTo>
                        <a:pt x="112" y="20"/>
                        <a:pt x="112" y="20"/>
                        <a:pt x="112" y="20"/>
                      </a:cubicBezTo>
                      <a:cubicBezTo>
                        <a:pt x="111" y="20"/>
                        <a:pt x="111" y="20"/>
                        <a:pt x="111" y="20"/>
                      </a:cubicBezTo>
                      <a:cubicBezTo>
                        <a:pt x="105" y="15"/>
                        <a:pt x="105" y="15"/>
                        <a:pt x="105" y="15"/>
                      </a:cubicBezTo>
                      <a:cubicBezTo>
                        <a:pt x="104" y="14"/>
                        <a:pt x="104" y="14"/>
                        <a:pt x="104" y="14"/>
                      </a:cubicBezTo>
                      <a:cubicBezTo>
                        <a:pt x="104" y="13"/>
                        <a:pt x="104" y="13"/>
                        <a:pt x="104" y="13"/>
                      </a:cubicBezTo>
                      <a:cubicBezTo>
                        <a:pt x="103" y="4"/>
                        <a:pt x="103" y="4"/>
                        <a:pt x="103" y="4"/>
                      </a:cubicBezTo>
                      <a:cubicBezTo>
                        <a:pt x="100" y="0"/>
                        <a:pt x="100" y="0"/>
                        <a:pt x="100" y="0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0" y="7"/>
                        <a:pt x="90" y="7"/>
                        <a:pt x="90" y="7"/>
                      </a:cubicBezTo>
                      <a:cubicBezTo>
                        <a:pt x="90" y="8"/>
                        <a:pt x="90" y="8"/>
                        <a:pt x="90" y="8"/>
                      </a:cubicBezTo>
                      <a:cubicBezTo>
                        <a:pt x="89" y="8"/>
                        <a:pt x="89" y="8"/>
                        <a:pt x="89" y="8"/>
                      </a:cubicBezTo>
                      <a:cubicBezTo>
                        <a:pt x="80" y="6"/>
                        <a:pt x="80" y="6"/>
                        <a:pt x="80" y="6"/>
                      </a:cubicBezTo>
                      <a:cubicBezTo>
                        <a:pt x="78" y="15"/>
                        <a:pt x="78" y="15"/>
                        <a:pt x="78" y="15"/>
                      </a:cubicBezTo>
                      <a:cubicBezTo>
                        <a:pt x="78" y="24"/>
                        <a:pt x="78" y="24"/>
                        <a:pt x="78" y="24"/>
                      </a:cubicBezTo>
                      <a:cubicBezTo>
                        <a:pt x="78" y="24"/>
                        <a:pt x="78" y="24"/>
                        <a:pt x="78" y="24"/>
                      </a:cubicBezTo>
                      <a:cubicBezTo>
                        <a:pt x="73" y="32"/>
                        <a:pt x="73" y="32"/>
                        <a:pt x="73" y="32"/>
                      </a:cubicBezTo>
                      <a:cubicBezTo>
                        <a:pt x="73" y="33"/>
                        <a:pt x="73" y="33"/>
                        <a:pt x="73" y="33"/>
                      </a:cubicBezTo>
                      <a:cubicBezTo>
                        <a:pt x="72" y="33"/>
                        <a:pt x="72" y="33"/>
                        <a:pt x="72" y="33"/>
                      </a:cubicBezTo>
                      <a:cubicBezTo>
                        <a:pt x="71" y="33"/>
                        <a:pt x="71" y="33"/>
                        <a:pt x="71" y="33"/>
                      </a:cubicBezTo>
                      <a:cubicBezTo>
                        <a:pt x="65" y="34"/>
                        <a:pt x="65" y="34"/>
                        <a:pt x="65" y="34"/>
                      </a:cubicBezTo>
                      <a:cubicBezTo>
                        <a:pt x="59" y="38"/>
                        <a:pt x="59" y="38"/>
                        <a:pt x="59" y="38"/>
                      </a:cubicBezTo>
                      <a:cubicBezTo>
                        <a:pt x="59" y="39"/>
                        <a:pt x="59" y="39"/>
                        <a:pt x="59" y="39"/>
                      </a:cubicBezTo>
                      <a:cubicBezTo>
                        <a:pt x="59" y="39"/>
                        <a:pt x="59" y="39"/>
                        <a:pt x="59" y="39"/>
                      </a:cubicBezTo>
                      <a:cubicBezTo>
                        <a:pt x="58" y="39"/>
                        <a:pt x="58" y="39"/>
                        <a:pt x="58" y="39"/>
                      </a:cubicBezTo>
                      <a:cubicBezTo>
                        <a:pt x="57" y="39"/>
                        <a:pt x="57" y="39"/>
                        <a:pt x="57" y="39"/>
                      </a:cubicBezTo>
                      <a:cubicBezTo>
                        <a:pt x="46" y="35"/>
                        <a:pt x="46" y="35"/>
                        <a:pt x="46" y="35"/>
                      </a:cubicBezTo>
                      <a:cubicBezTo>
                        <a:pt x="45" y="39"/>
                        <a:pt x="45" y="39"/>
                        <a:pt x="45" y="39"/>
                      </a:cubicBezTo>
                      <a:cubicBezTo>
                        <a:pt x="45" y="40"/>
                        <a:pt x="45" y="40"/>
                        <a:pt x="45" y="40"/>
                      </a:cubicBezTo>
                      <a:cubicBezTo>
                        <a:pt x="40" y="48"/>
                        <a:pt x="40" y="48"/>
                        <a:pt x="40" y="48"/>
                      </a:cubicBezTo>
                      <a:cubicBezTo>
                        <a:pt x="39" y="49"/>
                        <a:pt x="38" y="50"/>
                        <a:pt x="37" y="50"/>
                      </a:cubicBezTo>
                      <a:cubicBezTo>
                        <a:pt x="32" y="50"/>
                        <a:pt x="32" y="50"/>
                        <a:pt x="32" y="50"/>
                      </a:cubicBezTo>
                      <a:cubicBezTo>
                        <a:pt x="25" y="47"/>
                        <a:pt x="25" y="47"/>
                        <a:pt x="25" y="47"/>
                      </a:cubicBezTo>
                      <a:cubicBezTo>
                        <a:pt x="24" y="46"/>
                        <a:pt x="24" y="46"/>
                        <a:pt x="24" y="46"/>
                      </a:cubicBezTo>
                      <a:cubicBezTo>
                        <a:pt x="24" y="46"/>
                        <a:pt x="24" y="46"/>
                        <a:pt x="24" y="46"/>
                      </a:cubicBezTo>
                      <a:cubicBezTo>
                        <a:pt x="24" y="45"/>
                        <a:pt x="24" y="45"/>
                        <a:pt x="24" y="45"/>
                      </a:cubicBezTo>
                      <a:cubicBezTo>
                        <a:pt x="23" y="36"/>
                        <a:pt x="23" y="36"/>
                        <a:pt x="23" y="36"/>
                      </a:cubicBezTo>
                      <a:cubicBezTo>
                        <a:pt x="21" y="28"/>
                        <a:pt x="21" y="28"/>
                        <a:pt x="21" y="28"/>
                      </a:cubicBezTo>
                      <a:cubicBezTo>
                        <a:pt x="19" y="26"/>
                        <a:pt x="19" y="26"/>
                        <a:pt x="19" y="26"/>
                      </a:cubicBezTo>
                      <a:cubicBezTo>
                        <a:pt x="17" y="32"/>
                        <a:pt x="17" y="32"/>
                        <a:pt x="17" y="32"/>
                      </a:cubicBezTo>
                      <a:cubicBezTo>
                        <a:pt x="17" y="32"/>
                        <a:pt x="17" y="32"/>
                        <a:pt x="17" y="32"/>
                      </a:cubicBezTo>
                      <a:cubicBezTo>
                        <a:pt x="17" y="32"/>
                        <a:pt x="17" y="32"/>
                        <a:pt x="17" y="32"/>
                      </a:cubicBezTo>
                      <a:cubicBezTo>
                        <a:pt x="12" y="38"/>
                        <a:pt x="12" y="38"/>
                        <a:pt x="12" y="38"/>
                      </a:cubicBezTo>
                      <a:cubicBezTo>
                        <a:pt x="8" y="48"/>
                        <a:pt x="8" y="48"/>
                        <a:pt x="8" y="48"/>
                      </a:cubicBezTo>
                      <a:cubicBezTo>
                        <a:pt x="8" y="48"/>
                        <a:pt x="8" y="48"/>
                        <a:pt x="8" y="48"/>
                      </a:cubicBezTo>
                      <a:cubicBezTo>
                        <a:pt x="8" y="48"/>
                        <a:pt x="8" y="48"/>
                        <a:pt x="8" y="48"/>
                      </a:cubicBezTo>
                      <a:cubicBezTo>
                        <a:pt x="8" y="48"/>
                        <a:pt x="8" y="48"/>
                        <a:pt x="8" y="48"/>
                      </a:cubicBezTo>
                      <a:cubicBezTo>
                        <a:pt x="7" y="48"/>
                        <a:pt x="7" y="48"/>
                        <a:pt x="7" y="48"/>
                      </a:cubicBezTo>
                      <a:cubicBezTo>
                        <a:pt x="4" y="54"/>
                        <a:pt x="4" y="54"/>
                        <a:pt x="4" y="54"/>
                      </a:cubicBezTo>
                      <a:cubicBezTo>
                        <a:pt x="4" y="55"/>
                        <a:pt x="3" y="58"/>
                        <a:pt x="0" y="61"/>
                      </a:cubicBezTo>
                      <a:cubicBezTo>
                        <a:pt x="3" y="70"/>
                        <a:pt x="3" y="70"/>
                        <a:pt x="3" y="70"/>
                      </a:cubicBezTo>
                      <a:cubicBezTo>
                        <a:pt x="15" y="84"/>
                        <a:pt x="15" y="84"/>
                        <a:pt x="15" y="84"/>
                      </a:cubicBezTo>
                      <a:cubicBezTo>
                        <a:pt x="15" y="84"/>
                        <a:pt x="15" y="84"/>
                        <a:pt x="15" y="84"/>
                      </a:cubicBezTo>
                      <a:cubicBezTo>
                        <a:pt x="19" y="92"/>
                        <a:pt x="19" y="92"/>
                        <a:pt x="19" y="92"/>
                      </a:cubicBezTo>
                      <a:cubicBezTo>
                        <a:pt x="19" y="93"/>
                        <a:pt x="19" y="93"/>
                        <a:pt x="19" y="93"/>
                      </a:cubicBezTo>
                      <a:cubicBezTo>
                        <a:pt x="18" y="94"/>
                        <a:pt x="18" y="94"/>
                        <a:pt x="18" y="94"/>
                      </a:cubicBezTo>
                      <a:cubicBezTo>
                        <a:pt x="18" y="94"/>
                        <a:pt x="18" y="94"/>
                        <a:pt x="18" y="94"/>
                      </a:cubicBezTo>
                      <a:cubicBezTo>
                        <a:pt x="15" y="98"/>
                        <a:pt x="15" y="98"/>
                        <a:pt x="15" y="98"/>
                      </a:cubicBezTo>
                      <a:cubicBezTo>
                        <a:pt x="14" y="98"/>
                        <a:pt x="14" y="98"/>
                        <a:pt x="14" y="98"/>
                      </a:cubicBezTo>
                      <a:cubicBezTo>
                        <a:pt x="6" y="100"/>
                        <a:pt x="6" y="100"/>
                        <a:pt x="6" y="100"/>
                      </a:cubicBezTo>
                      <a:cubicBezTo>
                        <a:pt x="7" y="106"/>
                        <a:pt x="7" y="106"/>
                        <a:pt x="7" y="106"/>
                      </a:cubicBezTo>
                      <a:cubicBezTo>
                        <a:pt x="13" y="110"/>
                        <a:pt x="13" y="110"/>
                        <a:pt x="13" y="110"/>
                      </a:cubicBezTo>
                      <a:cubicBezTo>
                        <a:pt x="21" y="112"/>
                        <a:pt x="21" y="112"/>
                        <a:pt x="21" y="112"/>
                      </a:cubicBezTo>
                      <a:cubicBezTo>
                        <a:pt x="24" y="120"/>
                        <a:pt x="24" y="120"/>
                        <a:pt x="24" y="120"/>
                      </a:cubicBezTo>
                      <a:cubicBezTo>
                        <a:pt x="24" y="120"/>
                        <a:pt x="24" y="120"/>
                        <a:pt x="24" y="120"/>
                      </a:cubicBezTo>
                      <a:cubicBezTo>
                        <a:pt x="24" y="120"/>
                        <a:pt x="24" y="120"/>
                        <a:pt x="24" y="120"/>
                      </a:cubicBezTo>
                      <a:cubicBezTo>
                        <a:pt x="24" y="120"/>
                        <a:pt x="24" y="120"/>
                        <a:pt x="24" y="120"/>
                      </a:cubicBezTo>
                      <a:cubicBezTo>
                        <a:pt x="24" y="120"/>
                        <a:pt x="24" y="120"/>
                        <a:pt x="24" y="120"/>
                      </a:cubicBezTo>
                      <a:cubicBezTo>
                        <a:pt x="22" y="134"/>
                        <a:pt x="22" y="134"/>
                        <a:pt x="22" y="134"/>
                      </a:cubicBezTo>
                      <a:cubicBezTo>
                        <a:pt x="22" y="134"/>
                        <a:pt x="22" y="134"/>
                        <a:pt x="22" y="134"/>
                      </a:cubicBezTo>
                      <a:cubicBezTo>
                        <a:pt x="22" y="134"/>
                        <a:pt x="22" y="134"/>
                        <a:pt x="22" y="134"/>
                      </a:cubicBezTo>
                      <a:cubicBezTo>
                        <a:pt x="19" y="140"/>
                        <a:pt x="19" y="140"/>
                        <a:pt x="19" y="140"/>
                      </a:cubicBezTo>
                      <a:cubicBezTo>
                        <a:pt x="19" y="142"/>
                        <a:pt x="19" y="142"/>
                        <a:pt x="19" y="142"/>
                      </a:cubicBezTo>
                      <a:cubicBezTo>
                        <a:pt x="18" y="142"/>
                        <a:pt x="18" y="142"/>
                        <a:pt x="18" y="142"/>
                      </a:cubicBezTo>
                      <a:cubicBezTo>
                        <a:pt x="8" y="143"/>
                        <a:pt x="8" y="143"/>
                        <a:pt x="8" y="143"/>
                      </a:cubicBezTo>
                      <a:cubicBezTo>
                        <a:pt x="8" y="147"/>
                        <a:pt x="8" y="147"/>
                        <a:pt x="8" y="147"/>
                      </a:cubicBezTo>
                      <a:cubicBezTo>
                        <a:pt x="5" y="156"/>
                        <a:pt x="5" y="156"/>
                        <a:pt x="5" y="156"/>
                      </a:cubicBezTo>
                      <a:cubicBezTo>
                        <a:pt x="4" y="166"/>
                        <a:pt x="4" y="166"/>
                        <a:pt x="4" y="166"/>
                      </a:cubicBezTo>
                      <a:cubicBezTo>
                        <a:pt x="6" y="172"/>
                        <a:pt x="6" y="172"/>
                        <a:pt x="6" y="172"/>
                      </a:cubicBezTo>
                      <a:cubicBezTo>
                        <a:pt x="18" y="179"/>
                        <a:pt x="18" y="179"/>
                        <a:pt x="18" y="179"/>
                      </a:cubicBezTo>
                      <a:cubicBezTo>
                        <a:pt x="19" y="180"/>
                        <a:pt x="19" y="180"/>
                        <a:pt x="19" y="180"/>
                      </a:cubicBezTo>
                      <a:cubicBezTo>
                        <a:pt x="24" y="188"/>
                        <a:pt x="24" y="188"/>
                        <a:pt x="24" y="188"/>
                      </a:cubicBezTo>
                      <a:cubicBezTo>
                        <a:pt x="24" y="189"/>
                        <a:pt x="24" y="189"/>
                        <a:pt x="24" y="189"/>
                      </a:cubicBezTo>
                      <a:cubicBezTo>
                        <a:pt x="24" y="189"/>
                        <a:pt x="24" y="189"/>
                        <a:pt x="24" y="189"/>
                      </a:cubicBezTo>
                      <a:cubicBezTo>
                        <a:pt x="24" y="190"/>
                        <a:pt x="24" y="190"/>
                        <a:pt x="24" y="190"/>
                      </a:cubicBezTo>
                      <a:cubicBezTo>
                        <a:pt x="17" y="204"/>
                        <a:pt x="17" y="204"/>
                        <a:pt x="17" y="204"/>
                      </a:cubicBezTo>
                      <a:cubicBezTo>
                        <a:pt x="16" y="208"/>
                        <a:pt x="16" y="208"/>
                        <a:pt x="16" y="208"/>
                      </a:cubicBezTo>
                      <a:cubicBezTo>
                        <a:pt x="16" y="208"/>
                        <a:pt x="16" y="208"/>
                        <a:pt x="16" y="208"/>
                      </a:cubicBezTo>
                      <a:cubicBezTo>
                        <a:pt x="12" y="217"/>
                        <a:pt x="12" y="217"/>
                        <a:pt x="12" y="217"/>
                      </a:cubicBezTo>
                      <a:cubicBezTo>
                        <a:pt x="10" y="224"/>
                        <a:pt x="10" y="224"/>
                        <a:pt x="10" y="224"/>
                      </a:cubicBezTo>
                      <a:cubicBezTo>
                        <a:pt x="10" y="225"/>
                        <a:pt x="10" y="225"/>
                        <a:pt x="10" y="225"/>
                      </a:cubicBezTo>
                      <a:cubicBezTo>
                        <a:pt x="10" y="225"/>
                        <a:pt x="10" y="225"/>
                        <a:pt x="10" y="225"/>
                      </a:cubicBezTo>
                      <a:cubicBezTo>
                        <a:pt x="8" y="227"/>
                        <a:pt x="7" y="228"/>
                        <a:pt x="6" y="231"/>
                      </a:cubicBezTo>
                      <a:cubicBezTo>
                        <a:pt x="5" y="232"/>
                        <a:pt x="5" y="232"/>
                        <a:pt x="6" y="233"/>
                      </a:cubicBezTo>
                      <a:cubicBezTo>
                        <a:pt x="7" y="234"/>
                        <a:pt x="7" y="234"/>
                        <a:pt x="7" y="234"/>
                      </a:cubicBezTo>
                      <a:cubicBezTo>
                        <a:pt x="11" y="238"/>
                        <a:pt x="11" y="238"/>
                        <a:pt x="11" y="238"/>
                      </a:cubicBezTo>
                      <a:cubicBezTo>
                        <a:pt x="11" y="238"/>
                        <a:pt x="11" y="238"/>
                        <a:pt x="11" y="238"/>
                      </a:cubicBezTo>
                      <a:cubicBezTo>
                        <a:pt x="11" y="238"/>
                        <a:pt x="11" y="238"/>
                        <a:pt x="11" y="238"/>
                      </a:cubicBezTo>
                      <a:cubicBezTo>
                        <a:pt x="13" y="241"/>
                        <a:pt x="13" y="241"/>
                        <a:pt x="13" y="241"/>
                      </a:cubicBezTo>
                      <a:cubicBezTo>
                        <a:pt x="13" y="241"/>
                        <a:pt x="13" y="241"/>
                        <a:pt x="13" y="241"/>
                      </a:cubicBezTo>
                      <a:cubicBezTo>
                        <a:pt x="13" y="241"/>
                        <a:pt x="13" y="241"/>
                        <a:pt x="13" y="241"/>
                      </a:cubicBezTo>
                      <a:cubicBezTo>
                        <a:pt x="14" y="242"/>
                        <a:pt x="14" y="242"/>
                        <a:pt x="14" y="242"/>
                      </a:cubicBezTo>
                      <a:cubicBezTo>
                        <a:pt x="14" y="242"/>
                        <a:pt x="14" y="242"/>
                        <a:pt x="14" y="242"/>
                      </a:cubicBezTo>
                      <a:cubicBezTo>
                        <a:pt x="14" y="244"/>
                        <a:pt x="14" y="244"/>
                        <a:pt x="14" y="244"/>
                      </a:cubicBezTo>
                      <a:cubicBezTo>
                        <a:pt x="14" y="244"/>
                        <a:pt x="14" y="244"/>
                        <a:pt x="14" y="244"/>
                      </a:cubicBezTo>
                      <a:cubicBezTo>
                        <a:pt x="14" y="244"/>
                        <a:pt x="14" y="244"/>
                        <a:pt x="14" y="244"/>
                      </a:cubicBezTo>
                      <a:cubicBezTo>
                        <a:pt x="14" y="244"/>
                        <a:pt x="14" y="244"/>
                        <a:pt x="14" y="244"/>
                      </a:cubicBezTo>
                      <a:cubicBezTo>
                        <a:pt x="14" y="244"/>
                        <a:pt x="14" y="244"/>
                        <a:pt x="14" y="244"/>
                      </a:cubicBezTo>
                      <a:cubicBezTo>
                        <a:pt x="15" y="246"/>
                        <a:pt x="15" y="246"/>
                        <a:pt x="15" y="246"/>
                      </a:cubicBezTo>
                      <a:cubicBezTo>
                        <a:pt x="18" y="248"/>
                        <a:pt x="18" y="248"/>
                        <a:pt x="18" y="248"/>
                      </a:cubicBezTo>
                      <a:cubicBezTo>
                        <a:pt x="33" y="251"/>
                        <a:pt x="33" y="251"/>
                        <a:pt x="33" y="251"/>
                      </a:cubicBezTo>
                      <a:cubicBezTo>
                        <a:pt x="37" y="251"/>
                        <a:pt x="42" y="250"/>
                        <a:pt x="47" y="248"/>
                      </a:cubicBezTo>
                      <a:cubicBezTo>
                        <a:pt x="51" y="246"/>
                        <a:pt x="56" y="245"/>
                        <a:pt x="61" y="246"/>
                      </a:cubicBezTo>
                      <a:cubicBezTo>
                        <a:pt x="61" y="243"/>
                        <a:pt x="61" y="243"/>
                        <a:pt x="61" y="243"/>
                      </a:cubicBezTo>
                      <a:cubicBezTo>
                        <a:pt x="57" y="232"/>
                        <a:pt x="57" y="232"/>
                        <a:pt x="57" y="232"/>
                      </a:cubicBezTo>
                      <a:cubicBezTo>
                        <a:pt x="56" y="232"/>
                        <a:pt x="56" y="232"/>
                        <a:pt x="56" y="232"/>
                      </a:cubicBezTo>
                      <a:cubicBezTo>
                        <a:pt x="57" y="232"/>
                        <a:pt x="57" y="232"/>
                        <a:pt x="57" y="232"/>
                      </a:cubicBezTo>
                      <a:cubicBezTo>
                        <a:pt x="79" y="200"/>
                        <a:pt x="79" y="200"/>
                        <a:pt x="79" y="200"/>
                      </a:cubicBezTo>
                      <a:cubicBezTo>
                        <a:pt x="104" y="176"/>
                        <a:pt x="104" y="176"/>
                        <a:pt x="104" y="176"/>
                      </a:cubicBezTo>
                      <a:cubicBezTo>
                        <a:pt x="104" y="176"/>
                        <a:pt x="104" y="176"/>
                        <a:pt x="104" y="176"/>
                      </a:cubicBezTo>
                      <a:cubicBezTo>
                        <a:pt x="112" y="174"/>
                        <a:pt x="112" y="174"/>
                        <a:pt x="112" y="174"/>
                      </a:cubicBezTo>
                      <a:cubicBezTo>
                        <a:pt x="116" y="169"/>
                        <a:pt x="116" y="169"/>
                        <a:pt x="116" y="169"/>
                      </a:cubicBezTo>
                      <a:cubicBezTo>
                        <a:pt x="116" y="169"/>
                        <a:pt x="116" y="169"/>
                        <a:pt x="116" y="169"/>
                      </a:cubicBezTo>
                      <a:cubicBezTo>
                        <a:pt x="119" y="166"/>
                        <a:pt x="122" y="165"/>
                        <a:pt x="125" y="164"/>
                      </a:cubicBezTo>
                      <a:cubicBezTo>
                        <a:pt x="123" y="162"/>
                        <a:pt x="123" y="162"/>
                        <a:pt x="123" y="162"/>
                      </a:cubicBezTo>
                      <a:cubicBezTo>
                        <a:pt x="117" y="156"/>
                        <a:pt x="117" y="156"/>
                        <a:pt x="117" y="156"/>
                      </a:cubicBezTo>
                      <a:cubicBezTo>
                        <a:pt x="117" y="156"/>
                        <a:pt x="117" y="156"/>
                        <a:pt x="117" y="156"/>
                      </a:cubicBezTo>
                      <a:cubicBezTo>
                        <a:pt x="117" y="156"/>
                        <a:pt x="117" y="156"/>
                        <a:pt x="117" y="156"/>
                      </a:cubicBezTo>
                      <a:cubicBezTo>
                        <a:pt x="113" y="151"/>
                        <a:pt x="113" y="151"/>
                        <a:pt x="113" y="151"/>
                      </a:cubicBezTo>
                      <a:cubicBezTo>
                        <a:pt x="113" y="150"/>
                        <a:pt x="113" y="150"/>
                        <a:pt x="113" y="150"/>
                      </a:cubicBezTo>
                      <a:cubicBezTo>
                        <a:pt x="113" y="150"/>
                        <a:pt x="113" y="150"/>
                        <a:pt x="113" y="150"/>
                      </a:cubicBezTo>
                      <a:cubicBezTo>
                        <a:pt x="115" y="147"/>
                        <a:pt x="115" y="147"/>
                        <a:pt x="115" y="147"/>
                      </a:cubicBezTo>
                      <a:cubicBezTo>
                        <a:pt x="109" y="148"/>
                        <a:pt x="109" y="148"/>
                        <a:pt x="109" y="148"/>
                      </a:cubicBezTo>
                      <a:cubicBezTo>
                        <a:pt x="98" y="146"/>
                        <a:pt x="98" y="146"/>
                        <a:pt x="98" y="146"/>
                      </a:cubicBezTo>
                      <a:cubicBezTo>
                        <a:pt x="94" y="144"/>
                        <a:pt x="91" y="141"/>
                        <a:pt x="90" y="138"/>
                      </a:cubicBezTo>
                      <a:cubicBezTo>
                        <a:pt x="88" y="131"/>
                        <a:pt x="87" y="125"/>
                        <a:pt x="87" y="119"/>
                      </a:cubicBezTo>
                      <a:cubicBezTo>
                        <a:pt x="86" y="121"/>
                        <a:pt x="84" y="122"/>
                        <a:pt x="82" y="122"/>
                      </a:cubicBezTo>
                      <a:cubicBezTo>
                        <a:pt x="73" y="120"/>
                        <a:pt x="73" y="120"/>
                        <a:pt x="73" y="120"/>
                      </a:cubicBezTo>
                      <a:cubicBezTo>
                        <a:pt x="68" y="116"/>
                        <a:pt x="68" y="116"/>
                        <a:pt x="68" y="116"/>
                      </a:cubicBezTo>
                      <a:cubicBezTo>
                        <a:pt x="61" y="114"/>
                        <a:pt x="61" y="114"/>
                        <a:pt x="61" y="114"/>
                      </a:cubicBezTo>
                      <a:cubicBezTo>
                        <a:pt x="58" y="114"/>
                        <a:pt x="58" y="114"/>
                        <a:pt x="58" y="114"/>
                      </a:cubicBezTo>
                      <a:cubicBezTo>
                        <a:pt x="56" y="114"/>
                        <a:pt x="53" y="113"/>
                        <a:pt x="52" y="112"/>
                      </a:cubicBezTo>
                      <a:cubicBezTo>
                        <a:pt x="49" y="110"/>
                        <a:pt x="48" y="108"/>
                        <a:pt x="48" y="107"/>
                      </a:cubicBezTo>
                      <a:cubicBezTo>
                        <a:pt x="47" y="104"/>
                        <a:pt x="48" y="102"/>
                        <a:pt x="51" y="100"/>
                      </a:cubicBezTo>
                      <a:cubicBezTo>
                        <a:pt x="53" y="98"/>
                        <a:pt x="57" y="94"/>
                        <a:pt x="59" y="90"/>
                      </a:cubicBezTo>
                      <a:cubicBezTo>
                        <a:pt x="57" y="87"/>
                        <a:pt x="55" y="83"/>
                        <a:pt x="57" y="80"/>
                      </a:cubicBezTo>
                      <a:cubicBezTo>
                        <a:pt x="57" y="79"/>
                        <a:pt x="57" y="79"/>
                        <a:pt x="57" y="79"/>
                      </a:cubicBezTo>
                      <a:cubicBezTo>
                        <a:pt x="57" y="77"/>
                        <a:pt x="61" y="76"/>
                        <a:pt x="67" y="74"/>
                      </a:cubicBezTo>
                      <a:cubicBezTo>
                        <a:pt x="67" y="72"/>
                        <a:pt x="68" y="70"/>
                        <a:pt x="69" y="70"/>
                      </a:cubicBezTo>
                      <a:cubicBezTo>
                        <a:pt x="75" y="70"/>
                        <a:pt x="75" y="70"/>
                        <a:pt x="75" y="70"/>
                      </a:cubicBezTo>
                      <a:cubicBezTo>
                        <a:pt x="74" y="70"/>
                        <a:pt x="74" y="70"/>
                        <a:pt x="74" y="70"/>
                      </a:cubicBezTo>
                      <a:cubicBezTo>
                        <a:pt x="70" y="67"/>
                        <a:pt x="69" y="64"/>
                        <a:pt x="71" y="61"/>
                      </a:cubicBezTo>
                      <a:cubicBezTo>
                        <a:pt x="74" y="59"/>
                        <a:pt x="74" y="59"/>
                        <a:pt x="74" y="59"/>
                      </a:cubicBezTo>
                      <a:cubicBezTo>
                        <a:pt x="77" y="58"/>
                        <a:pt x="82" y="58"/>
                        <a:pt x="86" y="60"/>
                      </a:cubicBezTo>
                      <a:cubicBezTo>
                        <a:pt x="95" y="67"/>
                        <a:pt x="95" y="67"/>
                        <a:pt x="95" y="67"/>
                      </a:cubicBezTo>
                      <a:cubicBezTo>
                        <a:pt x="104" y="67"/>
                        <a:pt x="104" y="67"/>
                        <a:pt x="104" y="67"/>
                      </a:cubicBezTo>
                      <a:cubicBezTo>
                        <a:pt x="107" y="69"/>
                        <a:pt x="107" y="69"/>
                        <a:pt x="107" y="69"/>
                      </a:cubicBezTo>
                      <a:cubicBezTo>
                        <a:pt x="107" y="72"/>
                        <a:pt x="107" y="72"/>
                        <a:pt x="107" y="72"/>
                      </a:cubicBezTo>
                      <a:cubicBezTo>
                        <a:pt x="107" y="74"/>
                        <a:pt x="106" y="76"/>
                        <a:pt x="105" y="76"/>
                      </a:cubicBezTo>
                      <a:cubicBezTo>
                        <a:pt x="103" y="76"/>
                        <a:pt x="102" y="78"/>
                        <a:pt x="101" y="80"/>
                      </a:cubicBezTo>
                      <a:cubicBezTo>
                        <a:pt x="105" y="90"/>
                        <a:pt x="105" y="90"/>
                        <a:pt x="105" y="90"/>
                      </a:cubicBezTo>
                      <a:cubicBezTo>
                        <a:pt x="108" y="86"/>
                        <a:pt x="110" y="84"/>
                        <a:pt x="113" y="84"/>
                      </a:cubicBezTo>
                      <a:cubicBezTo>
                        <a:pt x="114" y="84"/>
                        <a:pt x="115" y="84"/>
                        <a:pt x="117" y="86"/>
                      </a:cubicBezTo>
                      <a:cubicBezTo>
                        <a:pt x="118" y="88"/>
                        <a:pt x="119" y="92"/>
                        <a:pt x="120" y="95"/>
                      </a:cubicBezTo>
                      <a:cubicBezTo>
                        <a:pt x="120" y="100"/>
                        <a:pt x="121" y="103"/>
                        <a:pt x="123" y="105"/>
                      </a:cubicBezTo>
                      <a:cubicBezTo>
                        <a:pt x="126" y="110"/>
                        <a:pt x="126" y="110"/>
                        <a:pt x="126" y="110"/>
                      </a:cubicBezTo>
                      <a:cubicBezTo>
                        <a:pt x="131" y="116"/>
                        <a:pt x="133" y="120"/>
                        <a:pt x="134" y="124"/>
                      </a:cubicBezTo>
                      <a:cubicBezTo>
                        <a:pt x="150" y="122"/>
                        <a:pt x="150" y="122"/>
                        <a:pt x="150" y="122"/>
                      </a:cubicBezTo>
                      <a:cubicBezTo>
                        <a:pt x="157" y="118"/>
                        <a:pt x="157" y="118"/>
                        <a:pt x="157" y="118"/>
                      </a:cubicBezTo>
                      <a:cubicBezTo>
                        <a:pt x="163" y="110"/>
                        <a:pt x="163" y="110"/>
                        <a:pt x="163" y="110"/>
                      </a:cubicBezTo>
                      <a:cubicBezTo>
                        <a:pt x="166" y="102"/>
                        <a:pt x="166" y="102"/>
                        <a:pt x="166" y="102"/>
                      </a:cubicBezTo>
                      <a:cubicBezTo>
                        <a:pt x="166" y="102"/>
                        <a:pt x="166" y="102"/>
                        <a:pt x="166" y="102"/>
                      </a:cubicBezTo>
                      <a:cubicBezTo>
                        <a:pt x="166" y="102"/>
                        <a:pt x="166" y="102"/>
                        <a:pt x="166" y="102"/>
                      </a:cubicBezTo>
                      <a:cubicBezTo>
                        <a:pt x="168" y="94"/>
                        <a:pt x="168" y="94"/>
                        <a:pt x="168" y="94"/>
                      </a:cubicBezTo>
                      <a:cubicBezTo>
                        <a:pt x="168" y="93"/>
                        <a:pt x="168" y="93"/>
                        <a:pt x="168" y="93"/>
                      </a:cubicBezTo>
                      <a:cubicBezTo>
                        <a:pt x="168" y="92"/>
                        <a:pt x="168" y="92"/>
                        <a:pt x="168" y="92"/>
                      </a:cubicBezTo>
                      <a:cubicBezTo>
                        <a:pt x="169" y="92"/>
                        <a:pt x="169" y="92"/>
                        <a:pt x="169" y="92"/>
                      </a:cubicBezTo>
                      <a:cubicBezTo>
                        <a:pt x="175" y="88"/>
                        <a:pt x="175" y="88"/>
                        <a:pt x="175" y="88"/>
                      </a:cubicBezTo>
                      <a:cubicBezTo>
                        <a:pt x="176" y="88"/>
                        <a:pt x="176" y="88"/>
                        <a:pt x="176" y="88"/>
                      </a:cubicBezTo>
                      <a:cubicBezTo>
                        <a:pt x="175" y="87"/>
                        <a:pt x="175" y="87"/>
                        <a:pt x="175" y="87"/>
                      </a:cubicBezTo>
                      <a:cubicBezTo>
                        <a:pt x="165" y="84"/>
                        <a:pt x="165" y="84"/>
                        <a:pt x="165" y="84"/>
                      </a:cubicBezTo>
                      <a:cubicBezTo>
                        <a:pt x="165" y="84"/>
                        <a:pt x="165" y="84"/>
                        <a:pt x="165" y="84"/>
                      </a:cubicBezTo>
                      <a:cubicBezTo>
                        <a:pt x="165" y="84"/>
                        <a:pt x="165" y="84"/>
                        <a:pt x="165" y="84"/>
                      </a:cubicBezTo>
                      <a:cubicBezTo>
                        <a:pt x="163" y="78"/>
                        <a:pt x="163" y="78"/>
                        <a:pt x="163" y="78"/>
                      </a:cubicBezTo>
                      <a:lnTo>
                        <a:pt x="162" y="76"/>
                      </a:ln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6" name="i$ļîḋè">
                  <a:extLst>
                    <a:ext uri="{FF2B5EF4-FFF2-40B4-BE49-F238E27FC236}">
                      <a16:creationId xmlns:a16="http://schemas.microsoft.com/office/drawing/2014/main" id="{0C083ECD-D901-469B-A608-EE73D756FA76}"/>
                    </a:ext>
                  </a:extLst>
                </p:cNvPr>
                <p:cNvSpPr/>
                <p:nvPr/>
              </p:nvSpPr>
              <p:spPr bwMode="auto">
                <a:xfrm>
                  <a:off x="6941181" y="3381524"/>
                  <a:ext cx="632988" cy="622918"/>
                </a:xfrm>
                <a:custGeom>
                  <a:avLst/>
                  <a:gdLst>
                    <a:gd name="T0" fmla="*/ 41 w 186"/>
                    <a:gd name="T1" fmla="*/ 60 h 183"/>
                    <a:gd name="T2" fmla="*/ 2 w 186"/>
                    <a:gd name="T3" fmla="*/ 81 h 183"/>
                    <a:gd name="T4" fmla="*/ 15 w 186"/>
                    <a:gd name="T5" fmla="*/ 111 h 183"/>
                    <a:gd name="T6" fmla="*/ 16 w 186"/>
                    <a:gd name="T7" fmla="*/ 111 h 183"/>
                    <a:gd name="T8" fmla="*/ 34 w 186"/>
                    <a:gd name="T9" fmla="*/ 143 h 183"/>
                    <a:gd name="T10" fmla="*/ 44 w 186"/>
                    <a:gd name="T11" fmla="*/ 145 h 183"/>
                    <a:gd name="T12" fmla="*/ 53 w 186"/>
                    <a:gd name="T13" fmla="*/ 150 h 183"/>
                    <a:gd name="T14" fmla="*/ 106 w 186"/>
                    <a:gd name="T15" fmla="*/ 155 h 183"/>
                    <a:gd name="T16" fmla="*/ 109 w 186"/>
                    <a:gd name="T17" fmla="*/ 173 h 183"/>
                    <a:gd name="T18" fmla="*/ 130 w 186"/>
                    <a:gd name="T19" fmla="*/ 171 h 183"/>
                    <a:gd name="T20" fmla="*/ 142 w 186"/>
                    <a:gd name="T21" fmla="*/ 183 h 183"/>
                    <a:gd name="T22" fmla="*/ 151 w 186"/>
                    <a:gd name="T23" fmla="*/ 174 h 183"/>
                    <a:gd name="T24" fmla="*/ 163 w 186"/>
                    <a:gd name="T25" fmla="*/ 175 h 183"/>
                    <a:gd name="T26" fmla="*/ 174 w 186"/>
                    <a:gd name="T27" fmla="*/ 165 h 183"/>
                    <a:gd name="T28" fmla="*/ 172 w 186"/>
                    <a:gd name="T29" fmla="*/ 163 h 183"/>
                    <a:gd name="T30" fmla="*/ 173 w 186"/>
                    <a:gd name="T31" fmla="*/ 153 h 183"/>
                    <a:gd name="T32" fmla="*/ 152 w 186"/>
                    <a:gd name="T33" fmla="*/ 147 h 183"/>
                    <a:gd name="T34" fmla="*/ 142 w 186"/>
                    <a:gd name="T35" fmla="*/ 131 h 183"/>
                    <a:gd name="T36" fmla="*/ 138 w 186"/>
                    <a:gd name="T37" fmla="*/ 118 h 183"/>
                    <a:gd name="T38" fmla="*/ 149 w 186"/>
                    <a:gd name="T39" fmla="*/ 113 h 183"/>
                    <a:gd name="T40" fmla="*/ 156 w 186"/>
                    <a:gd name="T41" fmla="*/ 102 h 183"/>
                    <a:gd name="T42" fmla="*/ 160 w 186"/>
                    <a:gd name="T43" fmla="*/ 98 h 183"/>
                    <a:gd name="T44" fmla="*/ 160 w 186"/>
                    <a:gd name="T45" fmla="*/ 81 h 183"/>
                    <a:gd name="T46" fmla="*/ 170 w 186"/>
                    <a:gd name="T47" fmla="*/ 83 h 183"/>
                    <a:gd name="T48" fmla="*/ 171 w 186"/>
                    <a:gd name="T49" fmla="*/ 84 h 183"/>
                    <a:gd name="T50" fmla="*/ 186 w 186"/>
                    <a:gd name="T51" fmla="*/ 81 h 183"/>
                    <a:gd name="T52" fmla="*/ 169 w 186"/>
                    <a:gd name="T53" fmla="*/ 68 h 183"/>
                    <a:gd name="T54" fmla="*/ 152 w 186"/>
                    <a:gd name="T55" fmla="*/ 63 h 183"/>
                    <a:gd name="T56" fmla="*/ 152 w 186"/>
                    <a:gd name="T57" fmla="*/ 63 h 183"/>
                    <a:gd name="T58" fmla="*/ 131 w 186"/>
                    <a:gd name="T59" fmla="*/ 48 h 183"/>
                    <a:gd name="T60" fmla="*/ 148 w 186"/>
                    <a:gd name="T61" fmla="*/ 29 h 183"/>
                    <a:gd name="T62" fmla="*/ 142 w 186"/>
                    <a:gd name="T63" fmla="*/ 9 h 183"/>
                    <a:gd name="T64" fmla="*/ 114 w 186"/>
                    <a:gd name="T65" fmla="*/ 14 h 183"/>
                    <a:gd name="T66" fmla="*/ 101 w 186"/>
                    <a:gd name="T67" fmla="*/ 7 h 183"/>
                    <a:gd name="T68" fmla="*/ 96 w 186"/>
                    <a:gd name="T69" fmla="*/ 5 h 183"/>
                    <a:gd name="T70" fmla="*/ 95 w 186"/>
                    <a:gd name="T71" fmla="*/ 3 h 183"/>
                    <a:gd name="T72" fmla="*/ 95 w 186"/>
                    <a:gd name="T73" fmla="*/ 3 h 183"/>
                    <a:gd name="T74" fmla="*/ 94 w 186"/>
                    <a:gd name="T75" fmla="*/ 1 h 183"/>
                    <a:gd name="T76" fmla="*/ 94 w 186"/>
                    <a:gd name="T77" fmla="*/ 0 h 183"/>
                    <a:gd name="T78" fmla="*/ 93 w 186"/>
                    <a:gd name="T79" fmla="*/ 11 h 183"/>
                    <a:gd name="T80" fmla="*/ 92 w 186"/>
                    <a:gd name="T81" fmla="*/ 18 h 183"/>
                    <a:gd name="T82" fmla="*/ 93 w 186"/>
                    <a:gd name="T83" fmla="*/ 34 h 183"/>
                    <a:gd name="T84" fmla="*/ 92 w 186"/>
                    <a:gd name="T85" fmla="*/ 35 h 183"/>
                    <a:gd name="T86" fmla="*/ 87 w 186"/>
                    <a:gd name="T87" fmla="*/ 48 h 183"/>
                    <a:gd name="T88" fmla="*/ 67 w 186"/>
                    <a:gd name="T89" fmla="*/ 55 h 183"/>
                    <a:gd name="T90" fmla="*/ 42 w 186"/>
                    <a:gd name="T91" fmla="*/ 60 h 18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86" h="183">
                      <a:moveTo>
                        <a:pt x="42" y="60"/>
                      </a:moveTo>
                      <a:cubicBezTo>
                        <a:pt x="41" y="60"/>
                        <a:pt x="41" y="60"/>
                        <a:pt x="41" y="60"/>
                      </a:cubicBezTo>
                      <a:cubicBezTo>
                        <a:pt x="11" y="73"/>
                        <a:pt x="11" y="73"/>
                        <a:pt x="11" y="73"/>
                      </a:cubicBezTo>
                      <a:cubicBezTo>
                        <a:pt x="2" y="81"/>
                        <a:pt x="2" y="81"/>
                        <a:pt x="2" y="81"/>
                      </a:cubicBezTo>
                      <a:cubicBezTo>
                        <a:pt x="0" y="95"/>
                        <a:pt x="2" y="103"/>
                        <a:pt x="6" y="105"/>
                      </a:cubicBezTo>
                      <a:cubicBezTo>
                        <a:pt x="15" y="111"/>
                        <a:pt x="15" y="111"/>
                        <a:pt x="15" y="111"/>
                      </a:cubicBezTo>
                      <a:cubicBezTo>
                        <a:pt x="16" y="111"/>
                        <a:pt x="16" y="111"/>
                        <a:pt x="16" y="111"/>
                      </a:cubicBezTo>
                      <a:cubicBezTo>
                        <a:pt x="16" y="111"/>
                        <a:pt x="16" y="111"/>
                        <a:pt x="16" y="111"/>
                      </a:cubicBezTo>
                      <a:cubicBezTo>
                        <a:pt x="18" y="126"/>
                        <a:pt x="18" y="126"/>
                        <a:pt x="18" y="126"/>
                      </a:cubicBezTo>
                      <a:cubicBezTo>
                        <a:pt x="26" y="136"/>
                        <a:pt x="31" y="141"/>
                        <a:pt x="34" y="143"/>
                      </a:cubicBezTo>
                      <a:cubicBezTo>
                        <a:pt x="42" y="145"/>
                        <a:pt x="42" y="145"/>
                        <a:pt x="42" y="145"/>
                      </a:cubicBezTo>
                      <a:cubicBezTo>
                        <a:pt x="44" y="145"/>
                        <a:pt x="44" y="145"/>
                        <a:pt x="44" y="145"/>
                      </a:cubicBezTo>
                      <a:cubicBezTo>
                        <a:pt x="44" y="145"/>
                        <a:pt x="44" y="145"/>
                        <a:pt x="44" y="145"/>
                      </a:cubicBezTo>
                      <a:cubicBezTo>
                        <a:pt x="45" y="147"/>
                        <a:pt x="48" y="149"/>
                        <a:pt x="53" y="150"/>
                      </a:cubicBezTo>
                      <a:cubicBezTo>
                        <a:pt x="77" y="151"/>
                        <a:pt x="77" y="151"/>
                        <a:pt x="77" y="151"/>
                      </a:cubicBezTo>
                      <a:cubicBezTo>
                        <a:pt x="94" y="151"/>
                        <a:pt x="104" y="153"/>
                        <a:pt x="106" y="155"/>
                      </a:cubicBezTo>
                      <a:cubicBezTo>
                        <a:pt x="108" y="156"/>
                        <a:pt x="109" y="160"/>
                        <a:pt x="108" y="166"/>
                      </a:cubicBezTo>
                      <a:cubicBezTo>
                        <a:pt x="108" y="170"/>
                        <a:pt x="108" y="173"/>
                        <a:pt x="109" y="173"/>
                      </a:cubicBezTo>
                      <a:cubicBezTo>
                        <a:pt x="118" y="171"/>
                        <a:pt x="118" y="171"/>
                        <a:pt x="118" y="171"/>
                      </a:cubicBezTo>
                      <a:cubicBezTo>
                        <a:pt x="124" y="169"/>
                        <a:pt x="128" y="169"/>
                        <a:pt x="130" y="171"/>
                      </a:cubicBezTo>
                      <a:cubicBezTo>
                        <a:pt x="134" y="175"/>
                        <a:pt x="134" y="175"/>
                        <a:pt x="134" y="175"/>
                      </a:cubicBezTo>
                      <a:cubicBezTo>
                        <a:pt x="138" y="181"/>
                        <a:pt x="142" y="183"/>
                        <a:pt x="142" y="183"/>
                      </a:cubicBezTo>
                      <a:cubicBezTo>
                        <a:pt x="145" y="182"/>
                        <a:pt x="148" y="179"/>
                        <a:pt x="150" y="175"/>
                      </a:cubicBezTo>
                      <a:cubicBezTo>
                        <a:pt x="151" y="174"/>
                        <a:pt x="151" y="174"/>
                        <a:pt x="151" y="174"/>
                      </a:cubicBezTo>
                      <a:cubicBezTo>
                        <a:pt x="158" y="179"/>
                        <a:pt x="158" y="179"/>
                        <a:pt x="158" y="179"/>
                      </a:cubicBezTo>
                      <a:cubicBezTo>
                        <a:pt x="163" y="175"/>
                        <a:pt x="163" y="175"/>
                        <a:pt x="163" y="175"/>
                      </a:cubicBezTo>
                      <a:cubicBezTo>
                        <a:pt x="164" y="169"/>
                        <a:pt x="167" y="167"/>
                        <a:pt x="172" y="166"/>
                      </a:cubicBezTo>
                      <a:cubicBezTo>
                        <a:pt x="174" y="165"/>
                        <a:pt x="174" y="165"/>
                        <a:pt x="174" y="165"/>
                      </a:cubicBezTo>
                      <a:cubicBezTo>
                        <a:pt x="173" y="164"/>
                        <a:pt x="173" y="164"/>
                        <a:pt x="173" y="164"/>
                      </a:cubicBezTo>
                      <a:cubicBezTo>
                        <a:pt x="172" y="163"/>
                        <a:pt x="172" y="163"/>
                        <a:pt x="172" y="163"/>
                      </a:cubicBezTo>
                      <a:cubicBezTo>
                        <a:pt x="172" y="163"/>
                        <a:pt x="172" y="163"/>
                        <a:pt x="172" y="163"/>
                      </a:cubicBezTo>
                      <a:cubicBezTo>
                        <a:pt x="173" y="153"/>
                        <a:pt x="173" y="153"/>
                        <a:pt x="173" y="153"/>
                      </a:cubicBezTo>
                      <a:cubicBezTo>
                        <a:pt x="170" y="148"/>
                        <a:pt x="166" y="146"/>
                        <a:pt x="161" y="147"/>
                      </a:cubicBezTo>
                      <a:cubicBezTo>
                        <a:pt x="157" y="148"/>
                        <a:pt x="154" y="148"/>
                        <a:pt x="152" y="147"/>
                      </a:cubicBezTo>
                      <a:cubicBezTo>
                        <a:pt x="152" y="145"/>
                        <a:pt x="152" y="145"/>
                        <a:pt x="152" y="143"/>
                      </a:cubicBezTo>
                      <a:cubicBezTo>
                        <a:pt x="149" y="138"/>
                        <a:pt x="146" y="134"/>
                        <a:pt x="142" y="131"/>
                      </a:cubicBezTo>
                      <a:cubicBezTo>
                        <a:pt x="138" y="127"/>
                        <a:pt x="136" y="123"/>
                        <a:pt x="138" y="119"/>
                      </a:cubicBezTo>
                      <a:cubicBezTo>
                        <a:pt x="138" y="118"/>
                        <a:pt x="138" y="118"/>
                        <a:pt x="138" y="118"/>
                      </a:cubicBezTo>
                      <a:cubicBezTo>
                        <a:pt x="150" y="120"/>
                        <a:pt x="150" y="120"/>
                        <a:pt x="150" y="120"/>
                      </a:cubicBezTo>
                      <a:cubicBezTo>
                        <a:pt x="149" y="113"/>
                        <a:pt x="149" y="113"/>
                        <a:pt x="149" y="113"/>
                      </a:cubicBezTo>
                      <a:cubicBezTo>
                        <a:pt x="148" y="109"/>
                        <a:pt x="149" y="107"/>
                        <a:pt x="151" y="105"/>
                      </a:cubicBezTo>
                      <a:cubicBezTo>
                        <a:pt x="152" y="103"/>
                        <a:pt x="154" y="102"/>
                        <a:pt x="156" y="102"/>
                      </a:cubicBezTo>
                      <a:cubicBezTo>
                        <a:pt x="160" y="100"/>
                        <a:pt x="160" y="100"/>
                        <a:pt x="160" y="100"/>
                      </a:cubicBezTo>
                      <a:cubicBezTo>
                        <a:pt x="160" y="98"/>
                        <a:pt x="160" y="98"/>
                        <a:pt x="160" y="98"/>
                      </a:cubicBezTo>
                      <a:cubicBezTo>
                        <a:pt x="157" y="91"/>
                        <a:pt x="156" y="85"/>
                        <a:pt x="157" y="83"/>
                      </a:cubicBezTo>
                      <a:cubicBezTo>
                        <a:pt x="160" y="81"/>
                        <a:pt x="160" y="81"/>
                        <a:pt x="160" y="81"/>
                      </a:cubicBezTo>
                      <a:cubicBezTo>
                        <a:pt x="161" y="80"/>
                        <a:pt x="165" y="81"/>
                        <a:pt x="170" y="83"/>
                      </a:cubicBezTo>
                      <a:cubicBezTo>
                        <a:pt x="170" y="83"/>
                        <a:pt x="170" y="83"/>
                        <a:pt x="170" y="83"/>
                      </a:cubicBezTo>
                      <a:cubicBezTo>
                        <a:pt x="171" y="83"/>
                        <a:pt x="171" y="83"/>
                        <a:pt x="171" y="83"/>
                      </a:cubicBezTo>
                      <a:cubicBezTo>
                        <a:pt x="171" y="84"/>
                        <a:pt x="171" y="84"/>
                        <a:pt x="171" y="84"/>
                      </a:cubicBezTo>
                      <a:cubicBezTo>
                        <a:pt x="175" y="89"/>
                        <a:pt x="178" y="93"/>
                        <a:pt x="179" y="93"/>
                      </a:cubicBezTo>
                      <a:cubicBezTo>
                        <a:pt x="186" y="81"/>
                        <a:pt x="186" y="81"/>
                        <a:pt x="186" y="81"/>
                      </a:cubicBezTo>
                      <a:cubicBezTo>
                        <a:pt x="180" y="73"/>
                        <a:pt x="176" y="67"/>
                        <a:pt x="175" y="64"/>
                      </a:cubicBezTo>
                      <a:cubicBezTo>
                        <a:pt x="169" y="68"/>
                        <a:pt x="169" y="68"/>
                        <a:pt x="169" y="68"/>
                      </a:cubicBezTo>
                      <a:cubicBezTo>
                        <a:pt x="168" y="67"/>
                        <a:pt x="168" y="67"/>
                        <a:pt x="168" y="67"/>
                      </a:cubicBezTo>
                      <a:cubicBezTo>
                        <a:pt x="152" y="63"/>
                        <a:pt x="152" y="63"/>
                        <a:pt x="152" y="63"/>
                      </a:cubicBezTo>
                      <a:cubicBezTo>
                        <a:pt x="152" y="63"/>
                        <a:pt x="152" y="63"/>
                        <a:pt x="152" y="63"/>
                      </a:cubicBezTo>
                      <a:cubicBezTo>
                        <a:pt x="152" y="63"/>
                        <a:pt x="152" y="63"/>
                        <a:pt x="152" y="63"/>
                      </a:cubicBezTo>
                      <a:cubicBezTo>
                        <a:pt x="145" y="60"/>
                        <a:pt x="141" y="56"/>
                        <a:pt x="140" y="53"/>
                      </a:cubicBezTo>
                      <a:cubicBezTo>
                        <a:pt x="131" y="48"/>
                        <a:pt x="131" y="48"/>
                        <a:pt x="131" y="48"/>
                      </a:cubicBezTo>
                      <a:cubicBezTo>
                        <a:pt x="131" y="39"/>
                        <a:pt x="131" y="39"/>
                        <a:pt x="131" y="39"/>
                      </a:cubicBezTo>
                      <a:cubicBezTo>
                        <a:pt x="148" y="29"/>
                        <a:pt x="148" y="29"/>
                        <a:pt x="148" y="29"/>
                      </a:cubicBezTo>
                      <a:cubicBezTo>
                        <a:pt x="148" y="24"/>
                        <a:pt x="146" y="19"/>
                        <a:pt x="144" y="15"/>
                      </a:cubicBezTo>
                      <a:cubicBezTo>
                        <a:pt x="142" y="9"/>
                        <a:pt x="142" y="9"/>
                        <a:pt x="142" y="9"/>
                      </a:cubicBezTo>
                      <a:cubicBezTo>
                        <a:pt x="130" y="11"/>
                        <a:pt x="130" y="11"/>
                        <a:pt x="130" y="11"/>
                      </a:cubicBezTo>
                      <a:cubicBezTo>
                        <a:pt x="124" y="13"/>
                        <a:pt x="119" y="14"/>
                        <a:pt x="114" y="14"/>
                      </a:cubicBezTo>
                      <a:cubicBezTo>
                        <a:pt x="101" y="11"/>
                        <a:pt x="101" y="11"/>
                        <a:pt x="101" y="11"/>
                      </a:cubicBezTo>
                      <a:cubicBezTo>
                        <a:pt x="101" y="7"/>
                        <a:pt x="101" y="7"/>
                        <a:pt x="101" y="7"/>
                      </a:cubicBezTo>
                      <a:cubicBezTo>
                        <a:pt x="99" y="7"/>
                        <a:pt x="99" y="7"/>
                        <a:pt x="99" y="7"/>
                      </a:cubicBezTo>
                      <a:cubicBezTo>
                        <a:pt x="96" y="5"/>
                        <a:pt x="96" y="5"/>
                        <a:pt x="96" y="5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5" y="3"/>
                        <a:pt x="95" y="3"/>
                        <a:pt x="95" y="3"/>
                      </a:cubicBezTo>
                      <a:cubicBezTo>
                        <a:pt x="94" y="1"/>
                        <a:pt x="94" y="1"/>
                        <a:pt x="94" y="1"/>
                      </a:cubicBezTo>
                      <a:cubicBezTo>
                        <a:pt x="94" y="1"/>
                        <a:pt x="94" y="1"/>
                        <a:pt x="94" y="1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4" y="0"/>
                        <a:pt x="94" y="0"/>
                        <a:pt x="94" y="0"/>
                      </a:cubicBezTo>
                      <a:cubicBezTo>
                        <a:pt x="93" y="11"/>
                        <a:pt x="93" y="11"/>
                        <a:pt x="93" y="11"/>
                      </a:cubicBezTo>
                      <a:cubicBezTo>
                        <a:pt x="92" y="14"/>
                        <a:pt x="92" y="14"/>
                        <a:pt x="92" y="14"/>
                      </a:cubicBezTo>
                      <a:cubicBezTo>
                        <a:pt x="92" y="16"/>
                        <a:pt x="91" y="17"/>
                        <a:pt x="92" y="18"/>
                      </a:cubicBezTo>
                      <a:cubicBezTo>
                        <a:pt x="94" y="21"/>
                        <a:pt x="93" y="24"/>
                        <a:pt x="91" y="27"/>
                      </a:cubicBezTo>
                      <a:cubicBezTo>
                        <a:pt x="93" y="34"/>
                        <a:pt x="93" y="34"/>
                        <a:pt x="93" y="34"/>
                      </a:cubicBezTo>
                      <a:cubicBezTo>
                        <a:pt x="92" y="34"/>
                        <a:pt x="92" y="34"/>
                        <a:pt x="92" y="34"/>
                      </a:cubicBezTo>
                      <a:cubicBezTo>
                        <a:pt x="92" y="35"/>
                        <a:pt x="92" y="35"/>
                        <a:pt x="92" y="35"/>
                      </a:cubicBezTo>
                      <a:cubicBezTo>
                        <a:pt x="87" y="39"/>
                        <a:pt x="87" y="39"/>
                        <a:pt x="87" y="39"/>
                      </a:cubicBezTo>
                      <a:cubicBezTo>
                        <a:pt x="87" y="48"/>
                        <a:pt x="87" y="48"/>
                        <a:pt x="87" y="48"/>
                      </a:cubicBezTo>
                      <a:cubicBezTo>
                        <a:pt x="86" y="49"/>
                        <a:pt x="86" y="49"/>
                        <a:pt x="86" y="49"/>
                      </a:cubicBezTo>
                      <a:cubicBezTo>
                        <a:pt x="77" y="53"/>
                        <a:pt x="71" y="55"/>
                        <a:pt x="67" y="55"/>
                      </a:cubicBezTo>
                      <a:cubicBezTo>
                        <a:pt x="50" y="53"/>
                        <a:pt x="50" y="53"/>
                        <a:pt x="50" y="53"/>
                      </a:cubicBezTo>
                      <a:cubicBezTo>
                        <a:pt x="42" y="60"/>
                        <a:pt x="42" y="60"/>
                        <a:pt x="42" y="60"/>
                      </a:cubicBez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" name="îśḷíḑe">
                  <a:extLst>
                    <a:ext uri="{FF2B5EF4-FFF2-40B4-BE49-F238E27FC236}">
                      <a16:creationId xmlns:a16="http://schemas.microsoft.com/office/drawing/2014/main" id="{1DBECB19-5F18-4EB6-9186-665A48E9C0C3}"/>
                    </a:ext>
                  </a:extLst>
                </p:cNvPr>
                <p:cNvSpPr/>
                <p:nvPr/>
              </p:nvSpPr>
              <p:spPr bwMode="auto">
                <a:xfrm>
                  <a:off x="8129473" y="4712237"/>
                  <a:ext cx="179826" cy="435898"/>
                </a:xfrm>
                <a:custGeom>
                  <a:avLst/>
                  <a:gdLst>
                    <a:gd name="T0" fmla="*/ 40 w 53"/>
                    <a:gd name="T1" fmla="*/ 0 h 128"/>
                    <a:gd name="T2" fmla="*/ 12 w 53"/>
                    <a:gd name="T3" fmla="*/ 35 h 128"/>
                    <a:gd name="T4" fmla="*/ 0 w 53"/>
                    <a:gd name="T5" fmla="*/ 54 h 128"/>
                    <a:gd name="T6" fmla="*/ 3 w 53"/>
                    <a:gd name="T7" fmla="*/ 76 h 128"/>
                    <a:gd name="T8" fmla="*/ 3 w 53"/>
                    <a:gd name="T9" fmla="*/ 77 h 128"/>
                    <a:gd name="T10" fmla="*/ 3 w 53"/>
                    <a:gd name="T11" fmla="*/ 77 h 128"/>
                    <a:gd name="T12" fmla="*/ 1 w 53"/>
                    <a:gd name="T13" fmla="*/ 92 h 128"/>
                    <a:gd name="T14" fmla="*/ 2 w 53"/>
                    <a:gd name="T15" fmla="*/ 101 h 128"/>
                    <a:gd name="T16" fmla="*/ 18 w 53"/>
                    <a:gd name="T17" fmla="*/ 112 h 128"/>
                    <a:gd name="T18" fmla="*/ 18 w 53"/>
                    <a:gd name="T19" fmla="*/ 112 h 128"/>
                    <a:gd name="T20" fmla="*/ 19 w 53"/>
                    <a:gd name="T21" fmla="*/ 112 h 128"/>
                    <a:gd name="T22" fmla="*/ 19 w 53"/>
                    <a:gd name="T23" fmla="*/ 113 h 128"/>
                    <a:gd name="T24" fmla="*/ 19 w 53"/>
                    <a:gd name="T25" fmla="*/ 113 h 128"/>
                    <a:gd name="T26" fmla="*/ 25 w 53"/>
                    <a:gd name="T27" fmla="*/ 124 h 128"/>
                    <a:gd name="T28" fmla="*/ 31 w 53"/>
                    <a:gd name="T29" fmla="*/ 128 h 128"/>
                    <a:gd name="T30" fmla="*/ 33 w 53"/>
                    <a:gd name="T31" fmla="*/ 102 h 128"/>
                    <a:gd name="T32" fmla="*/ 33 w 53"/>
                    <a:gd name="T33" fmla="*/ 101 h 128"/>
                    <a:gd name="T34" fmla="*/ 45 w 53"/>
                    <a:gd name="T35" fmla="*/ 73 h 128"/>
                    <a:gd name="T36" fmla="*/ 49 w 53"/>
                    <a:gd name="T37" fmla="*/ 40 h 128"/>
                    <a:gd name="T38" fmla="*/ 49 w 53"/>
                    <a:gd name="T39" fmla="*/ 39 h 128"/>
                    <a:gd name="T40" fmla="*/ 49 w 53"/>
                    <a:gd name="T41" fmla="*/ 39 h 128"/>
                    <a:gd name="T42" fmla="*/ 53 w 53"/>
                    <a:gd name="T43" fmla="*/ 30 h 128"/>
                    <a:gd name="T44" fmla="*/ 50 w 53"/>
                    <a:gd name="T45" fmla="*/ 22 h 128"/>
                    <a:gd name="T46" fmla="*/ 50 w 53"/>
                    <a:gd name="T47" fmla="*/ 22 h 128"/>
                    <a:gd name="T48" fmla="*/ 49 w 53"/>
                    <a:gd name="T49" fmla="*/ 22 h 128"/>
                    <a:gd name="T50" fmla="*/ 49 w 53"/>
                    <a:gd name="T51" fmla="*/ 12 h 128"/>
                    <a:gd name="T52" fmla="*/ 49 w 53"/>
                    <a:gd name="T53" fmla="*/ 11 h 128"/>
                    <a:gd name="T54" fmla="*/ 49 w 53"/>
                    <a:gd name="T55" fmla="*/ 11 h 128"/>
                    <a:gd name="T56" fmla="*/ 51 w 53"/>
                    <a:gd name="T57" fmla="*/ 8 h 128"/>
                    <a:gd name="T58" fmla="*/ 53 w 53"/>
                    <a:gd name="T59" fmla="*/ 6 h 128"/>
                    <a:gd name="T60" fmla="*/ 40 w 53"/>
                    <a:gd name="T61" fmla="*/ 0 h 1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53" h="128">
                      <a:moveTo>
                        <a:pt x="40" y="0"/>
                      </a:moveTo>
                      <a:cubicBezTo>
                        <a:pt x="27" y="9"/>
                        <a:pt x="18" y="21"/>
                        <a:pt x="12" y="35"/>
                      </a:cubicBezTo>
                      <a:cubicBezTo>
                        <a:pt x="7" y="47"/>
                        <a:pt x="3" y="53"/>
                        <a:pt x="0" y="54"/>
                      </a:cubicBezTo>
                      <a:cubicBezTo>
                        <a:pt x="3" y="76"/>
                        <a:pt x="3" y="76"/>
                        <a:pt x="3" y="76"/>
                      </a:cubicBezTo>
                      <a:cubicBezTo>
                        <a:pt x="3" y="77"/>
                        <a:pt x="3" y="77"/>
                        <a:pt x="3" y="77"/>
                      </a:cubicBezTo>
                      <a:cubicBezTo>
                        <a:pt x="3" y="77"/>
                        <a:pt x="3" y="77"/>
                        <a:pt x="3" y="77"/>
                      </a:cubicBezTo>
                      <a:cubicBezTo>
                        <a:pt x="1" y="92"/>
                        <a:pt x="1" y="92"/>
                        <a:pt x="1" y="92"/>
                      </a:cubicBezTo>
                      <a:cubicBezTo>
                        <a:pt x="0" y="97"/>
                        <a:pt x="1" y="100"/>
                        <a:pt x="2" y="101"/>
                      </a:cubicBezTo>
                      <a:cubicBezTo>
                        <a:pt x="18" y="112"/>
                        <a:pt x="18" y="112"/>
                        <a:pt x="18" y="112"/>
                      </a:cubicBezTo>
                      <a:cubicBezTo>
                        <a:pt x="18" y="112"/>
                        <a:pt x="18" y="112"/>
                        <a:pt x="18" y="112"/>
                      </a:cubicBezTo>
                      <a:cubicBezTo>
                        <a:pt x="19" y="112"/>
                        <a:pt x="19" y="112"/>
                        <a:pt x="19" y="112"/>
                      </a:cubicBezTo>
                      <a:cubicBezTo>
                        <a:pt x="19" y="113"/>
                        <a:pt x="19" y="113"/>
                        <a:pt x="19" y="113"/>
                      </a:cubicBezTo>
                      <a:cubicBezTo>
                        <a:pt x="19" y="113"/>
                        <a:pt x="19" y="113"/>
                        <a:pt x="19" y="113"/>
                      </a:cubicBezTo>
                      <a:cubicBezTo>
                        <a:pt x="20" y="116"/>
                        <a:pt x="22" y="120"/>
                        <a:pt x="25" y="124"/>
                      </a:cubicBezTo>
                      <a:cubicBezTo>
                        <a:pt x="27" y="126"/>
                        <a:pt x="29" y="127"/>
                        <a:pt x="31" y="128"/>
                      </a:cubicBezTo>
                      <a:cubicBezTo>
                        <a:pt x="33" y="102"/>
                        <a:pt x="33" y="102"/>
                        <a:pt x="33" y="102"/>
                      </a:cubicBezTo>
                      <a:cubicBezTo>
                        <a:pt x="33" y="101"/>
                        <a:pt x="33" y="101"/>
                        <a:pt x="33" y="101"/>
                      </a:cubicBezTo>
                      <a:cubicBezTo>
                        <a:pt x="45" y="73"/>
                        <a:pt x="45" y="73"/>
                        <a:pt x="45" y="73"/>
                      </a:cubicBezTo>
                      <a:cubicBezTo>
                        <a:pt x="49" y="40"/>
                        <a:pt x="49" y="40"/>
                        <a:pt x="49" y="40"/>
                      </a:cubicBezTo>
                      <a:cubicBezTo>
                        <a:pt x="49" y="39"/>
                        <a:pt x="49" y="39"/>
                        <a:pt x="49" y="39"/>
                      </a:cubicBezTo>
                      <a:cubicBezTo>
                        <a:pt x="49" y="39"/>
                        <a:pt x="49" y="39"/>
                        <a:pt x="49" y="39"/>
                      </a:cubicBezTo>
                      <a:cubicBezTo>
                        <a:pt x="53" y="30"/>
                        <a:pt x="53" y="30"/>
                        <a:pt x="53" y="30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50" y="22"/>
                        <a:pt x="50" y="22"/>
                        <a:pt x="50" y="22"/>
                      </a:cubicBezTo>
                      <a:cubicBezTo>
                        <a:pt x="49" y="22"/>
                        <a:pt x="49" y="22"/>
                        <a:pt x="49" y="22"/>
                      </a:cubicBezTo>
                      <a:cubicBezTo>
                        <a:pt x="49" y="12"/>
                        <a:pt x="49" y="12"/>
                        <a:pt x="49" y="12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49" y="11"/>
                        <a:pt x="49" y="11"/>
                        <a:pt x="49" y="11"/>
                      </a:cubicBezTo>
                      <a:cubicBezTo>
                        <a:pt x="51" y="8"/>
                        <a:pt x="51" y="8"/>
                        <a:pt x="51" y="8"/>
                      </a:cubicBezTo>
                      <a:cubicBezTo>
                        <a:pt x="53" y="6"/>
                        <a:pt x="53" y="6"/>
                        <a:pt x="53" y="6"/>
                      </a:cubicBezTo>
                      <a:lnTo>
                        <a:pt x="40" y="0"/>
                      </a:ln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8" name="îśḻïďè">
                  <a:extLst>
                    <a:ext uri="{FF2B5EF4-FFF2-40B4-BE49-F238E27FC236}">
                      <a16:creationId xmlns:a16="http://schemas.microsoft.com/office/drawing/2014/main" id="{9FCCDD65-292E-429D-828F-F8C4752207AC}"/>
                    </a:ext>
                  </a:extLst>
                </p:cNvPr>
                <p:cNvSpPr/>
                <p:nvPr/>
              </p:nvSpPr>
              <p:spPr bwMode="auto">
                <a:xfrm>
                  <a:off x="6797320" y="5484770"/>
                  <a:ext cx="280529" cy="238809"/>
                </a:xfrm>
                <a:custGeom>
                  <a:avLst/>
                  <a:gdLst>
                    <a:gd name="T0" fmla="*/ 37 w 82"/>
                    <a:gd name="T1" fmla="*/ 7 h 70"/>
                    <a:gd name="T2" fmla="*/ 36 w 82"/>
                    <a:gd name="T3" fmla="*/ 9 h 70"/>
                    <a:gd name="T4" fmla="*/ 36 w 82"/>
                    <a:gd name="T5" fmla="*/ 9 h 70"/>
                    <a:gd name="T6" fmla="*/ 35 w 82"/>
                    <a:gd name="T7" fmla="*/ 10 h 70"/>
                    <a:gd name="T8" fmla="*/ 19 w 82"/>
                    <a:gd name="T9" fmla="*/ 14 h 70"/>
                    <a:gd name="T10" fmla="*/ 20 w 82"/>
                    <a:gd name="T11" fmla="*/ 16 h 70"/>
                    <a:gd name="T12" fmla="*/ 25 w 82"/>
                    <a:gd name="T13" fmla="*/ 22 h 70"/>
                    <a:gd name="T14" fmla="*/ 23 w 82"/>
                    <a:gd name="T15" fmla="*/ 23 h 70"/>
                    <a:gd name="T16" fmla="*/ 16 w 82"/>
                    <a:gd name="T17" fmla="*/ 27 h 70"/>
                    <a:gd name="T18" fmla="*/ 4 w 82"/>
                    <a:gd name="T19" fmla="*/ 36 h 70"/>
                    <a:gd name="T20" fmla="*/ 6 w 82"/>
                    <a:gd name="T21" fmla="*/ 63 h 70"/>
                    <a:gd name="T22" fmla="*/ 18 w 82"/>
                    <a:gd name="T23" fmla="*/ 64 h 70"/>
                    <a:gd name="T24" fmla="*/ 19 w 82"/>
                    <a:gd name="T25" fmla="*/ 64 h 70"/>
                    <a:gd name="T26" fmla="*/ 19 w 82"/>
                    <a:gd name="T27" fmla="*/ 64 h 70"/>
                    <a:gd name="T28" fmla="*/ 31 w 82"/>
                    <a:gd name="T29" fmla="*/ 70 h 70"/>
                    <a:gd name="T30" fmla="*/ 44 w 82"/>
                    <a:gd name="T31" fmla="*/ 68 h 70"/>
                    <a:gd name="T32" fmla="*/ 62 w 82"/>
                    <a:gd name="T33" fmla="*/ 53 h 70"/>
                    <a:gd name="T34" fmla="*/ 63 w 82"/>
                    <a:gd name="T35" fmla="*/ 53 h 70"/>
                    <a:gd name="T36" fmla="*/ 64 w 82"/>
                    <a:gd name="T37" fmla="*/ 52 h 70"/>
                    <a:gd name="T38" fmla="*/ 69 w 82"/>
                    <a:gd name="T39" fmla="*/ 50 h 70"/>
                    <a:gd name="T40" fmla="*/ 68 w 82"/>
                    <a:gd name="T41" fmla="*/ 33 h 70"/>
                    <a:gd name="T42" fmla="*/ 68 w 82"/>
                    <a:gd name="T43" fmla="*/ 33 h 70"/>
                    <a:gd name="T44" fmla="*/ 75 w 82"/>
                    <a:gd name="T45" fmla="*/ 22 h 70"/>
                    <a:gd name="T46" fmla="*/ 75 w 82"/>
                    <a:gd name="T47" fmla="*/ 22 h 70"/>
                    <a:gd name="T48" fmla="*/ 75 w 82"/>
                    <a:gd name="T49" fmla="*/ 22 h 70"/>
                    <a:gd name="T50" fmla="*/ 81 w 82"/>
                    <a:gd name="T51" fmla="*/ 17 h 70"/>
                    <a:gd name="T52" fmla="*/ 79 w 82"/>
                    <a:gd name="T53" fmla="*/ 5 h 70"/>
                    <a:gd name="T54" fmla="*/ 74 w 82"/>
                    <a:gd name="T55" fmla="*/ 0 h 70"/>
                    <a:gd name="T56" fmla="*/ 74 w 82"/>
                    <a:gd name="T57" fmla="*/ 6 h 70"/>
                    <a:gd name="T58" fmla="*/ 64 w 82"/>
                    <a:gd name="T59" fmla="*/ 4 h 70"/>
                    <a:gd name="T60" fmla="*/ 59 w 82"/>
                    <a:gd name="T61" fmla="*/ 7 h 70"/>
                    <a:gd name="T62" fmla="*/ 58 w 82"/>
                    <a:gd name="T63" fmla="*/ 7 h 70"/>
                    <a:gd name="T64" fmla="*/ 58 w 82"/>
                    <a:gd name="T65" fmla="*/ 7 h 70"/>
                    <a:gd name="T66" fmla="*/ 37 w 82"/>
                    <a:gd name="T67" fmla="*/ 7 h 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82" h="70">
                      <a:moveTo>
                        <a:pt x="37" y="7"/>
                      </a:move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6" y="9"/>
                        <a:pt x="36" y="9"/>
                        <a:pt x="36" y="9"/>
                      </a:cubicBezTo>
                      <a:cubicBezTo>
                        <a:pt x="35" y="10"/>
                        <a:pt x="35" y="10"/>
                        <a:pt x="35" y="10"/>
                      </a:cubicBezTo>
                      <a:cubicBezTo>
                        <a:pt x="19" y="14"/>
                        <a:pt x="19" y="14"/>
                        <a:pt x="19" y="14"/>
                      </a:cubicBezTo>
                      <a:cubicBezTo>
                        <a:pt x="20" y="16"/>
                        <a:pt x="20" y="16"/>
                        <a:pt x="20" y="16"/>
                      </a:cubicBezTo>
                      <a:cubicBezTo>
                        <a:pt x="25" y="22"/>
                        <a:pt x="25" y="22"/>
                        <a:pt x="25" y="22"/>
                      </a:cubicBezTo>
                      <a:cubicBezTo>
                        <a:pt x="24" y="22"/>
                        <a:pt x="24" y="23"/>
                        <a:pt x="23" y="23"/>
                      </a:cubicBezTo>
                      <a:cubicBezTo>
                        <a:pt x="16" y="27"/>
                        <a:pt x="16" y="27"/>
                        <a:pt x="16" y="27"/>
                      </a:cubicBezTo>
                      <a:cubicBezTo>
                        <a:pt x="4" y="36"/>
                        <a:pt x="4" y="36"/>
                        <a:pt x="4" y="36"/>
                      </a:cubicBezTo>
                      <a:cubicBezTo>
                        <a:pt x="0" y="41"/>
                        <a:pt x="0" y="49"/>
                        <a:pt x="6" y="63"/>
                      </a:cubicBezTo>
                      <a:cubicBezTo>
                        <a:pt x="18" y="64"/>
                        <a:pt x="18" y="64"/>
                        <a:pt x="18" y="64"/>
                      </a:cubicBezTo>
                      <a:cubicBezTo>
                        <a:pt x="19" y="64"/>
                        <a:pt x="19" y="64"/>
                        <a:pt x="19" y="64"/>
                      </a:cubicBezTo>
                      <a:cubicBezTo>
                        <a:pt x="19" y="64"/>
                        <a:pt x="19" y="64"/>
                        <a:pt x="19" y="64"/>
                      </a:cubicBezTo>
                      <a:cubicBezTo>
                        <a:pt x="31" y="70"/>
                        <a:pt x="31" y="70"/>
                        <a:pt x="31" y="70"/>
                      </a:cubicBezTo>
                      <a:cubicBezTo>
                        <a:pt x="44" y="68"/>
                        <a:pt x="44" y="68"/>
                        <a:pt x="44" y="68"/>
                      </a:cubicBezTo>
                      <a:cubicBezTo>
                        <a:pt x="49" y="67"/>
                        <a:pt x="55" y="62"/>
                        <a:pt x="62" y="53"/>
                      </a:cubicBezTo>
                      <a:cubicBezTo>
                        <a:pt x="63" y="53"/>
                        <a:pt x="63" y="53"/>
                        <a:pt x="63" y="53"/>
                      </a:cubicBezTo>
                      <a:cubicBezTo>
                        <a:pt x="64" y="52"/>
                        <a:pt x="64" y="52"/>
                        <a:pt x="64" y="52"/>
                      </a:cubicBezTo>
                      <a:cubicBezTo>
                        <a:pt x="69" y="50"/>
                        <a:pt x="69" y="50"/>
                        <a:pt x="69" y="50"/>
                      </a:cubicBezTo>
                      <a:cubicBezTo>
                        <a:pt x="68" y="33"/>
                        <a:pt x="68" y="33"/>
                        <a:pt x="68" y="33"/>
                      </a:cubicBezTo>
                      <a:cubicBezTo>
                        <a:pt x="68" y="33"/>
                        <a:pt x="68" y="33"/>
                        <a:pt x="68" y="33"/>
                      </a:cubicBezTo>
                      <a:cubicBezTo>
                        <a:pt x="75" y="22"/>
                        <a:pt x="75" y="22"/>
                        <a:pt x="75" y="22"/>
                      </a:cubicBezTo>
                      <a:cubicBezTo>
                        <a:pt x="75" y="22"/>
                        <a:pt x="75" y="22"/>
                        <a:pt x="75" y="22"/>
                      </a:cubicBezTo>
                      <a:cubicBezTo>
                        <a:pt x="75" y="22"/>
                        <a:pt x="75" y="22"/>
                        <a:pt x="75" y="22"/>
                      </a:cubicBezTo>
                      <a:cubicBezTo>
                        <a:pt x="81" y="17"/>
                        <a:pt x="81" y="17"/>
                        <a:pt x="81" y="17"/>
                      </a:cubicBezTo>
                      <a:cubicBezTo>
                        <a:pt x="82" y="13"/>
                        <a:pt x="81" y="8"/>
                        <a:pt x="79" y="5"/>
                      </a:cubicBezTo>
                      <a:cubicBezTo>
                        <a:pt x="78" y="1"/>
                        <a:pt x="76" y="0"/>
                        <a:pt x="74" y="0"/>
                      </a:cubicBezTo>
                      <a:cubicBezTo>
                        <a:pt x="74" y="6"/>
                        <a:pt x="74" y="6"/>
                        <a:pt x="74" y="6"/>
                      </a:cubicBezTo>
                      <a:cubicBezTo>
                        <a:pt x="64" y="4"/>
                        <a:pt x="64" y="4"/>
                        <a:pt x="64" y="4"/>
                      </a:cubicBezTo>
                      <a:cubicBezTo>
                        <a:pt x="59" y="7"/>
                        <a:pt x="59" y="7"/>
                        <a:pt x="59" y="7"/>
                      </a:cubicBezTo>
                      <a:cubicBezTo>
                        <a:pt x="58" y="7"/>
                        <a:pt x="58" y="7"/>
                        <a:pt x="58" y="7"/>
                      </a:cubicBezTo>
                      <a:cubicBezTo>
                        <a:pt x="58" y="7"/>
                        <a:pt x="58" y="7"/>
                        <a:pt x="58" y="7"/>
                      </a:cubicBezTo>
                      <a:lnTo>
                        <a:pt x="37" y="7"/>
                      </a:lnTo>
                      <a:close/>
                    </a:path>
                  </a:pathLst>
                </a:custGeom>
                <a:grpFill/>
                <a:ln w="19050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  <p:grpSp>
              <p:nvGrpSpPr>
                <p:cNvPr id="49" name="iŝlíḋè">
                  <a:extLst>
                    <a:ext uri="{FF2B5EF4-FFF2-40B4-BE49-F238E27FC236}">
                      <a16:creationId xmlns:a16="http://schemas.microsoft.com/office/drawing/2014/main" id="{49D06B37-7B55-4F5E-ADCC-61E064FB48DC}"/>
                    </a:ext>
                  </a:extLst>
                </p:cNvPr>
                <p:cNvGrpSpPr/>
                <p:nvPr/>
              </p:nvGrpSpPr>
              <p:grpSpPr>
                <a:xfrm>
                  <a:off x="8388930" y="5121339"/>
                  <a:ext cx="482869" cy="686581"/>
                  <a:chOff x="8388930" y="4988761"/>
                  <a:chExt cx="482869" cy="686581"/>
                </a:xfrm>
                <a:grpFill/>
              </p:grpSpPr>
              <p:sp>
                <p:nvSpPr>
                  <p:cNvPr id="50" name="íśļíḓè">
                    <a:extLst>
                      <a:ext uri="{FF2B5EF4-FFF2-40B4-BE49-F238E27FC236}">
                        <a16:creationId xmlns:a16="http://schemas.microsoft.com/office/drawing/2014/main" id="{545BFEF8-DAD1-444F-817E-5A1B596221A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8930" y="4988763"/>
                    <a:ext cx="482869" cy="671490"/>
                  </a:xfrm>
                  <a:custGeom>
                    <a:avLst/>
                    <a:gdLst>
                      <a:gd name="T0" fmla="*/ 0 w 544"/>
                      <a:gd name="T1" fmla="*/ 0 h 759"/>
                      <a:gd name="T2" fmla="*/ 2147483647 w 544"/>
                      <a:gd name="T3" fmla="*/ 0 h 759"/>
                      <a:gd name="T4" fmla="*/ 2147483647 w 544"/>
                      <a:gd name="T5" fmla="*/ 2147483647 h 759"/>
                      <a:gd name="T6" fmla="*/ 0 w 544"/>
                      <a:gd name="T7" fmla="*/ 2147483647 h 759"/>
                      <a:gd name="T8" fmla="*/ 0 w 544"/>
                      <a:gd name="T9" fmla="*/ 0 h 759"/>
                      <a:gd name="T10" fmla="*/ 0 w 544"/>
                      <a:gd name="T11" fmla="*/ 0 h 75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44"/>
                      <a:gd name="T19" fmla="*/ 0 h 759"/>
                      <a:gd name="T20" fmla="*/ 544 w 544"/>
                      <a:gd name="T21" fmla="*/ 759 h 75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44" h="759">
                        <a:moveTo>
                          <a:pt x="0" y="0"/>
                        </a:moveTo>
                        <a:lnTo>
                          <a:pt x="544" y="0"/>
                        </a:lnTo>
                        <a:lnTo>
                          <a:pt x="544" y="759"/>
                        </a:lnTo>
                        <a:lnTo>
                          <a:pt x="0" y="759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noFill/>
                  <a:ln w="12700">
                    <a:solidFill>
                      <a:srgbClr val="FFFFFF">
                        <a:lumMod val="75000"/>
                      </a:srgbClr>
                    </a:solidFill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t"/>
                  <a:lstStyle>
                    <a:lvl1pPr marL="0" indent="0">
                      <a:defRPr sz="1100"/>
                    </a:lvl1pPr>
                    <a:lvl2pPr marL="457200" indent="0">
                      <a:defRPr sz="1100"/>
                    </a:lvl2pPr>
                    <a:lvl3pPr marL="914400" indent="0">
                      <a:defRPr sz="1100"/>
                    </a:lvl3pPr>
                    <a:lvl4pPr marL="1371600" indent="0">
                      <a:defRPr sz="1100"/>
                    </a:lvl4pPr>
                    <a:lvl5pPr marL="1828800" indent="0">
                      <a:defRPr sz="1100"/>
                    </a:lvl5pPr>
                    <a:lvl6pPr marL="2286000" indent="0">
                      <a:defRPr sz="1100"/>
                    </a:lvl6pPr>
                    <a:lvl7pPr marL="2743200" indent="0">
                      <a:defRPr sz="1100"/>
                    </a:lvl7pPr>
                    <a:lvl8pPr marL="3200400" indent="0">
                      <a:defRPr sz="1100"/>
                    </a:lvl8pPr>
                    <a:lvl9pPr marL="3657600" indent="0">
                      <a:defRPr sz="1100"/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ts val="2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  <a:p>
                    <a:pPr marL="0" marR="0" lvl="0" indent="0" defTabSz="914400" eaLnBrk="1" fontAlgn="auto" latinLnBrk="0" hangingPunct="1">
                      <a:lnSpc>
                        <a:spcPts val="2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1" name="ïśļîdé">
                    <a:extLst>
                      <a:ext uri="{FF2B5EF4-FFF2-40B4-BE49-F238E27FC236}">
                        <a16:creationId xmlns:a16="http://schemas.microsoft.com/office/drawing/2014/main" id="{A3FC1AAF-A4C9-45BE-9731-264870DF553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388931" y="4988761"/>
                    <a:ext cx="445145" cy="248980"/>
                  </a:xfrm>
                  <a:custGeom>
                    <a:avLst/>
                    <a:gdLst>
                      <a:gd name="T0" fmla="*/ 2147483647 w 298"/>
                      <a:gd name="T1" fmla="*/ 2147483647 h 172"/>
                      <a:gd name="T2" fmla="*/ 2147483647 w 298"/>
                      <a:gd name="T3" fmla="*/ 2147483647 h 172"/>
                      <a:gd name="T4" fmla="*/ 2147483647 w 298"/>
                      <a:gd name="T5" fmla="*/ 2147483647 h 172"/>
                      <a:gd name="T6" fmla="*/ 2147483647 w 298"/>
                      <a:gd name="T7" fmla="*/ 2147483647 h 172"/>
                      <a:gd name="T8" fmla="*/ 2147483647 w 298"/>
                      <a:gd name="T9" fmla="*/ 2147483647 h 172"/>
                      <a:gd name="T10" fmla="*/ 2147483647 w 298"/>
                      <a:gd name="T11" fmla="*/ 2147483647 h 172"/>
                      <a:gd name="T12" fmla="*/ 2147483647 w 298"/>
                      <a:gd name="T13" fmla="*/ 0 h 172"/>
                      <a:gd name="T14" fmla="*/ 2147483647 w 298"/>
                      <a:gd name="T15" fmla="*/ 2147483647 h 172"/>
                      <a:gd name="T16" fmla="*/ 2147483647 w 298"/>
                      <a:gd name="T17" fmla="*/ 2147483647 h 172"/>
                      <a:gd name="T18" fmla="*/ 2147483647 w 298"/>
                      <a:gd name="T19" fmla="*/ 2147483647 h 172"/>
                      <a:gd name="T20" fmla="*/ 2147483647 w 298"/>
                      <a:gd name="T21" fmla="*/ 2147483647 h 172"/>
                      <a:gd name="T22" fmla="*/ 2147483647 w 298"/>
                      <a:gd name="T23" fmla="*/ 0 h 172"/>
                      <a:gd name="T24" fmla="*/ 2147483647 w 298"/>
                      <a:gd name="T25" fmla="*/ 2147483647 h 172"/>
                      <a:gd name="T26" fmla="*/ 2147483647 w 298"/>
                      <a:gd name="T27" fmla="*/ 2147483647 h 172"/>
                      <a:gd name="T28" fmla="*/ 2147483647 w 298"/>
                      <a:gd name="T29" fmla="*/ 2147483647 h 172"/>
                      <a:gd name="T30" fmla="*/ 2147483647 w 298"/>
                      <a:gd name="T31" fmla="*/ 0 h 172"/>
                      <a:gd name="T32" fmla="*/ 2147483647 w 298"/>
                      <a:gd name="T33" fmla="*/ 2147483647 h 172"/>
                      <a:gd name="T34" fmla="*/ 2147483647 w 298"/>
                      <a:gd name="T35" fmla="*/ 2147483647 h 172"/>
                      <a:gd name="T36" fmla="*/ 2147483647 w 298"/>
                      <a:gd name="T37" fmla="*/ 2147483647 h 172"/>
                      <a:gd name="T38" fmla="*/ 2147483647 w 298"/>
                      <a:gd name="T39" fmla="*/ 2147483647 h 172"/>
                      <a:gd name="T40" fmla="*/ 0 w 298"/>
                      <a:gd name="T41" fmla="*/ 2147483647 h 172"/>
                      <a:gd name="T42" fmla="*/ 2147483647 w 298"/>
                      <a:gd name="T43" fmla="*/ 2147483647 h 172"/>
                      <a:gd name="T44" fmla="*/ 2147483647 w 298"/>
                      <a:gd name="T45" fmla="*/ 2147483647 h 172"/>
                      <a:gd name="T46" fmla="*/ 2147483647 w 298"/>
                      <a:gd name="T47" fmla="*/ 2147483647 h 172"/>
                      <a:gd name="T48" fmla="*/ 2147483647 w 298"/>
                      <a:gd name="T49" fmla="*/ 2147483647 h 172"/>
                      <a:gd name="T50" fmla="*/ 2147483647 w 298"/>
                      <a:gd name="T51" fmla="*/ 2147483647 h 172"/>
                      <a:gd name="T52" fmla="*/ 2147483647 w 298"/>
                      <a:gd name="T53" fmla="*/ 2147483647 h 172"/>
                      <a:gd name="T54" fmla="*/ 2147483647 w 298"/>
                      <a:gd name="T55" fmla="*/ 2147483647 h 172"/>
                      <a:gd name="T56" fmla="*/ 2147483647 w 298"/>
                      <a:gd name="T57" fmla="*/ 2147483647 h 172"/>
                      <a:gd name="T58" fmla="*/ 2147483647 w 298"/>
                      <a:gd name="T59" fmla="*/ 2147483647 h 172"/>
                      <a:gd name="T60" fmla="*/ 2147483647 w 298"/>
                      <a:gd name="T61" fmla="*/ 2147483647 h 172"/>
                      <a:gd name="T62" fmla="*/ 2147483647 w 298"/>
                      <a:gd name="T63" fmla="*/ 2147483647 h 172"/>
                      <a:gd name="T64" fmla="*/ 2147483647 w 298"/>
                      <a:gd name="T65" fmla="*/ 2147483647 h 172"/>
                      <a:gd name="T66" fmla="*/ 2147483647 w 298"/>
                      <a:gd name="T67" fmla="*/ 2147483647 h 172"/>
                      <a:gd name="T68" fmla="*/ 2147483647 w 298"/>
                      <a:gd name="T69" fmla="*/ 2147483647 h 172"/>
                      <a:gd name="T70" fmla="*/ 2147483647 w 298"/>
                      <a:gd name="T71" fmla="*/ 2147483647 h 172"/>
                      <a:gd name="T72" fmla="*/ 2147483647 w 298"/>
                      <a:gd name="T73" fmla="*/ 2147483647 h 172"/>
                      <a:gd name="T74" fmla="*/ 2147483647 w 298"/>
                      <a:gd name="T75" fmla="*/ 2147483647 h 172"/>
                      <a:gd name="T76" fmla="*/ 2147483647 w 298"/>
                      <a:gd name="T77" fmla="*/ 2147483647 h 172"/>
                      <a:gd name="T78" fmla="*/ 2147483647 w 298"/>
                      <a:gd name="T79" fmla="*/ 2147483647 h 172"/>
                      <a:gd name="T80" fmla="*/ 2147483647 w 298"/>
                      <a:gd name="T81" fmla="*/ 2147483647 h 172"/>
                      <a:gd name="T82" fmla="*/ 2147483647 w 298"/>
                      <a:gd name="T83" fmla="*/ 2147483647 h 172"/>
                      <a:gd name="T84" fmla="*/ 2147483647 w 298"/>
                      <a:gd name="T85" fmla="*/ 2147483647 h 172"/>
                      <a:gd name="T86" fmla="*/ 2147483647 w 298"/>
                      <a:gd name="T87" fmla="*/ 2147483647 h 172"/>
                      <a:gd name="T88" fmla="*/ 2147483647 w 298"/>
                      <a:gd name="T89" fmla="*/ 2147483647 h 172"/>
                      <a:gd name="T90" fmla="*/ 2147483647 w 298"/>
                      <a:gd name="T91" fmla="*/ 2147483647 h 172"/>
                      <a:gd name="T92" fmla="*/ 2147483647 w 298"/>
                      <a:gd name="T93" fmla="*/ 2147483647 h 172"/>
                      <a:gd name="T94" fmla="*/ 2147483647 w 298"/>
                      <a:gd name="T95" fmla="*/ 2147483647 h 172"/>
                      <a:gd name="T96" fmla="*/ 2147483647 w 298"/>
                      <a:gd name="T97" fmla="*/ 2147483647 h 172"/>
                      <a:gd name="T98" fmla="*/ 2147483647 w 298"/>
                      <a:gd name="T99" fmla="*/ 2147483647 h 172"/>
                      <a:gd name="T100" fmla="*/ 2147483647 w 298"/>
                      <a:gd name="T101" fmla="*/ 2147483647 h 172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w 298"/>
                      <a:gd name="T154" fmla="*/ 0 h 172"/>
                      <a:gd name="T155" fmla="*/ 298 w 298"/>
                      <a:gd name="T156" fmla="*/ 172 h 172"/>
                    </a:gdLst>
                    <a:ahLst/>
                    <a:cxnLst>
                      <a:cxn ang="T102">
                        <a:pos x="T0" y="T1"/>
                      </a:cxn>
                      <a:cxn ang="T103">
                        <a:pos x="T2" y="T3"/>
                      </a:cxn>
                      <a:cxn ang="T104">
                        <a:pos x="T4" y="T5"/>
                      </a:cxn>
                      <a:cxn ang="T105">
                        <a:pos x="T6" y="T7"/>
                      </a:cxn>
                      <a:cxn ang="T106">
                        <a:pos x="T8" y="T9"/>
                      </a:cxn>
                      <a:cxn ang="T107">
                        <a:pos x="T10" y="T11"/>
                      </a:cxn>
                      <a:cxn ang="T108">
                        <a:pos x="T12" y="T13"/>
                      </a:cxn>
                      <a:cxn ang="T109">
                        <a:pos x="T14" y="T15"/>
                      </a:cxn>
                      <a:cxn ang="T110">
                        <a:pos x="T16" y="T17"/>
                      </a:cxn>
                      <a:cxn ang="T111">
                        <a:pos x="T18" y="T19"/>
                      </a:cxn>
                      <a:cxn ang="T112">
                        <a:pos x="T20" y="T21"/>
                      </a:cxn>
                      <a:cxn ang="T113">
                        <a:pos x="T22" y="T23"/>
                      </a:cxn>
                      <a:cxn ang="T114">
                        <a:pos x="T24" y="T25"/>
                      </a:cxn>
                      <a:cxn ang="T115">
                        <a:pos x="T26" y="T27"/>
                      </a:cxn>
                      <a:cxn ang="T116">
                        <a:pos x="T28" y="T29"/>
                      </a:cxn>
                      <a:cxn ang="T117">
                        <a:pos x="T30" y="T31"/>
                      </a:cxn>
                      <a:cxn ang="T118">
                        <a:pos x="T32" y="T33"/>
                      </a:cxn>
                      <a:cxn ang="T119">
                        <a:pos x="T34" y="T35"/>
                      </a:cxn>
                      <a:cxn ang="T120">
                        <a:pos x="T36" y="T37"/>
                      </a:cxn>
                      <a:cxn ang="T121">
                        <a:pos x="T38" y="T39"/>
                      </a:cxn>
                      <a:cxn ang="T122">
                        <a:pos x="T40" y="T41"/>
                      </a:cxn>
                      <a:cxn ang="T123">
                        <a:pos x="T42" y="T43"/>
                      </a:cxn>
                      <a:cxn ang="T124">
                        <a:pos x="T44" y="T45"/>
                      </a:cxn>
                      <a:cxn ang="T125">
                        <a:pos x="T46" y="T47"/>
                      </a:cxn>
                      <a:cxn ang="T126">
                        <a:pos x="T48" y="T49"/>
                      </a:cxn>
                      <a:cxn ang="T127">
                        <a:pos x="T50" y="T51"/>
                      </a:cxn>
                      <a:cxn ang="T128">
                        <a:pos x="T52" y="T53"/>
                      </a:cxn>
                      <a:cxn ang="T129">
                        <a:pos x="T54" y="T55"/>
                      </a:cxn>
                      <a:cxn ang="T130">
                        <a:pos x="T56" y="T57"/>
                      </a:cxn>
                      <a:cxn ang="T131">
                        <a:pos x="T58" y="T59"/>
                      </a:cxn>
                      <a:cxn ang="T132">
                        <a:pos x="T60" y="T61"/>
                      </a:cxn>
                      <a:cxn ang="T133">
                        <a:pos x="T62" y="T63"/>
                      </a:cxn>
                      <a:cxn ang="T134">
                        <a:pos x="T64" y="T65"/>
                      </a:cxn>
                      <a:cxn ang="T135">
                        <a:pos x="T66" y="T67"/>
                      </a:cxn>
                      <a:cxn ang="T136">
                        <a:pos x="T68" y="T69"/>
                      </a:cxn>
                      <a:cxn ang="T137">
                        <a:pos x="T70" y="T71"/>
                      </a:cxn>
                      <a:cxn ang="T138">
                        <a:pos x="T72" y="T73"/>
                      </a:cxn>
                      <a:cxn ang="T139">
                        <a:pos x="T74" y="T75"/>
                      </a:cxn>
                      <a:cxn ang="T140">
                        <a:pos x="T76" y="T77"/>
                      </a:cxn>
                      <a:cxn ang="T141">
                        <a:pos x="T78" y="T79"/>
                      </a:cxn>
                      <a:cxn ang="T142">
                        <a:pos x="T80" y="T81"/>
                      </a:cxn>
                      <a:cxn ang="T143">
                        <a:pos x="T82" y="T83"/>
                      </a:cxn>
                      <a:cxn ang="T144">
                        <a:pos x="T84" y="T85"/>
                      </a:cxn>
                      <a:cxn ang="T145">
                        <a:pos x="T86" y="T87"/>
                      </a:cxn>
                      <a:cxn ang="T146">
                        <a:pos x="T88" y="T89"/>
                      </a:cxn>
                      <a:cxn ang="T147">
                        <a:pos x="T90" y="T91"/>
                      </a:cxn>
                      <a:cxn ang="T148">
                        <a:pos x="T92" y="T93"/>
                      </a:cxn>
                      <a:cxn ang="T149">
                        <a:pos x="T94" y="T95"/>
                      </a:cxn>
                      <a:cxn ang="T150">
                        <a:pos x="T96" y="T97"/>
                      </a:cxn>
                      <a:cxn ang="T151">
                        <a:pos x="T98" y="T99"/>
                      </a:cxn>
                      <a:cxn ang="T152">
                        <a:pos x="T100" y="T101"/>
                      </a:cxn>
                    </a:cxnLst>
                    <a:rect l="T153" t="T154" r="T155" b="T156"/>
                    <a:pathLst>
                      <a:path w="298" h="172">
                        <a:moveTo>
                          <a:pt x="77" y="172"/>
                        </a:moveTo>
                        <a:cubicBezTo>
                          <a:pt x="74" y="171"/>
                          <a:pt x="71" y="170"/>
                          <a:pt x="66" y="169"/>
                        </a:cubicBezTo>
                        <a:cubicBezTo>
                          <a:pt x="61" y="164"/>
                          <a:pt x="63" y="161"/>
                          <a:pt x="63" y="156"/>
                        </a:cubicBezTo>
                        <a:cubicBezTo>
                          <a:pt x="64" y="151"/>
                          <a:pt x="63" y="152"/>
                          <a:pt x="69" y="151"/>
                        </a:cubicBezTo>
                        <a:cubicBezTo>
                          <a:pt x="69" y="150"/>
                          <a:pt x="70" y="149"/>
                          <a:pt x="71" y="149"/>
                        </a:cubicBezTo>
                        <a:cubicBezTo>
                          <a:pt x="71" y="147"/>
                          <a:pt x="71" y="144"/>
                          <a:pt x="71" y="142"/>
                        </a:cubicBezTo>
                        <a:cubicBezTo>
                          <a:pt x="71" y="142"/>
                          <a:pt x="71" y="142"/>
                          <a:pt x="72" y="142"/>
                        </a:cubicBezTo>
                        <a:cubicBezTo>
                          <a:pt x="73" y="142"/>
                          <a:pt x="75" y="143"/>
                          <a:pt x="78" y="142"/>
                        </a:cubicBezTo>
                        <a:cubicBezTo>
                          <a:pt x="81" y="141"/>
                          <a:pt x="83" y="139"/>
                          <a:pt x="86" y="137"/>
                        </a:cubicBezTo>
                        <a:cubicBezTo>
                          <a:pt x="91" y="137"/>
                          <a:pt x="96" y="137"/>
                          <a:pt x="101" y="137"/>
                        </a:cubicBezTo>
                        <a:cubicBezTo>
                          <a:pt x="102" y="137"/>
                          <a:pt x="105" y="139"/>
                          <a:pt x="105" y="143"/>
                        </a:cubicBezTo>
                        <a:cubicBezTo>
                          <a:pt x="104" y="146"/>
                          <a:pt x="103" y="148"/>
                          <a:pt x="101" y="150"/>
                        </a:cubicBezTo>
                        <a:cubicBezTo>
                          <a:pt x="99" y="153"/>
                          <a:pt x="97" y="156"/>
                          <a:pt x="96" y="161"/>
                        </a:cubicBezTo>
                        <a:cubicBezTo>
                          <a:pt x="90" y="164"/>
                          <a:pt x="85" y="167"/>
                          <a:pt x="80" y="171"/>
                        </a:cubicBezTo>
                        <a:cubicBezTo>
                          <a:pt x="79" y="172"/>
                          <a:pt x="78" y="172"/>
                          <a:pt x="77" y="172"/>
                        </a:cubicBezTo>
                        <a:close/>
                        <a:moveTo>
                          <a:pt x="0" y="0"/>
                        </a:moveTo>
                        <a:cubicBezTo>
                          <a:pt x="73" y="0"/>
                          <a:pt x="73" y="0"/>
                          <a:pt x="73" y="0"/>
                        </a:cubicBezTo>
                        <a:cubicBezTo>
                          <a:pt x="73" y="2"/>
                          <a:pt x="73" y="5"/>
                          <a:pt x="73" y="8"/>
                        </a:cubicBezTo>
                        <a:cubicBezTo>
                          <a:pt x="73" y="10"/>
                          <a:pt x="74" y="11"/>
                          <a:pt x="77" y="13"/>
                        </a:cubicBezTo>
                        <a:cubicBezTo>
                          <a:pt x="77" y="14"/>
                          <a:pt x="78" y="15"/>
                          <a:pt x="79" y="17"/>
                        </a:cubicBezTo>
                        <a:cubicBezTo>
                          <a:pt x="75" y="17"/>
                          <a:pt x="73" y="19"/>
                          <a:pt x="70" y="20"/>
                        </a:cubicBezTo>
                        <a:cubicBezTo>
                          <a:pt x="66" y="25"/>
                          <a:pt x="61" y="27"/>
                          <a:pt x="57" y="31"/>
                        </a:cubicBezTo>
                        <a:cubicBezTo>
                          <a:pt x="54" y="33"/>
                          <a:pt x="50" y="34"/>
                          <a:pt x="47" y="33"/>
                        </a:cubicBezTo>
                        <a:cubicBezTo>
                          <a:pt x="45" y="33"/>
                          <a:pt x="44" y="32"/>
                          <a:pt x="41" y="31"/>
                        </a:cubicBezTo>
                        <a:cubicBezTo>
                          <a:pt x="37" y="25"/>
                          <a:pt x="37" y="27"/>
                          <a:pt x="33" y="26"/>
                        </a:cubicBezTo>
                        <a:cubicBezTo>
                          <a:pt x="32" y="27"/>
                          <a:pt x="31" y="27"/>
                          <a:pt x="31" y="29"/>
                        </a:cubicBezTo>
                        <a:cubicBezTo>
                          <a:pt x="31" y="30"/>
                          <a:pt x="31" y="31"/>
                          <a:pt x="31" y="32"/>
                        </a:cubicBezTo>
                        <a:cubicBezTo>
                          <a:pt x="28" y="35"/>
                          <a:pt x="24" y="38"/>
                          <a:pt x="22" y="42"/>
                        </a:cubicBezTo>
                        <a:cubicBezTo>
                          <a:pt x="19" y="43"/>
                          <a:pt x="16" y="43"/>
                          <a:pt x="15" y="44"/>
                        </a:cubicBezTo>
                        <a:cubicBezTo>
                          <a:pt x="10" y="42"/>
                          <a:pt x="9" y="40"/>
                          <a:pt x="7" y="38"/>
                        </a:cubicBezTo>
                        <a:cubicBezTo>
                          <a:pt x="6" y="38"/>
                          <a:pt x="5" y="37"/>
                          <a:pt x="4" y="37"/>
                        </a:cubicBezTo>
                        <a:cubicBezTo>
                          <a:pt x="2" y="37"/>
                          <a:pt x="1" y="37"/>
                          <a:pt x="0" y="37"/>
                        </a:cubicBezTo>
                        <a:cubicBezTo>
                          <a:pt x="0" y="0"/>
                          <a:pt x="0" y="0"/>
                          <a:pt x="0" y="0"/>
                        </a:cubicBezTo>
                        <a:close/>
                        <a:moveTo>
                          <a:pt x="74" y="0"/>
                        </a:moveTo>
                        <a:cubicBezTo>
                          <a:pt x="153" y="0"/>
                          <a:pt x="153" y="0"/>
                          <a:pt x="153" y="0"/>
                        </a:cubicBezTo>
                        <a:cubicBezTo>
                          <a:pt x="153" y="2"/>
                          <a:pt x="154" y="3"/>
                          <a:pt x="154" y="4"/>
                        </a:cubicBezTo>
                        <a:cubicBezTo>
                          <a:pt x="156" y="8"/>
                          <a:pt x="156" y="10"/>
                          <a:pt x="155" y="14"/>
                        </a:cubicBezTo>
                        <a:cubicBezTo>
                          <a:pt x="155" y="17"/>
                          <a:pt x="155" y="20"/>
                          <a:pt x="156" y="25"/>
                        </a:cubicBezTo>
                        <a:cubicBezTo>
                          <a:pt x="150" y="25"/>
                          <a:pt x="144" y="25"/>
                          <a:pt x="137" y="25"/>
                        </a:cubicBezTo>
                        <a:cubicBezTo>
                          <a:pt x="135" y="27"/>
                          <a:pt x="138" y="31"/>
                          <a:pt x="140" y="33"/>
                        </a:cubicBezTo>
                        <a:cubicBezTo>
                          <a:pt x="140" y="34"/>
                          <a:pt x="139" y="35"/>
                          <a:pt x="139" y="36"/>
                        </a:cubicBezTo>
                        <a:cubicBezTo>
                          <a:pt x="137" y="36"/>
                          <a:pt x="133" y="31"/>
                          <a:pt x="133" y="31"/>
                        </a:cubicBezTo>
                        <a:cubicBezTo>
                          <a:pt x="131" y="31"/>
                          <a:pt x="129" y="31"/>
                          <a:pt x="127" y="31"/>
                        </a:cubicBezTo>
                        <a:cubicBezTo>
                          <a:pt x="126" y="32"/>
                          <a:pt x="125" y="34"/>
                          <a:pt x="124" y="36"/>
                        </a:cubicBezTo>
                        <a:cubicBezTo>
                          <a:pt x="124" y="37"/>
                          <a:pt x="124" y="41"/>
                          <a:pt x="121" y="43"/>
                        </a:cubicBezTo>
                        <a:cubicBezTo>
                          <a:pt x="118" y="40"/>
                          <a:pt x="114" y="42"/>
                          <a:pt x="112" y="42"/>
                        </a:cubicBezTo>
                        <a:cubicBezTo>
                          <a:pt x="111" y="42"/>
                          <a:pt x="111" y="41"/>
                          <a:pt x="110" y="40"/>
                        </a:cubicBezTo>
                        <a:cubicBezTo>
                          <a:pt x="110" y="34"/>
                          <a:pt x="106" y="35"/>
                          <a:pt x="104" y="35"/>
                        </a:cubicBezTo>
                        <a:cubicBezTo>
                          <a:pt x="104" y="35"/>
                          <a:pt x="104" y="34"/>
                          <a:pt x="104" y="33"/>
                        </a:cubicBezTo>
                        <a:cubicBezTo>
                          <a:pt x="106" y="29"/>
                          <a:pt x="109" y="24"/>
                          <a:pt x="109" y="20"/>
                        </a:cubicBezTo>
                        <a:cubicBezTo>
                          <a:pt x="107" y="17"/>
                          <a:pt x="104" y="15"/>
                          <a:pt x="104" y="12"/>
                        </a:cubicBezTo>
                        <a:cubicBezTo>
                          <a:pt x="102" y="9"/>
                          <a:pt x="101" y="10"/>
                          <a:pt x="99" y="10"/>
                        </a:cubicBezTo>
                        <a:cubicBezTo>
                          <a:pt x="97" y="11"/>
                          <a:pt x="95" y="11"/>
                          <a:pt x="93" y="11"/>
                        </a:cubicBezTo>
                        <a:cubicBezTo>
                          <a:pt x="90" y="14"/>
                          <a:pt x="88" y="15"/>
                          <a:pt x="86" y="16"/>
                        </a:cubicBezTo>
                        <a:cubicBezTo>
                          <a:pt x="84" y="16"/>
                          <a:pt x="82" y="17"/>
                          <a:pt x="80" y="17"/>
                        </a:cubicBezTo>
                        <a:cubicBezTo>
                          <a:pt x="80" y="12"/>
                          <a:pt x="77" y="11"/>
                          <a:pt x="75" y="9"/>
                        </a:cubicBezTo>
                        <a:cubicBezTo>
                          <a:pt x="74" y="8"/>
                          <a:pt x="74" y="8"/>
                          <a:pt x="74" y="8"/>
                        </a:cubicBezTo>
                        <a:cubicBezTo>
                          <a:pt x="74" y="5"/>
                          <a:pt x="74" y="2"/>
                          <a:pt x="74" y="0"/>
                        </a:cubicBezTo>
                        <a:close/>
                        <a:moveTo>
                          <a:pt x="155" y="0"/>
                        </a:moveTo>
                        <a:cubicBezTo>
                          <a:pt x="200" y="0"/>
                          <a:pt x="200" y="0"/>
                          <a:pt x="200" y="0"/>
                        </a:cubicBezTo>
                        <a:cubicBezTo>
                          <a:pt x="200" y="1"/>
                          <a:pt x="200" y="1"/>
                          <a:pt x="200" y="2"/>
                        </a:cubicBezTo>
                        <a:cubicBezTo>
                          <a:pt x="200" y="3"/>
                          <a:pt x="200" y="6"/>
                          <a:pt x="199" y="7"/>
                        </a:cubicBezTo>
                        <a:cubicBezTo>
                          <a:pt x="195" y="11"/>
                          <a:pt x="194" y="11"/>
                          <a:pt x="194" y="17"/>
                        </a:cubicBezTo>
                        <a:cubicBezTo>
                          <a:pt x="194" y="18"/>
                          <a:pt x="195" y="19"/>
                          <a:pt x="195" y="20"/>
                        </a:cubicBezTo>
                        <a:cubicBezTo>
                          <a:pt x="194" y="23"/>
                          <a:pt x="192" y="29"/>
                          <a:pt x="193" y="33"/>
                        </a:cubicBezTo>
                        <a:cubicBezTo>
                          <a:pt x="193" y="34"/>
                          <a:pt x="193" y="35"/>
                          <a:pt x="194" y="35"/>
                        </a:cubicBezTo>
                        <a:cubicBezTo>
                          <a:pt x="192" y="36"/>
                          <a:pt x="189" y="37"/>
                          <a:pt x="187" y="39"/>
                        </a:cubicBezTo>
                        <a:cubicBezTo>
                          <a:pt x="183" y="35"/>
                          <a:pt x="179" y="38"/>
                          <a:pt x="174" y="40"/>
                        </a:cubicBezTo>
                        <a:cubicBezTo>
                          <a:pt x="172" y="40"/>
                          <a:pt x="171" y="41"/>
                          <a:pt x="169" y="41"/>
                        </a:cubicBezTo>
                        <a:cubicBezTo>
                          <a:pt x="168" y="40"/>
                          <a:pt x="165" y="40"/>
                          <a:pt x="164" y="40"/>
                        </a:cubicBezTo>
                        <a:cubicBezTo>
                          <a:pt x="164" y="39"/>
                          <a:pt x="164" y="39"/>
                          <a:pt x="164" y="39"/>
                        </a:cubicBezTo>
                        <a:cubicBezTo>
                          <a:pt x="167" y="36"/>
                          <a:pt x="170" y="33"/>
                          <a:pt x="172" y="30"/>
                        </a:cubicBezTo>
                        <a:cubicBezTo>
                          <a:pt x="172" y="26"/>
                          <a:pt x="171" y="25"/>
                          <a:pt x="171" y="24"/>
                        </a:cubicBezTo>
                        <a:cubicBezTo>
                          <a:pt x="167" y="24"/>
                          <a:pt x="165" y="24"/>
                          <a:pt x="163" y="25"/>
                        </a:cubicBezTo>
                        <a:cubicBezTo>
                          <a:pt x="162" y="25"/>
                          <a:pt x="160" y="25"/>
                          <a:pt x="158" y="26"/>
                        </a:cubicBezTo>
                        <a:cubicBezTo>
                          <a:pt x="158" y="23"/>
                          <a:pt x="157" y="21"/>
                          <a:pt x="156" y="19"/>
                        </a:cubicBezTo>
                        <a:cubicBezTo>
                          <a:pt x="156" y="14"/>
                          <a:pt x="158" y="10"/>
                          <a:pt x="157" y="4"/>
                        </a:cubicBezTo>
                        <a:cubicBezTo>
                          <a:pt x="156" y="4"/>
                          <a:pt x="156" y="3"/>
                          <a:pt x="155" y="3"/>
                        </a:cubicBezTo>
                        <a:cubicBezTo>
                          <a:pt x="155" y="2"/>
                          <a:pt x="155" y="1"/>
                          <a:pt x="155" y="0"/>
                        </a:cubicBezTo>
                        <a:close/>
                        <a:moveTo>
                          <a:pt x="202" y="0"/>
                        </a:moveTo>
                        <a:cubicBezTo>
                          <a:pt x="255" y="0"/>
                          <a:pt x="255" y="0"/>
                          <a:pt x="255" y="0"/>
                        </a:cubicBezTo>
                        <a:cubicBezTo>
                          <a:pt x="254" y="4"/>
                          <a:pt x="252" y="8"/>
                          <a:pt x="254" y="12"/>
                        </a:cubicBezTo>
                        <a:cubicBezTo>
                          <a:pt x="255" y="12"/>
                          <a:pt x="255" y="13"/>
                          <a:pt x="256" y="13"/>
                        </a:cubicBezTo>
                        <a:cubicBezTo>
                          <a:pt x="256" y="14"/>
                          <a:pt x="256" y="14"/>
                          <a:pt x="256" y="14"/>
                        </a:cubicBezTo>
                        <a:cubicBezTo>
                          <a:pt x="255" y="13"/>
                          <a:pt x="255" y="13"/>
                          <a:pt x="255" y="13"/>
                        </a:cubicBezTo>
                        <a:cubicBezTo>
                          <a:pt x="254" y="13"/>
                          <a:pt x="252" y="13"/>
                          <a:pt x="250" y="14"/>
                        </a:cubicBezTo>
                        <a:cubicBezTo>
                          <a:pt x="249" y="15"/>
                          <a:pt x="250" y="15"/>
                          <a:pt x="250" y="18"/>
                        </a:cubicBezTo>
                        <a:cubicBezTo>
                          <a:pt x="245" y="22"/>
                          <a:pt x="246" y="20"/>
                          <a:pt x="245" y="27"/>
                        </a:cubicBezTo>
                        <a:cubicBezTo>
                          <a:pt x="244" y="29"/>
                          <a:pt x="242" y="30"/>
                          <a:pt x="241" y="31"/>
                        </a:cubicBezTo>
                        <a:cubicBezTo>
                          <a:pt x="238" y="31"/>
                          <a:pt x="236" y="32"/>
                          <a:pt x="235" y="32"/>
                        </a:cubicBezTo>
                        <a:cubicBezTo>
                          <a:pt x="233" y="33"/>
                          <a:pt x="233" y="35"/>
                          <a:pt x="236" y="37"/>
                        </a:cubicBezTo>
                        <a:cubicBezTo>
                          <a:pt x="230" y="38"/>
                          <a:pt x="227" y="43"/>
                          <a:pt x="224" y="47"/>
                        </a:cubicBezTo>
                        <a:cubicBezTo>
                          <a:pt x="224" y="47"/>
                          <a:pt x="224" y="48"/>
                          <a:pt x="223" y="49"/>
                        </a:cubicBezTo>
                        <a:cubicBezTo>
                          <a:pt x="222" y="52"/>
                          <a:pt x="220" y="53"/>
                          <a:pt x="218" y="54"/>
                        </a:cubicBezTo>
                        <a:cubicBezTo>
                          <a:pt x="218" y="50"/>
                          <a:pt x="216" y="48"/>
                          <a:pt x="214" y="47"/>
                        </a:cubicBezTo>
                        <a:cubicBezTo>
                          <a:pt x="214" y="47"/>
                          <a:pt x="214" y="47"/>
                          <a:pt x="214" y="47"/>
                        </a:cubicBezTo>
                        <a:cubicBezTo>
                          <a:pt x="211" y="42"/>
                          <a:pt x="208" y="38"/>
                          <a:pt x="204" y="34"/>
                        </a:cubicBezTo>
                        <a:cubicBezTo>
                          <a:pt x="200" y="33"/>
                          <a:pt x="197" y="34"/>
                          <a:pt x="195" y="33"/>
                        </a:cubicBezTo>
                        <a:cubicBezTo>
                          <a:pt x="194" y="29"/>
                          <a:pt x="195" y="26"/>
                          <a:pt x="196" y="22"/>
                        </a:cubicBezTo>
                        <a:cubicBezTo>
                          <a:pt x="197" y="19"/>
                          <a:pt x="196" y="16"/>
                          <a:pt x="196" y="14"/>
                        </a:cubicBezTo>
                        <a:cubicBezTo>
                          <a:pt x="198" y="11"/>
                          <a:pt x="200" y="9"/>
                          <a:pt x="201" y="7"/>
                        </a:cubicBezTo>
                        <a:cubicBezTo>
                          <a:pt x="201" y="6"/>
                          <a:pt x="202" y="4"/>
                          <a:pt x="202" y="2"/>
                        </a:cubicBezTo>
                        <a:cubicBezTo>
                          <a:pt x="202" y="2"/>
                          <a:pt x="202" y="1"/>
                          <a:pt x="202" y="0"/>
                        </a:cubicBezTo>
                        <a:close/>
                        <a:moveTo>
                          <a:pt x="0" y="70"/>
                        </a:moveTo>
                        <a:cubicBezTo>
                          <a:pt x="0" y="55"/>
                          <a:pt x="0" y="55"/>
                          <a:pt x="0" y="55"/>
                        </a:cubicBezTo>
                        <a:cubicBezTo>
                          <a:pt x="2" y="56"/>
                          <a:pt x="4" y="56"/>
                          <a:pt x="6" y="57"/>
                        </a:cubicBezTo>
                        <a:cubicBezTo>
                          <a:pt x="7" y="57"/>
                          <a:pt x="8" y="58"/>
                          <a:pt x="10" y="59"/>
                        </a:cubicBezTo>
                        <a:cubicBezTo>
                          <a:pt x="11" y="59"/>
                          <a:pt x="13" y="59"/>
                          <a:pt x="14" y="59"/>
                        </a:cubicBezTo>
                        <a:cubicBezTo>
                          <a:pt x="14" y="61"/>
                          <a:pt x="15" y="62"/>
                          <a:pt x="15" y="63"/>
                        </a:cubicBezTo>
                        <a:cubicBezTo>
                          <a:pt x="14" y="64"/>
                          <a:pt x="14" y="65"/>
                          <a:pt x="13" y="66"/>
                        </a:cubicBezTo>
                        <a:cubicBezTo>
                          <a:pt x="11" y="68"/>
                          <a:pt x="9" y="69"/>
                          <a:pt x="7" y="69"/>
                        </a:cubicBezTo>
                        <a:cubicBezTo>
                          <a:pt x="4" y="69"/>
                          <a:pt x="2" y="70"/>
                          <a:pt x="0" y="70"/>
                        </a:cubicBezTo>
                        <a:close/>
                        <a:moveTo>
                          <a:pt x="0" y="53"/>
                        </a:moveTo>
                        <a:cubicBezTo>
                          <a:pt x="0" y="39"/>
                          <a:pt x="0" y="39"/>
                          <a:pt x="0" y="39"/>
                        </a:cubicBezTo>
                        <a:cubicBezTo>
                          <a:pt x="1" y="39"/>
                          <a:pt x="1" y="39"/>
                          <a:pt x="2" y="39"/>
                        </a:cubicBezTo>
                        <a:cubicBezTo>
                          <a:pt x="4" y="39"/>
                          <a:pt x="5" y="40"/>
                          <a:pt x="7" y="40"/>
                        </a:cubicBezTo>
                        <a:cubicBezTo>
                          <a:pt x="8" y="42"/>
                          <a:pt x="10" y="43"/>
                          <a:pt x="12" y="45"/>
                        </a:cubicBezTo>
                        <a:cubicBezTo>
                          <a:pt x="14" y="45"/>
                          <a:pt x="16" y="46"/>
                          <a:pt x="21" y="45"/>
                        </a:cubicBezTo>
                        <a:cubicBezTo>
                          <a:pt x="25" y="42"/>
                          <a:pt x="29" y="36"/>
                          <a:pt x="33" y="33"/>
                        </a:cubicBezTo>
                        <a:cubicBezTo>
                          <a:pt x="33" y="32"/>
                          <a:pt x="33" y="31"/>
                          <a:pt x="33" y="29"/>
                        </a:cubicBezTo>
                        <a:cubicBezTo>
                          <a:pt x="34" y="29"/>
                          <a:pt x="35" y="29"/>
                          <a:pt x="37" y="29"/>
                        </a:cubicBezTo>
                        <a:cubicBezTo>
                          <a:pt x="37" y="30"/>
                          <a:pt x="38" y="30"/>
                          <a:pt x="38" y="31"/>
                        </a:cubicBezTo>
                        <a:cubicBezTo>
                          <a:pt x="40" y="32"/>
                          <a:pt x="44" y="34"/>
                          <a:pt x="48" y="36"/>
                        </a:cubicBezTo>
                        <a:cubicBezTo>
                          <a:pt x="49" y="36"/>
                          <a:pt x="50" y="36"/>
                          <a:pt x="51" y="36"/>
                        </a:cubicBezTo>
                        <a:cubicBezTo>
                          <a:pt x="53" y="35"/>
                          <a:pt x="55" y="34"/>
                          <a:pt x="58" y="33"/>
                        </a:cubicBezTo>
                        <a:cubicBezTo>
                          <a:pt x="61" y="30"/>
                          <a:pt x="63" y="29"/>
                          <a:pt x="68" y="26"/>
                        </a:cubicBezTo>
                        <a:cubicBezTo>
                          <a:pt x="68" y="25"/>
                          <a:pt x="69" y="25"/>
                          <a:pt x="70" y="24"/>
                        </a:cubicBezTo>
                        <a:cubicBezTo>
                          <a:pt x="73" y="20"/>
                          <a:pt x="75" y="19"/>
                          <a:pt x="80" y="18"/>
                        </a:cubicBezTo>
                        <a:cubicBezTo>
                          <a:pt x="82" y="18"/>
                          <a:pt x="84" y="18"/>
                          <a:pt x="87" y="18"/>
                        </a:cubicBezTo>
                        <a:cubicBezTo>
                          <a:pt x="93" y="15"/>
                          <a:pt x="94" y="12"/>
                          <a:pt x="101" y="12"/>
                        </a:cubicBezTo>
                        <a:cubicBezTo>
                          <a:pt x="102" y="14"/>
                          <a:pt x="103" y="16"/>
                          <a:pt x="105" y="18"/>
                        </a:cubicBezTo>
                        <a:cubicBezTo>
                          <a:pt x="106" y="19"/>
                          <a:pt x="107" y="20"/>
                          <a:pt x="108" y="21"/>
                        </a:cubicBezTo>
                        <a:cubicBezTo>
                          <a:pt x="106" y="24"/>
                          <a:pt x="104" y="27"/>
                          <a:pt x="102" y="32"/>
                        </a:cubicBezTo>
                        <a:cubicBezTo>
                          <a:pt x="102" y="33"/>
                          <a:pt x="102" y="35"/>
                          <a:pt x="102" y="36"/>
                        </a:cubicBezTo>
                        <a:cubicBezTo>
                          <a:pt x="103" y="37"/>
                          <a:pt x="105" y="37"/>
                          <a:pt x="108" y="37"/>
                        </a:cubicBezTo>
                        <a:cubicBezTo>
                          <a:pt x="108" y="39"/>
                          <a:pt x="109" y="40"/>
                          <a:pt x="109" y="42"/>
                        </a:cubicBezTo>
                        <a:cubicBezTo>
                          <a:pt x="110" y="43"/>
                          <a:pt x="110" y="43"/>
                          <a:pt x="111" y="44"/>
                        </a:cubicBezTo>
                        <a:cubicBezTo>
                          <a:pt x="113" y="44"/>
                          <a:pt x="116" y="43"/>
                          <a:pt x="119" y="43"/>
                        </a:cubicBezTo>
                        <a:cubicBezTo>
                          <a:pt x="121" y="45"/>
                          <a:pt x="121" y="49"/>
                          <a:pt x="121" y="54"/>
                        </a:cubicBezTo>
                        <a:cubicBezTo>
                          <a:pt x="121" y="55"/>
                          <a:pt x="120" y="56"/>
                          <a:pt x="118" y="57"/>
                        </a:cubicBezTo>
                        <a:cubicBezTo>
                          <a:pt x="118" y="58"/>
                          <a:pt x="116" y="58"/>
                          <a:pt x="115" y="58"/>
                        </a:cubicBezTo>
                        <a:cubicBezTo>
                          <a:pt x="115" y="61"/>
                          <a:pt x="115" y="64"/>
                          <a:pt x="114" y="66"/>
                        </a:cubicBezTo>
                        <a:cubicBezTo>
                          <a:pt x="114" y="68"/>
                          <a:pt x="113" y="69"/>
                          <a:pt x="112" y="71"/>
                        </a:cubicBezTo>
                        <a:cubicBezTo>
                          <a:pt x="111" y="71"/>
                          <a:pt x="109" y="72"/>
                          <a:pt x="109" y="74"/>
                        </a:cubicBezTo>
                        <a:cubicBezTo>
                          <a:pt x="105" y="74"/>
                          <a:pt x="102" y="83"/>
                          <a:pt x="99" y="85"/>
                        </a:cubicBezTo>
                        <a:cubicBezTo>
                          <a:pt x="99" y="86"/>
                          <a:pt x="96" y="87"/>
                          <a:pt x="96" y="87"/>
                        </a:cubicBezTo>
                        <a:cubicBezTo>
                          <a:pt x="94" y="89"/>
                          <a:pt x="91" y="91"/>
                          <a:pt x="90" y="92"/>
                        </a:cubicBezTo>
                        <a:cubicBezTo>
                          <a:pt x="90" y="93"/>
                          <a:pt x="90" y="93"/>
                          <a:pt x="90" y="93"/>
                        </a:cubicBezTo>
                        <a:cubicBezTo>
                          <a:pt x="89" y="93"/>
                          <a:pt x="89" y="93"/>
                          <a:pt x="89" y="93"/>
                        </a:cubicBezTo>
                        <a:cubicBezTo>
                          <a:pt x="89" y="94"/>
                          <a:pt x="89" y="94"/>
                          <a:pt x="89" y="94"/>
                        </a:cubicBezTo>
                        <a:cubicBezTo>
                          <a:pt x="87" y="94"/>
                          <a:pt x="85" y="97"/>
                          <a:pt x="84" y="99"/>
                        </a:cubicBezTo>
                        <a:cubicBezTo>
                          <a:pt x="83" y="101"/>
                          <a:pt x="82" y="103"/>
                          <a:pt x="81" y="105"/>
                        </a:cubicBezTo>
                        <a:cubicBezTo>
                          <a:pt x="77" y="106"/>
                          <a:pt x="75" y="107"/>
                          <a:pt x="73" y="109"/>
                        </a:cubicBezTo>
                        <a:cubicBezTo>
                          <a:pt x="71" y="109"/>
                          <a:pt x="71" y="109"/>
                          <a:pt x="70" y="109"/>
                        </a:cubicBezTo>
                        <a:cubicBezTo>
                          <a:pt x="70" y="108"/>
                          <a:pt x="70" y="107"/>
                          <a:pt x="70" y="106"/>
                        </a:cubicBezTo>
                        <a:cubicBezTo>
                          <a:pt x="69" y="106"/>
                          <a:pt x="69" y="105"/>
                          <a:pt x="68" y="105"/>
                        </a:cubicBezTo>
                        <a:cubicBezTo>
                          <a:pt x="66" y="105"/>
                          <a:pt x="66" y="104"/>
                          <a:pt x="65" y="104"/>
                        </a:cubicBezTo>
                        <a:cubicBezTo>
                          <a:pt x="64" y="100"/>
                          <a:pt x="62" y="100"/>
                          <a:pt x="60" y="101"/>
                        </a:cubicBezTo>
                        <a:cubicBezTo>
                          <a:pt x="59" y="103"/>
                          <a:pt x="59" y="104"/>
                          <a:pt x="59" y="105"/>
                        </a:cubicBezTo>
                        <a:cubicBezTo>
                          <a:pt x="55" y="106"/>
                          <a:pt x="51" y="106"/>
                          <a:pt x="47" y="106"/>
                        </a:cubicBezTo>
                        <a:cubicBezTo>
                          <a:pt x="45" y="106"/>
                          <a:pt x="42" y="105"/>
                          <a:pt x="39" y="105"/>
                        </a:cubicBezTo>
                        <a:cubicBezTo>
                          <a:pt x="37" y="104"/>
                          <a:pt x="36" y="104"/>
                          <a:pt x="34" y="104"/>
                        </a:cubicBezTo>
                        <a:cubicBezTo>
                          <a:pt x="32" y="102"/>
                          <a:pt x="31" y="101"/>
                          <a:pt x="29" y="99"/>
                        </a:cubicBezTo>
                        <a:cubicBezTo>
                          <a:pt x="29" y="97"/>
                          <a:pt x="28" y="96"/>
                          <a:pt x="27" y="95"/>
                        </a:cubicBezTo>
                        <a:cubicBezTo>
                          <a:pt x="27" y="95"/>
                          <a:pt x="27" y="95"/>
                          <a:pt x="27" y="95"/>
                        </a:cubicBezTo>
                        <a:cubicBezTo>
                          <a:pt x="25" y="91"/>
                          <a:pt x="27" y="90"/>
                          <a:pt x="28" y="87"/>
                        </a:cubicBezTo>
                        <a:cubicBezTo>
                          <a:pt x="28" y="86"/>
                          <a:pt x="28" y="84"/>
                          <a:pt x="28" y="83"/>
                        </a:cubicBezTo>
                        <a:cubicBezTo>
                          <a:pt x="27" y="82"/>
                          <a:pt x="25" y="81"/>
                          <a:pt x="24" y="80"/>
                        </a:cubicBezTo>
                        <a:cubicBezTo>
                          <a:pt x="24" y="79"/>
                          <a:pt x="24" y="79"/>
                          <a:pt x="24" y="79"/>
                        </a:cubicBezTo>
                        <a:cubicBezTo>
                          <a:pt x="17" y="79"/>
                          <a:pt x="13" y="79"/>
                          <a:pt x="9" y="78"/>
                        </a:cubicBezTo>
                        <a:cubicBezTo>
                          <a:pt x="8" y="78"/>
                          <a:pt x="7" y="77"/>
                          <a:pt x="5" y="77"/>
                        </a:cubicBezTo>
                        <a:cubicBezTo>
                          <a:pt x="5" y="74"/>
                          <a:pt x="4" y="73"/>
                          <a:pt x="4" y="71"/>
                        </a:cubicBezTo>
                        <a:cubicBezTo>
                          <a:pt x="5" y="71"/>
                          <a:pt x="7" y="71"/>
                          <a:pt x="9" y="71"/>
                        </a:cubicBezTo>
                        <a:cubicBezTo>
                          <a:pt x="11" y="71"/>
                          <a:pt x="13" y="68"/>
                          <a:pt x="15" y="67"/>
                        </a:cubicBezTo>
                        <a:cubicBezTo>
                          <a:pt x="17" y="63"/>
                          <a:pt x="17" y="60"/>
                          <a:pt x="15" y="58"/>
                        </a:cubicBezTo>
                        <a:cubicBezTo>
                          <a:pt x="14" y="58"/>
                          <a:pt x="12" y="58"/>
                          <a:pt x="11" y="58"/>
                        </a:cubicBezTo>
                        <a:cubicBezTo>
                          <a:pt x="7" y="55"/>
                          <a:pt x="4" y="54"/>
                          <a:pt x="0" y="53"/>
                        </a:cubicBezTo>
                        <a:close/>
                        <a:moveTo>
                          <a:pt x="89" y="131"/>
                        </a:moveTo>
                        <a:cubicBezTo>
                          <a:pt x="85" y="128"/>
                          <a:pt x="85" y="126"/>
                          <a:pt x="84" y="124"/>
                        </a:cubicBezTo>
                        <a:cubicBezTo>
                          <a:pt x="83" y="120"/>
                          <a:pt x="81" y="118"/>
                          <a:pt x="80" y="116"/>
                        </a:cubicBezTo>
                        <a:cubicBezTo>
                          <a:pt x="80" y="111"/>
                          <a:pt x="80" y="112"/>
                          <a:pt x="83" y="109"/>
                        </a:cubicBezTo>
                        <a:cubicBezTo>
                          <a:pt x="84" y="101"/>
                          <a:pt x="84" y="100"/>
                          <a:pt x="91" y="94"/>
                        </a:cubicBezTo>
                        <a:cubicBezTo>
                          <a:pt x="95" y="91"/>
                          <a:pt x="98" y="88"/>
                          <a:pt x="102" y="85"/>
                        </a:cubicBezTo>
                        <a:cubicBezTo>
                          <a:pt x="105" y="81"/>
                          <a:pt x="108" y="78"/>
                          <a:pt x="112" y="73"/>
                        </a:cubicBezTo>
                        <a:cubicBezTo>
                          <a:pt x="115" y="71"/>
                          <a:pt x="115" y="69"/>
                          <a:pt x="116" y="66"/>
                        </a:cubicBezTo>
                        <a:cubicBezTo>
                          <a:pt x="116" y="58"/>
                          <a:pt x="119" y="60"/>
                          <a:pt x="123" y="55"/>
                        </a:cubicBezTo>
                        <a:cubicBezTo>
                          <a:pt x="123" y="52"/>
                          <a:pt x="123" y="47"/>
                          <a:pt x="123" y="44"/>
                        </a:cubicBezTo>
                        <a:cubicBezTo>
                          <a:pt x="125" y="42"/>
                          <a:pt x="125" y="39"/>
                          <a:pt x="126" y="37"/>
                        </a:cubicBezTo>
                        <a:cubicBezTo>
                          <a:pt x="126" y="35"/>
                          <a:pt x="127" y="34"/>
                          <a:pt x="128" y="33"/>
                        </a:cubicBezTo>
                        <a:cubicBezTo>
                          <a:pt x="129" y="33"/>
                          <a:pt x="130" y="33"/>
                          <a:pt x="131" y="33"/>
                        </a:cubicBezTo>
                        <a:cubicBezTo>
                          <a:pt x="133" y="34"/>
                          <a:pt x="135" y="36"/>
                          <a:pt x="137" y="38"/>
                        </a:cubicBezTo>
                        <a:cubicBezTo>
                          <a:pt x="138" y="38"/>
                          <a:pt x="139" y="38"/>
                          <a:pt x="140" y="38"/>
                        </a:cubicBezTo>
                        <a:cubicBezTo>
                          <a:pt x="143" y="36"/>
                          <a:pt x="143" y="33"/>
                          <a:pt x="143" y="32"/>
                        </a:cubicBezTo>
                        <a:cubicBezTo>
                          <a:pt x="142" y="31"/>
                          <a:pt x="139" y="29"/>
                          <a:pt x="138" y="27"/>
                        </a:cubicBezTo>
                        <a:cubicBezTo>
                          <a:pt x="139" y="27"/>
                          <a:pt x="139" y="27"/>
                          <a:pt x="139" y="27"/>
                        </a:cubicBezTo>
                        <a:cubicBezTo>
                          <a:pt x="146" y="27"/>
                          <a:pt x="151" y="27"/>
                          <a:pt x="156" y="27"/>
                        </a:cubicBezTo>
                        <a:cubicBezTo>
                          <a:pt x="158" y="29"/>
                          <a:pt x="164" y="29"/>
                          <a:pt x="168" y="25"/>
                        </a:cubicBezTo>
                        <a:cubicBezTo>
                          <a:pt x="169" y="25"/>
                          <a:pt x="169" y="25"/>
                          <a:pt x="170" y="25"/>
                        </a:cubicBezTo>
                        <a:cubicBezTo>
                          <a:pt x="170" y="27"/>
                          <a:pt x="170" y="29"/>
                          <a:pt x="170" y="30"/>
                        </a:cubicBezTo>
                        <a:cubicBezTo>
                          <a:pt x="168" y="32"/>
                          <a:pt x="164" y="35"/>
                          <a:pt x="162" y="38"/>
                        </a:cubicBezTo>
                        <a:cubicBezTo>
                          <a:pt x="162" y="42"/>
                          <a:pt x="163" y="43"/>
                          <a:pt x="171" y="43"/>
                        </a:cubicBezTo>
                        <a:cubicBezTo>
                          <a:pt x="174" y="41"/>
                          <a:pt x="177" y="40"/>
                          <a:pt x="181" y="39"/>
                        </a:cubicBezTo>
                        <a:cubicBezTo>
                          <a:pt x="182" y="39"/>
                          <a:pt x="183" y="39"/>
                          <a:pt x="184" y="39"/>
                        </a:cubicBezTo>
                        <a:cubicBezTo>
                          <a:pt x="184" y="39"/>
                          <a:pt x="185" y="40"/>
                          <a:pt x="186" y="40"/>
                        </a:cubicBezTo>
                        <a:cubicBezTo>
                          <a:pt x="192" y="40"/>
                          <a:pt x="195" y="33"/>
                          <a:pt x="203" y="36"/>
                        </a:cubicBezTo>
                        <a:cubicBezTo>
                          <a:pt x="205" y="38"/>
                          <a:pt x="206" y="40"/>
                          <a:pt x="208" y="42"/>
                        </a:cubicBezTo>
                        <a:cubicBezTo>
                          <a:pt x="210" y="45"/>
                          <a:pt x="213" y="48"/>
                          <a:pt x="216" y="53"/>
                        </a:cubicBezTo>
                        <a:cubicBezTo>
                          <a:pt x="216" y="54"/>
                          <a:pt x="216" y="54"/>
                          <a:pt x="216" y="55"/>
                        </a:cubicBezTo>
                        <a:cubicBezTo>
                          <a:pt x="212" y="55"/>
                          <a:pt x="212" y="56"/>
                          <a:pt x="210" y="57"/>
                        </a:cubicBezTo>
                        <a:cubicBezTo>
                          <a:pt x="208" y="59"/>
                          <a:pt x="203" y="60"/>
                          <a:pt x="206" y="65"/>
                        </a:cubicBezTo>
                        <a:cubicBezTo>
                          <a:pt x="206" y="65"/>
                          <a:pt x="206" y="65"/>
                          <a:pt x="206" y="66"/>
                        </a:cubicBezTo>
                        <a:cubicBezTo>
                          <a:pt x="201" y="68"/>
                          <a:pt x="195" y="72"/>
                          <a:pt x="189" y="76"/>
                        </a:cubicBezTo>
                        <a:cubicBezTo>
                          <a:pt x="189" y="76"/>
                          <a:pt x="188" y="77"/>
                          <a:pt x="187" y="78"/>
                        </a:cubicBezTo>
                        <a:cubicBezTo>
                          <a:pt x="185" y="78"/>
                          <a:pt x="184" y="77"/>
                          <a:pt x="184" y="77"/>
                        </a:cubicBezTo>
                        <a:cubicBezTo>
                          <a:pt x="183" y="77"/>
                          <a:pt x="182" y="77"/>
                          <a:pt x="181" y="77"/>
                        </a:cubicBezTo>
                        <a:cubicBezTo>
                          <a:pt x="180" y="77"/>
                          <a:pt x="179" y="78"/>
                          <a:pt x="179" y="79"/>
                        </a:cubicBezTo>
                        <a:cubicBezTo>
                          <a:pt x="178" y="79"/>
                          <a:pt x="177" y="79"/>
                          <a:pt x="177" y="79"/>
                        </a:cubicBezTo>
                        <a:cubicBezTo>
                          <a:pt x="174" y="76"/>
                          <a:pt x="173" y="77"/>
                          <a:pt x="171" y="77"/>
                        </a:cubicBezTo>
                        <a:cubicBezTo>
                          <a:pt x="171" y="79"/>
                          <a:pt x="171" y="80"/>
                          <a:pt x="171" y="82"/>
                        </a:cubicBezTo>
                        <a:cubicBezTo>
                          <a:pt x="169" y="84"/>
                          <a:pt x="167" y="81"/>
                          <a:pt x="165" y="86"/>
                        </a:cubicBezTo>
                        <a:cubicBezTo>
                          <a:pt x="161" y="86"/>
                          <a:pt x="162" y="85"/>
                          <a:pt x="161" y="83"/>
                        </a:cubicBezTo>
                        <a:cubicBezTo>
                          <a:pt x="160" y="83"/>
                          <a:pt x="160" y="83"/>
                          <a:pt x="160" y="83"/>
                        </a:cubicBezTo>
                        <a:cubicBezTo>
                          <a:pt x="158" y="81"/>
                          <a:pt x="157" y="80"/>
                          <a:pt x="155" y="79"/>
                        </a:cubicBezTo>
                        <a:cubicBezTo>
                          <a:pt x="155" y="79"/>
                          <a:pt x="154" y="79"/>
                          <a:pt x="153" y="79"/>
                        </a:cubicBezTo>
                        <a:cubicBezTo>
                          <a:pt x="152" y="81"/>
                          <a:pt x="152" y="81"/>
                          <a:pt x="151" y="83"/>
                        </a:cubicBezTo>
                        <a:cubicBezTo>
                          <a:pt x="150" y="85"/>
                          <a:pt x="148" y="87"/>
                          <a:pt x="147" y="89"/>
                        </a:cubicBezTo>
                        <a:cubicBezTo>
                          <a:pt x="143" y="91"/>
                          <a:pt x="143" y="91"/>
                          <a:pt x="140" y="94"/>
                        </a:cubicBezTo>
                        <a:cubicBezTo>
                          <a:pt x="139" y="94"/>
                          <a:pt x="138" y="95"/>
                          <a:pt x="136" y="95"/>
                        </a:cubicBezTo>
                        <a:cubicBezTo>
                          <a:pt x="135" y="96"/>
                          <a:pt x="134" y="97"/>
                          <a:pt x="133" y="99"/>
                        </a:cubicBezTo>
                        <a:cubicBezTo>
                          <a:pt x="128" y="99"/>
                          <a:pt x="127" y="99"/>
                          <a:pt x="125" y="101"/>
                        </a:cubicBezTo>
                        <a:cubicBezTo>
                          <a:pt x="125" y="101"/>
                          <a:pt x="125" y="102"/>
                          <a:pt x="124" y="103"/>
                        </a:cubicBezTo>
                        <a:cubicBezTo>
                          <a:pt x="124" y="103"/>
                          <a:pt x="123" y="103"/>
                          <a:pt x="122" y="103"/>
                        </a:cubicBezTo>
                        <a:cubicBezTo>
                          <a:pt x="118" y="101"/>
                          <a:pt x="118" y="102"/>
                          <a:pt x="114" y="103"/>
                        </a:cubicBezTo>
                        <a:cubicBezTo>
                          <a:pt x="110" y="104"/>
                          <a:pt x="107" y="105"/>
                          <a:pt x="104" y="106"/>
                        </a:cubicBezTo>
                        <a:cubicBezTo>
                          <a:pt x="99" y="107"/>
                          <a:pt x="97" y="107"/>
                          <a:pt x="94" y="110"/>
                        </a:cubicBezTo>
                        <a:cubicBezTo>
                          <a:pt x="94" y="112"/>
                          <a:pt x="93" y="113"/>
                          <a:pt x="93" y="114"/>
                        </a:cubicBezTo>
                        <a:cubicBezTo>
                          <a:pt x="89" y="116"/>
                          <a:pt x="88" y="116"/>
                          <a:pt x="88" y="120"/>
                        </a:cubicBezTo>
                        <a:cubicBezTo>
                          <a:pt x="90" y="122"/>
                          <a:pt x="95" y="125"/>
                          <a:pt x="95" y="129"/>
                        </a:cubicBezTo>
                        <a:cubicBezTo>
                          <a:pt x="93" y="130"/>
                          <a:pt x="90" y="131"/>
                          <a:pt x="89" y="131"/>
                        </a:cubicBezTo>
                        <a:close/>
                        <a:moveTo>
                          <a:pt x="283" y="82"/>
                        </a:moveTo>
                        <a:cubicBezTo>
                          <a:pt x="281" y="79"/>
                          <a:pt x="280" y="77"/>
                          <a:pt x="278" y="74"/>
                        </a:cubicBezTo>
                        <a:cubicBezTo>
                          <a:pt x="277" y="73"/>
                          <a:pt x="276" y="73"/>
                          <a:pt x="275" y="73"/>
                        </a:cubicBezTo>
                        <a:cubicBezTo>
                          <a:pt x="274" y="69"/>
                          <a:pt x="272" y="66"/>
                          <a:pt x="271" y="65"/>
                        </a:cubicBezTo>
                        <a:cubicBezTo>
                          <a:pt x="270" y="64"/>
                          <a:pt x="270" y="63"/>
                          <a:pt x="270" y="61"/>
                        </a:cubicBezTo>
                        <a:cubicBezTo>
                          <a:pt x="271" y="58"/>
                          <a:pt x="272" y="55"/>
                          <a:pt x="272" y="52"/>
                        </a:cubicBezTo>
                        <a:cubicBezTo>
                          <a:pt x="270" y="44"/>
                          <a:pt x="273" y="43"/>
                          <a:pt x="276" y="39"/>
                        </a:cubicBezTo>
                        <a:cubicBezTo>
                          <a:pt x="276" y="37"/>
                          <a:pt x="276" y="35"/>
                          <a:pt x="277" y="33"/>
                        </a:cubicBezTo>
                        <a:cubicBezTo>
                          <a:pt x="279" y="26"/>
                          <a:pt x="280" y="23"/>
                          <a:pt x="284" y="19"/>
                        </a:cubicBezTo>
                        <a:cubicBezTo>
                          <a:pt x="286" y="17"/>
                          <a:pt x="288" y="16"/>
                          <a:pt x="291" y="14"/>
                        </a:cubicBezTo>
                        <a:cubicBezTo>
                          <a:pt x="293" y="14"/>
                          <a:pt x="294" y="14"/>
                          <a:pt x="296" y="14"/>
                        </a:cubicBezTo>
                        <a:cubicBezTo>
                          <a:pt x="296" y="15"/>
                          <a:pt x="298" y="19"/>
                          <a:pt x="297" y="21"/>
                        </a:cubicBezTo>
                        <a:cubicBezTo>
                          <a:pt x="294" y="26"/>
                          <a:pt x="296" y="36"/>
                          <a:pt x="296" y="44"/>
                        </a:cubicBezTo>
                        <a:cubicBezTo>
                          <a:pt x="294" y="49"/>
                          <a:pt x="291" y="56"/>
                          <a:pt x="287" y="61"/>
                        </a:cubicBezTo>
                        <a:cubicBezTo>
                          <a:pt x="287" y="62"/>
                          <a:pt x="287" y="63"/>
                          <a:pt x="286" y="64"/>
                        </a:cubicBezTo>
                        <a:cubicBezTo>
                          <a:pt x="286" y="69"/>
                          <a:pt x="285" y="76"/>
                          <a:pt x="285" y="81"/>
                        </a:cubicBezTo>
                        <a:cubicBezTo>
                          <a:pt x="284" y="81"/>
                          <a:pt x="283" y="82"/>
                          <a:pt x="283" y="82"/>
                        </a:cubicBezTo>
                        <a:close/>
                      </a:path>
                    </a:pathLst>
                  </a:cu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>
                    <a:lvl1pPr marL="0" indent="0">
                      <a:defRPr sz="1100"/>
                    </a:lvl1pPr>
                    <a:lvl2pPr marL="457200" indent="0">
                      <a:defRPr sz="1100"/>
                    </a:lvl2pPr>
                    <a:lvl3pPr marL="914400" indent="0">
                      <a:defRPr sz="1100"/>
                    </a:lvl3pPr>
                    <a:lvl4pPr marL="1371600" indent="0">
                      <a:defRPr sz="1100"/>
                    </a:lvl4pPr>
                    <a:lvl5pPr marL="1828800" indent="0">
                      <a:defRPr sz="1100"/>
                    </a:lvl5pPr>
                    <a:lvl6pPr marL="2286000" indent="0">
                      <a:defRPr sz="1100"/>
                    </a:lvl6pPr>
                    <a:lvl7pPr marL="2743200" indent="0">
                      <a:defRPr sz="1100"/>
                    </a:lvl7pPr>
                    <a:lvl8pPr marL="3200400" indent="0">
                      <a:defRPr sz="1100"/>
                    </a:lvl8pPr>
                    <a:lvl9pPr marL="3657600" indent="0">
                      <a:defRPr sz="1100"/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1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52" name="íş1îḑe">
                    <a:extLst>
                      <a:ext uri="{FF2B5EF4-FFF2-40B4-BE49-F238E27FC236}">
                        <a16:creationId xmlns:a16="http://schemas.microsoft.com/office/drawing/2014/main" id="{F0207091-F010-4B5C-977E-E033C9DC997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8456833" y="5026486"/>
                    <a:ext cx="407421" cy="648856"/>
                  </a:xfrm>
                  <a:custGeom>
                    <a:avLst/>
                    <a:gdLst>
                      <a:gd name="T0" fmla="*/ 2147483647 w 273"/>
                      <a:gd name="T1" fmla="*/ 2147483647 h 447"/>
                      <a:gd name="T2" fmla="*/ 2147483647 w 273"/>
                      <a:gd name="T3" fmla="*/ 2147483647 h 447"/>
                      <a:gd name="T4" fmla="*/ 2147483647 w 273"/>
                      <a:gd name="T5" fmla="*/ 2147483647 h 447"/>
                      <a:gd name="T6" fmla="*/ 2147483647 w 273"/>
                      <a:gd name="T7" fmla="*/ 2147483647 h 447"/>
                      <a:gd name="T8" fmla="*/ 2147483647 w 273"/>
                      <a:gd name="T9" fmla="*/ 0 h 447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73"/>
                      <a:gd name="T16" fmla="*/ 0 h 447"/>
                      <a:gd name="T17" fmla="*/ 273 w 273"/>
                      <a:gd name="T18" fmla="*/ 447 h 447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73" h="447">
                        <a:moveTo>
                          <a:pt x="25" y="168"/>
                        </a:moveTo>
                        <a:cubicBezTo>
                          <a:pt x="85" y="287"/>
                          <a:pt x="11" y="300"/>
                          <a:pt x="5" y="359"/>
                        </a:cubicBezTo>
                        <a:cubicBezTo>
                          <a:pt x="0" y="380"/>
                          <a:pt x="15" y="447"/>
                          <a:pt x="110" y="415"/>
                        </a:cubicBezTo>
                        <a:cubicBezTo>
                          <a:pt x="237" y="320"/>
                          <a:pt x="208" y="234"/>
                          <a:pt x="218" y="147"/>
                        </a:cubicBezTo>
                        <a:cubicBezTo>
                          <a:pt x="233" y="68"/>
                          <a:pt x="273" y="78"/>
                          <a:pt x="262" y="0"/>
                        </a:cubicBezTo>
                      </a:path>
                    </a:pathLst>
                  </a:custGeom>
                  <a:noFill/>
                  <a:ln w="12700">
                    <a:solidFill>
                      <a:schemeClr val="bg1">
                        <a:lumMod val="85000"/>
                      </a:schemeClr>
                    </a:solidFill>
                    <a:miter lim="800000"/>
                    <a:headEnd/>
                    <a:tailEnd/>
                  </a:ln>
                </p:spPr>
                <p:txBody>
                  <a:bodyPr wrap="square" lIns="91440" tIns="45720" rIns="91440" bIns="45720" anchor="t"/>
                  <a:lstStyle>
                    <a:lvl1pPr marL="0" indent="0">
                      <a:defRPr sz="1100"/>
                    </a:lvl1pPr>
                    <a:lvl2pPr marL="457200" indent="0">
                      <a:defRPr sz="1100"/>
                    </a:lvl2pPr>
                    <a:lvl3pPr marL="914400" indent="0">
                      <a:defRPr sz="1100"/>
                    </a:lvl3pPr>
                    <a:lvl4pPr marL="1371600" indent="0">
                      <a:defRPr sz="1100"/>
                    </a:lvl4pPr>
                    <a:lvl5pPr marL="1828800" indent="0">
                      <a:defRPr sz="1100"/>
                    </a:lvl5pPr>
                    <a:lvl6pPr marL="2286000" indent="0">
                      <a:defRPr sz="1100"/>
                    </a:lvl6pPr>
                    <a:lvl7pPr marL="2743200" indent="0">
                      <a:defRPr sz="1100"/>
                    </a:lvl7pPr>
                    <a:lvl8pPr marL="3200400" indent="0">
                      <a:defRPr sz="1100"/>
                    </a:lvl8pPr>
                    <a:lvl9pPr marL="3657600" indent="0">
                      <a:defRPr sz="1100"/>
                    </a:lvl9pPr>
                  </a:lstStyle>
                  <a:p>
                    <a:pPr marL="0" marR="0" lvl="0" indent="0" defTabSz="914400" eaLnBrk="1" fontAlgn="auto" latinLnBrk="0" hangingPunct="1">
                      <a:lnSpc>
                        <a:spcPts val="2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  <a:p>
                    <a:pPr marL="0" marR="0" lvl="0" indent="0" defTabSz="914400" eaLnBrk="1" fontAlgn="auto" latinLnBrk="0" hangingPunct="1">
                      <a:lnSpc>
                        <a:spcPts val="22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 sz="1000"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p:grpSp>
          </p:grpSp>
          <p:sp>
            <p:nvSpPr>
              <p:cNvPr id="10" name="iSļïďé">
                <a:extLst>
                  <a:ext uri="{FF2B5EF4-FFF2-40B4-BE49-F238E27FC236}">
                    <a16:creationId xmlns:a16="http://schemas.microsoft.com/office/drawing/2014/main" id="{12A30DF9-70A2-40A1-8F80-A8B608F3E024}"/>
                  </a:ext>
                </a:extLst>
              </p:cNvPr>
              <p:cNvSpPr/>
              <p:nvPr/>
            </p:nvSpPr>
            <p:spPr>
              <a:xfrm>
                <a:off x="9232886" y="3911259"/>
                <a:ext cx="935603" cy="935541"/>
              </a:xfrm>
              <a:custGeom>
                <a:avLst/>
                <a:gdLst>
                  <a:gd name="connsiteX0" fmla="*/ 0 w 601339"/>
                  <a:gd name="connsiteY0" fmla="*/ 300650 h 601299"/>
                  <a:gd name="connsiteX1" fmla="*/ 300670 w 601339"/>
                  <a:gd name="connsiteY1" fmla="*/ 0 h 601299"/>
                  <a:gd name="connsiteX2" fmla="*/ 601340 w 601339"/>
                  <a:gd name="connsiteY2" fmla="*/ 300650 h 601299"/>
                  <a:gd name="connsiteX3" fmla="*/ 300670 w 601339"/>
                  <a:gd name="connsiteY3" fmla="*/ 601300 h 601299"/>
                  <a:gd name="connsiteX4" fmla="*/ 0 w 601339"/>
                  <a:gd name="connsiteY4" fmla="*/ 300650 h 601299"/>
                  <a:gd name="connsiteX0" fmla="*/ 10214183 w 10815523"/>
                  <a:gd name="connsiteY0" fmla="*/ 4544377 h 4845027"/>
                  <a:gd name="connsiteX1" fmla="*/ 10514853 w 10815523"/>
                  <a:gd name="connsiteY1" fmla="*/ 4243727 h 4845027"/>
                  <a:gd name="connsiteX2" fmla="*/ 10815523 w 10815523"/>
                  <a:gd name="connsiteY2" fmla="*/ 4544377 h 4845027"/>
                  <a:gd name="connsiteX3" fmla="*/ 10514853 w 10815523"/>
                  <a:gd name="connsiteY3" fmla="*/ 4845027 h 4845027"/>
                  <a:gd name="connsiteX4" fmla="*/ 10214183 w 10815523"/>
                  <a:gd name="connsiteY4" fmla="*/ 4544377 h 4845027"/>
                  <a:gd name="connsiteX5" fmla="*/ 0 w 10815523"/>
                  <a:gd name="connsiteY5" fmla="*/ 0 h 4845027"/>
                  <a:gd name="connsiteX0" fmla="*/ 0 w 601340"/>
                  <a:gd name="connsiteY0" fmla="*/ 300650 h 601300"/>
                  <a:gd name="connsiteX1" fmla="*/ 300670 w 601340"/>
                  <a:gd name="connsiteY1" fmla="*/ 0 h 601300"/>
                  <a:gd name="connsiteX2" fmla="*/ 601340 w 601340"/>
                  <a:gd name="connsiteY2" fmla="*/ 300650 h 601300"/>
                  <a:gd name="connsiteX3" fmla="*/ 300670 w 601340"/>
                  <a:gd name="connsiteY3" fmla="*/ 601300 h 601300"/>
                  <a:gd name="connsiteX4" fmla="*/ 0 w 601340"/>
                  <a:gd name="connsiteY4" fmla="*/ 300650 h 60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340" h="601300">
                    <a:moveTo>
                      <a:pt x="0" y="300650"/>
                    </a:moveTo>
                    <a:cubicBezTo>
                      <a:pt x="0" y="134606"/>
                      <a:pt x="134615" y="0"/>
                      <a:pt x="300670" y="0"/>
                    </a:cubicBezTo>
                    <a:cubicBezTo>
                      <a:pt x="466725" y="0"/>
                      <a:pt x="601340" y="134606"/>
                      <a:pt x="601340" y="300650"/>
                    </a:cubicBezTo>
                    <a:cubicBezTo>
                      <a:pt x="601340" y="466694"/>
                      <a:pt x="466725" y="601300"/>
                      <a:pt x="300670" y="601300"/>
                    </a:cubicBezTo>
                    <a:cubicBezTo>
                      <a:pt x="134615" y="601300"/>
                      <a:pt x="0" y="466694"/>
                      <a:pt x="0" y="300650"/>
                    </a:cubicBezTo>
                  </a:path>
                </a:pathLst>
              </a:custGeom>
              <a:solidFill>
                <a:schemeClr val="accent2">
                  <a:alpha val="76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11" name="işḻiďè">
                <a:extLst>
                  <a:ext uri="{FF2B5EF4-FFF2-40B4-BE49-F238E27FC236}">
                    <a16:creationId xmlns:a16="http://schemas.microsoft.com/office/drawing/2014/main" id="{0DFA35A6-8C79-4EBA-BBA8-251519CAEB1E}"/>
                  </a:ext>
                </a:extLst>
              </p:cNvPr>
              <p:cNvSpPr/>
              <p:nvPr/>
            </p:nvSpPr>
            <p:spPr>
              <a:xfrm>
                <a:off x="8750251" y="4579067"/>
                <a:ext cx="194906" cy="194893"/>
              </a:xfrm>
              <a:custGeom>
                <a:avLst/>
                <a:gdLst>
                  <a:gd name="connsiteX0" fmla="*/ 0 w 601339"/>
                  <a:gd name="connsiteY0" fmla="*/ 300650 h 601299"/>
                  <a:gd name="connsiteX1" fmla="*/ 300670 w 601339"/>
                  <a:gd name="connsiteY1" fmla="*/ 0 h 601299"/>
                  <a:gd name="connsiteX2" fmla="*/ 601340 w 601339"/>
                  <a:gd name="connsiteY2" fmla="*/ 300650 h 601299"/>
                  <a:gd name="connsiteX3" fmla="*/ 300670 w 601339"/>
                  <a:gd name="connsiteY3" fmla="*/ 601300 h 601299"/>
                  <a:gd name="connsiteX4" fmla="*/ 0 w 601339"/>
                  <a:gd name="connsiteY4" fmla="*/ 300650 h 601299"/>
                  <a:gd name="connsiteX0" fmla="*/ 10214183 w 10815523"/>
                  <a:gd name="connsiteY0" fmla="*/ 4544377 h 4845027"/>
                  <a:gd name="connsiteX1" fmla="*/ 10514853 w 10815523"/>
                  <a:gd name="connsiteY1" fmla="*/ 4243727 h 4845027"/>
                  <a:gd name="connsiteX2" fmla="*/ 10815523 w 10815523"/>
                  <a:gd name="connsiteY2" fmla="*/ 4544377 h 4845027"/>
                  <a:gd name="connsiteX3" fmla="*/ 10514853 w 10815523"/>
                  <a:gd name="connsiteY3" fmla="*/ 4845027 h 4845027"/>
                  <a:gd name="connsiteX4" fmla="*/ 10214183 w 10815523"/>
                  <a:gd name="connsiteY4" fmla="*/ 4544377 h 4845027"/>
                  <a:gd name="connsiteX5" fmla="*/ 0 w 10815523"/>
                  <a:gd name="connsiteY5" fmla="*/ 0 h 4845027"/>
                  <a:gd name="connsiteX0" fmla="*/ 0 w 601340"/>
                  <a:gd name="connsiteY0" fmla="*/ 300650 h 601300"/>
                  <a:gd name="connsiteX1" fmla="*/ 300670 w 601340"/>
                  <a:gd name="connsiteY1" fmla="*/ 0 h 601300"/>
                  <a:gd name="connsiteX2" fmla="*/ 601340 w 601340"/>
                  <a:gd name="connsiteY2" fmla="*/ 300650 h 601300"/>
                  <a:gd name="connsiteX3" fmla="*/ 300670 w 601340"/>
                  <a:gd name="connsiteY3" fmla="*/ 601300 h 601300"/>
                  <a:gd name="connsiteX4" fmla="*/ 0 w 601340"/>
                  <a:gd name="connsiteY4" fmla="*/ 300650 h 60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340" h="601300">
                    <a:moveTo>
                      <a:pt x="0" y="300650"/>
                    </a:moveTo>
                    <a:cubicBezTo>
                      <a:pt x="0" y="134606"/>
                      <a:pt x="134615" y="0"/>
                      <a:pt x="300670" y="0"/>
                    </a:cubicBezTo>
                    <a:cubicBezTo>
                      <a:pt x="466725" y="0"/>
                      <a:pt x="601340" y="134606"/>
                      <a:pt x="601340" y="300650"/>
                    </a:cubicBezTo>
                    <a:cubicBezTo>
                      <a:pt x="601340" y="466694"/>
                      <a:pt x="466725" y="601300"/>
                      <a:pt x="300670" y="601300"/>
                    </a:cubicBezTo>
                    <a:cubicBezTo>
                      <a:pt x="134615" y="601300"/>
                      <a:pt x="0" y="466694"/>
                      <a:pt x="0" y="300650"/>
                    </a:cubicBezTo>
                  </a:path>
                </a:pathLst>
              </a:custGeom>
              <a:solidFill>
                <a:schemeClr val="accent1">
                  <a:alpha val="36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12" name="iṧḻidê">
                <a:extLst>
                  <a:ext uri="{FF2B5EF4-FFF2-40B4-BE49-F238E27FC236}">
                    <a16:creationId xmlns:a16="http://schemas.microsoft.com/office/drawing/2014/main" id="{1DFA8727-946D-423E-AA81-BCB4A5BE5F59}"/>
                  </a:ext>
                </a:extLst>
              </p:cNvPr>
              <p:cNvSpPr/>
              <p:nvPr/>
            </p:nvSpPr>
            <p:spPr>
              <a:xfrm>
                <a:off x="8808533" y="3249096"/>
                <a:ext cx="412054" cy="412027"/>
              </a:xfrm>
              <a:custGeom>
                <a:avLst/>
                <a:gdLst>
                  <a:gd name="connsiteX0" fmla="*/ 0 w 601339"/>
                  <a:gd name="connsiteY0" fmla="*/ 300650 h 601299"/>
                  <a:gd name="connsiteX1" fmla="*/ 300670 w 601339"/>
                  <a:gd name="connsiteY1" fmla="*/ 0 h 601299"/>
                  <a:gd name="connsiteX2" fmla="*/ 601340 w 601339"/>
                  <a:gd name="connsiteY2" fmla="*/ 300650 h 601299"/>
                  <a:gd name="connsiteX3" fmla="*/ 300670 w 601339"/>
                  <a:gd name="connsiteY3" fmla="*/ 601300 h 601299"/>
                  <a:gd name="connsiteX4" fmla="*/ 0 w 601339"/>
                  <a:gd name="connsiteY4" fmla="*/ 300650 h 601299"/>
                  <a:gd name="connsiteX0" fmla="*/ 10214183 w 10815523"/>
                  <a:gd name="connsiteY0" fmla="*/ 4544377 h 4845027"/>
                  <a:gd name="connsiteX1" fmla="*/ 10514853 w 10815523"/>
                  <a:gd name="connsiteY1" fmla="*/ 4243727 h 4845027"/>
                  <a:gd name="connsiteX2" fmla="*/ 10815523 w 10815523"/>
                  <a:gd name="connsiteY2" fmla="*/ 4544377 h 4845027"/>
                  <a:gd name="connsiteX3" fmla="*/ 10514853 w 10815523"/>
                  <a:gd name="connsiteY3" fmla="*/ 4845027 h 4845027"/>
                  <a:gd name="connsiteX4" fmla="*/ 10214183 w 10815523"/>
                  <a:gd name="connsiteY4" fmla="*/ 4544377 h 4845027"/>
                  <a:gd name="connsiteX5" fmla="*/ 0 w 10815523"/>
                  <a:gd name="connsiteY5" fmla="*/ 0 h 4845027"/>
                  <a:gd name="connsiteX0" fmla="*/ 0 w 601340"/>
                  <a:gd name="connsiteY0" fmla="*/ 300650 h 601300"/>
                  <a:gd name="connsiteX1" fmla="*/ 300670 w 601340"/>
                  <a:gd name="connsiteY1" fmla="*/ 0 h 601300"/>
                  <a:gd name="connsiteX2" fmla="*/ 601340 w 601340"/>
                  <a:gd name="connsiteY2" fmla="*/ 300650 h 601300"/>
                  <a:gd name="connsiteX3" fmla="*/ 300670 w 601340"/>
                  <a:gd name="connsiteY3" fmla="*/ 601300 h 601300"/>
                  <a:gd name="connsiteX4" fmla="*/ 0 w 601340"/>
                  <a:gd name="connsiteY4" fmla="*/ 300650 h 60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340" h="601300">
                    <a:moveTo>
                      <a:pt x="0" y="300650"/>
                    </a:moveTo>
                    <a:cubicBezTo>
                      <a:pt x="0" y="134606"/>
                      <a:pt x="134615" y="0"/>
                      <a:pt x="300670" y="0"/>
                    </a:cubicBezTo>
                    <a:cubicBezTo>
                      <a:pt x="466725" y="0"/>
                      <a:pt x="601340" y="134606"/>
                      <a:pt x="601340" y="300650"/>
                    </a:cubicBezTo>
                    <a:cubicBezTo>
                      <a:pt x="601340" y="466694"/>
                      <a:pt x="466725" y="601300"/>
                      <a:pt x="300670" y="601300"/>
                    </a:cubicBezTo>
                    <a:cubicBezTo>
                      <a:pt x="134615" y="601300"/>
                      <a:pt x="0" y="466694"/>
                      <a:pt x="0" y="300650"/>
                    </a:cubicBezTo>
                  </a:path>
                </a:pathLst>
              </a:custGeom>
              <a:solidFill>
                <a:schemeClr val="accent1">
                  <a:alpha val="36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13" name="î$ļíḍè">
                <a:extLst>
                  <a:ext uri="{FF2B5EF4-FFF2-40B4-BE49-F238E27FC236}">
                    <a16:creationId xmlns:a16="http://schemas.microsoft.com/office/drawing/2014/main" id="{23FD3632-CC19-4463-9116-0B7CFBEE858B}"/>
                  </a:ext>
                </a:extLst>
              </p:cNvPr>
              <p:cNvSpPr/>
              <p:nvPr/>
            </p:nvSpPr>
            <p:spPr>
              <a:xfrm>
                <a:off x="7662255" y="3474671"/>
                <a:ext cx="601340" cy="601300"/>
              </a:xfrm>
              <a:custGeom>
                <a:avLst/>
                <a:gdLst>
                  <a:gd name="connsiteX0" fmla="*/ 0 w 601339"/>
                  <a:gd name="connsiteY0" fmla="*/ 300650 h 601299"/>
                  <a:gd name="connsiteX1" fmla="*/ 300670 w 601339"/>
                  <a:gd name="connsiteY1" fmla="*/ 0 h 601299"/>
                  <a:gd name="connsiteX2" fmla="*/ 601340 w 601339"/>
                  <a:gd name="connsiteY2" fmla="*/ 300650 h 601299"/>
                  <a:gd name="connsiteX3" fmla="*/ 300670 w 601339"/>
                  <a:gd name="connsiteY3" fmla="*/ 601300 h 601299"/>
                  <a:gd name="connsiteX4" fmla="*/ 0 w 601339"/>
                  <a:gd name="connsiteY4" fmla="*/ 300650 h 601299"/>
                  <a:gd name="connsiteX0" fmla="*/ 10214183 w 10815523"/>
                  <a:gd name="connsiteY0" fmla="*/ 4544377 h 4845027"/>
                  <a:gd name="connsiteX1" fmla="*/ 10514853 w 10815523"/>
                  <a:gd name="connsiteY1" fmla="*/ 4243727 h 4845027"/>
                  <a:gd name="connsiteX2" fmla="*/ 10815523 w 10815523"/>
                  <a:gd name="connsiteY2" fmla="*/ 4544377 h 4845027"/>
                  <a:gd name="connsiteX3" fmla="*/ 10514853 w 10815523"/>
                  <a:gd name="connsiteY3" fmla="*/ 4845027 h 4845027"/>
                  <a:gd name="connsiteX4" fmla="*/ 10214183 w 10815523"/>
                  <a:gd name="connsiteY4" fmla="*/ 4544377 h 4845027"/>
                  <a:gd name="connsiteX5" fmla="*/ 0 w 10815523"/>
                  <a:gd name="connsiteY5" fmla="*/ 0 h 4845027"/>
                  <a:gd name="connsiteX0" fmla="*/ 0 w 601340"/>
                  <a:gd name="connsiteY0" fmla="*/ 300650 h 601300"/>
                  <a:gd name="connsiteX1" fmla="*/ 300670 w 601340"/>
                  <a:gd name="connsiteY1" fmla="*/ 0 h 601300"/>
                  <a:gd name="connsiteX2" fmla="*/ 601340 w 601340"/>
                  <a:gd name="connsiteY2" fmla="*/ 300650 h 601300"/>
                  <a:gd name="connsiteX3" fmla="*/ 300670 w 601340"/>
                  <a:gd name="connsiteY3" fmla="*/ 601300 h 601300"/>
                  <a:gd name="connsiteX4" fmla="*/ 0 w 601340"/>
                  <a:gd name="connsiteY4" fmla="*/ 300650 h 60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340" h="601300">
                    <a:moveTo>
                      <a:pt x="0" y="300650"/>
                    </a:moveTo>
                    <a:cubicBezTo>
                      <a:pt x="0" y="134606"/>
                      <a:pt x="134615" y="0"/>
                      <a:pt x="300670" y="0"/>
                    </a:cubicBezTo>
                    <a:cubicBezTo>
                      <a:pt x="466725" y="0"/>
                      <a:pt x="601340" y="134606"/>
                      <a:pt x="601340" y="300650"/>
                    </a:cubicBezTo>
                    <a:cubicBezTo>
                      <a:pt x="601340" y="466694"/>
                      <a:pt x="466725" y="601300"/>
                      <a:pt x="300670" y="601300"/>
                    </a:cubicBezTo>
                    <a:cubicBezTo>
                      <a:pt x="134615" y="601300"/>
                      <a:pt x="0" y="466694"/>
                      <a:pt x="0" y="300650"/>
                    </a:cubicBezTo>
                  </a:path>
                </a:pathLst>
              </a:custGeom>
              <a:solidFill>
                <a:schemeClr val="accent1">
                  <a:alpha val="36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14" name="îšliḑê">
                <a:extLst>
                  <a:ext uri="{FF2B5EF4-FFF2-40B4-BE49-F238E27FC236}">
                    <a16:creationId xmlns:a16="http://schemas.microsoft.com/office/drawing/2014/main" id="{1DCD5ABB-0CC1-463C-9B76-978210388CD1}"/>
                  </a:ext>
                </a:extLst>
              </p:cNvPr>
              <p:cNvSpPr/>
              <p:nvPr/>
            </p:nvSpPr>
            <p:spPr>
              <a:xfrm>
                <a:off x="10274373" y="2799787"/>
                <a:ext cx="194906" cy="194893"/>
              </a:xfrm>
              <a:custGeom>
                <a:avLst/>
                <a:gdLst>
                  <a:gd name="connsiteX0" fmla="*/ 0 w 601339"/>
                  <a:gd name="connsiteY0" fmla="*/ 300650 h 601299"/>
                  <a:gd name="connsiteX1" fmla="*/ 300670 w 601339"/>
                  <a:gd name="connsiteY1" fmla="*/ 0 h 601299"/>
                  <a:gd name="connsiteX2" fmla="*/ 601340 w 601339"/>
                  <a:gd name="connsiteY2" fmla="*/ 300650 h 601299"/>
                  <a:gd name="connsiteX3" fmla="*/ 300670 w 601339"/>
                  <a:gd name="connsiteY3" fmla="*/ 601300 h 601299"/>
                  <a:gd name="connsiteX4" fmla="*/ 0 w 601339"/>
                  <a:gd name="connsiteY4" fmla="*/ 300650 h 601299"/>
                  <a:gd name="connsiteX0" fmla="*/ 10214183 w 10815523"/>
                  <a:gd name="connsiteY0" fmla="*/ 4544377 h 4845027"/>
                  <a:gd name="connsiteX1" fmla="*/ 10514853 w 10815523"/>
                  <a:gd name="connsiteY1" fmla="*/ 4243727 h 4845027"/>
                  <a:gd name="connsiteX2" fmla="*/ 10815523 w 10815523"/>
                  <a:gd name="connsiteY2" fmla="*/ 4544377 h 4845027"/>
                  <a:gd name="connsiteX3" fmla="*/ 10514853 w 10815523"/>
                  <a:gd name="connsiteY3" fmla="*/ 4845027 h 4845027"/>
                  <a:gd name="connsiteX4" fmla="*/ 10214183 w 10815523"/>
                  <a:gd name="connsiteY4" fmla="*/ 4544377 h 4845027"/>
                  <a:gd name="connsiteX5" fmla="*/ 0 w 10815523"/>
                  <a:gd name="connsiteY5" fmla="*/ 0 h 4845027"/>
                  <a:gd name="connsiteX0" fmla="*/ 0 w 601340"/>
                  <a:gd name="connsiteY0" fmla="*/ 300650 h 601300"/>
                  <a:gd name="connsiteX1" fmla="*/ 300670 w 601340"/>
                  <a:gd name="connsiteY1" fmla="*/ 0 h 601300"/>
                  <a:gd name="connsiteX2" fmla="*/ 601340 w 601340"/>
                  <a:gd name="connsiteY2" fmla="*/ 300650 h 601300"/>
                  <a:gd name="connsiteX3" fmla="*/ 300670 w 601340"/>
                  <a:gd name="connsiteY3" fmla="*/ 601300 h 601300"/>
                  <a:gd name="connsiteX4" fmla="*/ 0 w 601340"/>
                  <a:gd name="connsiteY4" fmla="*/ 300650 h 60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340" h="601300">
                    <a:moveTo>
                      <a:pt x="0" y="300650"/>
                    </a:moveTo>
                    <a:cubicBezTo>
                      <a:pt x="0" y="134606"/>
                      <a:pt x="134615" y="0"/>
                      <a:pt x="300670" y="0"/>
                    </a:cubicBezTo>
                    <a:cubicBezTo>
                      <a:pt x="466725" y="0"/>
                      <a:pt x="601340" y="134606"/>
                      <a:pt x="601340" y="300650"/>
                    </a:cubicBezTo>
                    <a:cubicBezTo>
                      <a:pt x="601340" y="466694"/>
                      <a:pt x="466725" y="601300"/>
                      <a:pt x="300670" y="601300"/>
                    </a:cubicBezTo>
                    <a:cubicBezTo>
                      <a:pt x="134615" y="601300"/>
                      <a:pt x="0" y="466694"/>
                      <a:pt x="0" y="300650"/>
                    </a:cubicBezTo>
                  </a:path>
                </a:pathLst>
              </a:custGeom>
              <a:solidFill>
                <a:schemeClr val="accent1">
                  <a:alpha val="36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en-US" altLang="zh-CN"/>
              </a:p>
            </p:txBody>
          </p:sp>
          <p:sp>
            <p:nvSpPr>
              <p:cNvPr id="15" name="iṥ1iḍe">
                <a:extLst>
                  <a:ext uri="{FF2B5EF4-FFF2-40B4-BE49-F238E27FC236}">
                    <a16:creationId xmlns:a16="http://schemas.microsoft.com/office/drawing/2014/main" id="{18CA786E-C807-4D7D-AF54-1867EF876A20}"/>
                  </a:ext>
                </a:extLst>
              </p:cNvPr>
              <p:cNvSpPr/>
              <p:nvPr/>
            </p:nvSpPr>
            <p:spPr>
              <a:xfrm>
                <a:off x="8414169" y="4257274"/>
                <a:ext cx="402775" cy="402748"/>
              </a:xfrm>
              <a:custGeom>
                <a:avLst/>
                <a:gdLst>
                  <a:gd name="connsiteX0" fmla="*/ 0 w 601339"/>
                  <a:gd name="connsiteY0" fmla="*/ 300650 h 601299"/>
                  <a:gd name="connsiteX1" fmla="*/ 300670 w 601339"/>
                  <a:gd name="connsiteY1" fmla="*/ 0 h 601299"/>
                  <a:gd name="connsiteX2" fmla="*/ 601340 w 601339"/>
                  <a:gd name="connsiteY2" fmla="*/ 300650 h 601299"/>
                  <a:gd name="connsiteX3" fmla="*/ 300670 w 601339"/>
                  <a:gd name="connsiteY3" fmla="*/ 601300 h 601299"/>
                  <a:gd name="connsiteX4" fmla="*/ 0 w 601339"/>
                  <a:gd name="connsiteY4" fmla="*/ 300650 h 601299"/>
                  <a:gd name="connsiteX0" fmla="*/ 10214183 w 10815523"/>
                  <a:gd name="connsiteY0" fmla="*/ 4544377 h 4845027"/>
                  <a:gd name="connsiteX1" fmla="*/ 10514853 w 10815523"/>
                  <a:gd name="connsiteY1" fmla="*/ 4243727 h 4845027"/>
                  <a:gd name="connsiteX2" fmla="*/ 10815523 w 10815523"/>
                  <a:gd name="connsiteY2" fmla="*/ 4544377 h 4845027"/>
                  <a:gd name="connsiteX3" fmla="*/ 10514853 w 10815523"/>
                  <a:gd name="connsiteY3" fmla="*/ 4845027 h 4845027"/>
                  <a:gd name="connsiteX4" fmla="*/ 10214183 w 10815523"/>
                  <a:gd name="connsiteY4" fmla="*/ 4544377 h 4845027"/>
                  <a:gd name="connsiteX5" fmla="*/ 0 w 10815523"/>
                  <a:gd name="connsiteY5" fmla="*/ 0 h 4845027"/>
                  <a:gd name="connsiteX0" fmla="*/ 0 w 601340"/>
                  <a:gd name="connsiteY0" fmla="*/ 300650 h 601300"/>
                  <a:gd name="connsiteX1" fmla="*/ 300670 w 601340"/>
                  <a:gd name="connsiteY1" fmla="*/ 0 h 601300"/>
                  <a:gd name="connsiteX2" fmla="*/ 601340 w 601340"/>
                  <a:gd name="connsiteY2" fmla="*/ 300650 h 601300"/>
                  <a:gd name="connsiteX3" fmla="*/ 300670 w 601340"/>
                  <a:gd name="connsiteY3" fmla="*/ 601300 h 601300"/>
                  <a:gd name="connsiteX4" fmla="*/ 0 w 601340"/>
                  <a:gd name="connsiteY4" fmla="*/ 300650 h 60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1340" h="601300">
                    <a:moveTo>
                      <a:pt x="0" y="300650"/>
                    </a:moveTo>
                    <a:cubicBezTo>
                      <a:pt x="0" y="134606"/>
                      <a:pt x="134615" y="0"/>
                      <a:pt x="300670" y="0"/>
                    </a:cubicBezTo>
                    <a:cubicBezTo>
                      <a:pt x="466725" y="0"/>
                      <a:pt x="601340" y="134606"/>
                      <a:pt x="601340" y="300650"/>
                    </a:cubicBezTo>
                    <a:cubicBezTo>
                      <a:pt x="601340" y="466694"/>
                      <a:pt x="466725" y="601300"/>
                      <a:pt x="300670" y="601300"/>
                    </a:cubicBezTo>
                    <a:cubicBezTo>
                      <a:pt x="134615" y="601300"/>
                      <a:pt x="0" y="466694"/>
                      <a:pt x="0" y="300650"/>
                    </a:cubicBezTo>
                  </a:path>
                </a:pathLst>
              </a:custGeom>
              <a:solidFill>
                <a:schemeClr val="accent1">
                  <a:alpha val="36000"/>
                </a:schemeClr>
              </a:solidFill>
              <a:ln>
                <a:noFill/>
              </a:ln>
            </p:spPr>
            <p:txBody>
              <a:bodyPr anchor="ctr"/>
              <a:lstStyle/>
              <a:p>
                <a:pPr algn="ctr"/>
                <a:endParaRPr lang="en-US" altLang="zh-CN"/>
              </a:p>
            </p:txBody>
          </p:sp>
        </p:grpSp>
        <p:grpSp>
          <p:nvGrpSpPr>
            <p:cNvPr id="4" name="ïṥľiḋê">
              <a:extLst>
                <a:ext uri="{FF2B5EF4-FFF2-40B4-BE49-F238E27FC236}">
                  <a16:creationId xmlns:a16="http://schemas.microsoft.com/office/drawing/2014/main" id="{38396BAC-EA53-4486-9C17-2CECA158F637}"/>
                </a:ext>
              </a:extLst>
            </p:cNvPr>
            <p:cNvGrpSpPr/>
            <p:nvPr/>
          </p:nvGrpSpPr>
          <p:grpSpPr>
            <a:xfrm>
              <a:off x="658002" y="1367891"/>
              <a:ext cx="5607685" cy="4234180"/>
              <a:chOff x="1065" y="2311"/>
              <a:chExt cx="8831" cy="6668"/>
            </a:xfrm>
          </p:grpSpPr>
          <p:sp>
            <p:nvSpPr>
              <p:cNvPr id="5" name="íṥliḍè">
                <a:extLst>
                  <a:ext uri="{FF2B5EF4-FFF2-40B4-BE49-F238E27FC236}">
                    <a16:creationId xmlns:a16="http://schemas.microsoft.com/office/drawing/2014/main" id="{BBF93A36-7B48-4244-ACA3-4463E87192D9}"/>
                  </a:ext>
                </a:extLst>
              </p:cNvPr>
              <p:cNvSpPr/>
              <p:nvPr/>
            </p:nvSpPr>
            <p:spPr>
              <a:xfrm>
                <a:off x="1184" y="8290"/>
                <a:ext cx="2200" cy="689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28575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wrap="square" lIns="91440" tIns="45720" rIns="91440" bIns="45720" numCol="1" spcCol="0" rtlCol="0" fromWordArt="0" anchor="ctr" anchorCtr="0" forceAA="0" compatLnSpc="1"/>
              <a:lstStyle/>
              <a:p>
                <a:pPr algn="ctr" fontAlgn="ctr">
                  <a:spcBef>
                    <a:spcPct val="0"/>
                  </a:spcBef>
                </a:pPr>
                <a:r>
                  <a:rPr lang="en-US" altLang="zh-CN" sz="1400" b="1" dirty="0">
                    <a:solidFill>
                      <a:schemeClr val="bg1"/>
                    </a:solidFill>
                  </a:rPr>
                  <a:t>Text H</a:t>
                </a:r>
                <a:r>
                  <a:rPr lang="en-US" altLang="zh-CN" sz="100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400" b="1" dirty="0">
                    <a:solidFill>
                      <a:schemeClr val="bg1"/>
                    </a:solidFill>
                  </a:rPr>
                  <a:t>ere </a:t>
                </a:r>
                <a:r>
                  <a:rPr lang="en-US" altLang="zh-CN" sz="800" b="1" dirty="0">
                    <a:solidFill>
                      <a:schemeClr val="bg1"/>
                    </a:solidFill>
                  </a:rPr>
                  <a:t>〉</a:t>
                </a:r>
              </a:p>
            </p:txBody>
          </p:sp>
          <p:sp>
            <p:nvSpPr>
              <p:cNvPr id="6" name="î$ḷiďè">
                <a:extLst>
                  <a:ext uri="{FF2B5EF4-FFF2-40B4-BE49-F238E27FC236}">
                    <a16:creationId xmlns:a16="http://schemas.microsoft.com/office/drawing/2014/main" id="{7C77316A-BF78-4943-84F4-73819E649874}"/>
                  </a:ext>
                </a:extLst>
              </p:cNvPr>
              <p:cNvSpPr/>
              <p:nvPr/>
            </p:nvSpPr>
            <p:spPr bwMode="auto">
              <a:xfrm>
                <a:off x="1065" y="4965"/>
                <a:ext cx="7983" cy="1698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>
                  <a:lnSpc>
                    <a:spcPct val="150000"/>
                  </a:lnSpc>
                  <a:buSzPct val="25000"/>
                </a:pPr>
                <a:r>
                  <a:rPr lang="en-US" altLang="zh-CN" sz="1000" dirty="0">
                    <a:solidFill>
                      <a:schemeClr val="bg1"/>
                    </a:solidFill>
                  </a:rPr>
                  <a:t>Theme color makes PPT more convenient to change.</a:t>
                </a:r>
              </a:p>
              <a:p>
                <a:pPr>
                  <a:lnSpc>
                    <a:spcPct val="150000"/>
                  </a:lnSpc>
                  <a:buSzPct val="25000"/>
                </a:pPr>
                <a:r>
                  <a:rPr lang="en-US" altLang="zh-CN" sz="1000" dirty="0">
                    <a:solidFill>
                      <a:schemeClr val="bg1"/>
                    </a:solidFill>
                  </a:rPr>
                  <a:t>Adjust the spacing to adapt to  Chinese typesetting, use the reference line in PPT……</a:t>
                </a:r>
              </a:p>
            </p:txBody>
          </p:sp>
          <p:sp>
            <p:nvSpPr>
              <p:cNvPr id="7" name="îṥļiḋe">
                <a:extLst>
                  <a:ext uri="{FF2B5EF4-FFF2-40B4-BE49-F238E27FC236}">
                    <a16:creationId xmlns:a16="http://schemas.microsoft.com/office/drawing/2014/main" id="{17B468E7-2710-4FC5-8480-28735B561CA2}"/>
                  </a:ext>
                </a:extLst>
              </p:cNvPr>
              <p:cNvSpPr txBox="1"/>
              <p:nvPr/>
            </p:nvSpPr>
            <p:spPr>
              <a:xfrm>
                <a:off x="1065" y="2311"/>
                <a:ext cx="8831" cy="28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ctr" anchorCtr="0">
                <a:normAutofit/>
              </a:bodyPr>
              <a:lstStyle/>
              <a:p>
                <a:pPr marL="0" marR="0" lvl="0" indent="0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25000"/>
                  <a:buFontTx/>
                  <a:buNone/>
                  <a:defRPr/>
                </a:pPr>
                <a:r>
                  <a: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rPr>
                  <a:t>Unified fonts make read</a:t>
                </a:r>
                <a:r>
                  <a:rPr kumimoji="0" lang="en-US" sz="1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rPr>
                  <a:t> </a:t>
                </a:r>
                <a:r>
                  <a:rPr kumimoji="0" lang="en-US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rPr>
                  <a:t>ing</a:t>
                </a:r>
                <a:r>
                  <a:rPr kumimoji="0" lang="en-US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</a:rPr>
                  <a:t> more fluent.</a:t>
                </a:r>
              </a:p>
            </p:txBody>
          </p:sp>
          <p:sp>
            <p:nvSpPr>
              <p:cNvPr id="8" name="íşľïdè">
                <a:extLst>
                  <a:ext uri="{FF2B5EF4-FFF2-40B4-BE49-F238E27FC236}">
                    <a16:creationId xmlns:a16="http://schemas.microsoft.com/office/drawing/2014/main" id="{DDE09E07-9354-4BF7-867E-3A26021B299F}"/>
                  </a:ext>
                </a:extLst>
              </p:cNvPr>
              <p:cNvSpPr/>
              <p:nvPr/>
            </p:nvSpPr>
            <p:spPr bwMode="auto">
              <a:xfrm>
                <a:off x="2061" y="5112"/>
                <a:ext cx="638" cy="9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86" name="iSľîḍé">
            <a:extLst>
              <a:ext uri="{FF2B5EF4-FFF2-40B4-BE49-F238E27FC236}">
                <a16:creationId xmlns:a16="http://schemas.microsoft.com/office/drawing/2014/main" id="{BAD8EA6B-75C7-483E-BDA6-05DCFCBC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 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84168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ṣḻï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ṩľïḑè">
            <a:extLst>
              <a:ext uri="{FF2B5EF4-FFF2-40B4-BE49-F238E27FC236}">
                <a16:creationId xmlns:a16="http://schemas.microsoft.com/office/drawing/2014/main" id="{941965C3-0B69-4DE1-9D70-8482A7F4FD47}"/>
              </a:ext>
            </a:extLst>
          </p:cNvPr>
          <p:cNvSpPr/>
          <p:nvPr/>
        </p:nvSpPr>
        <p:spPr>
          <a:xfrm>
            <a:off x="7200902" y="-12700"/>
            <a:ext cx="4991099" cy="6883400"/>
          </a:xfrm>
          <a:custGeom>
            <a:avLst/>
            <a:gdLst>
              <a:gd name="connsiteX0" fmla="*/ 3441699 w 4991099"/>
              <a:gd name="connsiteY0" fmla="*/ 0 h 6883400"/>
              <a:gd name="connsiteX1" fmla="*/ 4781364 w 4991099"/>
              <a:gd name="connsiteY1" fmla="*/ 270466 h 6883400"/>
              <a:gd name="connsiteX2" fmla="*/ 4991099 w 4991099"/>
              <a:gd name="connsiteY2" fmla="*/ 371501 h 6883400"/>
              <a:gd name="connsiteX3" fmla="*/ 4991099 w 4991099"/>
              <a:gd name="connsiteY3" fmla="*/ 6511900 h 6883400"/>
              <a:gd name="connsiteX4" fmla="*/ 4781364 w 4991099"/>
              <a:gd name="connsiteY4" fmla="*/ 6612934 h 6883400"/>
              <a:gd name="connsiteX5" fmla="*/ 3441699 w 4991099"/>
              <a:gd name="connsiteY5" fmla="*/ 6883400 h 6883400"/>
              <a:gd name="connsiteX6" fmla="*/ 0 w 4991099"/>
              <a:gd name="connsiteY6" fmla="*/ 3441700 h 6883400"/>
              <a:gd name="connsiteX7" fmla="*/ 3441699 w 4991099"/>
              <a:gd name="connsiteY7" fmla="*/ 0 h 688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991099" h="6883400">
                <a:moveTo>
                  <a:pt x="3441699" y="0"/>
                </a:moveTo>
                <a:cubicBezTo>
                  <a:pt x="3916899" y="0"/>
                  <a:pt x="4369605" y="96306"/>
                  <a:pt x="4781364" y="270466"/>
                </a:cubicBezTo>
                <a:lnTo>
                  <a:pt x="4991099" y="371501"/>
                </a:lnTo>
                <a:lnTo>
                  <a:pt x="4991099" y="6511900"/>
                </a:lnTo>
                <a:lnTo>
                  <a:pt x="4781364" y="6612934"/>
                </a:lnTo>
                <a:cubicBezTo>
                  <a:pt x="4369605" y="6787094"/>
                  <a:pt x="3916899" y="6883400"/>
                  <a:pt x="3441699" y="6883400"/>
                </a:cubicBezTo>
                <a:cubicBezTo>
                  <a:pt x="1540901" y="6883400"/>
                  <a:pt x="0" y="5342498"/>
                  <a:pt x="0" y="3441700"/>
                </a:cubicBezTo>
                <a:cubicBezTo>
                  <a:pt x="0" y="1540902"/>
                  <a:pt x="1540901" y="0"/>
                  <a:pt x="3441699" y="0"/>
                </a:cubicBezTo>
                <a:close/>
              </a:path>
            </a:pathLst>
          </a:custGeom>
          <a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 defTabSz="914354"/>
            <a:endParaRPr lang="zh-CN" altLang="en-US" sz="2000" b="1" i="1">
              <a:solidFill>
                <a:schemeClr val="tx1"/>
              </a:solidFill>
            </a:endParaRPr>
          </a:p>
        </p:txBody>
      </p:sp>
      <p:sp>
        <p:nvSpPr>
          <p:cNvPr id="5" name="işļïḑê">
            <a:extLst>
              <a:ext uri="{FF2B5EF4-FFF2-40B4-BE49-F238E27FC236}">
                <a16:creationId xmlns:a16="http://schemas.microsoft.com/office/drawing/2014/main" id="{8B48376A-007E-4311-AF04-BF267B7604F9}"/>
              </a:ext>
            </a:extLst>
          </p:cNvPr>
          <p:cNvSpPr/>
          <p:nvPr/>
        </p:nvSpPr>
        <p:spPr bwMode="auto">
          <a:xfrm>
            <a:off x="956171" y="1567219"/>
            <a:ext cx="955312" cy="5851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accent2"/>
                </a:solidFill>
              </a:rPr>
              <a:t>20%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grpSp>
        <p:nvGrpSpPr>
          <p:cNvPr id="6" name="îṣlíḑè">
            <a:extLst>
              <a:ext uri="{FF2B5EF4-FFF2-40B4-BE49-F238E27FC236}">
                <a16:creationId xmlns:a16="http://schemas.microsoft.com/office/drawing/2014/main" id="{8215BFD7-24BC-430F-AD17-CC6F3EE660A2}"/>
              </a:ext>
            </a:extLst>
          </p:cNvPr>
          <p:cNvGrpSpPr/>
          <p:nvPr/>
        </p:nvGrpSpPr>
        <p:grpSpPr>
          <a:xfrm>
            <a:off x="2218045" y="1474360"/>
            <a:ext cx="3634895" cy="770868"/>
            <a:chOff x="2738745" y="1474360"/>
            <a:chExt cx="3634895" cy="770868"/>
          </a:xfrm>
        </p:grpSpPr>
        <p:sp>
          <p:nvSpPr>
            <p:cNvPr id="25" name="íṥľïďè">
              <a:extLst>
                <a:ext uri="{FF2B5EF4-FFF2-40B4-BE49-F238E27FC236}">
                  <a16:creationId xmlns:a16="http://schemas.microsoft.com/office/drawing/2014/main" id="{40391D2C-220D-420F-A4F4-080B94B59DFD}"/>
                </a:ext>
              </a:extLst>
            </p:cNvPr>
            <p:cNvSpPr/>
            <p:nvPr/>
          </p:nvSpPr>
          <p:spPr bwMode="auto">
            <a:xfrm>
              <a:off x="2738745" y="1864441"/>
              <a:ext cx="3634895" cy="38078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>
                  <a:solidFill>
                    <a:schemeClr val="accent3"/>
                  </a:solidFill>
                </a:rPr>
                <a:t>Copy</a:t>
              </a:r>
              <a:r>
                <a:rPr lang="en-US" altLang="zh-CN" sz="100">
                  <a:solidFill>
                    <a:schemeClr val="accent3"/>
                  </a:solidFill>
                </a:rPr>
                <a:t> </a:t>
              </a:r>
              <a:r>
                <a:rPr lang="en-US" altLang="zh-CN" sz="1100">
                  <a:solidFill>
                    <a:schemeClr val="accent3"/>
                  </a:solidFill>
                </a:rPr>
                <a:t> </a:t>
              </a:r>
              <a:r>
                <a:rPr lang="en-US" altLang="zh-CN" sz="1100" dirty="0">
                  <a:solidFill>
                    <a:schemeClr val="accent3"/>
                  </a:solidFill>
                </a:rPr>
                <a:t>paste fonts. Choose the only option to retain text.</a:t>
              </a:r>
            </a:p>
          </p:txBody>
        </p:sp>
        <p:sp>
          <p:nvSpPr>
            <p:cNvPr id="26" name="ïşḷiḑè">
              <a:extLst>
                <a:ext uri="{FF2B5EF4-FFF2-40B4-BE49-F238E27FC236}">
                  <a16:creationId xmlns:a16="http://schemas.microsoft.com/office/drawing/2014/main" id="{13E4038E-55B4-499C-997C-9DAA4C6E6D61}"/>
                </a:ext>
              </a:extLst>
            </p:cNvPr>
            <p:cNvSpPr/>
            <p:nvPr/>
          </p:nvSpPr>
          <p:spPr bwMode="auto">
            <a:xfrm>
              <a:off x="2738745" y="1474360"/>
              <a:ext cx="3634895" cy="3900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>
                  <a:solidFill>
                    <a:schemeClr val="accent3"/>
                  </a:solidFill>
                </a:rPr>
                <a:t>T</a:t>
              </a:r>
              <a:r>
                <a:rPr lang="en-US" altLang="zh-CN" sz="100" dirty="0">
                  <a:solidFill>
                    <a:schemeClr val="accent3"/>
                  </a:solidFill>
                </a:rPr>
                <a:t> </a:t>
              </a:r>
              <a:r>
                <a:rPr lang="en-US" altLang="zh-CN" dirty="0" err="1">
                  <a:solidFill>
                    <a:schemeClr val="accent3"/>
                  </a:solidFill>
                </a:rPr>
                <a:t>ext</a:t>
              </a:r>
              <a:r>
                <a:rPr lang="en-US" altLang="zh-CN" dirty="0">
                  <a:solidFill>
                    <a:schemeClr val="accent3"/>
                  </a:solidFill>
                </a:rPr>
                <a:t> here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8" name="íšľîdé">
            <a:extLst>
              <a:ext uri="{FF2B5EF4-FFF2-40B4-BE49-F238E27FC236}">
                <a16:creationId xmlns:a16="http://schemas.microsoft.com/office/drawing/2014/main" id="{01A3B83E-1565-42E2-A449-6FD70673DD1D}"/>
              </a:ext>
            </a:extLst>
          </p:cNvPr>
          <p:cNvSpPr/>
          <p:nvPr/>
        </p:nvSpPr>
        <p:spPr bwMode="auto">
          <a:xfrm>
            <a:off x="956171" y="2748823"/>
            <a:ext cx="955312" cy="5851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accent2"/>
                </a:solidFill>
              </a:rPr>
              <a:t>36%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grpSp>
        <p:nvGrpSpPr>
          <p:cNvPr id="9" name="îṩľiḓe">
            <a:extLst>
              <a:ext uri="{FF2B5EF4-FFF2-40B4-BE49-F238E27FC236}">
                <a16:creationId xmlns:a16="http://schemas.microsoft.com/office/drawing/2014/main" id="{1DA6AA73-4F7F-4671-9B47-603DCDCBDDD0}"/>
              </a:ext>
            </a:extLst>
          </p:cNvPr>
          <p:cNvGrpSpPr/>
          <p:nvPr/>
        </p:nvGrpSpPr>
        <p:grpSpPr>
          <a:xfrm>
            <a:off x="2218045" y="2655964"/>
            <a:ext cx="3634895" cy="770868"/>
            <a:chOff x="2738745" y="2655964"/>
            <a:chExt cx="3634895" cy="770868"/>
          </a:xfrm>
        </p:grpSpPr>
        <p:sp>
          <p:nvSpPr>
            <p:cNvPr id="23" name="ïṡļîdê">
              <a:extLst>
                <a:ext uri="{FF2B5EF4-FFF2-40B4-BE49-F238E27FC236}">
                  <a16:creationId xmlns:a16="http://schemas.microsoft.com/office/drawing/2014/main" id="{AF7B4138-E8BA-415E-95C3-4DDADA3A8E8E}"/>
                </a:ext>
              </a:extLst>
            </p:cNvPr>
            <p:cNvSpPr/>
            <p:nvPr/>
          </p:nvSpPr>
          <p:spPr bwMode="auto">
            <a:xfrm>
              <a:off x="2738745" y="3046045"/>
              <a:ext cx="3634895" cy="38078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accent3"/>
                  </a:solidFill>
                </a:rPr>
                <a:t>Copy paste fonts. Choose the only option </a:t>
              </a:r>
              <a:r>
                <a:rPr lang="en-US" altLang="zh-CN" sz="1100">
                  <a:solidFill>
                    <a:schemeClr val="accent3"/>
                  </a:solidFill>
                </a:rPr>
                <a:t>to retai</a:t>
              </a:r>
              <a:r>
                <a:rPr lang="en-US" altLang="zh-CN" sz="100">
                  <a:solidFill>
                    <a:schemeClr val="accent3"/>
                  </a:solidFill>
                </a:rPr>
                <a:t> </a:t>
              </a:r>
              <a:r>
                <a:rPr lang="en-US" altLang="zh-CN" sz="1100">
                  <a:solidFill>
                    <a:schemeClr val="accent3"/>
                  </a:solidFill>
                </a:rPr>
                <a:t>n </a:t>
              </a:r>
              <a:r>
                <a:rPr lang="en-US" altLang="zh-CN" sz="1100" dirty="0">
                  <a:solidFill>
                    <a:schemeClr val="accent3"/>
                  </a:solidFill>
                </a:rPr>
                <a:t>text.</a:t>
              </a:r>
            </a:p>
          </p:txBody>
        </p:sp>
        <p:sp>
          <p:nvSpPr>
            <p:cNvPr id="24" name="í$1íḍé">
              <a:extLst>
                <a:ext uri="{FF2B5EF4-FFF2-40B4-BE49-F238E27FC236}">
                  <a16:creationId xmlns:a16="http://schemas.microsoft.com/office/drawing/2014/main" id="{0924A913-436E-4B07-8F09-477CFEBB419B}"/>
                </a:ext>
              </a:extLst>
            </p:cNvPr>
            <p:cNvSpPr/>
            <p:nvPr/>
          </p:nvSpPr>
          <p:spPr bwMode="auto">
            <a:xfrm>
              <a:off x="2738745" y="2655964"/>
              <a:ext cx="3634895" cy="3900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>
                  <a:solidFill>
                    <a:schemeClr val="accent3"/>
                  </a:solidFill>
                </a:rPr>
                <a:t>Text he</a:t>
              </a:r>
              <a:r>
                <a:rPr lang="en-US" altLang="zh-CN" sz="100">
                  <a:solidFill>
                    <a:schemeClr val="accent3"/>
                  </a:solidFill>
                </a:rPr>
                <a:t> </a:t>
              </a:r>
              <a:r>
                <a:rPr lang="en-US" altLang="zh-CN">
                  <a:solidFill>
                    <a:schemeClr val="accent3"/>
                  </a:solidFill>
                </a:rPr>
                <a:t>re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í$ļïdé">
            <a:extLst>
              <a:ext uri="{FF2B5EF4-FFF2-40B4-BE49-F238E27FC236}">
                <a16:creationId xmlns:a16="http://schemas.microsoft.com/office/drawing/2014/main" id="{78CEC2D4-04EE-4165-92B2-72E69A5F7E3C}"/>
              </a:ext>
            </a:extLst>
          </p:cNvPr>
          <p:cNvSpPr/>
          <p:nvPr/>
        </p:nvSpPr>
        <p:spPr bwMode="auto">
          <a:xfrm>
            <a:off x="956171" y="3930427"/>
            <a:ext cx="955312" cy="5851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accent2"/>
                </a:solidFill>
              </a:rPr>
              <a:t>68%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grpSp>
        <p:nvGrpSpPr>
          <p:cNvPr id="12" name="îsľíḍé">
            <a:extLst>
              <a:ext uri="{FF2B5EF4-FFF2-40B4-BE49-F238E27FC236}">
                <a16:creationId xmlns:a16="http://schemas.microsoft.com/office/drawing/2014/main" id="{D2510E71-7238-4D3D-AC54-FB756770041F}"/>
              </a:ext>
            </a:extLst>
          </p:cNvPr>
          <p:cNvGrpSpPr/>
          <p:nvPr/>
        </p:nvGrpSpPr>
        <p:grpSpPr>
          <a:xfrm>
            <a:off x="2218045" y="3837568"/>
            <a:ext cx="3634895" cy="770868"/>
            <a:chOff x="2738745" y="3837568"/>
            <a:chExt cx="3634895" cy="770868"/>
          </a:xfrm>
        </p:grpSpPr>
        <p:sp>
          <p:nvSpPr>
            <p:cNvPr id="21" name="íSľîḑe">
              <a:extLst>
                <a:ext uri="{FF2B5EF4-FFF2-40B4-BE49-F238E27FC236}">
                  <a16:creationId xmlns:a16="http://schemas.microsoft.com/office/drawing/2014/main" id="{A1C5CFCF-CE71-412D-A9C9-8A41511091B4}"/>
                </a:ext>
              </a:extLst>
            </p:cNvPr>
            <p:cNvSpPr/>
            <p:nvPr/>
          </p:nvSpPr>
          <p:spPr bwMode="auto">
            <a:xfrm>
              <a:off x="2738745" y="4227649"/>
              <a:ext cx="3634895" cy="38078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accent3"/>
                  </a:solidFill>
                </a:rPr>
                <a:t>Copy paste fonts. Choose the only option </a:t>
              </a:r>
              <a:r>
                <a:rPr lang="en-US" altLang="zh-CN" sz="1100">
                  <a:solidFill>
                    <a:schemeClr val="accent3"/>
                  </a:solidFill>
                </a:rPr>
                <a:t>to retai</a:t>
              </a:r>
              <a:r>
                <a:rPr lang="en-US" altLang="zh-CN" sz="100">
                  <a:solidFill>
                    <a:schemeClr val="accent3"/>
                  </a:solidFill>
                </a:rPr>
                <a:t> </a:t>
              </a:r>
              <a:r>
                <a:rPr lang="en-US" altLang="zh-CN" sz="1100">
                  <a:solidFill>
                    <a:schemeClr val="accent3"/>
                  </a:solidFill>
                </a:rPr>
                <a:t>n </a:t>
              </a:r>
              <a:r>
                <a:rPr lang="en-US" altLang="zh-CN" sz="1100" dirty="0">
                  <a:solidFill>
                    <a:schemeClr val="accent3"/>
                  </a:solidFill>
                </a:rPr>
                <a:t>text.</a:t>
              </a:r>
            </a:p>
          </p:txBody>
        </p:sp>
        <p:sp>
          <p:nvSpPr>
            <p:cNvPr id="22" name="iṡḻídé">
              <a:extLst>
                <a:ext uri="{FF2B5EF4-FFF2-40B4-BE49-F238E27FC236}">
                  <a16:creationId xmlns:a16="http://schemas.microsoft.com/office/drawing/2014/main" id="{4CBFA8C1-FB8E-4A8F-9BC4-9D4E8A73D36A}"/>
                </a:ext>
              </a:extLst>
            </p:cNvPr>
            <p:cNvSpPr/>
            <p:nvPr/>
          </p:nvSpPr>
          <p:spPr bwMode="auto">
            <a:xfrm>
              <a:off x="2738745" y="3837568"/>
              <a:ext cx="3634895" cy="3900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>
                  <a:solidFill>
                    <a:schemeClr val="accent3"/>
                  </a:solidFill>
                </a:rPr>
                <a:t>Text he</a:t>
              </a:r>
              <a:r>
                <a:rPr lang="en-US" altLang="zh-CN" sz="100">
                  <a:solidFill>
                    <a:schemeClr val="accent3"/>
                  </a:solidFill>
                </a:rPr>
                <a:t> </a:t>
              </a:r>
              <a:r>
                <a:rPr lang="en-US" altLang="zh-CN">
                  <a:solidFill>
                    <a:schemeClr val="accent3"/>
                  </a:solidFill>
                </a:rPr>
                <a:t>re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</p:grpSp>
      <p:sp>
        <p:nvSpPr>
          <p:cNvPr id="14" name="ï$ḻïḓè">
            <a:extLst>
              <a:ext uri="{FF2B5EF4-FFF2-40B4-BE49-F238E27FC236}">
                <a16:creationId xmlns:a16="http://schemas.microsoft.com/office/drawing/2014/main" id="{69A226F3-73C1-4C20-8222-1C15CF31FA7F}"/>
              </a:ext>
            </a:extLst>
          </p:cNvPr>
          <p:cNvSpPr/>
          <p:nvPr/>
        </p:nvSpPr>
        <p:spPr bwMode="auto">
          <a:xfrm>
            <a:off x="956171" y="5112031"/>
            <a:ext cx="955312" cy="58515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 rtlCol="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</a:defRPr>
            </a:lvl9pPr>
          </a:lstStyle>
          <a:p>
            <a:pPr algn="ctr"/>
            <a:r>
              <a:rPr lang="en-US" altLang="zh-CN" sz="2400" b="1" dirty="0">
                <a:solidFill>
                  <a:schemeClr val="accent2"/>
                </a:solidFill>
              </a:rPr>
              <a:t>89%</a:t>
            </a:r>
            <a:endParaRPr lang="zh-CN" altLang="en-US" sz="2400" b="1" dirty="0">
              <a:solidFill>
                <a:schemeClr val="accent2"/>
              </a:solidFill>
            </a:endParaRPr>
          </a:p>
        </p:txBody>
      </p:sp>
      <p:grpSp>
        <p:nvGrpSpPr>
          <p:cNvPr id="15" name="íşľïdê">
            <a:extLst>
              <a:ext uri="{FF2B5EF4-FFF2-40B4-BE49-F238E27FC236}">
                <a16:creationId xmlns:a16="http://schemas.microsoft.com/office/drawing/2014/main" id="{7BC88FD5-B074-4036-A27E-F511E08C0C1C}"/>
              </a:ext>
            </a:extLst>
          </p:cNvPr>
          <p:cNvGrpSpPr/>
          <p:nvPr/>
        </p:nvGrpSpPr>
        <p:grpSpPr>
          <a:xfrm>
            <a:off x="2218045" y="5019172"/>
            <a:ext cx="3634895" cy="770868"/>
            <a:chOff x="2738745" y="5019172"/>
            <a:chExt cx="3634895" cy="770868"/>
          </a:xfrm>
        </p:grpSpPr>
        <p:sp>
          <p:nvSpPr>
            <p:cNvPr id="19" name="iŝľîḍé">
              <a:extLst>
                <a:ext uri="{FF2B5EF4-FFF2-40B4-BE49-F238E27FC236}">
                  <a16:creationId xmlns:a16="http://schemas.microsoft.com/office/drawing/2014/main" id="{BF45BE83-E261-4E89-A819-49201C90DE72}"/>
                </a:ext>
              </a:extLst>
            </p:cNvPr>
            <p:cNvSpPr/>
            <p:nvPr/>
          </p:nvSpPr>
          <p:spPr bwMode="auto">
            <a:xfrm>
              <a:off x="2738745" y="5409253"/>
              <a:ext cx="3634895" cy="380787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accent3"/>
                  </a:solidFill>
                </a:rPr>
                <a:t>Copy paste font</a:t>
              </a:r>
              <a:r>
                <a:rPr lang="en-US" altLang="zh-CN" sz="100" dirty="0">
                  <a:solidFill>
                    <a:schemeClr val="accent3"/>
                  </a:solidFill>
                </a:rPr>
                <a:t> </a:t>
              </a:r>
              <a:r>
                <a:rPr lang="en-US" altLang="zh-CN" sz="1100" dirty="0">
                  <a:solidFill>
                    <a:schemeClr val="accent3"/>
                  </a:solidFill>
                </a:rPr>
                <a:t>s. Choose the only option to retain text.</a:t>
              </a:r>
            </a:p>
          </p:txBody>
        </p:sp>
        <p:sp>
          <p:nvSpPr>
            <p:cNvPr id="20" name="ïṥḻïḋe">
              <a:extLst>
                <a:ext uri="{FF2B5EF4-FFF2-40B4-BE49-F238E27FC236}">
                  <a16:creationId xmlns:a16="http://schemas.microsoft.com/office/drawing/2014/main" id="{8BE45923-ADAA-41C2-A99A-A1764F7E80BA}"/>
                </a:ext>
              </a:extLst>
            </p:cNvPr>
            <p:cNvSpPr/>
            <p:nvPr/>
          </p:nvSpPr>
          <p:spPr bwMode="auto">
            <a:xfrm>
              <a:off x="2738745" y="5019172"/>
              <a:ext cx="3634895" cy="390081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lIns="91440" tIns="45720" rIns="91440" bIns="45720" rtlCol="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dk1"/>
                  </a:solidFill>
                </a:defRPr>
              </a:lvl9pPr>
            </a:lstStyle>
            <a:p>
              <a:r>
                <a:rPr lang="en-US" altLang="zh-CN" dirty="0" err="1">
                  <a:solidFill>
                    <a:schemeClr val="accent3"/>
                  </a:solidFill>
                </a:rPr>
                <a:t>Te</a:t>
              </a:r>
              <a:r>
                <a:rPr lang="en-US" altLang="zh-CN" sz="100" dirty="0">
                  <a:solidFill>
                    <a:schemeClr val="accent3"/>
                  </a:solidFill>
                </a:rPr>
                <a:t> </a:t>
              </a:r>
              <a:r>
                <a:rPr lang="en-US" altLang="zh-CN" dirty="0" err="1">
                  <a:solidFill>
                    <a:schemeClr val="accent3"/>
                  </a:solidFill>
                </a:rPr>
                <a:t>xt</a:t>
              </a:r>
              <a:r>
                <a:rPr lang="en-US" altLang="zh-CN" dirty="0">
                  <a:solidFill>
                    <a:schemeClr val="accent3"/>
                  </a:solidFill>
                </a:rPr>
                <a:t> here</a:t>
              </a:r>
              <a:endParaRPr lang="zh-CN" altLang="en-US" dirty="0">
                <a:solidFill>
                  <a:schemeClr val="accent3"/>
                </a:solidFill>
              </a:endParaRPr>
            </a:p>
          </p:txBody>
        </p:sp>
      </p:grpSp>
      <p:cxnSp>
        <p:nvCxnSpPr>
          <p:cNvPr id="16" name="íšļïḍe">
            <a:extLst>
              <a:ext uri="{FF2B5EF4-FFF2-40B4-BE49-F238E27FC236}">
                <a16:creationId xmlns:a16="http://schemas.microsoft.com/office/drawing/2014/main" id="{ABB304B3-C937-4D2C-9765-BE7447D4DFC7}"/>
              </a:ext>
            </a:extLst>
          </p:cNvPr>
          <p:cNvCxnSpPr/>
          <p:nvPr/>
        </p:nvCxnSpPr>
        <p:spPr>
          <a:xfrm>
            <a:off x="778094" y="2450596"/>
            <a:ext cx="559554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îs1ïdê">
            <a:extLst>
              <a:ext uri="{FF2B5EF4-FFF2-40B4-BE49-F238E27FC236}">
                <a16:creationId xmlns:a16="http://schemas.microsoft.com/office/drawing/2014/main" id="{2456B0E7-8B72-4AA8-BCF5-FD408E7A7055}"/>
              </a:ext>
            </a:extLst>
          </p:cNvPr>
          <p:cNvCxnSpPr/>
          <p:nvPr/>
        </p:nvCxnSpPr>
        <p:spPr>
          <a:xfrm>
            <a:off x="778094" y="3632200"/>
            <a:ext cx="559554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ïŝľïdè">
            <a:extLst>
              <a:ext uri="{FF2B5EF4-FFF2-40B4-BE49-F238E27FC236}">
                <a16:creationId xmlns:a16="http://schemas.microsoft.com/office/drawing/2014/main" id="{73B1C0F4-38CD-48FA-824F-10E4DA521F44}"/>
              </a:ext>
            </a:extLst>
          </p:cNvPr>
          <p:cNvCxnSpPr/>
          <p:nvPr/>
        </p:nvCxnSpPr>
        <p:spPr>
          <a:xfrm>
            <a:off x="778094" y="4813804"/>
            <a:ext cx="559554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3055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ṡḻîḋ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ïṡḻíḑé">
            <a:extLst>
              <a:ext uri="{FF2B5EF4-FFF2-40B4-BE49-F238E27FC236}">
                <a16:creationId xmlns:a16="http://schemas.microsoft.com/office/drawing/2014/main" id="{8E8A20AD-3573-40A3-AAC3-EBA1A56C5099}"/>
              </a:ext>
            </a:extLst>
          </p:cNvPr>
          <p:cNvCxnSpPr>
            <a:stCxn id="8" idx="0"/>
          </p:cNvCxnSpPr>
          <p:nvPr/>
        </p:nvCxnSpPr>
        <p:spPr>
          <a:xfrm>
            <a:off x="4138575" y="1814076"/>
            <a:ext cx="7381913" cy="0"/>
          </a:xfrm>
          <a:prstGeom prst="straightConnector1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îsḻïḑê">
            <a:extLst>
              <a:ext uri="{FF2B5EF4-FFF2-40B4-BE49-F238E27FC236}">
                <a16:creationId xmlns:a16="http://schemas.microsoft.com/office/drawing/2014/main" id="{51CE13D1-33A6-4BE9-9947-64BC9048919D}"/>
              </a:ext>
            </a:extLst>
          </p:cNvPr>
          <p:cNvCxnSpPr/>
          <p:nvPr/>
        </p:nvCxnSpPr>
        <p:spPr>
          <a:xfrm>
            <a:off x="7397167" y="3638550"/>
            <a:ext cx="4114137" cy="0"/>
          </a:xfrm>
          <a:prstGeom prst="straightConnector1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ïśľíḋê">
            <a:extLst>
              <a:ext uri="{FF2B5EF4-FFF2-40B4-BE49-F238E27FC236}">
                <a16:creationId xmlns:a16="http://schemas.microsoft.com/office/drawing/2014/main" id="{2E4F8DBC-BF82-4AFF-BCB0-2856774213A3}"/>
              </a:ext>
            </a:extLst>
          </p:cNvPr>
          <p:cNvCxnSpPr>
            <a:stCxn id="8" idx="8"/>
          </p:cNvCxnSpPr>
          <p:nvPr/>
        </p:nvCxnSpPr>
        <p:spPr>
          <a:xfrm>
            <a:off x="4138575" y="5463024"/>
            <a:ext cx="7372730" cy="0"/>
          </a:xfrm>
          <a:prstGeom prst="straightConnector1">
            <a:avLst/>
          </a:prstGeom>
          <a:ln w="3175" cap="rnd">
            <a:solidFill>
              <a:schemeClr val="bg1">
                <a:lumMod val="75000"/>
              </a:schemeClr>
            </a:solidFill>
            <a:round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ïśḷíďé">
            <a:extLst>
              <a:ext uri="{FF2B5EF4-FFF2-40B4-BE49-F238E27FC236}">
                <a16:creationId xmlns:a16="http://schemas.microsoft.com/office/drawing/2014/main" id="{4E2CAAC9-CE0D-4DE7-A13B-8AEA8AC96C34}"/>
              </a:ext>
            </a:extLst>
          </p:cNvPr>
          <p:cNvGrpSpPr/>
          <p:nvPr/>
        </p:nvGrpSpPr>
        <p:grpSpPr>
          <a:xfrm>
            <a:off x="7759077" y="2061542"/>
            <a:ext cx="3511550" cy="1329543"/>
            <a:chOff x="6442075" y="2127504"/>
            <a:chExt cx="3511550" cy="1329543"/>
          </a:xfrm>
        </p:grpSpPr>
        <p:sp>
          <p:nvSpPr>
            <p:cNvPr id="15" name="išľíḑê">
              <a:extLst>
                <a:ext uri="{FF2B5EF4-FFF2-40B4-BE49-F238E27FC236}">
                  <a16:creationId xmlns:a16="http://schemas.microsoft.com/office/drawing/2014/main" id="{364C2403-9EF3-4134-844D-0D07C05C3EC8}"/>
                </a:ext>
              </a:extLst>
            </p:cNvPr>
            <p:cNvSpPr/>
            <p:nvPr/>
          </p:nvSpPr>
          <p:spPr bwMode="auto">
            <a:xfrm>
              <a:off x="6442075" y="2521678"/>
              <a:ext cx="3511550" cy="935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accent3"/>
                  </a:solidFill>
                </a:rPr>
                <a:t>Copy paste fonts. Choose the only option </a:t>
              </a:r>
              <a:r>
                <a:rPr lang="en-US" altLang="zh-CN" sz="1100">
                  <a:solidFill>
                    <a:schemeClr val="accent3"/>
                  </a:solidFill>
                </a:rPr>
                <a:t>to ret</a:t>
              </a:r>
              <a:r>
                <a:rPr lang="en-US" altLang="zh-CN" sz="100">
                  <a:solidFill>
                    <a:schemeClr val="accent3"/>
                  </a:solidFill>
                </a:rPr>
                <a:t> </a:t>
              </a:r>
              <a:r>
                <a:rPr lang="en-US" altLang="zh-CN" sz="1100">
                  <a:solidFill>
                    <a:schemeClr val="accent3"/>
                  </a:solidFill>
                </a:rPr>
                <a:t>ain </a:t>
              </a:r>
              <a:r>
                <a:rPr lang="en-US" altLang="zh-CN" sz="1100" dirty="0">
                  <a:solidFill>
                    <a:schemeClr val="accent3"/>
                  </a:solidFill>
                </a:rPr>
                <a:t>text.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accent3"/>
                  </a:solidFill>
                </a:rPr>
                <a:t>……</a:t>
              </a:r>
            </a:p>
          </p:txBody>
        </p:sp>
        <p:sp>
          <p:nvSpPr>
            <p:cNvPr id="16" name="išļîḋe">
              <a:extLst>
                <a:ext uri="{FF2B5EF4-FFF2-40B4-BE49-F238E27FC236}">
                  <a16:creationId xmlns:a16="http://schemas.microsoft.com/office/drawing/2014/main" id="{C2388390-27FF-4772-BCFB-C0AD4A94AEA1}"/>
                </a:ext>
              </a:extLst>
            </p:cNvPr>
            <p:cNvSpPr txBox="1"/>
            <p:nvPr/>
          </p:nvSpPr>
          <p:spPr bwMode="auto">
            <a:xfrm>
              <a:off x="6442075" y="2127504"/>
              <a:ext cx="3511550" cy="39417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accent3"/>
                  </a:solidFill>
                </a:rPr>
                <a:t>01.Text</a:t>
              </a:r>
              <a:r>
                <a:rPr lang="en-US" altLang="zh-CN" sz="100" b="1" dirty="0">
                  <a:solidFill>
                    <a:schemeClr val="accent3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accent3"/>
                  </a:solidFill>
                </a:rPr>
                <a:t> here</a:t>
              </a:r>
            </a:p>
          </p:txBody>
        </p:sp>
      </p:grpSp>
      <p:grpSp>
        <p:nvGrpSpPr>
          <p:cNvPr id="7" name="iṡļîḋê">
            <a:extLst>
              <a:ext uri="{FF2B5EF4-FFF2-40B4-BE49-F238E27FC236}">
                <a16:creationId xmlns:a16="http://schemas.microsoft.com/office/drawing/2014/main" id="{91510F6B-0F28-4338-B6DF-EFA0F49EB27F}"/>
              </a:ext>
            </a:extLst>
          </p:cNvPr>
          <p:cNvGrpSpPr/>
          <p:nvPr/>
        </p:nvGrpSpPr>
        <p:grpSpPr>
          <a:xfrm>
            <a:off x="7759077" y="3890645"/>
            <a:ext cx="3511550" cy="1329543"/>
            <a:chOff x="6442075" y="2127504"/>
            <a:chExt cx="3511550" cy="1329543"/>
          </a:xfrm>
        </p:grpSpPr>
        <p:sp>
          <p:nvSpPr>
            <p:cNvPr id="13" name="iş1îdé">
              <a:extLst>
                <a:ext uri="{FF2B5EF4-FFF2-40B4-BE49-F238E27FC236}">
                  <a16:creationId xmlns:a16="http://schemas.microsoft.com/office/drawing/2014/main" id="{5B23967F-C3C9-4C2E-90B7-699DFD5DC0A3}"/>
                </a:ext>
              </a:extLst>
            </p:cNvPr>
            <p:cNvSpPr/>
            <p:nvPr/>
          </p:nvSpPr>
          <p:spPr bwMode="auto">
            <a:xfrm>
              <a:off x="6442075" y="2521678"/>
              <a:ext cx="3511550" cy="9353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accent3"/>
                  </a:solidFill>
                </a:rPr>
                <a:t>Copy paste fonts. Choose the </a:t>
              </a:r>
              <a:r>
                <a:rPr lang="en-US" altLang="zh-CN" sz="1100">
                  <a:solidFill>
                    <a:schemeClr val="accent3"/>
                  </a:solidFill>
                </a:rPr>
                <a:t>only opti</a:t>
              </a:r>
              <a:r>
                <a:rPr lang="en-US" altLang="zh-CN" sz="100">
                  <a:solidFill>
                    <a:schemeClr val="accent3"/>
                  </a:solidFill>
                </a:rPr>
                <a:t> </a:t>
              </a:r>
              <a:r>
                <a:rPr lang="en-US" altLang="zh-CN" sz="1100">
                  <a:solidFill>
                    <a:schemeClr val="accent3"/>
                  </a:solidFill>
                </a:rPr>
                <a:t>on </a:t>
              </a:r>
              <a:r>
                <a:rPr lang="en-US" altLang="zh-CN" sz="1100" dirty="0">
                  <a:solidFill>
                    <a:schemeClr val="accent3"/>
                  </a:solidFill>
                </a:rPr>
                <a:t>to retain text.</a:t>
              </a:r>
            </a:p>
            <a:p>
              <a:pPr marL="171450" indent="-171450" algn="r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accent3"/>
                  </a:solidFill>
                </a:rPr>
                <a:t>……</a:t>
              </a:r>
            </a:p>
          </p:txBody>
        </p:sp>
        <p:sp>
          <p:nvSpPr>
            <p:cNvPr id="14" name="ïŝ1ïḓê">
              <a:extLst>
                <a:ext uri="{FF2B5EF4-FFF2-40B4-BE49-F238E27FC236}">
                  <a16:creationId xmlns:a16="http://schemas.microsoft.com/office/drawing/2014/main" id="{598DFADE-2740-4E45-9474-5C4C4F37131B}"/>
                </a:ext>
              </a:extLst>
            </p:cNvPr>
            <p:cNvSpPr txBox="1"/>
            <p:nvPr/>
          </p:nvSpPr>
          <p:spPr bwMode="auto">
            <a:xfrm>
              <a:off x="6442075" y="2127504"/>
              <a:ext cx="3511550" cy="394173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1600" b="1" dirty="0">
                  <a:solidFill>
                    <a:schemeClr val="accent3"/>
                  </a:solidFill>
                </a:rPr>
                <a:t>02</a:t>
              </a:r>
              <a:r>
                <a:rPr lang="en-US" altLang="zh-CN" sz="1600" b="1">
                  <a:solidFill>
                    <a:schemeClr val="accent3"/>
                  </a:solidFill>
                </a:rPr>
                <a:t>.Text</a:t>
              </a:r>
              <a:r>
                <a:rPr lang="en-US" altLang="zh-CN" sz="100" b="1">
                  <a:solidFill>
                    <a:schemeClr val="accent3"/>
                  </a:solidFill>
                </a:rPr>
                <a:t> </a:t>
              </a:r>
              <a:r>
                <a:rPr lang="en-US" altLang="zh-CN" sz="1600" b="1">
                  <a:solidFill>
                    <a:schemeClr val="accent3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accent3"/>
                  </a:solidFill>
                </a:rPr>
                <a:t>here</a:t>
              </a:r>
            </a:p>
          </p:txBody>
        </p:sp>
      </p:grpSp>
      <p:sp>
        <p:nvSpPr>
          <p:cNvPr id="8" name="iṡļidé">
            <a:extLst>
              <a:ext uri="{FF2B5EF4-FFF2-40B4-BE49-F238E27FC236}">
                <a16:creationId xmlns:a16="http://schemas.microsoft.com/office/drawing/2014/main" id="{FFEF597E-F301-49BD-B855-4F9BDE3D6250}"/>
              </a:ext>
            </a:extLst>
          </p:cNvPr>
          <p:cNvSpPr/>
          <p:nvPr/>
        </p:nvSpPr>
        <p:spPr>
          <a:xfrm>
            <a:off x="2314102" y="1814076"/>
            <a:ext cx="3350103" cy="3648948"/>
          </a:xfrm>
          <a:custGeom>
            <a:avLst/>
            <a:gdLst>
              <a:gd name="connsiteX0" fmla="*/ 1262194 w 2317644"/>
              <a:gd name="connsiteY0" fmla="*/ 0 h 2524388"/>
              <a:gd name="connsiteX1" fmla="*/ 2308825 w 2317644"/>
              <a:gd name="connsiteY1" fmla="*/ 556490 h 2524388"/>
              <a:gd name="connsiteX2" fmla="*/ 2317644 w 2317644"/>
              <a:gd name="connsiteY2" fmla="*/ 571006 h 2524388"/>
              <a:gd name="connsiteX3" fmla="*/ 2309314 w 2317644"/>
              <a:gd name="connsiteY3" fmla="*/ 575527 h 2524388"/>
              <a:gd name="connsiteX4" fmla="*/ 1944216 w 2317644"/>
              <a:gd name="connsiteY4" fmla="*/ 1262194 h 2524388"/>
              <a:gd name="connsiteX5" fmla="*/ 2309314 w 2317644"/>
              <a:gd name="connsiteY5" fmla="*/ 1948861 h 2524388"/>
              <a:gd name="connsiteX6" fmla="*/ 2317644 w 2317644"/>
              <a:gd name="connsiteY6" fmla="*/ 1953382 h 2524388"/>
              <a:gd name="connsiteX7" fmla="*/ 2308825 w 2317644"/>
              <a:gd name="connsiteY7" fmla="*/ 1967898 h 2524388"/>
              <a:gd name="connsiteX8" fmla="*/ 1262194 w 2317644"/>
              <a:gd name="connsiteY8" fmla="*/ 2524388 h 2524388"/>
              <a:gd name="connsiteX9" fmla="*/ 0 w 2317644"/>
              <a:gd name="connsiteY9" fmla="*/ 1262194 h 2524388"/>
              <a:gd name="connsiteX10" fmla="*/ 1262194 w 2317644"/>
              <a:gd name="connsiteY10" fmla="*/ 0 h 2524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17644" h="2524388">
                <a:moveTo>
                  <a:pt x="1262194" y="0"/>
                </a:moveTo>
                <a:cubicBezTo>
                  <a:pt x="1697875" y="0"/>
                  <a:pt x="2082000" y="220744"/>
                  <a:pt x="2308825" y="556490"/>
                </a:cubicBezTo>
                <a:lnTo>
                  <a:pt x="2317644" y="571006"/>
                </a:lnTo>
                <a:lnTo>
                  <a:pt x="2309314" y="575527"/>
                </a:lnTo>
                <a:cubicBezTo>
                  <a:pt x="2089040" y="724341"/>
                  <a:pt x="1944216" y="976355"/>
                  <a:pt x="1944216" y="1262194"/>
                </a:cubicBezTo>
                <a:cubicBezTo>
                  <a:pt x="1944216" y="1548034"/>
                  <a:pt x="2089040" y="1800047"/>
                  <a:pt x="2309314" y="1948861"/>
                </a:cubicBezTo>
                <a:lnTo>
                  <a:pt x="2317644" y="1953382"/>
                </a:lnTo>
                <a:lnTo>
                  <a:pt x="2308825" y="1967898"/>
                </a:lnTo>
                <a:cubicBezTo>
                  <a:pt x="2082000" y="2303644"/>
                  <a:pt x="1697875" y="2524388"/>
                  <a:pt x="1262194" y="2524388"/>
                </a:cubicBezTo>
                <a:cubicBezTo>
                  <a:pt x="565104" y="2524388"/>
                  <a:pt x="0" y="1959284"/>
                  <a:pt x="0" y="1262194"/>
                </a:cubicBezTo>
                <a:cubicBezTo>
                  <a:pt x="0" y="565104"/>
                  <a:pt x="565104" y="0"/>
                  <a:pt x="1262194" y="0"/>
                </a:cubicBezTo>
                <a:close/>
              </a:path>
            </a:pathLst>
          </a:custGeom>
          <a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12" name="i$ľïḓé">
            <a:extLst>
              <a:ext uri="{FF2B5EF4-FFF2-40B4-BE49-F238E27FC236}">
                <a16:creationId xmlns:a16="http://schemas.microsoft.com/office/drawing/2014/main" id="{00259F8C-D99C-4E29-B819-A272FC976ACB}"/>
              </a:ext>
            </a:extLst>
          </p:cNvPr>
          <p:cNvSpPr/>
          <p:nvPr/>
        </p:nvSpPr>
        <p:spPr>
          <a:xfrm>
            <a:off x="615406" y="2761387"/>
            <a:ext cx="5176920" cy="1754326"/>
          </a:xfrm>
          <a:prstGeom prst="rect">
            <a:avLst/>
          </a:prstGeom>
          <a:solidFill>
            <a:schemeClr val="accent2">
              <a:alpha val="85000"/>
            </a:schemeClr>
          </a:solidFill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lnSpc>
                <a:spcPct val="150000"/>
              </a:lnSpc>
              <a:buSzPct val="25000"/>
            </a:pPr>
            <a:endParaRPr lang="en-US" altLang="zh-CN" sz="1400" dirty="0">
              <a:solidFill>
                <a:schemeClr val="bg2"/>
              </a:solidFill>
            </a:endParaRPr>
          </a:p>
        </p:txBody>
      </p:sp>
      <p:sp>
        <p:nvSpPr>
          <p:cNvPr id="2" name="í$1íḍê">
            <a:extLst>
              <a:ext uri="{FF2B5EF4-FFF2-40B4-BE49-F238E27FC236}">
                <a16:creationId xmlns:a16="http://schemas.microsoft.com/office/drawing/2014/main" id="{2E950333-C061-4E15-A5E9-C8BB598C3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 /</a:t>
            </a:r>
            <a:endParaRPr lang="zh-CN" altLang="en-US" dirty="0"/>
          </a:p>
        </p:txBody>
      </p:sp>
      <p:sp>
        <p:nvSpPr>
          <p:cNvPr id="17" name="í$1ïḋê">
            <a:extLst>
              <a:ext uri="{FF2B5EF4-FFF2-40B4-BE49-F238E27FC236}">
                <a16:creationId xmlns:a16="http://schemas.microsoft.com/office/drawing/2014/main" id="{614ACD0D-7B8E-4484-90F6-1DDADAAD95F5}"/>
              </a:ext>
            </a:extLst>
          </p:cNvPr>
          <p:cNvSpPr/>
          <p:nvPr/>
        </p:nvSpPr>
        <p:spPr>
          <a:xfrm>
            <a:off x="5122958" y="2441561"/>
            <a:ext cx="2395442" cy="2393977"/>
          </a:xfrm>
          <a:custGeom>
            <a:avLst/>
            <a:gdLst>
              <a:gd name="connsiteX0" fmla="*/ 539782 w 2395442"/>
              <a:gd name="connsiteY0" fmla="*/ 197891 h 2393977"/>
              <a:gd name="connsiteX1" fmla="*/ 618422 w 2395442"/>
              <a:gd name="connsiteY1" fmla="*/ 327337 h 2393977"/>
              <a:gd name="connsiteX2" fmla="*/ 838626 w 2395442"/>
              <a:gd name="connsiteY2" fmla="*/ 1196988 h 2393977"/>
              <a:gd name="connsiteX3" fmla="*/ 618422 w 2395442"/>
              <a:gd name="connsiteY3" fmla="*/ 2066640 h 2393977"/>
              <a:gd name="connsiteX4" fmla="*/ 539782 w 2395442"/>
              <a:gd name="connsiteY4" fmla="*/ 2196085 h 2393977"/>
              <a:gd name="connsiteX5" fmla="*/ 527741 w 2395442"/>
              <a:gd name="connsiteY5" fmla="*/ 2189550 h 2393977"/>
              <a:gd name="connsiteX6" fmla="*/ 0 w 2395442"/>
              <a:gd name="connsiteY6" fmla="*/ 1196988 h 2393977"/>
              <a:gd name="connsiteX7" fmla="*/ 527741 w 2395442"/>
              <a:gd name="connsiteY7" fmla="*/ 204426 h 2393977"/>
              <a:gd name="connsiteX8" fmla="*/ 1198454 w 2395442"/>
              <a:gd name="connsiteY8" fmla="*/ 0 h 2393977"/>
              <a:gd name="connsiteX9" fmla="*/ 2395442 w 2395442"/>
              <a:gd name="connsiteY9" fmla="*/ 1196989 h 2393977"/>
              <a:gd name="connsiteX10" fmla="*/ 1198454 w 2395442"/>
              <a:gd name="connsiteY10" fmla="*/ 2393977 h 2393977"/>
              <a:gd name="connsiteX11" fmla="*/ 732532 w 2395442"/>
              <a:gd name="connsiteY11" fmla="*/ 2299911 h 2393977"/>
              <a:gd name="connsiteX12" fmla="*/ 541247 w 2395442"/>
              <a:gd name="connsiteY12" fmla="*/ 2196085 h 2393977"/>
              <a:gd name="connsiteX13" fmla="*/ 619887 w 2395442"/>
              <a:gd name="connsiteY13" fmla="*/ 2066640 h 2393977"/>
              <a:gd name="connsiteX14" fmla="*/ 840091 w 2395442"/>
              <a:gd name="connsiteY14" fmla="*/ 1196989 h 2393977"/>
              <a:gd name="connsiteX15" fmla="*/ 619887 w 2395442"/>
              <a:gd name="connsiteY15" fmla="*/ 327337 h 2393977"/>
              <a:gd name="connsiteX16" fmla="*/ 541247 w 2395442"/>
              <a:gd name="connsiteY16" fmla="*/ 197892 h 2393977"/>
              <a:gd name="connsiteX17" fmla="*/ 732532 w 2395442"/>
              <a:gd name="connsiteY17" fmla="*/ 94066 h 2393977"/>
              <a:gd name="connsiteX18" fmla="*/ 1198454 w 2395442"/>
              <a:gd name="connsiteY18" fmla="*/ 0 h 2393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395442" h="2393977">
                <a:moveTo>
                  <a:pt x="539782" y="197891"/>
                </a:moveTo>
                <a:lnTo>
                  <a:pt x="618422" y="327337"/>
                </a:lnTo>
                <a:cubicBezTo>
                  <a:pt x="758856" y="585852"/>
                  <a:pt x="838626" y="882105"/>
                  <a:pt x="838626" y="1196988"/>
                </a:cubicBezTo>
                <a:cubicBezTo>
                  <a:pt x="838626" y="1511873"/>
                  <a:pt x="758856" y="1808125"/>
                  <a:pt x="618422" y="2066640"/>
                </a:cubicBezTo>
                <a:lnTo>
                  <a:pt x="539782" y="2196085"/>
                </a:lnTo>
                <a:lnTo>
                  <a:pt x="527741" y="2189550"/>
                </a:lnTo>
                <a:cubicBezTo>
                  <a:pt x="209340" y="1974443"/>
                  <a:pt x="0" y="1610164"/>
                  <a:pt x="0" y="1196988"/>
                </a:cubicBezTo>
                <a:cubicBezTo>
                  <a:pt x="0" y="783814"/>
                  <a:pt x="209340" y="419533"/>
                  <a:pt x="527741" y="204426"/>
                </a:cubicBezTo>
                <a:close/>
                <a:moveTo>
                  <a:pt x="1198454" y="0"/>
                </a:moveTo>
                <a:cubicBezTo>
                  <a:pt x="1859533" y="0"/>
                  <a:pt x="2395442" y="535910"/>
                  <a:pt x="2395442" y="1196989"/>
                </a:cubicBezTo>
                <a:cubicBezTo>
                  <a:pt x="2395442" y="1858068"/>
                  <a:pt x="1859533" y="2393977"/>
                  <a:pt x="1198454" y="2393977"/>
                </a:cubicBezTo>
                <a:cubicBezTo>
                  <a:pt x="1033184" y="2393977"/>
                  <a:pt x="875738" y="2360483"/>
                  <a:pt x="732532" y="2299911"/>
                </a:cubicBezTo>
                <a:lnTo>
                  <a:pt x="541247" y="2196085"/>
                </a:lnTo>
                <a:lnTo>
                  <a:pt x="619887" y="2066640"/>
                </a:lnTo>
                <a:cubicBezTo>
                  <a:pt x="760321" y="1808125"/>
                  <a:pt x="840091" y="1511873"/>
                  <a:pt x="840091" y="1196989"/>
                </a:cubicBezTo>
                <a:cubicBezTo>
                  <a:pt x="840091" y="882106"/>
                  <a:pt x="760321" y="585852"/>
                  <a:pt x="619887" y="327337"/>
                </a:cubicBezTo>
                <a:lnTo>
                  <a:pt x="541247" y="197892"/>
                </a:lnTo>
                <a:lnTo>
                  <a:pt x="732532" y="94066"/>
                </a:lnTo>
                <a:cubicBezTo>
                  <a:pt x="875738" y="33494"/>
                  <a:pt x="1033184" y="0"/>
                  <a:pt x="1198454" y="0"/>
                </a:cubicBezTo>
                <a:close/>
              </a:path>
            </a:pathLst>
          </a:custGeom>
          <a:blipFill>
            <a:blip r:embed="rId4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3765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/>
          </a:p>
        </p:txBody>
      </p:sp>
      <p:sp>
        <p:nvSpPr>
          <p:cNvPr id="9" name="îŝḻîḍê">
            <a:extLst>
              <a:ext uri="{FF2B5EF4-FFF2-40B4-BE49-F238E27FC236}">
                <a16:creationId xmlns:a16="http://schemas.microsoft.com/office/drawing/2014/main" id="{21C1E870-E7B3-415B-A4BE-008C9C46FB44}"/>
              </a:ext>
            </a:extLst>
          </p:cNvPr>
          <p:cNvSpPr txBox="1"/>
          <p:nvPr/>
        </p:nvSpPr>
        <p:spPr>
          <a:xfrm>
            <a:off x="733011" y="2923400"/>
            <a:ext cx="4504781" cy="1345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altLang="zh-CN" sz="1400" dirty="0">
                <a:solidFill>
                  <a:schemeClr val="bg2"/>
                </a:solidFill>
              </a:rPr>
              <a:t>Unified fonts make reading more fluent.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altLang="zh-CN" sz="1400" dirty="0">
                <a:solidFill>
                  <a:schemeClr val="bg2"/>
                </a:solidFill>
              </a:rPr>
              <a:t>Theme color makes PPT more convenient to change.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altLang="zh-CN" sz="1400" dirty="0">
                <a:solidFill>
                  <a:schemeClr val="bg2"/>
                </a:solidFill>
              </a:rPr>
              <a:t>Adjust the spacing to  adapt to Chinese typesetting, use the reference line in PPT.</a:t>
            </a:r>
          </a:p>
        </p:txBody>
      </p:sp>
    </p:spTree>
    <p:extLst>
      <p:ext uri="{BB962C8B-B14F-4D97-AF65-F5344CB8AC3E}">
        <p14:creationId xmlns:p14="http://schemas.microsoft.com/office/powerpoint/2010/main" val="10377512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ś1îḍ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îšlïḑê">
            <a:extLst>
              <a:ext uri="{FF2B5EF4-FFF2-40B4-BE49-F238E27FC236}">
                <a16:creationId xmlns:a16="http://schemas.microsoft.com/office/drawing/2014/main" id="{9E84A724-7361-47E3-9615-7968F3ECE284}"/>
              </a:ext>
            </a:extLst>
          </p:cNvPr>
          <p:cNvSpPr/>
          <p:nvPr/>
        </p:nvSpPr>
        <p:spPr bwMode="auto">
          <a:xfrm>
            <a:off x="2991032" y="2725160"/>
            <a:ext cx="6153983" cy="2096078"/>
          </a:xfrm>
          <a:custGeom>
            <a:avLst/>
            <a:gdLst>
              <a:gd name="connsiteX0" fmla="*/ 1101409 w 8979539"/>
              <a:gd name="connsiteY0" fmla="*/ 0 h 3058477"/>
              <a:gd name="connsiteX1" fmla="*/ 2202818 w 8979539"/>
              <a:gd name="connsiteY1" fmla="*/ 1101409 h 3058477"/>
              <a:gd name="connsiteX2" fmla="*/ 2180441 w 8979539"/>
              <a:gd name="connsiteY2" fmla="*/ 1323381 h 3058477"/>
              <a:gd name="connsiteX3" fmla="*/ 2117279 w 8979539"/>
              <a:gd name="connsiteY3" fmla="*/ 1526857 h 3058477"/>
              <a:gd name="connsiteX4" fmla="*/ 2117764 w 8979539"/>
              <a:gd name="connsiteY4" fmla="*/ 1526857 h 3058477"/>
              <a:gd name="connsiteX5" fmla="*/ 2116631 w 8979539"/>
              <a:gd name="connsiteY5" fmla="*/ 1528944 h 3058477"/>
              <a:gd name="connsiteX6" fmla="*/ 2116264 w 8979539"/>
              <a:gd name="connsiteY6" fmla="*/ 1530127 h 3058477"/>
              <a:gd name="connsiteX7" fmla="*/ 2115545 w 8979539"/>
              <a:gd name="connsiteY7" fmla="*/ 1531620 h 3058477"/>
              <a:gd name="connsiteX8" fmla="*/ 2115179 w 8979539"/>
              <a:gd name="connsiteY8" fmla="*/ 1531620 h 3058477"/>
              <a:gd name="connsiteX9" fmla="*/ 2054004 w 8979539"/>
              <a:gd name="connsiteY9" fmla="*/ 1644327 h 3058477"/>
              <a:gd name="connsiteX10" fmla="*/ 1990864 w 8979539"/>
              <a:gd name="connsiteY10" fmla="*/ 1957068 h 3058477"/>
              <a:gd name="connsiteX11" fmla="*/ 2794320 w 8979539"/>
              <a:gd name="connsiteY11" fmla="*/ 2760524 h 3058477"/>
              <a:gd name="connsiteX12" fmla="*/ 3597776 w 8979539"/>
              <a:gd name="connsiteY12" fmla="*/ 1957068 h 3058477"/>
              <a:gd name="connsiteX13" fmla="*/ 3534637 w 8979539"/>
              <a:gd name="connsiteY13" fmla="*/ 1644327 h 3058477"/>
              <a:gd name="connsiteX14" fmla="*/ 3473461 w 8979539"/>
              <a:gd name="connsiteY14" fmla="*/ 1531620 h 3058477"/>
              <a:gd name="connsiteX15" fmla="*/ 3471825 w 8979539"/>
              <a:gd name="connsiteY15" fmla="*/ 1531620 h 3058477"/>
              <a:gd name="connsiteX16" fmla="*/ 3471105 w 8979539"/>
              <a:gd name="connsiteY16" fmla="*/ 1530127 h 3058477"/>
              <a:gd name="connsiteX17" fmla="*/ 3384551 w 8979539"/>
              <a:gd name="connsiteY17" fmla="*/ 1101409 h 3058477"/>
              <a:gd name="connsiteX18" fmla="*/ 4485960 w 8979539"/>
              <a:gd name="connsiteY18" fmla="*/ 0 h 3058477"/>
              <a:gd name="connsiteX19" fmla="*/ 5587369 w 8979539"/>
              <a:gd name="connsiteY19" fmla="*/ 1101409 h 3058477"/>
              <a:gd name="connsiteX20" fmla="*/ 5564992 w 8979539"/>
              <a:gd name="connsiteY20" fmla="*/ 1323381 h 3058477"/>
              <a:gd name="connsiteX21" fmla="*/ 5501830 w 8979539"/>
              <a:gd name="connsiteY21" fmla="*/ 1526857 h 3058477"/>
              <a:gd name="connsiteX22" fmla="*/ 5505489 w 8979539"/>
              <a:gd name="connsiteY22" fmla="*/ 1526857 h 3058477"/>
              <a:gd name="connsiteX23" fmla="*/ 5441729 w 8979539"/>
              <a:gd name="connsiteY23" fmla="*/ 1644327 h 3058477"/>
              <a:gd name="connsiteX24" fmla="*/ 5378589 w 8979539"/>
              <a:gd name="connsiteY24" fmla="*/ 1957068 h 3058477"/>
              <a:gd name="connsiteX25" fmla="*/ 6182045 w 8979539"/>
              <a:gd name="connsiteY25" fmla="*/ 2760524 h 3058477"/>
              <a:gd name="connsiteX26" fmla="*/ 6985501 w 8979539"/>
              <a:gd name="connsiteY26" fmla="*/ 1957068 h 3058477"/>
              <a:gd name="connsiteX27" fmla="*/ 6922362 w 8979539"/>
              <a:gd name="connsiteY27" fmla="*/ 1644327 h 3058477"/>
              <a:gd name="connsiteX28" fmla="*/ 6858601 w 8979539"/>
              <a:gd name="connsiteY28" fmla="*/ 1526857 h 3058477"/>
              <a:gd name="connsiteX29" fmla="*/ 6862260 w 8979539"/>
              <a:gd name="connsiteY29" fmla="*/ 1526857 h 3058477"/>
              <a:gd name="connsiteX30" fmla="*/ 6799098 w 8979539"/>
              <a:gd name="connsiteY30" fmla="*/ 1323381 h 3058477"/>
              <a:gd name="connsiteX31" fmla="*/ 6776721 w 8979539"/>
              <a:gd name="connsiteY31" fmla="*/ 1101409 h 3058477"/>
              <a:gd name="connsiteX32" fmla="*/ 7878130 w 8979539"/>
              <a:gd name="connsiteY32" fmla="*/ 0 h 3058477"/>
              <a:gd name="connsiteX33" fmla="*/ 8979539 w 8979539"/>
              <a:gd name="connsiteY33" fmla="*/ 1101409 h 3058477"/>
              <a:gd name="connsiteX34" fmla="*/ 8892985 w 8979539"/>
              <a:gd name="connsiteY34" fmla="*/ 1530127 h 3058477"/>
              <a:gd name="connsiteX35" fmla="*/ 8892266 w 8979539"/>
              <a:gd name="connsiteY35" fmla="*/ 1531620 h 3058477"/>
              <a:gd name="connsiteX36" fmla="*/ 8554686 w 8979539"/>
              <a:gd name="connsiteY36" fmla="*/ 1531620 h 3058477"/>
              <a:gd name="connsiteX37" fmla="*/ 8618447 w 8979539"/>
              <a:gd name="connsiteY37" fmla="*/ 1414150 h 3058477"/>
              <a:gd name="connsiteX38" fmla="*/ 8681586 w 8979539"/>
              <a:gd name="connsiteY38" fmla="*/ 1101409 h 3058477"/>
              <a:gd name="connsiteX39" fmla="*/ 7878130 w 8979539"/>
              <a:gd name="connsiteY39" fmla="*/ 297953 h 3058477"/>
              <a:gd name="connsiteX40" fmla="*/ 7074674 w 8979539"/>
              <a:gd name="connsiteY40" fmla="*/ 1101409 h 3058477"/>
              <a:gd name="connsiteX41" fmla="*/ 7137814 w 8979539"/>
              <a:gd name="connsiteY41" fmla="*/ 1414150 h 3058477"/>
              <a:gd name="connsiteX42" fmla="*/ 7201574 w 8979539"/>
              <a:gd name="connsiteY42" fmla="*/ 1531620 h 3058477"/>
              <a:gd name="connsiteX43" fmla="*/ 7197915 w 8979539"/>
              <a:gd name="connsiteY43" fmla="*/ 1531620 h 3058477"/>
              <a:gd name="connsiteX44" fmla="*/ 7261077 w 8979539"/>
              <a:gd name="connsiteY44" fmla="*/ 1735096 h 3058477"/>
              <a:gd name="connsiteX45" fmla="*/ 7283454 w 8979539"/>
              <a:gd name="connsiteY45" fmla="*/ 1957068 h 3058477"/>
              <a:gd name="connsiteX46" fmla="*/ 6182045 w 8979539"/>
              <a:gd name="connsiteY46" fmla="*/ 3058477 h 3058477"/>
              <a:gd name="connsiteX47" fmla="*/ 5080636 w 8979539"/>
              <a:gd name="connsiteY47" fmla="*/ 1957068 h 3058477"/>
              <a:gd name="connsiteX48" fmla="*/ 5103012 w 8979539"/>
              <a:gd name="connsiteY48" fmla="*/ 1735096 h 3058477"/>
              <a:gd name="connsiteX49" fmla="*/ 5166175 w 8979539"/>
              <a:gd name="connsiteY49" fmla="*/ 1531620 h 3058477"/>
              <a:gd name="connsiteX50" fmla="*/ 5162516 w 8979539"/>
              <a:gd name="connsiteY50" fmla="*/ 1531620 h 3058477"/>
              <a:gd name="connsiteX51" fmla="*/ 5226277 w 8979539"/>
              <a:gd name="connsiteY51" fmla="*/ 1414150 h 3058477"/>
              <a:gd name="connsiteX52" fmla="*/ 5289416 w 8979539"/>
              <a:gd name="connsiteY52" fmla="*/ 1101409 h 3058477"/>
              <a:gd name="connsiteX53" fmla="*/ 4485960 w 8979539"/>
              <a:gd name="connsiteY53" fmla="*/ 297953 h 3058477"/>
              <a:gd name="connsiteX54" fmla="*/ 3682504 w 8979539"/>
              <a:gd name="connsiteY54" fmla="*/ 1101409 h 3058477"/>
              <a:gd name="connsiteX55" fmla="*/ 3745644 w 8979539"/>
              <a:gd name="connsiteY55" fmla="*/ 1414150 h 3058477"/>
              <a:gd name="connsiteX56" fmla="*/ 3806819 w 8979539"/>
              <a:gd name="connsiteY56" fmla="*/ 1526857 h 3058477"/>
              <a:gd name="connsiteX57" fmla="*/ 3808456 w 8979539"/>
              <a:gd name="connsiteY57" fmla="*/ 1526857 h 3058477"/>
              <a:gd name="connsiteX58" fmla="*/ 3809175 w 8979539"/>
              <a:gd name="connsiteY58" fmla="*/ 1528350 h 3058477"/>
              <a:gd name="connsiteX59" fmla="*/ 3895729 w 8979539"/>
              <a:gd name="connsiteY59" fmla="*/ 1957068 h 3058477"/>
              <a:gd name="connsiteX60" fmla="*/ 2794320 w 8979539"/>
              <a:gd name="connsiteY60" fmla="*/ 3058477 h 3058477"/>
              <a:gd name="connsiteX61" fmla="*/ 1692911 w 8979539"/>
              <a:gd name="connsiteY61" fmla="*/ 1957068 h 3058477"/>
              <a:gd name="connsiteX62" fmla="*/ 1715288 w 8979539"/>
              <a:gd name="connsiteY62" fmla="*/ 1735096 h 3058477"/>
              <a:gd name="connsiteX63" fmla="*/ 1778450 w 8979539"/>
              <a:gd name="connsiteY63" fmla="*/ 1531620 h 3058477"/>
              <a:gd name="connsiteX64" fmla="*/ 1777965 w 8979539"/>
              <a:gd name="connsiteY64" fmla="*/ 1531620 h 3058477"/>
              <a:gd name="connsiteX65" fmla="*/ 1779098 w 8979539"/>
              <a:gd name="connsiteY65" fmla="*/ 1529533 h 3058477"/>
              <a:gd name="connsiteX66" fmla="*/ 1779465 w 8979539"/>
              <a:gd name="connsiteY66" fmla="*/ 1528350 h 3058477"/>
              <a:gd name="connsiteX67" fmla="*/ 1780185 w 8979539"/>
              <a:gd name="connsiteY67" fmla="*/ 1526857 h 3058477"/>
              <a:gd name="connsiteX68" fmla="*/ 1780550 w 8979539"/>
              <a:gd name="connsiteY68" fmla="*/ 1526857 h 3058477"/>
              <a:gd name="connsiteX69" fmla="*/ 1841726 w 8979539"/>
              <a:gd name="connsiteY69" fmla="*/ 1414150 h 3058477"/>
              <a:gd name="connsiteX70" fmla="*/ 1904865 w 8979539"/>
              <a:gd name="connsiteY70" fmla="*/ 1101409 h 3058477"/>
              <a:gd name="connsiteX71" fmla="*/ 1101409 w 8979539"/>
              <a:gd name="connsiteY71" fmla="*/ 297953 h 3058477"/>
              <a:gd name="connsiteX72" fmla="*/ 297953 w 8979539"/>
              <a:gd name="connsiteY72" fmla="*/ 1101409 h 3058477"/>
              <a:gd name="connsiteX73" fmla="*/ 361093 w 8979539"/>
              <a:gd name="connsiteY73" fmla="*/ 1414150 h 3058477"/>
              <a:gd name="connsiteX74" fmla="*/ 424853 w 8979539"/>
              <a:gd name="connsiteY74" fmla="*/ 1531620 h 3058477"/>
              <a:gd name="connsiteX75" fmla="*/ 87274 w 8979539"/>
              <a:gd name="connsiteY75" fmla="*/ 1531620 h 3058477"/>
              <a:gd name="connsiteX76" fmla="*/ 86554 w 8979539"/>
              <a:gd name="connsiteY76" fmla="*/ 1530127 h 3058477"/>
              <a:gd name="connsiteX77" fmla="*/ 0 w 8979539"/>
              <a:gd name="connsiteY77" fmla="*/ 1101409 h 3058477"/>
              <a:gd name="connsiteX78" fmla="*/ 1101409 w 8979539"/>
              <a:gd name="connsiteY78" fmla="*/ 0 h 3058477"/>
              <a:gd name="connsiteX0-1" fmla="*/ 1101409 w 8979539"/>
              <a:gd name="connsiteY0-2" fmla="*/ 0 h 3058477"/>
              <a:gd name="connsiteX1-3" fmla="*/ 2202818 w 8979539"/>
              <a:gd name="connsiteY1-4" fmla="*/ 1101409 h 3058477"/>
              <a:gd name="connsiteX2-5" fmla="*/ 2180441 w 8979539"/>
              <a:gd name="connsiteY2-6" fmla="*/ 1323381 h 3058477"/>
              <a:gd name="connsiteX3-7" fmla="*/ 2117279 w 8979539"/>
              <a:gd name="connsiteY3-8" fmla="*/ 1526857 h 3058477"/>
              <a:gd name="connsiteX4-9" fmla="*/ 2117764 w 8979539"/>
              <a:gd name="connsiteY4-10" fmla="*/ 1526857 h 3058477"/>
              <a:gd name="connsiteX5-11" fmla="*/ 2116631 w 8979539"/>
              <a:gd name="connsiteY5-12" fmla="*/ 1528944 h 3058477"/>
              <a:gd name="connsiteX6-13" fmla="*/ 2116264 w 8979539"/>
              <a:gd name="connsiteY6-14" fmla="*/ 1530127 h 3058477"/>
              <a:gd name="connsiteX7-15" fmla="*/ 2115545 w 8979539"/>
              <a:gd name="connsiteY7-16" fmla="*/ 1531620 h 3058477"/>
              <a:gd name="connsiteX8-17" fmla="*/ 2115179 w 8979539"/>
              <a:gd name="connsiteY8-18" fmla="*/ 1531620 h 3058477"/>
              <a:gd name="connsiteX9-19" fmla="*/ 2054004 w 8979539"/>
              <a:gd name="connsiteY9-20" fmla="*/ 1644327 h 3058477"/>
              <a:gd name="connsiteX10-21" fmla="*/ 1990864 w 8979539"/>
              <a:gd name="connsiteY10-22" fmla="*/ 1957068 h 3058477"/>
              <a:gd name="connsiteX11-23" fmla="*/ 2794320 w 8979539"/>
              <a:gd name="connsiteY11-24" fmla="*/ 2760524 h 3058477"/>
              <a:gd name="connsiteX12-25" fmla="*/ 3597776 w 8979539"/>
              <a:gd name="connsiteY12-26" fmla="*/ 1957068 h 3058477"/>
              <a:gd name="connsiteX13-27" fmla="*/ 3534637 w 8979539"/>
              <a:gd name="connsiteY13-28" fmla="*/ 1644327 h 3058477"/>
              <a:gd name="connsiteX14-29" fmla="*/ 3473461 w 8979539"/>
              <a:gd name="connsiteY14-30" fmla="*/ 1531620 h 3058477"/>
              <a:gd name="connsiteX15-31" fmla="*/ 3471825 w 8979539"/>
              <a:gd name="connsiteY15-32" fmla="*/ 1531620 h 3058477"/>
              <a:gd name="connsiteX16-33" fmla="*/ 3471105 w 8979539"/>
              <a:gd name="connsiteY16-34" fmla="*/ 1530127 h 3058477"/>
              <a:gd name="connsiteX17-35" fmla="*/ 3384551 w 8979539"/>
              <a:gd name="connsiteY17-36" fmla="*/ 1101409 h 3058477"/>
              <a:gd name="connsiteX18-37" fmla="*/ 4485960 w 8979539"/>
              <a:gd name="connsiteY18-38" fmla="*/ 0 h 3058477"/>
              <a:gd name="connsiteX19-39" fmla="*/ 5587369 w 8979539"/>
              <a:gd name="connsiteY19-40" fmla="*/ 1101409 h 3058477"/>
              <a:gd name="connsiteX20-41" fmla="*/ 5564992 w 8979539"/>
              <a:gd name="connsiteY20-42" fmla="*/ 1323381 h 3058477"/>
              <a:gd name="connsiteX21-43" fmla="*/ 5501830 w 8979539"/>
              <a:gd name="connsiteY21-44" fmla="*/ 1526857 h 3058477"/>
              <a:gd name="connsiteX22-45" fmla="*/ 5505489 w 8979539"/>
              <a:gd name="connsiteY22-46" fmla="*/ 1526857 h 3058477"/>
              <a:gd name="connsiteX23-47" fmla="*/ 5441729 w 8979539"/>
              <a:gd name="connsiteY23-48" fmla="*/ 1644327 h 3058477"/>
              <a:gd name="connsiteX24-49" fmla="*/ 5378589 w 8979539"/>
              <a:gd name="connsiteY24-50" fmla="*/ 1957068 h 3058477"/>
              <a:gd name="connsiteX25-51" fmla="*/ 6182045 w 8979539"/>
              <a:gd name="connsiteY25-52" fmla="*/ 2760524 h 3058477"/>
              <a:gd name="connsiteX26-53" fmla="*/ 6985501 w 8979539"/>
              <a:gd name="connsiteY26-54" fmla="*/ 1957068 h 3058477"/>
              <a:gd name="connsiteX27-55" fmla="*/ 6922362 w 8979539"/>
              <a:gd name="connsiteY27-56" fmla="*/ 1644327 h 3058477"/>
              <a:gd name="connsiteX28-57" fmla="*/ 6858601 w 8979539"/>
              <a:gd name="connsiteY28-58" fmla="*/ 1526857 h 3058477"/>
              <a:gd name="connsiteX29-59" fmla="*/ 6862260 w 8979539"/>
              <a:gd name="connsiteY29-60" fmla="*/ 1526857 h 3058477"/>
              <a:gd name="connsiteX30-61" fmla="*/ 6799098 w 8979539"/>
              <a:gd name="connsiteY30-62" fmla="*/ 1323381 h 3058477"/>
              <a:gd name="connsiteX31-63" fmla="*/ 6776721 w 8979539"/>
              <a:gd name="connsiteY31-64" fmla="*/ 1101409 h 3058477"/>
              <a:gd name="connsiteX32-65" fmla="*/ 7878130 w 8979539"/>
              <a:gd name="connsiteY32-66" fmla="*/ 0 h 3058477"/>
              <a:gd name="connsiteX33-67" fmla="*/ 8979539 w 8979539"/>
              <a:gd name="connsiteY33-68" fmla="*/ 1101409 h 3058477"/>
              <a:gd name="connsiteX34-69" fmla="*/ 8892985 w 8979539"/>
              <a:gd name="connsiteY34-70" fmla="*/ 1530127 h 3058477"/>
              <a:gd name="connsiteX35-71" fmla="*/ 8892266 w 8979539"/>
              <a:gd name="connsiteY35-72" fmla="*/ 1531620 h 3058477"/>
              <a:gd name="connsiteX36-73" fmla="*/ 8554686 w 8979539"/>
              <a:gd name="connsiteY36-74" fmla="*/ 1531620 h 3058477"/>
              <a:gd name="connsiteX37-75" fmla="*/ 8618447 w 8979539"/>
              <a:gd name="connsiteY37-76" fmla="*/ 1414150 h 3058477"/>
              <a:gd name="connsiteX38-77" fmla="*/ 8681586 w 8979539"/>
              <a:gd name="connsiteY38-78" fmla="*/ 1101409 h 3058477"/>
              <a:gd name="connsiteX39-79" fmla="*/ 7878130 w 8979539"/>
              <a:gd name="connsiteY39-80" fmla="*/ 297953 h 3058477"/>
              <a:gd name="connsiteX40-81" fmla="*/ 7074674 w 8979539"/>
              <a:gd name="connsiteY40-82" fmla="*/ 1101409 h 3058477"/>
              <a:gd name="connsiteX41-83" fmla="*/ 7137814 w 8979539"/>
              <a:gd name="connsiteY41-84" fmla="*/ 1414150 h 3058477"/>
              <a:gd name="connsiteX42-85" fmla="*/ 7201574 w 8979539"/>
              <a:gd name="connsiteY42-86" fmla="*/ 1531620 h 3058477"/>
              <a:gd name="connsiteX43-87" fmla="*/ 7197915 w 8979539"/>
              <a:gd name="connsiteY43-88" fmla="*/ 1531620 h 3058477"/>
              <a:gd name="connsiteX44-89" fmla="*/ 7261077 w 8979539"/>
              <a:gd name="connsiteY44-90" fmla="*/ 1735096 h 3058477"/>
              <a:gd name="connsiteX45-91" fmla="*/ 7283454 w 8979539"/>
              <a:gd name="connsiteY45-92" fmla="*/ 1957068 h 3058477"/>
              <a:gd name="connsiteX46-93" fmla="*/ 6182045 w 8979539"/>
              <a:gd name="connsiteY46-94" fmla="*/ 3058477 h 3058477"/>
              <a:gd name="connsiteX47-95" fmla="*/ 5080636 w 8979539"/>
              <a:gd name="connsiteY47-96" fmla="*/ 1957068 h 3058477"/>
              <a:gd name="connsiteX48-97" fmla="*/ 5103012 w 8979539"/>
              <a:gd name="connsiteY48-98" fmla="*/ 1735096 h 3058477"/>
              <a:gd name="connsiteX49-99" fmla="*/ 5166175 w 8979539"/>
              <a:gd name="connsiteY49-100" fmla="*/ 1531620 h 3058477"/>
              <a:gd name="connsiteX50-101" fmla="*/ 5162516 w 8979539"/>
              <a:gd name="connsiteY50-102" fmla="*/ 1531620 h 3058477"/>
              <a:gd name="connsiteX51-103" fmla="*/ 5226277 w 8979539"/>
              <a:gd name="connsiteY51-104" fmla="*/ 1414150 h 3058477"/>
              <a:gd name="connsiteX52-105" fmla="*/ 5289416 w 8979539"/>
              <a:gd name="connsiteY52-106" fmla="*/ 1101409 h 3058477"/>
              <a:gd name="connsiteX53-107" fmla="*/ 4485960 w 8979539"/>
              <a:gd name="connsiteY53-108" fmla="*/ 297953 h 3058477"/>
              <a:gd name="connsiteX54-109" fmla="*/ 3682504 w 8979539"/>
              <a:gd name="connsiteY54-110" fmla="*/ 1101409 h 3058477"/>
              <a:gd name="connsiteX55-111" fmla="*/ 3745644 w 8979539"/>
              <a:gd name="connsiteY55-112" fmla="*/ 1414150 h 3058477"/>
              <a:gd name="connsiteX56-113" fmla="*/ 3806819 w 8979539"/>
              <a:gd name="connsiteY56-114" fmla="*/ 1526857 h 3058477"/>
              <a:gd name="connsiteX57-115" fmla="*/ 3808456 w 8979539"/>
              <a:gd name="connsiteY57-116" fmla="*/ 1526857 h 3058477"/>
              <a:gd name="connsiteX58-117" fmla="*/ 3809175 w 8979539"/>
              <a:gd name="connsiteY58-118" fmla="*/ 1528350 h 3058477"/>
              <a:gd name="connsiteX59-119" fmla="*/ 3895729 w 8979539"/>
              <a:gd name="connsiteY59-120" fmla="*/ 1957068 h 3058477"/>
              <a:gd name="connsiteX60-121" fmla="*/ 2794320 w 8979539"/>
              <a:gd name="connsiteY60-122" fmla="*/ 3058477 h 3058477"/>
              <a:gd name="connsiteX61-123" fmla="*/ 1692911 w 8979539"/>
              <a:gd name="connsiteY61-124" fmla="*/ 1957068 h 3058477"/>
              <a:gd name="connsiteX62-125" fmla="*/ 1715288 w 8979539"/>
              <a:gd name="connsiteY62-126" fmla="*/ 1735096 h 3058477"/>
              <a:gd name="connsiteX63-127" fmla="*/ 1778450 w 8979539"/>
              <a:gd name="connsiteY63-128" fmla="*/ 1531620 h 3058477"/>
              <a:gd name="connsiteX64-129" fmla="*/ 1777965 w 8979539"/>
              <a:gd name="connsiteY64-130" fmla="*/ 1531620 h 3058477"/>
              <a:gd name="connsiteX65-131" fmla="*/ 1779098 w 8979539"/>
              <a:gd name="connsiteY65-132" fmla="*/ 1529533 h 3058477"/>
              <a:gd name="connsiteX66-133" fmla="*/ 1779465 w 8979539"/>
              <a:gd name="connsiteY66-134" fmla="*/ 1528350 h 3058477"/>
              <a:gd name="connsiteX67-135" fmla="*/ 1780185 w 8979539"/>
              <a:gd name="connsiteY67-136" fmla="*/ 1526857 h 3058477"/>
              <a:gd name="connsiteX68-137" fmla="*/ 1841726 w 8979539"/>
              <a:gd name="connsiteY68-138" fmla="*/ 1414150 h 3058477"/>
              <a:gd name="connsiteX69-139" fmla="*/ 1904865 w 8979539"/>
              <a:gd name="connsiteY69-140" fmla="*/ 1101409 h 3058477"/>
              <a:gd name="connsiteX70-141" fmla="*/ 1101409 w 8979539"/>
              <a:gd name="connsiteY70-142" fmla="*/ 297953 h 3058477"/>
              <a:gd name="connsiteX71-143" fmla="*/ 297953 w 8979539"/>
              <a:gd name="connsiteY71-144" fmla="*/ 1101409 h 3058477"/>
              <a:gd name="connsiteX72-145" fmla="*/ 361093 w 8979539"/>
              <a:gd name="connsiteY72-146" fmla="*/ 1414150 h 3058477"/>
              <a:gd name="connsiteX73-147" fmla="*/ 424853 w 8979539"/>
              <a:gd name="connsiteY73-148" fmla="*/ 1531620 h 3058477"/>
              <a:gd name="connsiteX74-149" fmla="*/ 87274 w 8979539"/>
              <a:gd name="connsiteY74-150" fmla="*/ 1531620 h 3058477"/>
              <a:gd name="connsiteX75-151" fmla="*/ 86554 w 8979539"/>
              <a:gd name="connsiteY75-152" fmla="*/ 1530127 h 3058477"/>
              <a:gd name="connsiteX76-153" fmla="*/ 0 w 8979539"/>
              <a:gd name="connsiteY76-154" fmla="*/ 1101409 h 3058477"/>
              <a:gd name="connsiteX77-155" fmla="*/ 1101409 w 8979539"/>
              <a:gd name="connsiteY77-156" fmla="*/ 0 h 3058477"/>
              <a:gd name="connsiteX0-157" fmla="*/ 1101409 w 8979539"/>
              <a:gd name="connsiteY0-158" fmla="*/ 0 h 3058477"/>
              <a:gd name="connsiteX1-159" fmla="*/ 2202818 w 8979539"/>
              <a:gd name="connsiteY1-160" fmla="*/ 1101409 h 3058477"/>
              <a:gd name="connsiteX2-161" fmla="*/ 2180441 w 8979539"/>
              <a:gd name="connsiteY2-162" fmla="*/ 1323381 h 3058477"/>
              <a:gd name="connsiteX3-163" fmla="*/ 2117279 w 8979539"/>
              <a:gd name="connsiteY3-164" fmla="*/ 1526857 h 3058477"/>
              <a:gd name="connsiteX4-165" fmla="*/ 2117764 w 8979539"/>
              <a:gd name="connsiteY4-166" fmla="*/ 1526857 h 3058477"/>
              <a:gd name="connsiteX5-167" fmla="*/ 2116631 w 8979539"/>
              <a:gd name="connsiteY5-168" fmla="*/ 1528944 h 3058477"/>
              <a:gd name="connsiteX6-169" fmla="*/ 2116264 w 8979539"/>
              <a:gd name="connsiteY6-170" fmla="*/ 1530127 h 3058477"/>
              <a:gd name="connsiteX7-171" fmla="*/ 2115545 w 8979539"/>
              <a:gd name="connsiteY7-172" fmla="*/ 1531620 h 3058477"/>
              <a:gd name="connsiteX8-173" fmla="*/ 2115179 w 8979539"/>
              <a:gd name="connsiteY8-174" fmla="*/ 1531620 h 3058477"/>
              <a:gd name="connsiteX9-175" fmla="*/ 2054004 w 8979539"/>
              <a:gd name="connsiteY9-176" fmla="*/ 1644327 h 3058477"/>
              <a:gd name="connsiteX10-177" fmla="*/ 1990864 w 8979539"/>
              <a:gd name="connsiteY10-178" fmla="*/ 1957068 h 3058477"/>
              <a:gd name="connsiteX11-179" fmla="*/ 2794320 w 8979539"/>
              <a:gd name="connsiteY11-180" fmla="*/ 2760524 h 3058477"/>
              <a:gd name="connsiteX12-181" fmla="*/ 3597776 w 8979539"/>
              <a:gd name="connsiteY12-182" fmla="*/ 1957068 h 3058477"/>
              <a:gd name="connsiteX13-183" fmla="*/ 3534637 w 8979539"/>
              <a:gd name="connsiteY13-184" fmla="*/ 1644327 h 3058477"/>
              <a:gd name="connsiteX14-185" fmla="*/ 3473461 w 8979539"/>
              <a:gd name="connsiteY14-186" fmla="*/ 1531620 h 3058477"/>
              <a:gd name="connsiteX15-187" fmla="*/ 3471825 w 8979539"/>
              <a:gd name="connsiteY15-188" fmla="*/ 1531620 h 3058477"/>
              <a:gd name="connsiteX16-189" fmla="*/ 3471105 w 8979539"/>
              <a:gd name="connsiteY16-190" fmla="*/ 1530127 h 3058477"/>
              <a:gd name="connsiteX17-191" fmla="*/ 3384551 w 8979539"/>
              <a:gd name="connsiteY17-192" fmla="*/ 1101409 h 3058477"/>
              <a:gd name="connsiteX18-193" fmla="*/ 4485960 w 8979539"/>
              <a:gd name="connsiteY18-194" fmla="*/ 0 h 3058477"/>
              <a:gd name="connsiteX19-195" fmla="*/ 5587369 w 8979539"/>
              <a:gd name="connsiteY19-196" fmla="*/ 1101409 h 3058477"/>
              <a:gd name="connsiteX20-197" fmla="*/ 5564992 w 8979539"/>
              <a:gd name="connsiteY20-198" fmla="*/ 1323381 h 3058477"/>
              <a:gd name="connsiteX21-199" fmla="*/ 5501830 w 8979539"/>
              <a:gd name="connsiteY21-200" fmla="*/ 1526857 h 3058477"/>
              <a:gd name="connsiteX22-201" fmla="*/ 5505489 w 8979539"/>
              <a:gd name="connsiteY22-202" fmla="*/ 1526857 h 3058477"/>
              <a:gd name="connsiteX23-203" fmla="*/ 5441729 w 8979539"/>
              <a:gd name="connsiteY23-204" fmla="*/ 1644327 h 3058477"/>
              <a:gd name="connsiteX24-205" fmla="*/ 5378589 w 8979539"/>
              <a:gd name="connsiteY24-206" fmla="*/ 1957068 h 3058477"/>
              <a:gd name="connsiteX25-207" fmla="*/ 6182045 w 8979539"/>
              <a:gd name="connsiteY25-208" fmla="*/ 2760524 h 3058477"/>
              <a:gd name="connsiteX26-209" fmla="*/ 6985501 w 8979539"/>
              <a:gd name="connsiteY26-210" fmla="*/ 1957068 h 3058477"/>
              <a:gd name="connsiteX27-211" fmla="*/ 6922362 w 8979539"/>
              <a:gd name="connsiteY27-212" fmla="*/ 1644327 h 3058477"/>
              <a:gd name="connsiteX28-213" fmla="*/ 6858601 w 8979539"/>
              <a:gd name="connsiteY28-214" fmla="*/ 1526857 h 3058477"/>
              <a:gd name="connsiteX29-215" fmla="*/ 6862260 w 8979539"/>
              <a:gd name="connsiteY29-216" fmla="*/ 1526857 h 3058477"/>
              <a:gd name="connsiteX30-217" fmla="*/ 6799098 w 8979539"/>
              <a:gd name="connsiteY30-218" fmla="*/ 1323381 h 3058477"/>
              <a:gd name="connsiteX31-219" fmla="*/ 6776721 w 8979539"/>
              <a:gd name="connsiteY31-220" fmla="*/ 1101409 h 3058477"/>
              <a:gd name="connsiteX32-221" fmla="*/ 7878130 w 8979539"/>
              <a:gd name="connsiteY32-222" fmla="*/ 0 h 3058477"/>
              <a:gd name="connsiteX33-223" fmla="*/ 8979539 w 8979539"/>
              <a:gd name="connsiteY33-224" fmla="*/ 1101409 h 3058477"/>
              <a:gd name="connsiteX34-225" fmla="*/ 8892985 w 8979539"/>
              <a:gd name="connsiteY34-226" fmla="*/ 1530127 h 3058477"/>
              <a:gd name="connsiteX35-227" fmla="*/ 8892266 w 8979539"/>
              <a:gd name="connsiteY35-228" fmla="*/ 1531620 h 3058477"/>
              <a:gd name="connsiteX36-229" fmla="*/ 8554686 w 8979539"/>
              <a:gd name="connsiteY36-230" fmla="*/ 1531620 h 3058477"/>
              <a:gd name="connsiteX37-231" fmla="*/ 8618447 w 8979539"/>
              <a:gd name="connsiteY37-232" fmla="*/ 1414150 h 3058477"/>
              <a:gd name="connsiteX38-233" fmla="*/ 8681586 w 8979539"/>
              <a:gd name="connsiteY38-234" fmla="*/ 1101409 h 3058477"/>
              <a:gd name="connsiteX39-235" fmla="*/ 7878130 w 8979539"/>
              <a:gd name="connsiteY39-236" fmla="*/ 297953 h 3058477"/>
              <a:gd name="connsiteX40-237" fmla="*/ 7074674 w 8979539"/>
              <a:gd name="connsiteY40-238" fmla="*/ 1101409 h 3058477"/>
              <a:gd name="connsiteX41-239" fmla="*/ 7137814 w 8979539"/>
              <a:gd name="connsiteY41-240" fmla="*/ 1414150 h 3058477"/>
              <a:gd name="connsiteX42-241" fmla="*/ 7201574 w 8979539"/>
              <a:gd name="connsiteY42-242" fmla="*/ 1531620 h 3058477"/>
              <a:gd name="connsiteX43-243" fmla="*/ 7197915 w 8979539"/>
              <a:gd name="connsiteY43-244" fmla="*/ 1531620 h 3058477"/>
              <a:gd name="connsiteX44-245" fmla="*/ 7261077 w 8979539"/>
              <a:gd name="connsiteY44-246" fmla="*/ 1735096 h 3058477"/>
              <a:gd name="connsiteX45-247" fmla="*/ 7283454 w 8979539"/>
              <a:gd name="connsiteY45-248" fmla="*/ 1957068 h 3058477"/>
              <a:gd name="connsiteX46-249" fmla="*/ 6182045 w 8979539"/>
              <a:gd name="connsiteY46-250" fmla="*/ 3058477 h 3058477"/>
              <a:gd name="connsiteX47-251" fmla="*/ 5080636 w 8979539"/>
              <a:gd name="connsiteY47-252" fmla="*/ 1957068 h 3058477"/>
              <a:gd name="connsiteX48-253" fmla="*/ 5103012 w 8979539"/>
              <a:gd name="connsiteY48-254" fmla="*/ 1735096 h 3058477"/>
              <a:gd name="connsiteX49-255" fmla="*/ 5166175 w 8979539"/>
              <a:gd name="connsiteY49-256" fmla="*/ 1531620 h 3058477"/>
              <a:gd name="connsiteX50-257" fmla="*/ 5162516 w 8979539"/>
              <a:gd name="connsiteY50-258" fmla="*/ 1531620 h 3058477"/>
              <a:gd name="connsiteX51-259" fmla="*/ 5226277 w 8979539"/>
              <a:gd name="connsiteY51-260" fmla="*/ 1414150 h 3058477"/>
              <a:gd name="connsiteX52-261" fmla="*/ 5289416 w 8979539"/>
              <a:gd name="connsiteY52-262" fmla="*/ 1101409 h 3058477"/>
              <a:gd name="connsiteX53-263" fmla="*/ 4485960 w 8979539"/>
              <a:gd name="connsiteY53-264" fmla="*/ 297953 h 3058477"/>
              <a:gd name="connsiteX54-265" fmla="*/ 3682504 w 8979539"/>
              <a:gd name="connsiteY54-266" fmla="*/ 1101409 h 3058477"/>
              <a:gd name="connsiteX55-267" fmla="*/ 3745644 w 8979539"/>
              <a:gd name="connsiteY55-268" fmla="*/ 1414150 h 3058477"/>
              <a:gd name="connsiteX56-269" fmla="*/ 3806819 w 8979539"/>
              <a:gd name="connsiteY56-270" fmla="*/ 1526857 h 3058477"/>
              <a:gd name="connsiteX57-271" fmla="*/ 3808456 w 8979539"/>
              <a:gd name="connsiteY57-272" fmla="*/ 1526857 h 3058477"/>
              <a:gd name="connsiteX58-273" fmla="*/ 3809175 w 8979539"/>
              <a:gd name="connsiteY58-274" fmla="*/ 1528350 h 3058477"/>
              <a:gd name="connsiteX59-275" fmla="*/ 3895729 w 8979539"/>
              <a:gd name="connsiteY59-276" fmla="*/ 1957068 h 3058477"/>
              <a:gd name="connsiteX60-277" fmla="*/ 2794320 w 8979539"/>
              <a:gd name="connsiteY60-278" fmla="*/ 3058477 h 3058477"/>
              <a:gd name="connsiteX61-279" fmla="*/ 1692911 w 8979539"/>
              <a:gd name="connsiteY61-280" fmla="*/ 1957068 h 3058477"/>
              <a:gd name="connsiteX62-281" fmla="*/ 1715288 w 8979539"/>
              <a:gd name="connsiteY62-282" fmla="*/ 1735096 h 3058477"/>
              <a:gd name="connsiteX63-283" fmla="*/ 1778450 w 8979539"/>
              <a:gd name="connsiteY63-284" fmla="*/ 1531620 h 3058477"/>
              <a:gd name="connsiteX64-285" fmla="*/ 1777965 w 8979539"/>
              <a:gd name="connsiteY64-286" fmla="*/ 1531620 h 3058477"/>
              <a:gd name="connsiteX65-287" fmla="*/ 1779098 w 8979539"/>
              <a:gd name="connsiteY65-288" fmla="*/ 1529533 h 3058477"/>
              <a:gd name="connsiteX66-289" fmla="*/ 1779465 w 8979539"/>
              <a:gd name="connsiteY66-290" fmla="*/ 1528350 h 3058477"/>
              <a:gd name="connsiteX67-291" fmla="*/ 1841726 w 8979539"/>
              <a:gd name="connsiteY67-292" fmla="*/ 1414150 h 3058477"/>
              <a:gd name="connsiteX68-293" fmla="*/ 1904865 w 8979539"/>
              <a:gd name="connsiteY68-294" fmla="*/ 1101409 h 3058477"/>
              <a:gd name="connsiteX69-295" fmla="*/ 1101409 w 8979539"/>
              <a:gd name="connsiteY69-296" fmla="*/ 297953 h 3058477"/>
              <a:gd name="connsiteX70-297" fmla="*/ 297953 w 8979539"/>
              <a:gd name="connsiteY70-298" fmla="*/ 1101409 h 3058477"/>
              <a:gd name="connsiteX71-299" fmla="*/ 361093 w 8979539"/>
              <a:gd name="connsiteY71-300" fmla="*/ 1414150 h 3058477"/>
              <a:gd name="connsiteX72-301" fmla="*/ 424853 w 8979539"/>
              <a:gd name="connsiteY72-302" fmla="*/ 1531620 h 3058477"/>
              <a:gd name="connsiteX73-303" fmla="*/ 87274 w 8979539"/>
              <a:gd name="connsiteY73-304" fmla="*/ 1531620 h 3058477"/>
              <a:gd name="connsiteX74-305" fmla="*/ 86554 w 8979539"/>
              <a:gd name="connsiteY74-306" fmla="*/ 1530127 h 3058477"/>
              <a:gd name="connsiteX75-307" fmla="*/ 0 w 8979539"/>
              <a:gd name="connsiteY75-308" fmla="*/ 1101409 h 3058477"/>
              <a:gd name="connsiteX76-309" fmla="*/ 1101409 w 8979539"/>
              <a:gd name="connsiteY76-310" fmla="*/ 0 h 3058477"/>
              <a:gd name="connsiteX0-311" fmla="*/ 1101409 w 8979539"/>
              <a:gd name="connsiteY0-312" fmla="*/ 0 h 3058477"/>
              <a:gd name="connsiteX1-313" fmla="*/ 2202818 w 8979539"/>
              <a:gd name="connsiteY1-314" fmla="*/ 1101409 h 3058477"/>
              <a:gd name="connsiteX2-315" fmla="*/ 2180441 w 8979539"/>
              <a:gd name="connsiteY2-316" fmla="*/ 1323381 h 3058477"/>
              <a:gd name="connsiteX3-317" fmla="*/ 2117279 w 8979539"/>
              <a:gd name="connsiteY3-318" fmla="*/ 1526857 h 3058477"/>
              <a:gd name="connsiteX4-319" fmla="*/ 2117764 w 8979539"/>
              <a:gd name="connsiteY4-320" fmla="*/ 1526857 h 3058477"/>
              <a:gd name="connsiteX5-321" fmla="*/ 2116631 w 8979539"/>
              <a:gd name="connsiteY5-322" fmla="*/ 1528944 h 3058477"/>
              <a:gd name="connsiteX6-323" fmla="*/ 2116264 w 8979539"/>
              <a:gd name="connsiteY6-324" fmla="*/ 1530127 h 3058477"/>
              <a:gd name="connsiteX7-325" fmla="*/ 2115545 w 8979539"/>
              <a:gd name="connsiteY7-326" fmla="*/ 1531620 h 3058477"/>
              <a:gd name="connsiteX8-327" fmla="*/ 2115179 w 8979539"/>
              <a:gd name="connsiteY8-328" fmla="*/ 1531620 h 3058477"/>
              <a:gd name="connsiteX9-329" fmla="*/ 2054004 w 8979539"/>
              <a:gd name="connsiteY9-330" fmla="*/ 1644327 h 3058477"/>
              <a:gd name="connsiteX10-331" fmla="*/ 1990864 w 8979539"/>
              <a:gd name="connsiteY10-332" fmla="*/ 1957068 h 3058477"/>
              <a:gd name="connsiteX11-333" fmla="*/ 2794320 w 8979539"/>
              <a:gd name="connsiteY11-334" fmla="*/ 2760524 h 3058477"/>
              <a:gd name="connsiteX12-335" fmla="*/ 3597776 w 8979539"/>
              <a:gd name="connsiteY12-336" fmla="*/ 1957068 h 3058477"/>
              <a:gd name="connsiteX13-337" fmla="*/ 3534637 w 8979539"/>
              <a:gd name="connsiteY13-338" fmla="*/ 1644327 h 3058477"/>
              <a:gd name="connsiteX14-339" fmla="*/ 3473461 w 8979539"/>
              <a:gd name="connsiteY14-340" fmla="*/ 1531620 h 3058477"/>
              <a:gd name="connsiteX15-341" fmla="*/ 3471825 w 8979539"/>
              <a:gd name="connsiteY15-342" fmla="*/ 1531620 h 3058477"/>
              <a:gd name="connsiteX16-343" fmla="*/ 3471105 w 8979539"/>
              <a:gd name="connsiteY16-344" fmla="*/ 1530127 h 3058477"/>
              <a:gd name="connsiteX17-345" fmla="*/ 3384551 w 8979539"/>
              <a:gd name="connsiteY17-346" fmla="*/ 1101409 h 3058477"/>
              <a:gd name="connsiteX18-347" fmla="*/ 4485960 w 8979539"/>
              <a:gd name="connsiteY18-348" fmla="*/ 0 h 3058477"/>
              <a:gd name="connsiteX19-349" fmla="*/ 5587369 w 8979539"/>
              <a:gd name="connsiteY19-350" fmla="*/ 1101409 h 3058477"/>
              <a:gd name="connsiteX20-351" fmla="*/ 5564992 w 8979539"/>
              <a:gd name="connsiteY20-352" fmla="*/ 1323381 h 3058477"/>
              <a:gd name="connsiteX21-353" fmla="*/ 5501830 w 8979539"/>
              <a:gd name="connsiteY21-354" fmla="*/ 1526857 h 3058477"/>
              <a:gd name="connsiteX22-355" fmla="*/ 5505489 w 8979539"/>
              <a:gd name="connsiteY22-356" fmla="*/ 1526857 h 3058477"/>
              <a:gd name="connsiteX23-357" fmla="*/ 5441729 w 8979539"/>
              <a:gd name="connsiteY23-358" fmla="*/ 1644327 h 3058477"/>
              <a:gd name="connsiteX24-359" fmla="*/ 5378589 w 8979539"/>
              <a:gd name="connsiteY24-360" fmla="*/ 1957068 h 3058477"/>
              <a:gd name="connsiteX25-361" fmla="*/ 6182045 w 8979539"/>
              <a:gd name="connsiteY25-362" fmla="*/ 2760524 h 3058477"/>
              <a:gd name="connsiteX26-363" fmla="*/ 6985501 w 8979539"/>
              <a:gd name="connsiteY26-364" fmla="*/ 1957068 h 3058477"/>
              <a:gd name="connsiteX27-365" fmla="*/ 6922362 w 8979539"/>
              <a:gd name="connsiteY27-366" fmla="*/ 1644327 h 3058477"/>
              <a:gd name="connsiteX28-367" fmla="*/ 6858601 w 8979539"/>
              <a:gd name="connsiteY28-368" fmla="*/ 1526857 h 3058477"/>
              <a:gd name="connsiteX29-369" fmla="*/ 6862260 w 8979539"/>
              <a:gd name="connsiteY29-370" fmla="*/ 1526857 h 3058477"/>
              <a:gd name="connsiteX30-371" fmla="*/ 6799098 w 8979539"/>
              <a:gd name="connsiteY30-372" fmla="*/ 1323381 h 3058477"/>
              <a:gd name="connsiteX31-373" fmla="*/ 6776721 w 8979539"/>
              <a:gd name="connsiteY31-374" fmla="*/ 1101409 h 3058477"/>
              <a:gd name="connsiteX32-375" fmla="*/ 7878130 w 8979539"/>
              <a:gd name="connsiteY32-376" fmla="*/ 0 h 3058477"/>
              <a:gd name="connsiteX33-377" fmla="*/ 8979539 w 8979539"/>
              <a:gd name="connsiteY33-378" fmla="*/ 1101409 h 3058477"/>
              <a:gd name="connsiteX34-379" fmla="*/ 8892985 w 8979539"/>
              <a:gd name="connsiteY34-380" fmla="*/ 1530127 h 3058477"/>
              <a:gd name="connsiteX35-381" fmla="*/ 8892266 w 8979539"/>
              <a:gd name="connsiteY35-382" fmla="*/ 1531620 h 3058477"/>
              <a:gd name="connsiteX36-383" fmla="*/ 8554686 w 8979539"/>
              <a:gd name="connsiteY36-384" fmla="*/ 1531620 h 3058477"/>
              <a:gd name="connsiteX37-385" fmla="*/ 8618447 w 8979539"/>
              <a:gd name="connsiteY37-386" fmla="*/ 1414150 h 3058477"/>
              <a:gd name="connsiteX38-387" fmla="*/ 8681586 w 8979539"/>
              <a:gd name="connsiteY38-388" fmla="*/ 1101409 h 3058477"/>
              <a:gd name="connsiteX39-389" fmla="*/ 7878130 w 8979539"/>
              <a:gd name="connsiteY39-390" fmla="*/ 297953 h 3058477"/>
              <a:gd name="connsiteX40-391" fmla="*/ 7074674 w 8979539"/>
              <a:gd name="connsiteY40-392" fmla="*/ 1101409 h 3058477"/>
              <a:gd name="connsiteX41-393" fmla="*/ 7137814 w 8979539"/>
              <a:gd name="connsiteY41-394" fmla="*/ 1414150 h 3058477"/>
              <a:gd name="connsiteX42-395" fmla="*/ 7201574 w 8979539"/>
              <a:gd name="connsiteY42-396" fmla="*/ 1531620 h 3058477"/>
              <a:gd name="connsiteX43-397" fmla="*/ 7197915 w 8979539"/>
              <a:gd name="connsiteY43-398" fmla="*/ 1531620 h 3058477"/>
              <a:gd name="connsiteX44-399" fmla="*/ 7261077 w 8979539"/>
              <a:gd name="connsiteY44-400" fmla="*/ 1735096 h 3058477"/>
              <a:gd name="connsiteX45-401" fmla="*/ 7283454 w 8979539"/>
              <a:gd name="connsiteY45-402" fmla="*/ 1957068 h 3058477"/>
              <a:gd name="connsiteX46-403" fmla="*/ 6182045 w 8979539"/>
              <a:gd name="connsiteY46-404" fmla="*/ 3058477 h 3058477"/>
              <a:gd name="connsiteX47-405" fmla="*/ 5080636 w 8979539"/>
              <a:gd name="connsiteY47-406" fmla="*/ 1957068 h 3058477"/>
              <a:gd name="connsiteX48-407" fmla="*/ 5103012 w 8979539"/>
              <a:gd name="connsiteY48-408" fmla="*/ 1735096 h 3058477"/>
              <a:gd name="connsiteX49-409" fmla="*/ 5166175 w 8979539"/>
              <a:gd name="connsiteY49-410" fmla="*/ 1531620 h 3058477"/>
              <a:gd name="connsiteX50-411" fmla="*/ 5162516 w 8979539"/>
              <a:gd name="connsiteY50-412" fmla="*/ 1531620 h 3058477"/>
              <a:gd name="connsiteX51-413" fmla="*/ 5226277 w 8979539"/>
              <a:gd name="connsiteY51-414" fmla="*/ 1414150 h 3058477"/>
              <a:gd name="connsiteX52-415" fmla="*/ 5289416 w 8979539"/>
              <a:gd name="connsiteY52-416" fmla="*/ 1101409 h 3058477"/>
              <a:gd name="connsiteX53-417" fmla="*/ 4485960 w 8979539"/>
              <a:gd name="connsiteY53-418" fmla="*/ 297953 h 3058477"/>
              <a:gd name="connsiteX54-419" fmla="*/ 3682504 w 8979539"/>
              <a:gd name="connsiteY54-420" fmla="*/ 1101409 h 3058477"/>
              <a:gd name="connsiteX55-421" fmla="*/ 3745644 w 8979539"/>
              <a:gd name="connsiteY55-422" fmla="*/ 1414150 h 3058477"/>
              <a:gd name="connsiteX56-423" fmla="*/ 3806819 w 8979539"/>
              <a:gd name="connsiteY56-424" fmla="*/ 1526857 h 3058477"/>
              <a:gd name="connsiteX57-425" fmla="*/ 3808456 w 8979539"/>
              <a:gd name="connsiteY57-426" fmla="*/ 1526857 h 3058477"/>
              <a:gd name="connsiteX58-427" fmla="*/ 3809175 w 8979539"/>
              <a:gd name="connsiteY58-428" fmla="*/ 1528350 h 3058477"/>
              <a:gd name="connsiteX59-429" fmla="*/ 3895729 w 8979539"/>
              <a:gd name="connsiteY59-430" fmla="*/ 1957068 h 3058477"/>
              <a:gd name="connsiteX60-431" fmla="*/ 2794320 w 8979539"/>
              <a:gd name="connsiteY60-432" fmla="*/ 3058477 h 3058477"/>
              <a:gd name="connsiteX61-433" fmla="*/ 1692911 w 8979539"/>
              <a:gd name="connsiteY61-434" fmla="*/ 1957068 h 3058477"/>
              <a:gd name="connsiteX62-435" fmla="*/ 1715288 w 8979539"/>
              <a:gd name="connsiteY62-436" fmla="*/ 1735096 h 3058477"/>
              <a:gd name="connsiteX63-437" fmla="*/ 1778450 w 8979539"/>
              <a:gd name="connsiteY63-438" fmla="*/ 1531620 h 3058477"/>
              <a:gd name="connsiteX64-439" fmla="*/ 1777965 w 8979539"/>
              <a:gd name="connsiteY64-440" fmla="*/ 1531620 h 3058477"/>
              <a:gd name="connsiteX65-441" fmla="*/ 1779098 w 8979539"/>
              <a:gd name="connsiteY65-442" fmla="*/ 1529533 h 3058477"/>
              <a:gd name="connsiteX66-443" fmla="*/ 1841726 w 8979539"/>
              <a:gd name="connsiteY66-444" fmla="*/ 1414150 h 3058477"/>
              <a:gd name="connsiteX67-445" fmla="*/ 1904865 w 8979539"/>
              <a:gd name="connsiteY67-446" fmla="*/ 1101409 h 3058477"/>
              <a:gd name="connsiteX68-447" fmla="*/ 1101409 w 8979539"/>
              <a:gd name="connsiteY68-448" fmla="*/ 297953 h 3058477"/>
              <a:gd name="connsiteX69-449" fmla="*/ 297953 w 8979539"/>
              <a:gd name="connsiteY69-450" fmla="*/ 1101409 h 3058477"/>
              <a:gd name="connsiteX70-451" fmla="*/ 361093 w 8979539"/>
              <a:gd name="connsiteY70-452" fmla="*/ 1414150 h 3058477"/>
              <a:gd name="connsiteX71-453" fmla="*/ 424853 w 8979539"/>
              <a:gd name="connsiteY71-454" fmla="*/ 1531620 h 3058477"/>
              <a:gd name="connsiteX72-455" fmla="*/ 87274 w 8979539"/>
              <a:gd name="connsiteY72-456" fmla="*/ 1531620 h 3058477"/>
              <a:gd name="connsiteX73-457" fmla="*/ 86554 w 8979539"/>
              <a:gd name="connsiteY73-458" fmla="*/ 1530127 h 3058477"/>
              <a:gd name="connsiteX74-459" fmla="*/ 0 w 8979539"/>
              <a:gd name="connsiteY74-460" fmla="*/ 1101409 h 3058477"/>
              <a:gd name="connsiteX75-461" fmla="*/ 1101409 w 8979539"/>
              <a:gd name="connsiteY75-462" fmla="*/ 0 h 3058477"/>
              <a:gd name="connsiteX0-463" fmla="*/ 1101409 w 8979539"/>
              <a:gd name="connsiteY0-464" fmla="*/ 0 h 3058477"/>
              <a:gd name="connsiteX1-465" fmla="*/ 2202818 w 8979539"/>
              <a:gd name="connsiteY1-466" fmla="*/ 1101409 h 3058477"/>
              <a:gd name="connsiteX2-467" fmla="*/ 2180441 w 8979539"/>
              <a:gd name="connsiteY2-468" fmla="*/ 1323381 h 3058477"/>
              <a:gd name="connsiteX3-469" fmla="*/ 2117279 w 8979539"/>
              <a:gd name="connsiteY3-470" fmla="*/ 1526857 h 3058477"/>
              <a:gd name="connsiteX4-471" fmla="*/ 2117764 w 8979539"/>
              <a:gd name="connsiteY4-472" fmla="*/ 1526857 h 3058477"/>
              <a:gd name="connsiteX5-473" fmla="*/ 2116631 w 8979539"/>
              <a:gd name="connsiteY5-474" fmla="*/ 1528944 h 3058477"/>
              <a:gd name="connsiteX6-475" fmla="*/ 2116264 w 8979539"/>
              <a:gd name="connsiteY6-476" fmla="*/ 1530127 h 3058477"/>
              <a:gd name="connsiteX7-477" fmla="*/ 2115545 w 8979539"/>
              <a:gd name="connsiteY7-478" fmla="*/ 1531620 h 3058477"/>
              <a:gd name="connsiteX8-479" fmla="*/ 2115179 w 8979539"/>
              <a:gd name="connsiteY8-480" fmla="*/ 1531620 h 3058477"/>
              <a:gd name="connsiteX9-481" fmla="*/ 2054004 w 8979539"/>
              <a:gd name="connsiteY9-482" fmla="*/ 1644327 h 3058477"/>
              <a:gd name="connsiteX10-483" fmla="*/ 1990864 w 8979539"/>
              <a:gd name="connsiteY10-484" fmla="*/ 1957068 h 3058477"/>
              <a:gd name="connsiteX11-485" fmla="*/ 2794320 w 8979539"/>
              <a:gd name="connsiteY11-486" fmla="*/ 2760524 h 3058477"/>
              <a:gd name="connsiteX12-487" fmla="*/ 3597776 w 8979539"/>
              <a:gd name="connsiteY12-488" fmla="*/ 1957068 h 3058477"/>
              <a:gd name="connsiteX13-489" fmla="*/ 3534637 w 8979539"/>
              <a:gd name="connsiteY13-490" fmla="*/ 1644327 h 3058477"/>
              <a:gd name="connsiteX14-491" fmla="*/ 3473461 w 8979539"/>
              <a:gd name="connsiteY14-492" fmla="*/ 1531620 h 3058477"/>
              <a:gd name="connsiteX15-493" fmla="*/ 3471825 w 8979539"/>
              <a:gd name="connsiteY15-494" fmla="*/ 1531620 h 3058477"/>
              <a:gd name="connsiteX16-495" fmla="*/ 3471105 w 8979539"/>
              <a:gd name="connsiteY16-496" fmla="*/ 1530127 h 3058477"/>
              <a:gd name="connsiteX17-497" fmla="*/ 3384551 w 8979539"/>
              <a:gd name="connsiteY17-498" fmla="*/ 1101409 h 3058477"/>
              <a:gd name="connsiteX18-499" fmla="*/ 4485960 w 8979539"/>
              <a:gd name="connsiteY18-500" fmla="*/ 0 h 3058477"/>
              <a:gd name="connsiteX19-501" fmla="*/ 5587369 w 8979539"/>
              <a:gd name="connsiteY19-502" fmla="*/ 1101409 h 3058477"/>
              <a:gd name="connsiteX20-503" fmla="*/ 5564992 w 8979539"/>
              <a:gd name="connsiteY20-504" fmla="*/ 1323381 h 3058477"/>
              <a:gd name="connsiteX21-505" fmla="*/ 5501830 w 8979539"/>
              <a:gd name="connsiteY21-506" fmla="*/ 1526857 h 3058477"/>
              <a:gd name="connsiteX22-507" fmla="*/ 5505489 w 8979539"/>
              <a:gd name="connsiteY22-508" fmla="*/ 1526857 h 3058477"/>
              <a:gd name="connsiteX23-509" fmla="*/ 5441729 w 8979539"/>
              <a:gd name="connsiteY23-510" fmla="*/ 1644327 h 3058477"/>
              <a:gd name="connsiteX24-511" fmla="*/ 5378589 w 8979539"/>
              <a:gd name="connsiteY24-512" fmla="*/ 1957068 h 3058477"/>
              <a:gd name="connsiteX25-513" fmla="*/ 6182045 w 8979539"/>
              <a:gd name="connsiteY25-514" fmla="*/ 2760524 h 3058477"/>
              <a:gd name="connsiteX26-515" fmla="*/ 6985501 w 8979539"/>
              <a:gd name="connsiteY26-516" fmla="*/ 1957068 h 3058477"/>
              <a:gd name="connsiteX27-517" fmla="*/ 6922362 w 8979539"/>
              <a:gd name="connsiteY27-518" fmla="*/ 1644327 h 3058477"/>
              <a:gd name="connsiteX28-519" fmla="*/ 6858601 w 8979539"/>
              <a:gd name="connsiteY28-520" fmla="*/ 1526857 h 3058477"/>
              <a:gd name="connsiteX29-521" fmla="*/ 6862260 w 8979539"/>
              <a:gd name="connsiteY29-522" fmla="*/ 1526857 h 3058477"/>
              <a:gd name="connsiteX30-523" fmla="*/ 6799098 w 8979539"/>
              <a:gd name="connsiteY30-524" fmla="*/ 1323381 h 3058477"/>
              <a:gd name="connsiteX31-525" fmla="*/ 6776721 w 8979539"/>
              <a:gd name="connsiteY31-526" fmla="*/ 1101409 h 3058477"/>
              <a:gd name="connsiteX32-527" fmla="*/ 7878130 w 8979539"/>
              <a:gd name="connsiteY32-528" fmla="*/ 0 h 3058477"/>
              <a:gd name="connsiteX33-529" fmla="*/ 8979539 w 8979539"/>
              <a:gd name="connsiteY33-530" fmla="*/ 1101409 h 3058477"/>
              <a:gd name="connsiteX34-531" fmla="*/ 8892985 w 8979539"/>
              <a:gd name="connsiteY34-532" fmla="*/ 1530127 h 3058477"/>
              <a:gd name="connsiteX35-533" fmla="*/ 8892266 w 8979539"/>
              <a:gd name="connsiteY35-534" fmla="*/ 1531620 h 3058477"/>
              <a:gd name="connsiteX36-535" fmla="*/ 8554686 w 8979539"/>
              <a:gd name="connsiteY36-536" fmla="*/ 1531620 h 3058477"/>
              <a:gd name="connsiteX37-537" fmla="*/ 8618447 w 8979539"/>
              <a:gd name="connsiteY37-538" fmla="*/ 1414150 h 3058477"/>
              <a:gd name="connsiteX38-539" fmla="*/ 8681586 w 8979539"/>
              <a:gd name="connsiteY38-540" fmla="*/ 1101409 h 3058477"/>
              <a:gd name="connsiteX39-541" fmla="*/ 7878130 w 8979539"/>
              <a:gd name="connsiteY39-542" fmla="*/ 297953 h 3058477"/>
              <a:gd name="connsiteX40-543" fmla="*/ 7074674 w 8979539"/>
              <a:gd name="connsiteY40-544" fmla="*/ 1101409 h 3058477"/>
              <a:gd name="connsiteX41-545" fmla="*/ 7137814 w 8979539"/>
              <a:gd name="connsiteY41-546" fmla="*/ 1414150 h 3058477"/>
              <a:gd name="connsiteX42-547" fmla="*/ 7201574 w 8979539"/>
              <a:gd name="connsiteY42-548" fmla="*/ 1531620 h 3058477"/>
              <a:gd name="connsiteX43-549" fmla="*/ 7197915 w 8979539"/>
              <a:gd name="connsiteY43-550" fmla="*/ 1531620 h 3058477"/>
              <a:gd name="connsiteX44-551" fmla="*/ 7261077 w 8979539"/>
              <a:gd name="connsiteY44-552" fmla="*/ 1735096 h 3058477"/>
              <a:gd name="connsiteX45-553" fmla="*/ 7283454 w 8979539"/>
              <a:gd name="connsiteY45-554" fmla="*/ 1957068 h 3058477"/>
              <a:gd name="connsiteX46-555" fmla="*/ 6182045 w 8979539"/>
              <a:gd name="connsiteY46-556" fmla="*/ 3058477 h 3058477"/>
              <a:gd name="connsiteX47-557" fmla="*/ 5080636 w 8979539"/>
              <a:gd name="connsiteY47-558" fmla="*/ 1957068 h 3058477"/>
              <a:gd name="connsiteX48-559" fmla="*/ 5103012 w 8979539"/>
              <a:gd name="connsiteY48-560" fmla="*/ 1735096 h 3058477"/>
              <a:gd name="connsiteX49-561" fmla="*/ 5166175 w 8979539"/>
              <a:gd name="connsiteY49-562" fmla="*/ 1531620 h 3058477"/>
              <a:gd name="connsiteX50-563" fmla="*/ 5162516 w 8979539"/>
              <a:gd name="connsiteY50-564" fmla="*/ 1531620 h 3058477"/>
              <a:gd name="connsiteX51-565" fmla="*/ 5226277 w 8979539"/>
              <a:gd name="connsiteY51-566" fmla="*/ 1414150 h 3058477"/>
              <a:gd name="connsiteX52-567" fmla="*/ 5289416 w 8979539"/>
              <a:gd name="connsiteY52-568" fmla="*/ 1101409 h 3058477"/>
              <a:gd name="connsiteX53-569" fmla="*/ 4485960 w 8979539"/>
              <a:gd name="connsiteY53-570" fmla="*/ 297953 h 3058477"/>
              <a:gd name="connsiteX54-571" fmla="*/ 3682504 w 8979539"/>
              <a:gd name="connsiteY54-572" fmla="*/ 1101409 h 3058477"/>
              <a:gd name="connsiteX55-573" fmla="*/ 3745644 w 8979539"/>
              <a:gd name="connsiteY55-574" fmla="*/ 1414150 h 3058477"/>
              <a:gd name="connsiteX56-575" fmla="*/ 3806819 w 8979539"/>
              <a:gd name="connsiteY56-576" fmla="*/ 1526857 h 3058477"/>
              <a:gd name="connsiteX57-577" fmla="*/ 3808456 w 8979539"/>
              <a:gd name="connsiteY57-578" fmla="*/ 1526857 h 3058477"/>
              <a:gd name="connsiteX58-579" fmla="*/ 3809175 w 8979539"/>
              <a:gd name="connsiteY58-580" fmla="*/ 1528350 h 3058477"/>
              <a:gd name="connsiteX59-581" fmla="*/ 3895729 w 8979539"/>
              <a:gd name="connsiteY59-582" fmla="*/ 1957068 h 3058477"/>
              <a:gd name="connsiteX60-583" fmla="*/ 2794320 w 8979539"/>
              <a:gd name="connsiteY60-584" fmla="*/ 3058477 h 3058477"/>
              <a:gd name="connsiteX61-585" fmla="*/ 1692911 w 8979539"/>
              <a:gd name="connsiteY61-586" fmla="*/ 1957068 h 3058477"/>
              <a:gd name="connsiteX62-587" fmla="*/ 1715288 w 8979539"/>
              <a:gd name="connsiteY62-588" fmla="*/ 1735096 h 3058477"/>
              <a:gd name="connsiteX63-589" fmla="*/ 1778450 w 8979539"/>
              <a:gd name="connsiteY63-590" fmla="*/ 1531620 h 3058477"/>
              <a:gd name="connsiteX64-591" fmla="*/ 1777965 w 8979539"/>
              <a:gd name="connsiteY64-592" fmla="*/ 1531620 h 3058477"/>
              <a:gd name="connsiteX65-593" fmla="*/ 1841726 w 8979539"/>
              <a:gd name="connsiteY65-594" fmla="*/ 1414150 h 3058477"/>
              <a:gd name="connsiteX66-595" fmla="*/ 1904865 w 8979539"/>
              <a:gd name="connsiteY66-596" fmla="*/ 1101409 h 3058477"/>
              <a:gd name="connsiteX67-597" fmla="*/ 1101409 w 8979539"/>
              <a:gd name="connsiteY67-598" fmla="*/ 297953 h 3058477"/>
              <a:gd name="connsiteX68-599" fmla="*/ 297953 w 8979539"/>
              <a:gd name="connsiteY68-600" fmla="*/ 1101409 h 3058477"/>
              <a:gd name="connsiteX69-601" fmla="*/ 361093 w 8979539"/>
              <a:gd name="connsiteY69-602" fmla="*/ 1414150 h 3058477"/>
              <a:gd name="connsiteX70-603" fmla="*/ 424853 w 8979539"/>
              <a:gd name="connsiteY70-604" fmla="*/ 1531620 h 3058477"/>
              <a:gd name="connsiteX71-605" fmla="*/ 87274 w 8979539"/>
              <a:gd name="connsiteY71-606" fmla="*/ 1531620 h 3058477"/>
              <a:gd name="connsiteX72-607" fmla="*/ 86554 w 8979539"/>
              <a:gd name="connsiteY72-608" fmla="*/ 1530127 h 3058477"/>
              <a:gd name="connsiteX73-609" fmla="*/ 0 w 8979539"/>
              <a:gd name="connsiteY73-610" fmla="*/ 1101409 h 3058477"/>
              <a:gd name="connsiteX74-611" fmla="*/ 1101409 w 8979539"/>
              <a:gd name="connsiteY74-612" fmla="*/ 0 h 3058477"/>
              <a:gd name="connsiteX0-613" fmla="*/ 1101409 w 8979539"/>
              <a:gd name="connsiteY0-614" fmla="*/ 0 h 3058477"/>
              <a:gd name="connsiteX1-615" fmla="*/ 2202818 w 8979539"/>
              <a:gd name="connsiteY1-616" fmla="*/ 1101409 h 3058477"/>
              <a:gd name="connsiteX2-617" fmla="*/ 2180441 w 8979539"/>
              <a:gd name="connsiteY2-618" fmla="*/ 1323381 h 3058477"/>
              <a:gd name="connsiteX3-619" fmla="*/ 2117279 w 8979539"/>
              <a:gd name="connsiteY3-620" fmla="*/ 1526857 h 3058477"/>
              <a:gd name="connsiteX4-621" fmla="*/ 2117764 w 8979539"/>
              <a:gd name="connsiteY4-622" fmla="*/ 1526857 h 3058477"/>
              <a:gd name="connsiteX5-623" fmla="*/ 2116631 w 8979539"/>
              <a:gd name="connsiteY5-624" fmla="*/ 1528944 h 3058477"/>
              <a:gd name="connsiteX6-625" fmla="*/ 2116264 w 8979539"/>
              <a:gd name="connsiteY6-626" fmla="*/ 1530127 h 3058477"/>
              <a:gd name="connsiteX7-627" fmla="*/ 2115545 w 8979539"/>
              <a:gd name="connsiteY7-628" fmla="*/ 1531620 h 3058477"/>
              <a:gd name="connsiteX8-629" fmla="*/ 2115179 w 8979539"/>
              <a:gd name="connsiteY8-630" fmla="*/ 1531620 h 3058477"/>
              <a:gd name="connsiteX9-631" fmla="*/ 2054004 w 8979539"/>
              <a:gd name="connsiteY9-632" fmla="*/ 1644327 h 3058477"/>
              <a:gd name="connsiteX10-633" fmla="*/ 1990864 w 8979539"/>
              <a:gd name="connsiteY10-634" fmla="*/ 1957068 h 3058477"/>
              <a:gd name="connsiteX11-635" fmla="*/ 2794320 w 8979539"/>
              <a:gd name="connsiteY11-636" fmla="*/ 2760524 h 3058477"/>
              <a:gd name="connsiteX12-637" fmla="*/ 3597776 w 8979539"/>
              <a:gd name="connsiteY12-638" fmla="*/ 1957068 h 3058477"/>
              <a:gd name="connsiteX13-639" fmla="*/ 3534637 w 8979539"/>
              <a:gd name="connsiteY13-640" fmla="*/ 1644327 h 3058477"/>
              <a:gd name="connsiteX14-641" fmla="*/ 3473461 w 8979539"/>
              <a:gd name="connsiteY14-642" fmla="*/ 1531620 h 3058477"/>
              <a:gd name="connsiteX15-643" fmla="*/ 3471825 w 8979539"/>
              <a:gd name="connsiteY15-644" fmla="*/ 1531620 h 3058477"/>
              <a:gd name="connsiteX16-645" fmla="*/ 3471105 w 8979539"/>
              <a:gd name="connsiteY16-646" fmla="*/ 1530127 h 3058477"/>
              <a:gd name="connsiteX17-647" fmla="*/ 3384551 w 8979539"/>
              <a:gd name="connsiteY17-648" fmla="*/ 1101409 h 3058477"/>
              <a:gd name="connsiteX18-649" fmla="*/ 4485960 w 8979539"/>
              <a:gd name="connsiteY18-650" fmla="*/ 0 h 3058477"/>
              <a:gd name="connsiteX19-651" fmla="*/ 5587369 w 8979539"/>
              <a:gd name="connsiteY19-652" fmla="*/ 1101409 h 3058477"/>
              <a:gd name="connsiteX20-653" fmla="*/ 5564992 w 8979539"/>
              <a:gd name="connsiteY20-654" fmla="*/ 1323381 h 3058477"/>
              <a:gd name="connsiteX21-655" fmla="*/ 5501830 w 8979539"/>
              <a:gd name="connsiteY21-656" fmla="*/ 1526857 h 3058477"/>
              <a:gd name="connsiteX22-657" fmla="*/ 5505489 w 8979539"/>
              <a:gd name="connsiteY22-658" fmla="*/ 1526857 h 3058477"/>
              <a:gd name="connsiteX23-659" fmla="*/ 5441729 w 8979539"/>
              <a:gd name="connsiteY23-660" fmla="*/ 1644327 h 3058477"/>
              <a:gd name="connsiteX24-661" fmla="*/ 5378589 w 8979539"/>
              <a:gd name="connsiteY24-662" fmla="*/ 1957068 h 3058477"/>
              <a:gd name="connsiteX25-663" fmla="*/ 6182045 w 8979539"/>
              <a:gd name="connsiteY25-664" fmla="*/ 2760524 h 3058477"/>
              <a:gd name="connsiteX26-665" fmla="*/ 6985501 w 8979539"/>
              <a:gd name="connsiteY26-666" fmla="*/ 1957068 h 3058477"/>
              <a:gd name="connsiteX27-667" fmla="*/ 6922362 w 8979539"/>
              <a:gd name="connsiteY27-668" fmla="*/ 1644327 h 3058477"/>
              <a:gd name="connsiteX28-669" fmla="*/ 6858601 w 8979539"/>
              <a:gd name="connsiteY28-670" fmla="*/ 1526857 h 3058477"/>
              <a:gd name="connsiteX29-671" fmla="*/ 6862260 w 8979539"/>
              <a:gd name="connsiteY29-672" fmla="*/ 1526857 h 3058477"/>
              <a:gd name="connsiteX30-673" fmla="*/ 6799098 w 8979539"/>
              <a:gd name="connsiteY30-674" fmla="*/ 1323381 h 3058477"/>
              <a:gd name="connsiteX31-675" fmla="*/ 6776721 w 8979539"/>
              <a:gd name="connsiteY31-676" fmla="*/ 1101409 h 3058477"/>
              <a:gd name="connsiteX32-677" fmla="*/ 7878130 w 8979539"/>
              <a:gd name="connsiteY32-678" fmla="*/ 0 h 3058477"/>
              <a:gd name="connsiteX33-679" fmla="*/ 8979539 w 8979539"/>
              <a:gd name="connsiteY33-680" fmla="*/ 1101409 h 3058477"/>
              <a:gd name="connsiteX34-681" fmla="*/ 8892985 w 8979539"/>
              <a:gd name="connsiteY34-682" fmla="*/ 1530127 h 3058477"/>
              <a:gd name="connsiteX35-683" fmla="*/ 8892266 w 8979539"/>
              <a:gd name="connsiteY35-684" fmla="*/ 1531620 h 3058477"/>
              <a:gd name="connsiteX36-685" fmla="*/ 8554686 w 8979539"/>
              <a:gd name="connsiteY36-686" fmla="*/ 1531620 h 3058477"/>
              <a:gd name="connsiteX37-687" fmla="*/ 8618447 w 8979539"/>
              <a:gd name="connsiteY37-688" fmla="*/ 1414150 h 3058477"/>
              <a:gd name="connsiteX38-689" fmla="*/ 8681586 w 8979539"/>
              <a:gd name="connsiteY38-690" fmla="*/ 1101409 h 3058477"/>
              <a:gd name="connsiteX39-691" fmla="*/ 7878130 w 8979539"/>
              <a:gd name="connsiteY39-692" fmla="*/ 297953 h 3058477"/>
              <a:gd name="connsiteX40-693" fmla="*/ 7074674 w 8979539"/>
              <a:gd name="connsiteY40-694" fmla="*/ 1101409 h 3058477"/>
              <a:gd name="connsiteX41-695" fmla="*/ 7137814 w 8979539"/>
              <a:gd name="connsiteY41-696" fmla="*/ 1414150 h 3058477"/>
              <a:gd name="connsiteX42-697" fmla="*/ 7201574 w 8979539"/>
              <a:gd name="connsiteY42-698" fmla="*/ 1531620 h 3058477"/>
              <a:gd name="connsiteX43-699" fmla="*/ 7197915 w 8979539"/>
              <a:gd name="connsiteY43-700" fmla="*/ 1531620 h 3058477"/>
              <a:gd name="connsiteX44-701" fmla="*/ 7261077 w 8979539"/>
              <a:gd name="connsiteY44-702" fmla="*/ 1735096 h 3058477"/>
              <a:gd name="connsiteX45-703" fmla="*/ 7283454 w 8979539"/>
              <a:gd name="connsiteY45-704" fmla="*/ 1957068 h 3058477"/>
              <a:gd name="connsiteX46-705" fmla="*/ 6182045 w 8979539"/>
              <a:gd name="connsiteY46-706" fmla="*/ 3058477 h 3058477"/>
              <a:gd name="connsiteX47-707" fmla="*/ 5080636 w 8979539"/>
              <a:gd name="connsiteY47-708" fmla="*/ 1957068 h 3058477"/>
              <a:gd name="connsiteX48-709" fmla="*/ 5103012 w 8979539"/>
              <a:gd name="connsiteY48-710" fmla="*/ 1735096 h 3058477"/>
              <a:gd name="connsiteX49-711" fmla="*/ 5166175 w 8979539"/>
              <a:gd name="connsiteY49-712" fmla="*/ 1531620 h 3058477"/>
              <a:gd name="connsiteX50-713" fmla="*/ 5162516 w 8979539"/>
              <a:gd name="connsiteY50-714" fmla="*/ 1531620 h 3058477"/>
              <a:gd name="connsiteX51-715" fmla="*/ 5226277 w 8979539"/>
              <a:gd name="connsiteY51-716" fmla="*/ 1414150 h 3058477"/>
              <a:gd name="connsiteX52-717" fmla="*/ 5289416 w 8979539"/>
              <a:gd name="connsiteY52-718" fmla="*/ 1101409 h 3058477"/>
              <a:gd name="connsiteX53-719" fmla="*/ 4485960 w 8979539"/>
              <a:gd name="connsiteY53-720" fmla="*/ 297953 h 3058477"/>
              <a:gd name="connsiteX54-721" fmla="*/ 3682504 w 8979539"/>
              <a:gd name="connsiteY54-722" fmla="*/ 1101409 h 3058477"/>
              <a:gd name="connsiteX55-723" fmla="*/ 3745644 w 8979539"/>
              <a:gd name="connsiteY55-724" fmla="*/ 1414150 h 3058477"/>
              <a:gd name="connsiteX56-725" fmla="*/ 3806819 w 8979539"/>
              <a:gd name="connsiteY56-726" fmla="*/ 1526857 h 3058477"/>
              <a:gd name="connsiteX57-727" fmla="*/ 3808456 w 8979539"/>
              <a:gd name="connsiteY57-728" fmla="*/ 1526857 h 3058477"/>
              <a:gd name="connsiteX58-729" fmla="*/ 3809175 w 8979539"/>
              <a:gd name="connsiteY58-730" fmla="*/ 1528350 h 3058477"/>
              <a:gd name="connsiteX59-731" fmla="*/ 3895729 w 8979539"/>
              <a:gd name="connsiteY59-732" fmla="*/ 1957068 h 3058477"/>
              <a:gd name="connsiteX60-733" fmla="*/ 2794320 w 8979539"/>
              <a:gd name="connsiteY60-734" fmla="*/ 3058477 h 3058477"/>
              <a:gd name="connsiteX61-735" fmla="*/ 1692911 w 8979539"/>
              <a:gd name="connsiteY61-736" fmla="*/ 1957068 h 3058477"/>
              <a:gd name="connsiteX62-737" fmla="*/ 1715288 w 8979539"/>
              <a:gd name="connsiteY62-738" fmla="*/ 1735096 h 3058477"/>
              <a:gd name="connsiteX63-739" fmla="*/ 1778450 w 8979539"/>
              <a:gd name="connsiteY63-740" fmla="*/ 1531620 h 3058477"/>
              <a:gd name="connsiteX64-741" fmla="*/ 1841726 w 8979539"/>
              <a:gd name="connsiteY64-742" fmla="*/ 1414150 h 3058477"/>
              <a:gd name="connsiteX65-743" fmla="*/ 1904865 w 8979539"/>
              <a:gd name="connsiteY65-744" fmla="*/ 1101409 h 3058477"/>
              <a:gd name="connsiteX66-745" fmla="*/ 1101409 w 8979539"/>
              <a:gd name="connsiteY66-746" fmla="*/ 297953 h 3058477"/>
              <a:gd name="connsiteX67-747" fmla="*/ 297953 w 8979539"/>
              <a:gd name="connsiteY67-748" fmla="*/ 1101409 h 3058477"/>
              <a:gd name="connsiteX68-749" fmla="*/ 361093 w 8979539"/>
              <a:gd name="connsiteY68-750" fmla="*/ 1414150 h 3058477"/>
              <a:gd name="connsiteX69-751" fmla="*/ 424853 w 8979539"/>
              <a:gd name="connsiteY69-752" fmla="*/ 1531620 h 3058477"/>
              <a:gd name="connsiteX70-753" fmla="*/ 87274 w 8979539"/>
              <a:gd name="connsiteY70-754" fmla="*/ 1531620 h 3058477"/>
              <a:gd name="connsiteX71-755" fmla="*/ 86554 w 8979539"/>
              <a:gd name="connsiteY71-756" fmla="*/ 1530127 h 3058477"/>
              <a:gd name="connsiteX72-757" fmla="*/ 0 w 8979539"/>
              <a:gd name="connsiteY72-758" fmla="*/ 1101409 h 3058477"/>
              <a:gd name="connsiteX73-759" fmla="*/ 1101409 w 8979539"/>
              <a:gd name="connsiteY73-760" fmla="*/ 0 h 3058477"/>
              <a:gd name="connsiteX0-761" fmla="*/ 1101409 w 8979539"/>
              <a:gd name="connsiteY0-762" fmla="*/ 0 h 3058477"/>
              <a:gd name="connsiteX1-763" fmla="*/ 2202818 w 8979539"/>
              <a:gd name="connsiteY1-764" fmla="*/ 1101409 h 3058477"/>
              <a:gd name="connsiteX2-765" fmla="*/ 2180441 w 8979539"/>
              <a:gd name="connsiteY2-766" fmla="*/ 1323381 h 3058477"/>
              <a:gd name="connsiteX3-767" fmla="*/ 2117279 w 8979539"/>
              <a:gd name="connsiteY3-768" fmla="*/ 1526857 h 3058477"/>
              <a:gd name="connsiteX4-769" fmla="*/ 2117764 w 8979539"/>
              <a:gd name="connsiteY4-770" fmla="*/ 1526857 h 3058477"/>
              <a:gd name="connsiteX5-771" fmla="*/ 2116631 w 8979539"/>
              <a:gd name="connsiteY5-772" fmla="*/ 1528944 h 3058477"/>
              <a:gd name="connsiteX6-773" fmla="*/ 2116264 w 8979539"/>
              <a:gd name="connsiteY6-774" fmla="*/ 1530127 h 3058477"/>
              <a:gd name="connsiteX7-775" fmla="*/ 2115545 w 8979539"/>
              <a:gd name="connsiteY7-776" fmla="*/ 1531620 h 3058477"/>
              <a:gd name="connsiteX8-777" fmla="*/ 2115179 w 8979539"/>
              <a:gd name="connsiteY8-778" fmla="*/ 1531620 h 3058477"/>
              <a:gd name="connsiteX9-779" fmla="*/ 2054004 w 8979539"/>
              <a:gd name="connsiteY9-780" fmla="*/ 1644327 h 3058477"/>
              <a:gd name="connsiteX10-781" fmla="*/ 1990864 w 8979539"/>
              <a:gd name="connsiteY10-782" fmla="*/ 1957068 h 3058477"/>
              <a:gd name="connsiteX11-783" fmla="*/ 2794320 w 8979539"/>
              <a:gd name="connsiteY11-784" fmla="*/ 2760524 h 3058477"/>
              <a:gd name="connsiteX12-785" fmla="*/ 3597776 w 8979539"/>
              <a:gd name="connsiteY12-786" fmla="*/ 1957068 h 3058477"/>
              <a:gd name="connsiteX13-787" fmla="*/ 3534637 w 8979539"/>
              <a:gd name="connsiteY13-788" fmla="*/ 1644327 h 3058477"/>
              <a:gd name="connsiteX14-789" fmla="*/ 3473461 w 8979539"/>
              <a:gd name="connsiteY14-790" fmla="*/ 1531620 h 3058477"/>
              <a:gd name="connsiteX15-791" fmla="*/ 3471825 w 8979539"/>
              <a:gd name="connsiteY15-792" fmla="*/ 1531620 h 3058477"/>
              <a:gd name="connsiteX16-793" fmla="*/ 3471105 w 8979539"/>
              <a:gd name="connsiteY16-794" fmla="*/ 1530127 h 3058477"/>
              <a:gd name="connsiteX17-795" fmla="*/ 3384551 w 8979539"/>
              <a:gd name="connsiteY17-796" fmla="*/ 1101409 h 3058477"/>
              <a:gd name="connsiteX18-797" fmla="*/ 4485960 w 8979539"/>
              <a:gd name="connsiteY18-798" fmla="*/ 0 h 3058477"/>
              <a:gd name="connsiteX19-799" fmla="*/ 5587369 w 8979539"/>
              <a:gd name="connsiteY19-800" fmla="*/ 1101409 h 3058477"/>
              <a:gd name="connsiteX20-801" fmla="*/ 5564992 w 8979539"/>
              <a:gd name="connsiteY20-802" fmla="*/ 1323381 h 3058477"/>
              <a:gd name="connsiteX21-803" fmla="*/ 5501830 w 8979539"/>
              <a:gd name="connsiteY21-804" fmla="*/ 1526857 h 3058477"/>
              <a:gd name="connsiteX22-805" fmla="*/ 5505489 w 8979539"/>
              <a:gd name="connsiteY22-806" fmla="*/ 1526857 h 3058477"/>
              <a:gd name="connsiteX23-807" fmla="*/ 5441729 w 8979539"/>
              <a:gd name="connsiteY23-808" fmla="*/ 1644327 h 3058477"/>
              <a:gd name="connsiteX24-809" fmla="*/ 5378589 w 8979539"/>
              <a:gd name="connsiteY24-810" fmla="*/ 1957068 h 3058477"/>
              <a:gd name="connsiteX25-811" fmla="*/ 6182045 w 8979539"/>
              <a:gd name="connsiteY25-812" fmla="*/ 2760524 h 3058477"/>
              <a:gd name="connsiteX26-813" fmla="*/ 6985501 w 8979539"/>
              <a:gd name="connsiteY26-814" fmla="*/ 1957068 h 3058477"/>
              <a:gd name="connsiteX27-815" fmla="*/ 6922362 w 8979539"/>
              <a:gd name="connsiteY27-816" fmla="*/ 1644327 h 3058477"/>
              <a:gd name="connsiteX28-817" fmla="*/ 6858601 w 8979539"/>
              <a:gd name="connsiteY28-818" fmla="*/ 1526857 h 3058477"/>
              <a:gd name="connsiteX29-819" fmla="*/ 6862260 w 8979539"/>
              <a:gd name="connsiteY29-820" fmla="*/ 1526857 h 3058477"/>
              <a:gd name="connsiteX30-821" fmla="*/ 6799098 w 8979539"/>
              <a:gd name="connsiteY30-822" fmla="*/ 1323381 h 3058477"/>
              <a:gd name="connsiteX31-823" fmla="*/ 6776721 w 8979539"/>
              <a:gd name="connsiteY31-824" fmla="*/ 1101409 h 3058477"/>
              <a:gd name="connsiteX32-825" fmla="*/ 7878130 w 8979539"/>
              <a:gd name="connsiteY32-826" fmla="*/ 0 h 3058477"/>
              <a:gd name="connsiteX33-827" fmla="*/ 8979539 w 8979539"/>
              <a:gd name="connsiteY33-828" fmla="*/ 1101409 h 3058477"/>
              <a:gd name="connsiteX34-829" fmla="*/ 8892985 w 8979539"/>
              <a:gd name="connsiteY34-830" fmla="*/ 1530127 h 3058477"/>
              <a:gd name="connsiteX35-831" fmla="*/ 8892266 w 8979539"/>
              <a:gd name="connsiteY35-832" fmla="*/ 1531620 h 3058477"/>
              <a:gd name="connsiteX36-833" fmla="*/ 8554686 w 8979539"/>
              <a:gd name="connsiteY36-834" fmla="*/ 1531620 h 3058477"/>
              <a:gd name="connsiteX37-835" fmla="*/ 8618447 w 8979539"/>
              <a:gd name="connsiteY37-836" fmla="*/ 1414150 h 3058477"/>
              <a:gd name="connsiteX38-837" fmla="*/ 8681586 w 8979539"/>
              <a:gd name="connsiteY38-838" fmla="*/ 1101409 h 3058477"/>
              <a:gd name="connsiteX39-839" fmla="*/ 7878130 w 8979539"/>
              <a:gd name="connsiteY39-840" fmla="*/ 297953 h 3058477"/>
              <a:gd name="connsiteX40-841" fmla="*/ 7074674 w 8979539"/>
              <a:gd name="connsiteY40-842" fmla="*/ 1101409 h 3058477"/>
              <a:gd name="connsiteX41-843" fmla="*/ 7137814 w 8979539"/>
              <a:gd name="connsiteY41-844" fmla="*/ 1414150 h 3058477"/>
              <a:gd name="connsiteX42-845" fmla="*/ 7201574 w 8979539"/>
              <a:gd name="connsiteY42-846" fmla="*/ 1531620 h 3058477"/>
              <a:gd name="connsiteX43-847" fmla="*/ 7197915 w 8979539"/>
              <a:gd name="connsiteY43-848" fmla="*/ 1531620 h 3058477"/>
              <a:gd name="connsiteX44-849" fmla="*/ 7261077 w 8979539"/>
              <a:gd name="connsiteY44-850" fmla="*/ 1735096 h 3058477"/>
              <a:gd name="connsiteX45-851" fmla="*/ 7283454 w 8979539"/>
              <a:gd name="connsiteY45-852" fmla="*/ 1957068 h 3058477"/>
              <a:gd name="connsiteX46-853" fmla="*/ 6182045 w 8979539"/>
              <a:gd name="connsiteY46-854" fmla="*/ 3058477 h 3058477"/>
              <a:gd name="connsiteX47-855" fmla="*/ 5080636 w 8979539"/>
              <a:gd name="connsiteY47-856" fmla="*/ 1957068 h 3058477"/>
              <a:gd name="connsiteX48-857" fmla="*/ 5103012 w 8979539"/>
              <a:gd name="connsiteY48-858" fmla="*/ 1735096 h 3058477"/>
              <a:gd name="connsiteX49-859" fmla="*/ 5166175 w 8979539"/>
              <a:gd name="connsiteY49-860" fmla="*/ 1531620 h 3058477"/>
              <a:gd name="connsiteX50-861" fmla="*/ 5162516 w 8979539"/>
              <a:gd name="connsiteY50-862" fmla="*/ 1531620 h 3058477"/>
              <a:gd name="connsiteX51-863" fmla="*/ 5226277 w 8979539"/>
              <a:gd name="connsiteY51-864" fmla="*/ 1414150 h 3058477"/>
              <a:gd name="connsiteX52-865" fmla="*/ 5289416 w 8979539"/>
              <a:gd name="connsiteY52-866" fmla="*/ 1101409 h 3058477"/>
              <a:gd name="connsiteX53-867" fmla="*/ 4485960 w 8979539"/>
              <a:gd name="connsiteY53-868" fmla="*/ 297953 h 3058477"/>
              <a:gd name="connsiteX54-869" fmla="*/ 3682504 w 8979539"/>
              <a:gd name="connsiteY54-870" fmla="*/ 1101409 h 3058477"/>
              <a:gd name="connsiteX55-871" fmla="*/ 3745644 w 8979539"/>
              <a:gd name="connsiteY55-872" fmla="*/ 1414150 h 3058477"/>
              <a:gd name="connsiteX56-873" fmla="*/ 3806819 w 8979539"/>
              <a:gd name="connsiteY56-874" fmla="*/ 1526857 h 3058477"/>
              <a:gd name="connsiteX57-875" fmla="*/ 3808456 w 8979539"/>
              <a:gd name="connsiteY57-876" fmla="*/ 1526857 h 3058477"/>
              <a:gd name="connsiteX58-877" fmla="*/ 3809175 w 8979539"/>
              <a:gd name="connsiteY58-878" fmla="*/ 1528350 h 3058477"/>
              <a:gd name="connsiteX59-879" fmla="*/ 3895729 w 8979539"/>
              <a:gd name="connsiteY59-880" fmla="*/ 1957068 h 3058477"/>
              <a:gd name="connsiteX60-881" fmla="*/ 2794320 w 8979539"/>
              <a:gd name="connsiteY60-882" fmla="*/ 3058477 h 3058477"/>
              <a:gd name="connsiteX61-883" fmla="*/ 1692911 w 8979539"/>
              <a:gd name="connsiteY61-884" fmla="*/ 1957068 h 3058477"/>
              <a:gd name="connsiteX62-885" fmla="*/ 1715288 w 8979539"/>
              <a:gd name="connsiteY62-886" fmla="*/ 1735096 h 3058477"/>
              <a:gd name="connsiteX63-887" fmla="*/ 1781625 w 8979539"/>
              <a:gd name="connsiteY63-888" fmla="*/ 1531620 h 3058477"/>
              <a:gd name="connsiteX64-889" fmla="*/ 1841726 w 8979539"/>
              <a:gd name="connsiteY64-890" fmla="*/ 1414150 h 3058477"/>
              <a:gd name="connsiteX65-891" fmla="*/ 1904865 w 8979539"/>
              <a:gd name="connsiteY65-892" fmla="*/ 1101409 h 3058477"/>
              <a:gd name="connsiteX66-893" fmla="*/ 1101409 w 8979539"/>
              <a:gd name="connsiteY66-894" fmla="*/ 297953 h 3058477"/>
              <a:gd name="connsiteX67-895" fmla="*/ 297953 w 8979539"/>
              <a:gd name="connsiteY67-896" fmla="*/ 1101409 h 3058477"/>
              <a:gd name="connsiteX68-897" fmla="*/ 361093 w 8979539"/>
              <a:gd name="connsiteY68-898" fmla="*/ 1414150 h 3058477"/>
              <a:gd name="connsiteX69-899" fmla="*/ 424853 w 8979539"/>
              <a:gd name="connsiteY69-900" fmla="*/ 1531620 h 3058477"/>
              <a:gd name="connsiteX70-901" fmla="*/ 87274 w 8979539"/>
              <a:gd name="connsiteY70-902" fmla="*/ 1531620 h 3058477"/>
              <a:gd name="connsiteX71-903" fmla="*/ 86554 w 8979539"/>
              <a:gd name="connsiteY71-904" fmla="*/ 1530127 h 3058477"/>
              <a:gd name="connsiteX72-905" fmla="*/ 0 w 8979539"/>
              <a:gd name="connsiteY72-906" fmla="*/ 1101409 h 3058477"/>
              <a:gd name="connsiteX73-907" fmla="*/ 1101409 w 8979539"/>
              <a:gd name="connsiteY73-908" fmla="*/ 0 h 3058477"/>
              <a:gd name="connsiteX0-909" fmla="*/ 1101409 w 8979539"/>
              <a:gd name="connsiteY0-910" fmla="*/ 0 h 3058477"/>
              <a:gd name="connsiteX1-911" fmla="*/ 2202818 w 8979539"/>
              <a:gd name="connsiteY1-912" fmla="*/ 1101409 h 3058477"/>
              <a:gd name="connsiteX2-913" fmla="*/ 2180441 w 8979539"/>
              <a:gd name="connsiteY2-914" fmla="*/ 1323381 h 3058477"/>
              <a:gd name="connsiteX3-915" fmla="*/ 2117279 w 8979539"/>
              <a:gd name="connsiteY3-916" fmla="*/ 1526857 h 3058477"/>
              <a:gd name="connsiteX4-917" fmla="*/ 2117764 w 8979539"/>
              <a:gd name="connsiteY4-918" fmla="*/ 1526857 h 3058477"/>
              <a:gd name="connsiteX5-919" fmla="*/ 2116631 w 8979539"/>
              <a:gd name="connsiteY5-920" fmla="*/ 1528944 h 3058477"/>
              <a:gd name="connsiteX6-921" fmla="*/ 2116264 w 8979539"/>
              <a:gd name="connsiteY6-922" fmla="*/ 1530127 h 3058477"/>
              <a:gd name="connsiteX7-923" fmla="*/ 2115545 w 8979539"/>
              <a:gd name="connsiteY7-924" fmla="*/ 1531620 h 3058477"/>
              <a:gd name="connsiteX8-925" fmla="*/ 2115179 w 8979539"/>
              <a:gd name="connsiteY8-926" fmla="*/ 1531620 h 3058477"/>
              <a:gd name="connsiteX9-927" fmla="*/ 2054004 w 8979539"/>
              <a:gd name="connsiteY9-928" fmla="*/ 1644327 h 3058477"/>
              <a:gd name="connsiteX10-929" fmla="*/ 1990864 w 8979539"/>
              <a:gd name="connsiteY10-930" fmla="*/ 1957068 h 3058477"/>
              <a:gd name="connsiteX11-931" fmla="*/ 2794320 w 8979539"/>
              <a:gd name="connsiteY11-932" fmla="*/ 2760524 h 3058477"/>
              <a:gd name="connsiteX12-933" fmla="*/ 3597776 w 8979539"/>
              <a:gd name="connsiteY12-934" fmla="*/ 1957068 h 3058477"/>
              <a:gd name="connsiteX13-935" fmla="*/ 3534637 w 8979539"/>
              <a:gd name="connsiteY13-936" fmla="*/ 1644327 h 3058477"/>
              <a:gd name="connsiteX14-937" fmla="*/ 3473461 w 8979539"/>
              <a:gd name="connsiteY14-938" fmla="*/ 1531620 h 3058477"/>
              <a:gd name="connsiteX15-939" fmla="*/ 3471825 w 8979539"/>
              <a:gd name="connsiteY15-940" fmla="*/ 1531620 h 3058477"/>
              <a:gd name="connsiteX16-941" fmla="*/ 3471105 w 8979539"/>
              <a:gd name="connsiteY16-942" fmla="*/ 1530127 h 3058477"/>
              <a:gd name="connsiteX17-943" fmla="*/ 3384551 w 8979539"/>
              <a:gd name="connsiteY17-944" fmla="*/ 1101409 h 3058477"/>
              <a:gd name="connsiteX18-945" fmla="*/ 4485960 w 8979539"/>
              <a:gd name="connsiteY18-946" fmla="*/ 0 h 3058477"/>
              <a:gd name="connsiteX19-947" fmla="*/ 5587369 w 8979539"/>
              <a:gd name="connsiteY19-948" fmla="*/ 1101409 h 3058477"/>
              <a:gd name="connsiteX20-949" fmla="*/ 5564992 w 8979539"/>
              <a:gd name="connsiteY20-950" fmla="*/ 1323381 h 3058477"/>
              <a:gd name="connsiteX21-951" fmla="*/ 5501830 w 8979539"/>
              <a:gd name="connsiteY21-952" fmla="*/ 1526857 h 3058477"/>
              <a:gd name="connsiteX22-953" fmla="*/ 5505489 w 8979539"/>
              <a:gd name="connsiteY22-954" fmla="*/ 1526857 h 3058477"/>
              <a:gd name="connsiteX23-955" fmla="*/ 5441729 w 8979539"/>
              <a:gd name="connsiteY23-956" fmla="*/ 1644327 h 3058477"/>
              <a:gd name="connsiteX24-957" fmla="*/ 5378589 w 8979539"/>
              <a:gd name="connsiteY24-958" fmla="*/ 1957068 h 3058477"/>
              <a:gd name="connsiteX25-959" fmla="*/ 6182045 w 8979539"/>
              <a:gd name="connsiteY25-960" fmla="*/ 2760524 h 3058477"/>
              <a:gd name="connsiteX26-961" fmla="*/ 6985501 w 8979539"/>
              <a:gd name="connsiteY26-962" fmla="*/ 1957068 h 3058477"/>
              <a:gd name="connsiteX27-963" fmla="*/ 6922362 w 8979539"/>
              <a:gd name="connsiteY27-964" fmla="*/ 1644327 h 3058477"/>
              <a:gd name="connsiteX28-965" fmla="*/ 6858601 w 8979539"/>
              <a:gd name="connsiteY28-966" fmla="*/ 1526857 h 3058477"/>
              <a:gd name="connsiteX29-967" fmla="*/ 6862260 w 8979539"/>
              <a:gd name="connsiteY29-968" fmla="*/ 1526857 h 3058477"/>
              <a:gd name="connsiteX30-969" fmla="*/ 6799098 w 8979539"/>
              <a:gd name="connsiteY30-970" fmla="*/ 1323381 h 3058477"/>
              <a:gd name="connsiteX31-971" fmla="*/ 6776721 w 8979539"/>
              <a:gd name="connsiteY31-972" fmla="*/ 1101409 h 3058477"/>
              <a:gd name="connsiteX32-973" fmla="*/ 7878130 w 8979539"/>
              <a:gd name="connsiteY32-974" fmla="*/ 0 h 3058477"/>
              <a:gd name="connsiteX33-975" fmla="*/ 8979539 w 8979539"/>
              <a:gd name="connsiteY33-976" fmla="*/ 1101409 h 3058477"/>
              <a:gd name="connsiteX34-977" fmla="*/ 8892985 w 8979539"/>
              <a:gd name="connsiteY34-978" fmla="*/ 1530127 h 3058477"/>
              <a:gd name="connsiteX35-979" fmla="*/ 8892266 w 8979539"/>
              <a:gd name="connsiteY35-980" fmla="*/ 1531620 h 3058477"/>
              <a:gd name="connsiteX36-981" fmla="*/ 8554686 w 8979539"/>
              <a:gd name="connsiteY36-982" fmla="*/ 1531620 h 3058477"/>
              <a:gd name="connsiteX37-983" fmla="*/ 8618447 w 8979539"/>
              <a:gd name="connsiteY37-984" fmla="*/ 1414150 h 3058477"/>
              <a:gd name="connsiteX38-985" fmla="*/ 8681586 w 8979539"/>
              <a:gd name="connsiteY38-986" fmla="*/ 1101409 h 3058477"/>
              <a:gd name="connsiteX39-987" fmla="*/ 7878130 w 8979539"/>
              <a:gd name="connsiteY39-988" fmla="*/ 297953 h 3058477"/>
              <a:gd name="connsiteX40-989" fmla="*/ 7074674 w 8979539"/>
              <a:gd name="connsiteY40-990" fmla="*/ 1101409 h 3058477"/>
              <a:gd name="connsiteX41-991" fmla="*/ 7137814 w 8979539"/>
              <a:gd name="connsiteY41-992" fmla="*/ 1414150 h 3058477"/>
              <a:gd name="connsiteX42-993" fmla="*/ 7201574 w 8979539"/>
              <a:gd name="connsiteY42-994" fmla="*/ 1531620 h 3058477"/>
              <a:gd name="connsiteX43-995" fmla="*/ 7197915 w 8979539"/>
              <a:gd name="connsiteY43-996" fmla="*/ 1531620 h 3058477"/>
              <a:gd name="connsiteX44-997" fmla="*/ 7261077 w 8979539"/>
              <a:gd name="connsiteY44-998" fmla="*/ 1735096 h 3058477"/>
              <a:gd name="connsiteX45-999" fmla="*/ 7283454 w 8979539"/>
              <a:gd name="connsiteY45-1000" fmla="*/ 1957068 h 3058477"/>
              <a:gd name="connsiteX46-1001" fmla="*/ 6182045 w 8979539"/>
              <a:gd name="connsiteY46-1002" fmla="*/ 3058477 h 3058477"/>
              <a:gd name="connsiteX47-1003" fmla="*/ 5080636 w 8979539"/>
              <a:gd name="connsiteY47-1004" fmla="*/ 1957068 h 3058477"/>
              <a:gd name="connsiteX48-1005" fmla="*/ 5103012 w 8979539"/>
              <a:gd name="connsiteY48-1006" fmla="*/ 1735096 h 3058477"/>
              <a:gd name="connsiteX49-1007" fmla="*/ 5166175 w 8979539"/>
              <a:gd name="connsiteY49-1008" fmla="*/ 1531620 h 3058477"/>
              <a:gd name="connsiteX50-1009" fmla="*/ 5162516 w 8979539"/>
              <a:gd name="connsiteY50-1010" fmla="*/ 1531620 h 3058477"/>
              <a:gd name="connsiteX51-1011" fmla="*/ 5226277 w 8979539"/>
              <a:gd name="connsiteY51-1012" fmla="*/ 1414150 h 3058477"/>
              <a:gd name="connsiteX52-1013" fmla="*/ 5289416 w 8979539"/>
              <a:gd name="connsiteY52-1014" fmla="*/ 1101409 h 3058477"/>
              <a:gd name="connsiteX53-1015" fmla="*/ 4485960 w 8979539"/>
              <a:gd name="connsiteY53-1016" fmla="*/ 297953 h 3058477"/>
              <a:gd name="connsiteX54-1017" fmla="*/ 3682504 w 8979539"/>
              <a:gd name="connsiteY54-1018" fmla="*/ 1101409 h 3058477"/>
              <a:gd name="connsiteX55-1019" fmla="*/ 3745644 w 8979539"/>
              <a:gd name="connsiteY55-1020" fmla="*/ 1414150 h 3058477"/>
              <a:gd name="connsiteX56-1021" fmla="*/ 3806819 w 8979539"/>
              <a:gd name="connsiteY56-1022" fmla="*/ 1526857 h 3058477"/>
              <a:gd name="connsiteX57-1023" fmla="*/ 3808456 w 8979539"/>
              <a:gd name="connsiteY57-1024" fmla="*/ 1526857 h 3058477"/>
              <a:gd name="connsiteX58-1025" fmla="*/ 3809175 w 8979539"/>
              <a:gd name="connsiteY58-1026" fmla="*/ 1528350 h 3058477"/>
              <a:gd name="connsiteX59-1027" fmla="*/ 3895729 w 8979539"/>
              <a:gd name="connsiteY59-1028" fmla="*/ 1957068 h 3058477"/>
              <a:gd name="connsiteX60-1029" fmla="*/ 2794320 w 8979539"/>
              <a:gd name="connsiteY60-1030" fmla="*/ 3058477 h 3058477"/>
              <a:gd name="connsiteX61-1031" fmla="*/ 1692911 w 8979539"/>
              <a:gd name="connsiteY61-1032" fmla="*/ 1957068 h 3058477"/>
              <a:gd name="connsiteX62-1033" fmla="*/ 1715288 w 8979539"/>
              <a:gd name="connsiteY62-1034" fmla="*/ 1735096 h 3058477"/>
              <a:gd name="connsiteX63-1035" fmla="*/ 1781625 w 8979539"/>
              <a:gd name="connsiteY63-1036" fmla="*/ 1531620 h 3058477"/>
              <a:gd name="connsiteX64-1037" fmla="*/ 1841726 w 8979539"/>
              <a:gd name="connsiteY64-1038" fmla="*/ 1414150 h 3058477"/>
              <a:gd name="connsiteX65-1039" fmla="*/ 1904865 w 8979539"/>
              <a:gd name="connsiteY65-1040" fmla="*/ 1101409 h 3058477"/>
              <a:gd name="connsiteX66-1041" fmla="*/ 1101409 w 8979539"/>
              <a:gd name="connsiteY66-1042" fmla="*/ 297953 h 3058477"/>
              <a:gd name="connsiteX67-1043" fmla="*/ 297953 w 8979539"/>
              <a:gd name="connsiteY67-1044" fmla="*/ 1101409 h 3058477"/>
              <a:gd name="connsiteX68-1045" fmla="*/ 361093 w 8979539"/>
              <a:gd name="connsiteY68-1046" fmla="*/ 1414150 h 3058477"/>
              <a:gd name="connsiteX69-1047" fmla="*/ 424853 w 8979539"/>
              <a:gd name="connsiteY69-1048" fmla="*/ 1531620 h 3058477"/>
              <a:gd name="connsiteX70-1049" fmla="*/ 87274 w 8979539"/>
              <a:gd name="connsiteY70-1050" fmla="*/ 1531620 h 3058477"/>
              <a:gd name="connsiteX71-1051" fmla="*/ 86554 w 8979539"/>
              <a:gd name="connsiteY71-1052" fmla="*/ 1530127 h 3058477"/>
              <a:gd name="connsiteX72-1053" fmla="*/ 0 w 8979539"/>
              <a:gd name="connsiteY72-1054" fmla="*/ 1101409 h 3058477"/>
              <a:gd name="connsiteX73-1055" fmla="*/ 1101409 w 8979539"/>
              <a:gd name="connsiteY73-1056" fmla="*/ 0 h 3058477"/>
              <a:gd name="connsiteX0-1057" fmla="*/ 1101409 w 8979539"/>
              <a:gd name="connsiteY0-1058" fmla="*/ 0 h 3058477"/>
              <a:gd name="connsiteX1-1059" fmla="*/ 2202818 w 8979539"/>
              <a:gd name="connsiteY1-1060" fmla="*/ 1101409 h 3058477"/>
              <a:gd name="connsiteX2-1061" fmla="*/ 2180441 w 8979539"/>
              <a:gd name="connsiteY2-1062" fmla="*/ 1323381 h 3058477"/>
              <a:gd name="connsiteX3-1063" fmla="*/ 2117279 w 8979539"/>
              <a:gd name="connsiteY3-1064" fmla="*/ 1526857 h 3058477"/>
              <a:gd name="connsiteX4-1065" fmla="*/ 2117764 w 8979539"/>
              <a:gd name="connsiteY4-1066" fmla="*/ 1526857 h 3058477"/>
              <a:gd name="connsiteX5-1067" fmla="*/ 2116631 w 8979539"/>
              <a:gd name="connsiteY5-1068" fmla="*/ 1528944 h 3058477"/>
              <a:gd name="connsiteX6-1069" fmla="*/ 2116264 w 8979539"/>
              <a:gd name="connsiteY6-1070" fmla="*/ 1530127 h 3058477"/>
              <a:gd name="connsiteX7-1071" fmla="*/ 2115545 w 8979539"/>
              <a:gd name="connsiteY7-1072" fmla="*/ 1531620 h 3058477"/>
              <a:gd name="connsiteX8-1073" fmla="*/ 2054004 w 8979539"/>
              <a:gd name="connsiteY8-1074" fmla="*/ 1644327 h 3058477"/>
              <a:gd name="connsiteX9-1075" fmla="*/ 1990864 w 8979539"/>
              <a:gd name="connsiteY9-1076" fmla="*/ 1957068 h 3058477"/>
              <a:gd name="connsiteX10-1077" fmla="*/ 2794320 w 8979539"/>
              <a:gd name="connsiteY10-1078" fmla="*/ 2760524 h 3058477"/>
              <a:gd name="connsiteX11-1079" fmla="*/ 3597776 w 8979539"/>
              <a:gd name="connsiteY11-1080" fmla="*/ 1957068 h 3058477"/>
              <a:gd name="connsiteX12-1081" fmla="*/ 3534637 w 8979539"/>
              <a:gd name="connsiteY12-1082" fmla="*/ 1644327 h 3058477"/>
              <a:gd name="connsiteX13-1083" fmla="*/ 3473461 w 8979539"/>
              <a:gd name="connsiteY13-1084" fmla="*/ 1531620 h 3058477"/>
              <a:gd name="connsiteX14-1085" fmla="*/ 3471825 w 8979539"/>
              <a:gd name="connsiteY14-1086" fmla="*/ 1531620 h 3058477"/>
              <a:gd name="connsiteX15-1087" fmla="*/ 3471105 w 8979539"/>
              <a:gd name="connsiteY15-1088" fmla="*/ 1530127 h 3058477"/>
              <a:gd name="connsiteX16-1089" fmla="*/ 3384551 w 8979539"/>
              <a:gd name="connsiteY16-1090" fmla="*/ 1101409 h 3058477"/>
              <a:gd name="connsiteX17-1091" fmla="*/ 4485960 w 8979539"/>
              <a:gd name="connsiteY17-1092" fmla="*/ 0 h 3058477"/>
              <a:gd name="connsiteX18-1093" fmla="*/ 5587369 w 8979539"/>
              <a:gd name="connsiteY18-1094" fmla="*/ 1101409 h 3058477"/>
              <a:gd name="connsiteX19-1095" fmla="*/ 5564992 w 8979539"/>
              <a:gd name="connsiteY19-1096" fmla="*/ 1323381 h 3058477"/>
              <a:gd name="connsiteX20-1097" fmla="*/ 5501830 w 8979539"/>
              <a:gd name="connsiteY20-1098" fmla="*/ 1526857 h 3058477"/>
              <a:gd name="connsiteX21-1099" fmla="*/ 5505489 w 8979539"/>
              <a:gd name="connsiteY21-1100" fmla="*/ 1526857 h 3058477"/>
              <a:gd name="connsiteX22-1101" fmla="*/ 5441729 w 8979539"/>
              <a:gd name="connsiteY22-1102" fmla="*/ 1644327 h 3058477"/>
              <a:gd name="connsiteX23-1103" fmla="*/ 5378589 w 8979539"/>
              <a:gd name="connsiteY23-1104" fmla="*/ 1957068 h 3058477"/>
              <a:gd name="connsiteX24-1105" fmla="*/ 6182045 w 8979539"/>
              <a:gd name="connsiteY24-1106" fmla="*/ 2760524 h 3058477"/>
              <a:gd name="connsiteX25-1107" fmla="*/ 6985501 w 8979539"/>
              <a:gd name="connsiteY25-1108" fmla="*/ 1957068 h 3058477"/>
              <a:gd name="connsiteX26-1109" fmla="*/ 6922362 w 8979539"/>
              <a:gd name="connsiteY26-1110" fmla="*/ 1644327 h 3058477"/>
              <a:gd name="connsiteX27-1111" fmla="*/ 6858601 w 8979539"/>
              <a:gd name="connsiteY27-1112" fmla="*/ 1526857 h 3058477"/>
              <a:gd name="connsiteX28-1113" fmla="*/ 6862260 w 8979539"/>
              <a:gd name="connsiteY28-1114" fmla="*/ 1526857 h 3058477"/>
              <a:gd name="connsiteX29-1115" fmla="*/ 6799098 w 8979539"/>
              <a:gd name="connsiteY29-1116" fmla="*/ 1323381 h 3058477"/>
              <a:gd name="connsiteX30-1117" fmla="*/ 6776721 w 8979539"/>
              <a:gd name="connsiteY30-1118" fmla="*/ 1101409 h 3058477"/>
              <a:gd name="connsiteX31-1119" fmla="*/ 7878130 w 8979539"/>
              <a:gd name="connsiteY31-1120" fmla="*/ 0 h 3058477"/>
              <a:gd name="connsiteX32-1121" fmla="*/ 8979539 w 8979539"/>
              <a:gd name="connsiteY32-1122" fmla="*/ 1101409 h 3058477"/>
              <a:gd name="connsiteX33-1123" fmla="*/ 8892985 w 8979539"/>
              <a:gd name="connsiteY33-1124" fmla="*/ 1530127 h 3058477"/>
              <a:gd name="connsiteX34-1125" fmla="*/ 8892266 w 8979539"/>
              <a:gd name="connsiteY34-1126" fmla="*/ 1531620 h 3058477"/>
              <a:gd name="connsiteX35-1127" fmla="*/ 8554686 w 8979539"/>
              <a:gd name="connsiteY35-1128" fmla="*/ 1531620 h 3058477"/>
              <a:gd name="connsiteX36-1129" fmla="*/ 8618447 w 8979539"/>
              <a:gd name="connsiteY36-1130" fmla="*/ 1414150 h 3058477"/>
              <a:gd name="connsiteX37-1131" fmla="*/ 8681586 w 8979539"/>
              <a:gd name="connsiteY37-1132" fmla="*/ 1101409 h 3058477"/>
              <a:gd name="connsiteX38-1133" fmla="*/ 7878130 w 8979539"/>
              <a:gd name="connsiteY38-1134" fmla="*/ 297953 h 3058477"/>
              <a:gd name="connsiteX39-1135" fmla="*/ 7074674 w 8979539"/>
              <a:gd name="connsiteY39-1136" fmla="*/ 1101409 h 3058477"/>
              <a:gd name="connsiteX40-1137" fmla="*/ 7137814 w 8979539"/>
              <a:gd name="connsiteY40-1138" fmla="*/ 1414150 h 3058477"/>
              <a:gd name="connsiteX41-1139" fmla="*/ 7201574 w 8979539"/>
              <a:gd name="connsiteY41-1140" fmla="*/ 1531620 h 3058477"/>
              <a:gd name="connsiteX42-1141" fmla="*/ 7197915 w 8979539"/>
              <a:gd name="connsiteY42-1142" fmla="*/ 1531620 h 3058477"/>
              <a:gd name="connsiteX43-1143" fmla="*/ 7261077 w 8979539"/>
              <a:gd name="connsiteY43-1144" fmla="*/ 1735096 h 3058477"/>
              <a:gd name="connsiteX44-1145" fmla="*/ 7283454 w 8979539"/>
              <a:gd name="connsiteY44-1146" fmla="*/ 1957068 h 3058477"/>
              <a:gd name="connsiteX45-1147" fmla="*/ 6182045 w 8979539"/>
              <a:gd name="connsiteY45-1148" fmla="*/ 3058477 h 3058477"/>
              <a:gd name="connsiteX46-1149" fmla="*/ 5080636 w 8979539"/>
              <a:gd name="connsiteY46-1150" fmla="*/ 1957068 h 3058477"/>
              <a:gd name="connsiteX47-1151" fmla="*/ 5103012 w 8979539"/>
              <a:gd name="connsiteY47-1152" fmla="*/ 1735096 h 3058477"/>
              <a:gd name="connsiteX48-1153" fmla="*/ 5166175 w 8979539"/>
              <a:gd name="connsiteY48-1154" fmla="*/ 1531620 h 3058477"/>
              <a:gd name="connsiteX49-1155" fmla="*/ 5162516 w 8979539"/>
              <a:gd name="connsiteY49-1156" fmla="*/ 1531620 h 3058477"/>
              <a:gd name="connsiteX50-1157" fmla="*/ 5226277 w 8979539"/>
              <a:gd name="connsiteY50-1158" fmla="*/ 1414150 h 3058477"/>
              <a:gd name="connsiteX51-1159" fmla="*/ 5289416 w 8979539"/>
              <a:gd name="connsiteY51-1160" fmla="*/ 1101409 h 3058477"/>
              <a:gd name="connsiteX52-1161" fmla="*/ 4485960 w 8979539"/>
              <a:gd name="connsiteY52-1162" fmla="*/ 297953 h 3058477"/>
              <a:gd name="connsiteX53-1163" fmla="*/ 3682504 w 8979539"/>
              <a:gd name="connsiteY53-1164" fmla="*/ 1101409 h 3058477"/>
              <a:gd name="connsiteX54-1165" fmla="*/ 3745644 w 8979539"/>
              <a:gd name="connsiteY54-1166" fmla="*/ 1414150 h 3058477"/>
              <a:gd name="connsiteX55-1167" fmla="*/ 3806819 w 8979539"/>
              <a:gd name="connsiteY55-1168" fmla="*/ 1526857 h 3058477"/>
              <a:gd name="connsiteX56-1169" fmla="*/ 3808456 w 8979539"/>
              <a:gd name="connsiteY56-1170" fmla="*/ 1526857 h 3058477"/>
              <a:gd name="connsiteX57-1171" fmla="*/ 3809175 w 8979539"/>
              <a:gd name="connsiteY57-1172" fmla="*/ 1528350 h 3058477"/>
              <a:gd name="connsiteX58-1173" fmla="*/ 3895729 w 8979539"/>
              <a:gd name="connsiteY58-1174" fmla="*/ 1957068 h 3058477"/>
              <a:gd name="connsiteX59-1175" fmla="*/ 2794320 w 8979539"/>
              <a:gd name="connsiteY59-1176" fmla="*/ 3058477 h 3058477"/>
              <a:gd name="connsiteX60-1177" fmla="*/ 1692911 w 8979539"/>
              <a:gd name="connsiteY60-1178" fmla="*/ 1957068 h 3058477"/>
              <a:gd name="connsiteX61-1179" fmla="*/ 1715288 w 8979539"/>
              <a:gd name="connsiteY61-1180" fmla="*/ 1735096 h 3058477"/>
              <a:gd name="connsiteX62-1181" fmla="*/ 1781625 w 8979539"/>
              <a:gd name="connsiteY62-1182" fmla="*/ 1531620 h 3058477"/>
              <a:gd name="connsiteX63-1183" fmla="*/ 1841726 w 8979539"/>
              <a:gd name="connsiteY63-1184" fmla="*/ 1414150 h 3058477"/>
              <a:gd name="connsiteX64-1185" fmla="*/ 1904865 w 8979539"/>
              <a:gd name="connsiteY64-1186" fmla="*/ 1101409 h 3058477"/>
              <a:gd name="connsiteX65-1187" fmla="*/ 1101409 w 8979539"/>
              <a:gd name="connsiteY65-1188" fmla="*/ 297953 h 3058477"/>
              <a:gd name="connsiteX66-1189" fmla="*/ 297953 w 8979539"/>
              <a:gd name="connsiteY66-1190" fmla="*/ 1101409 h 3058477"/>
              <a:gd name="connsiteX67-1191" fmla="*/ 361093 w 8979539"/>
              <a:gd name="connsiteY67-1192" fmla="*/ 1414150 h 3058477"/>
              <a:gd name="connsiteX68-1193" fmla="*/ 424853 w 8979539"/>
              <a:gd name="connsiteY68-1194" fmla="*/ 1531620 h 3058477"/>
              <a:gd name="connsiteX69-1195" fmla="*/ 87274 w 8979539"/>
              <a:gd name="connsiteY69-1196" fmla="*/ 1531620 h 3058477"/>
              <a:gd name="connsiteX70-1197" fmla="*/ 86554 w 8979539"/>
              <a:gd name="connsiteY70-1198" fmla="*/ 1530127 h 3058477"/>
              <a:gd name="connsiteX71-1199" fmla="*/ 0 w 8979539"/>
              <a:gd name="connsiteY71-1200" fmla="*/ 1101409 h 3058477"/>
              <a:gd name="connsiteX72-1201" fmla="*/ 1101409 w 8979539"/>
              <a:gd name="connsiteY72-1202" fmla="*/ 0 h 3058477"/>
              <a:gd name="connsiteX0-1203" fmla="*/ 1101409 w 8979539"/>
              <a:gd name="connsiteY0-1204" fmla="*/ 0 h 3058477"/>
              <a:gd name="connsiteX1-1205" fmla="*/ 2202818 w 8979539"/>
              <a:gd name="connsiteY1-1206" fmla="*/ 1101409 h 3058477"/>
              <a:gd name="connsiteX2-1207" fmla="*/ 2180441 w 8979539"/>
              <a:gd name="connsiteY2-1208" fmla="*/ 1323381 h 3058477"/>
              <a:gd name="connsiteX3-1209" fmla="*/ 2117279 w 8979539"/>
              <a:gd name="connsiteY3-1210" fmla="*/ 1526857 h 3058477"/>
              <a:gd name="connsiteX4-1211" fmla="*/ 2117764 w 8979539"/>
              <a:gd name="connsiteY4-1212" fmla="*/ 1526857 h 3058477"/>
              <a:gd name="connsiteX5-1213" fmla="*/ 2116631 w 8979539"/>
              <a:gd name="connsiteY5-1214" fmla="*/ 1528944 h 3058477"/>
              <a:gd name="connsiteX6-1215" fmla="*/ 2116264 w 8979539"/>
              <a:gd name="connsiteY6-1216" fmla="*/ 1530127 h 3058477"/>
              <a:gd name="connsiteX7-1217" fmla="*/ 2054004 w 8979539"/>
              <a:gd name="connsiteY7-1218" fmla="*/ 1644327 h 3058477"/>
              <a:gd name="connsiteX8-1219" fmla="*/ 1990864 w 8979539"/>
              <a:gd name="connsiteY8-1220" fmla="*/ 1957068 h 3058477"/>
              <a:gd name="connsiteX9-1221" fmla="*/ 2794320 w 8979539"/>
              <a:gd name="connsiteY9-1222" fmla="*/ 2760524 h 3058477"/>
              <a:gd name="connsiteX10-1223" fmla="*/ 3597776 w 8979539"/>
              <a:gd name="connsiteY10-1224" fmla="*/ 1957068 h 3058477"/>
              <a:gd name="connsiteX11-1225" fmla="*/ 3534637 w 8979539"/>
              <a:gd name="connsiteY11-1226" fmla="*/ 1644327 h 3058477"/>
              <a:gd name="connsiteX12-1227" fmla="*/ 3473461 w 8979539"/>
              <a:gd name="connsiteY12-1228" fmla="*/ 1531620 h 3058477"/>
              <a:gd name="connsiteX13-1229" fmla="*/ 3471825 w 8979539"/>
              <a:gd name="connsiteY13-1230" fmla="*/ 1531620 h 3058477"/>
              <a:gd name="connsiteX14-1231" fmla="*/ 3471105 w 8979539"/>
              <a:gd name="connsiteY14-1232" fmla="*/ 1530127 h 3058477"/>
              <a:gd name="connsiteX15-1233" fmla="*/ 3384551 w 8979539"/>
              <a:gd name="connsiteY15-1234" fmla="*/ 1101409 h 3058477"/>
              <a:gd name="connsiteX16-1235" fmla="*/ 4485960 w 8979539"/>
              <a:gd name="connsiteY16-1236" fmla="*/ 0 h 3058477"/>
              <a:gd name="connsiteX17-1237" fmla="*/ 5587369 w 8979539"/>
              <a:gd name="connsiteY17-1238" fmla="*/ 1101409 h 3058477"/>
              <a:gd name="connsiteX18-1239" fmla="*/ 5564992 w 8979539"/>
              <a:gd name="connsiteY18-1240" fmla="*/ 1323381 h 3058477"/>
              <a:gd name="connsiteX19-1241" fmla="*/ 5501830 w 8979539"/>
              <a:gd name="connsiteY19-1242" fmla="*/ 1526857 h 3058477"/>
              <a:gd name="connsiteX20-1243" fmla="*/ 5505489 w 8979539"/>
              <a:gd name="connsiteY20-1244" fmla="*/ 1526857 h 3058477"/>
              <a:gd name="connsiteX21-1245" fmla="*/ 5441729 w 8979539"/>
              <a:gd name="connsiteY21-1246" fmla="*/ 1644327 h 3058477"/>
              <a:gd name="connsiteX22-1247" fmla="*/ 5378589 w 8979539"/>
              <a:gd name="connsiteY22-1248" fmla="*/ 1957068 h 3058477"/>
              <a:gd name="connsiteX23-1249" fmla="*/ 6182045 w 8979539"/>
              <a:gd name="connsiteY23-1250" fmla="*/ 2760524 h 3058477"/>
              <a:gd name="connsiteX24-1251" fmla="*/ 6985501 w 8979539"/>
              <a:gd name="connsiteY24-1252" fmla="*/ 1957068 h 3058477"/>
              <a:gd name="connsiteX25-1253" fmla="*/ 6922362 w 8979539"/>
              <a:gd name="connsiteY25-1254" fmla="*/ 1644327 h 3058477"/>
              <a:gd name="connsiteX26-1255" fmla="*/ 6858601 w 8979539"/>
              <a:gd name="connsiteY26-1256" fmla="*/ 1526857 h 3058477"/>
              <a:gd name="connsiteX27-1257" fmla="*/ 6862260 w 8979539"/>
              <a:gd name="connsiteY27-1258" fmla="*/ 1526857 h 3058477"/>
              <a:gd name="connsiteX28-1259" fmla="*/ 6799098 w 8979539"/>
              <a:gd name="connsiteY28-1260" fmla="*/ 1323381 h 3058477"/>
              <a:gd name="connsiteX29-1261" fmla="*/ 6776721 w 8979539"/>
              <a:gd name="connsiteY29-1262" fmla="*/ 1101409 h 3058477"/>
              <a:gd name="connsiteX30-1263" fmla="*/ 7878130 w 8979539"/>
              <a:gd name="connsiteY30-1264" fmla="*/ 0 h 3058477"/>
              <a:gd name="connsiteX31-1265" fmla="*/ 8979539 w 8979539"/>
              <a:gd name="connsiteY31-1266" fmla="*/ 1101409 h 3058477"/>
              <a:gd name="connsiteX32-1267" fmla="*/ 8892985 w 8979539"/>
              <a:gd name="connsiteY32-1268" fmla="*/ 1530127 h 3058477"/>
              <a:gd name="connsiteX33-1269" fmla="*/ 8892266 w 8979539"/>
              <a:gd name="connsiteY33-1270" fmla="*/ 1531620 h 3058477"/>
              <a:gd name="connsiteX34-1271" fmla="*/ 8554686 w 8979539"/>
              <a:gd name="connsiteY34-1272" fmla="*/ 1531620 h 3058477"/>
              <a:gd name="connsiteX35-1273" fmla="*/ 8618447 w 8979539"/>
              <a:gd name="connsiteY35-1274" fmla="*/ 1414150 h 3058477"/>
              <a:gd name="connsiteX36-1275" fmla="*/ 8681586 w 8979539"/>
              <a:gd name="connsiteY36-1276" fmla="*/ 1101409 h 3058477"/>
              <a:gd name="connsiteX37-1277" fmla="*/ 7878130 w 8979539"/>
              <a:gd name="connsiteY37-1278" fmla="*/ 297953 h 3058477"/>
              <a:gd name="connsiteX38-1279" fmla="*/ 7074674 w 8979539"/>
              <a:gd name="connsiteY38-1280" fmla="*/ 1101409 h 3058477"/>
              <a:gd name="connsiteX39-1281" fmla="*/ 7137814 w 8979539"/>
              <a:gd name="connsiteY39-1282" fmla="*/ 1414150 h 3058477"/>
              <a:gd name="connsiteX40-1283" fmla="*/ 7201574 w 8979539"/>
              <a:gd name="connsiteY40-1284" fmla="*/ 1531620 h 3058477"/>
              <a:gd name="connsiteX41-1285" fmla="*/ 7197915 w 8979539"/>
              <a:gd name="connsiteY41-1286" fmla="*/ 1531620 h 3058477"/>
              <a:gd name="connsiteX42-1287" fmla="*/ 7261077 w 8979539"/>
              <a:gd name="connsiteY42-1288" fmla="*/ 1735096 h 3058477"/>
              <a:gd name="connsiteX43-1289" fmla="*/ 7283454 w 8979539"/>
              <a:gd name="connsiteY43-1290" fmla="*/ 1957068 h 3058477"/>
              <a:gd name="connsiteX44-1291" fmla="*/ 6182045 w 8979539"/>
              <a:gd name="connsiteY44-1292" fmla="*/ 3058477 h 3058477"/>
              <a:gd name="connsiteX45-1293" fmla="*/ 5080636 w 8979539"/>
              <a:gd name="connsiteY45-1294" fmla="*/ 1957068 h 3058477"/>
              <a:gd name="connsiteX46-1295" fmla="*/ 5103012 w 8979539"/>
              <a:gd name="connsiteY46-1296" fmla="*/ 1735096 h 3058477"/>
              <a:gd name="connsiteX47-1297" fmla="*/ 5166175 w 8979539"/>
              <a:gd name="connsiteY47-1298" fmla="*/ 1531620 h 3058477"/>
              <a:gd name="connsiteX48-1299" fmla="*/ 5162516 w 8979539"/>
              <a:gd name="connsiteY48-1300" fmla="*/ 1531620 h 3058477"/>
              <a:gd name="connsiteX49-1301" fmla="*/ 5226277 w 8979539"/>
              <a:gd name="connsiteY49-1302" fmla="*/ 1414150 h 3058477"/>
              <a:gd name="connsiteX50-1303" fmla="*/ 5289416 w 8979539"/>
              <a:gd name="connsiteY50-1304" fmla="*/ 1101409 h 3058477"/>
              <a:gd name="connsiteX51-1305" fmla="*/ 4485960 w 8979539"/>
              <a:gd name="connsiteY51-1306" fmla="*/ 297953 h 3058477"/>
              <a:gd name="connsiteX52-1307" fmla="*/ 3682504 w 8979539"/>
              <a:gd name="connsiteY52-1308" fmla="*/ 1101409 h 3058477"/>
              <a:gd name="connsiteX53-1309" fmla="*/ 3745644 w 8979539"/>
              <a:gd name="connsiteY53-1310" fmla="*/ 1414150 h 3058477"/>
              <a:gd name="connsiteX54-1311" fmla="*/ 3806819 w 8979539"/>
              <a:gd name="connsiteY54-1312" fmla="*/ 1526857 h 3058477"/>
              <a:gd name="connsiteX55-1313" fmla="*/ 3808456 w 8979539"/>
              <a:gd name="connsiteY55-1314" fmla="*/ 1526857 h 3058477"/>
              <a:gd name="connsiteX56-1315" fmla="*/ 3809175 w 8979539"/>
              <a:gd name="connsiteY56-1316" fmla="*/ 1528350 h 3058477"/>
              <a:gd name="connsiteX57-1317" fmla="*/ 3895729 w 8979539"/>
              <a:gd name="connsiteY57-1318" fmla="*/ 1957068 h 3058477"/>
              <a:gd name="connsiteX58-1319" fmla="*/ 2794320 w 8979539"/>
              <a:gd name="connsiteY58-1320" fmla="*/ 3058477 h 3058477"/>
              <a:gd name="connsiteX59-1321" fmla="*/ 1692911 w 8979539"/>
              <a:gd name="connsiteY59-1322" fmla="*/ 1957068 h 3058477"/>
              <a:gd name="connsiteX60-1323" fmla="*/ 1715288 w 8979539"/>
              <a:gd name="connsiteY60-1324" fmla="*/ 1735096 h 3058477"/>
              <a:gd name="connsiteX61-1325" fmla="*/ 1781625 w 8979539"/>
              <a:gd name="connsiteY61-1326" fmla="*/ 1531620 h 3058477"/>
              <a:gd name="connsiteX62-1327" fmla="*/ 1841726 w 8979539"/>
              <a:gd name="connsiteY62-1328" fmla="*/ 1414150 h 3058477"/>
              <a:gd name="connsiteX63-1329" fmla="*/ 1904865 w 8979539"/>
              <a:gd name="connsiteY63-1330" fmla="*/ 1101409 h 3058477"/>
              <a:gd name="connsiteX64-1331" fmla="*/ 1101409 w 8979539"/>
              <a:gd name="connsiteY64-1332" fmla="*/ 297953 h 3058477"/>
              <a:gd name="connsiteX65-1333" fmla="*/ 297953 w 8979539"/>
              <a:gd name="connsiteY65-1334" fmla="*/ 1101409 h 3058477"/>
              <a:gd name="connsiteX66-1335" fmla="*/ 361093 w 8979539"/>
              <a:gd name="connsiteY66-1336" fmla="*/ 1414150 h 3058477"/>
              <a:gd name="connsiteX67-1337" fmla="*/ 424853 w 8979539"/>
              <a:gd name="connsiteY67-1338" fmla="*/ 1531620 h 3058477"/>
              <a:gd name="connsiteX68-1339" fmla="*/ 87274 w 8979539"/>
              <a:gd name="connsiteY68-1340" fmla="*/ 1531620 h 3058477"/>
              <a:gd name="connsiteX69-1341" fmla="*/ 86554 w 8979539"/>
              <a:gd name="connsiteY69-1342" fmla="*/ 1530127 h 3058477"/>
              <a:gd name="connsiteX70-1343" fmla="*/ 0 w 8979539"/>
              <a:gd name="connsiteY70-1344" fmla="*/ 1101409 h 3058477"/>
              <a:gd name="connsiteX71-1345" fmla="*/ 1101409 w 8979539"/>
              <a:gd name="connsiteY71-1346" fmla="*/ 0 h 3058477"/>
              <a:gd name="connsiteX0-1347" fmla="*/ 1101409 w 8979539"/>
              <a:gd name="connsiteY0-1348" fmla="*/ 0 h 3058477"/>
              <a:gd name="connsiteX1-1349" fmla="*/ 2202818 w 8979539"/>
              <a:gd name="connsiteY1-1350" fmla="*/ 1101409 h 3058477"/>
              <a:gd name="connsiteX2-1351" fmla="*/ 2180441 w 8979539"/>
              <a:gd name="connsiteY2-1352" fmla="*/ 1323381 h 3058477"/>
              <a:gd name="connsiteX3-1353" fmla="*/ 2117279 w 8979539"/>
              <a:gd name="connsiteY3-1354" fmla="*/ 1526857 h 3058477"/>
              <a:gd name="connsiteX4-1355" fmla="*/ 2117764 w 8979539"/>
              <a:gd name="connsiteY4-1356" fmla="*/ 1526857 h 3058477"/>
              <a:gd name="connsiteX5-1357" fmla="*/ 2116631 w 8979539"/>
              <a:gd name="connsiteY5-1358" fmla="*/ 1528944 h 3058477"/>
              <a:gd name="connsiteX6-1359" fmla="*/ 2054004 w 8979539"/>
              <a:gd name="connsiteY6-1360" fmla="*/ 1644327 h 3058477"/>
              <a:gd name="connsiteX7-1361" fmla="*/ 1990864 w 8979539"/>
              <a:gd name="connsiteY7-1362" fmla="*/ 1957068 h 3058477"/>
              <a:gd name="connsiteX8-1363" fmla="*/ 2794320 w 8979539"/>
              <a:gd name="connsiteY8-1364" fmla="*/ 2760524 h 3058477"/>
              <a:gd name="connsiteX9-1365" fmla="*/ 3597776 w 8979539"/>
              <a:gd name="connsiteY9-1366" fmla="*/ 1957068 h 3058477"/>
              <a:gd name="connsiteX10-1367" fmla="*/ 3534637 w 8979539"/>
              <a:gd name="connsiteY10-1368" fmla="*/ 1644327 h 3058477"/>
              <a:gd name="connsiteX11-1369" fmla="*/ 3473461 w 8979539"/>
              <a:gd name="connsiteY11-1370" fmla="*/ 1531620 h 3058477"/>
              <a:gd name="connsiteX12-1371" fmla="*/ 3471825 w 8979539"/>
              <a:gd name="connsiteY12-1372" fmla="*/ 1531620 h 3058477"/>
              <a:gd name="connsiteX13-1373" fmla="*/ 3471105 w 8979539"/>
              <a:gd name="connsiteY13-1374" fmla="*/ 1530127 h 3058477"/>
              <a:gd name="connsiteX14-1375" fmla="*/ 3384551 w 8979539"/>
              <a:gd name="connsiteY14-1376" fmla="*/ 1101409 h 3058477"/>
              <a:gd name="connsiteX15-1377" fmla="*/ 4485960 w 8979539"/>
              <a:gd name="connsiteY15-1378" fmla="*/ 0 h 3058477"/>
              <a:gd name="connsiteX16-1379" fmla="*/ 5587369 w 8979539"/>
              <a:gd name="connsiteY16-1380" fmla="*/ 1101409 h 3058477"/>
              <a:gd name="connsiteX17-1381" fmla="*/ 5564992 w 8979539"/>
              <a:gd name="connsiteY17-1382" fmla="*/ 1323381 h 3058477"/>
              <a:gd name="connsiteX18-1383" fmla="*/ 5501830 w 8979539"/>
              <a:gd name="connsiteY18-1384" fmla="*/ 1526857 h 3058477"/>
              <a:gd name="connsiteX19-1385" fmla="*/ 5505489 w 8979539"/>
              <a:gd name="connsiteY19-1386" fmla="*/ 1526857 h 3058477"/>
              <a:gd name="connsiteX20-1387" fmla="*/ 5441729 w 8979539"/>
              <a:gd name="connsiteY20-1388" fmla="*/ 1644327 h 3058477"/>
              <a:gd name="connsiteX21-1389" fmla="*/ 5378589 w 8979539"/>
              <a:gd name="connsiteY21-1390" fmla="*/ 1957068 h 3058477"/>
              <a:gd name="connsiteX22-1391" fmla="*/ 6182045 w 8979539"/>
              <a:gd name="connsiteY22-1392" fmla="*/ 2760524 h 3058477"/>
              <a:gd name="connsiteX23-1393" fmla="*/ 6985501 w 8979539"/>
              <a:gd name="connsiteY23-1394" fmla="*/ 1957068 h 3058477"/>
              <a:gd name="connsiteX24-1395" fmla="*/ 6922362 w 8979539"/>
              <a:gd name="connsiteY24-1396" fmla="*/ 1644327 h 3058477"/>
              <a:gd name="connsiteX25-1397" fmla="*/ 6858601 w 8979539"/>
              <a:gd name="connsiteY25-1398" fmla="*/ 1526857 h 3058477"/>
              <a:gd name="connsiteX26-1399" fmla="*/ 6862260 w 8979539"/>
              <a:gd name="connsiteY26-1400" fmla="*/ 1526857 h 3058477"/>
              <a:gd name="connsiteX27-1401" fmla="*/ 6799098 w 8979539"/>
              <a:gd name="connsiteY27-1402" fmla="*/ 1323381 h 3058477"/>
              <a:gd name="connsiteX28-1403" fmla="*/ 6776721 w 8979539"/>
              <a:gd name="connsiteY28-1404" fmla="*/ 1101409 h 3058477"/>
              <a:gd name="connsiteX29-1405" fmla="*/ 7878130 w 8979539"/>
              <a:gd name="connsiteY29-1406" fmla="*/ 0 h 3058477"/>
              <a:gd name="connsiteX30-1407" fmla="*/ 8979539 w 8979539"/>
              <a:gd name="connsiteY30-1408" fmla="*/ 1101409 h 3058477"/>
              <a:gd name="connsiteX31-1409" fmla="*/ 8892985 w 8979539"/>
              <a:gd name="connsiteY31-1410" fmla="*/ 1530127 h 3058477"/>
              <a:gd name="connsiteX32-1411" fmla="*/ 8892266 w 8979539"/>
              <a:gd name="connsiteY32-1412" fmla="*/ 1531620 h 3058477"/>
              <a:gd name="connsiteX33-1413" fmla="*/ 8554686 w 8979539"/>
              <a:gd name="connsiteY33-1414" fmla="*/ 1531620 h 3058477"/>
              <a:gd name="connsiteX34-1415" fmla="*/ 8618447 w 8979539"/>
              <a:gd name="connsiteY34-1416" fmla="*/ 1414150 h 3058477"/>
              <a:gd name="connsiteX35-1417" fmla="*/ 8681586 w 8979539"/>
              <a:gd name="connsiteY35-1418" fmla="*/ 1101409 h 3058477"/>
              <a:gd name="connsiteX36-1419" fmla="*/ 7878130 w 8979539"/>
              <a:gd name="connsiteY36-1420" fmla="*/ 297953 h 3058477"/>
              <a:gd name="connsiteX37-1421" fmla="*/ 7074674 w 8979539"/>
              <a:gd name="connsiteY37-1422" fmla="*/ 1101409 h 3058477"/>
              <a:gd name="connsiteX38-1423" fmla="*/ 7137814 w 8979539"/>
              <a:gd name="connsiteY38-1424" fmla="*/ 1414150 h 3058477"/>
              <a:gd name="connsiteX39-1425" fmla="*/ 7201574 w 8979539"/>
              <a:gd name="connsiteY39-1426" fmla="*/ 1531620 h 3058477"/>
              <a:gd name="connsiteX40-1427" fmla="*/ 7197915 w 8979539"/>
              <a:gd name="connsiteY40-1428" fmla="*/ 1531620 h 3058477"/>
              <a:gd name="connsiteX41-1429" fmla="*/ 7261077 w 8979539"/>
              <a:gd name="connsiteY41-1430" fmla="*/ 1735096 h 3058477"/>
              <a:gd name="connsiteX42-1431" fmla="*/ 7283454 w 8979539"/>
              <a:gd name="connsiteY42-1432" fmla="*/ 1957068 h 3058477"/>
              <a:gd name="connsiteX43-1433" fmla="*/ 6182045 w 8979539"/>
              <a:gd name="connsiteY43-1434" fmla="*/ 3058477 h 3058477"/>
              <a:gd name="connsiteX44-1435" fmla="*/ 5080636 w 8979539"/>
              <a:gd name="connsiteY44-1436" fmla="*/ 1957068 h 3058477"/>
              <a:gd name="connsiteX45-1437" fmla="*/ 5103012 w 8979539"/>
              <a:gd name="connsiteY45-1438" fmla="*/ 1735096 h 3058477"/>
              <a:gd name="connsiteX46-1439" fmla="*/ 5166175 w 8979539"/>
              <a:gd name="connsiteY46-1440" fmla="*/ 1531620 h 3058477"/>
              <a:gd name="connsiteX47-1441" fmla="*/ 5162516 w 8979539"/>
              <a:gd name="connsiteY47-1442" fmla="*/ 1531620 h 3058477"/>
              <a:gd name="connsiteX48-1443" fmla="*/ 5226277 w 8979539"/>
              <a:gd name="connsiteY48-1444" fmla="*/ 1414150 h 3058477"/>
              <a:gd name="connsiteX49-1445" fmla="*/ 5289416 w 8979539"/>
              <a:gd name="connsiteY49-1446" fmla="*/ 1101409 h 3058477"/>
              <a:gd name="connsiteX50-1447" fmla="*/ 4485960 w 8979539"/>
              <a:gd name="connsiteY50-1448" fmla="*/ 297953 h 3058477"/>
              <a:gd name="connsiteX51-1449" fmla="*/ 3682504 w 8979539"/>
              <a:gd name="connsiteY51-1450" fmla="*/ 1101409 h 3058477"/>
              <a:gd name="connsiteX52-1451" fmla="*/ 3745644 w 8979539"/>
              <a:gd name="connsiteY52-1452" fmla="*/ 1414150 h 3058477"/>
              <a:gd name="connsiteX53-1453" fmla="*/ 3806819 w 8979539"/>
              <a:gd name="connsiteY53-1454" fmla="*/ 1526857 h 3058477"/>
              <a:gd name="connsiteX54-1455" fmla="*/ 3808456 w 8979539"/>
              <a:gd name="connsiteY54-1456" fmla="*/ 1526857 h 3058477"/>
              <a:gd name="connsiteX55-1457" fmla="*/ 3809175 w 8979539"/>
              <a:gd name="connsiteY55-1458" fmla="*/ 1528350 h 3058477"/>
              <a:gd name="connsiteX56-1459" fmla="*/ 3895729 w 8979539"/>
              <a:gd name="connsiteY56-1460" fmla="*/ 1957068 h 3058477"/>
              <a:gd name="connsiteX57-1461" fmla="*/ 2794320 w 8979539"/>
              <a:gd name="connsiteY57-1462" fmla="*/ 3058477 h 3058477"/>
              <a:gd name="connsiteX58-1463" fmla="*/ 1692911 w 8979539"/>
              <a:gd name="connsiteY58-1464" fmla="*/ 1957068 h 3058477"/>
              <a:gd name="connsiteX59-1465" fmla="*/ 1715288 w 8979539"/>
              <a:gd name="connsiteY59-1466" fmla="*/ 1735096 h 3058477"/>
              <a:gd name="connsiteX60-1467" fmla="*/ 1781625 w 8979539"/>
              <a:gd name="connsiteY60-1468" fmla="*/ 1531620 h 3058477"/>
              <a:gd name="connsiteX61-1469" fmla="*/ 1841726 w 8979539"/>
              <a:gd name="connsiteY61-1470" fmla="*/ 1414150 h 3058477"/>
              <a:gd name="connsiteX62-1471" fmla="*/ 1904865 w 8979539"/>
              <a:gd name="connsiteY62-1472" fmla="*/ 1101409 h 3058477"/>
              <a:gd name="connsiteX63-1473" fmla="*/ 1101409 w 8979539"/>
              <a:gd name="connsiteY63-1474" fmla="*/ 297953 h 3058477"/>
              <a:gd name="connsiteX64-1475" fmla="*/ 297953 w 8979539"/>
              <a:gd name="connsiteY64-1476" fmla="*/ 1101409 h 3058477"/>
              <a:gd name="connsiteX65-1477" fmla="*/ 361093 w 8979539"/>
              <a:gd name="connsiteY65-1478" fmla="*/ 1414150 h 3058477"/>
              <a:gd name="connsiteX66-1479" fmla="*/ 424853 w 8979539"/>
              <a:gd name="connsiteY66-1480" fmla="*/ 1531620 h 3058477"/>
              <a:gd name="connsiteX67-1481" fmla="*/ 87274 w 8979539"/>
              <a:gd name="connsiteY67-1482" fmla="*/ 1531620 h 3058477"/>
              <a:gd name="connsiteX68-1483" fmla="*/ 86554 w 8979539"/>
              <a:gd name="connsiteY68-1484" fmla="*/ 1530127 h 3058477"/>
              <a:gd name="connsiteX69-1485" fmla="*/ 0 w 8979539"/>
              <a:gd name="connsiteY69-1486" fmla="*/ 1101409 h 3058477"/>
              <a:gd name="connsiteX70-1487" fmla="*/ 1101409 w 8979539"/>
              <a:gd name="connsiteY70-1488" fmla="*/ 0 h 3058477"/>
              <a:gd name="connsiteX0-1489" fmla="*/ 1101409 w 8979539"/>
              <a:gd name="connsiteY0-1490" fmla="*/ 0 h 3058477"/>
              <a:gd name="connsiteX1-1491" fmla="*/ 2202818 w 8979539"/>
              <a:gd name="connsiteY1-1492" fmla="*/ 1101409 h 3058477"/>
              <a:gd name="connsiteX2-1493" fmla="*/ 2180441 w 8979539"/>
              <a:gd name="connsiteY2-1494" fmla="*/ 1323381 h 3058477"/>
              <a:gd name="connsiteX3-1495" fmla="*/ 2117279 w 8979539"/>
              <a:gd name="connsiteY3-1496" fmla="*/ 1526857 h 3058477"/>
              <a:gd name="connsiteX4-1497" fmla="*/ 2117764 w 8979539"/>
              <a:gd name="connsiteY4-1498" fmla="*/ 1526857 h 3058477"/>
              <a:gd name="connsiteX5-1499" fmla="*/ 2054004 w 8979539"/>
              <a:gd name="connsiteY5-1500" fmla="*/ 1644327 h 3058477"/>
              <a:gd name="connsiteX6-1501" fmla="*/ 1990864 w 8979539"/>
              <a:gd name="connsiteY6-1502" fmla="*/ 1957068 h 3058477"/>
              <a:gd name="connsiteX7-1503" fmla="*/ 2794320 w 8979539"/>
              <a:gd name="connsiteY7-1504" fmla="*/ 2760524 h 3058477"/>
              <a:gd name="connsiteX8-1505" fmla="*/ 3597776 w 8979539"/>
              <a:gd name="connsiteY8-1506" fmla="*/ 1957068 h 3058477"/>
              <a:gd name="connsiteX9-1507" fmla="*/ 3534637 w 8979539"/>
              <a:gd name="connsiteY9-1508" fmla="*/ 1644327 h 3058477"/>
              <a:gd name="connsiteX10-1509" fmla="*/ 3473461 w 8979539"/>
              <a:gd name="connsiteY10-1510" fmla="*/ 1531620 h 3058477"/>
              <a:gd name="connsiteX11-1511" fmla="*/ 3471825 w 8979539"/>
              <a:gd name="connsiteY11-1512" fmla="*/ 1531620 h 3058477"/>
              <a:gd name="connsiteX12-1513" fmla="*/ 3471105 w 8979539"/>
              <a:gd name="connsiteY12-1514" fmla="*/ 1530127 h 3058477"/>
              <a:gd name="connsiteX13-1515" fmla="*/ 3384551 w 8979539"/>
              <a:gd name="connsiteY13-1516" fmla="*/ 1101409 h 3058477"/>
              <a:gd name="connsiteX14-1517" fmla="*/ 4485960 w 8979539"/>
              <a:gd name="connsiteY14-1518" fmla="*/ 0 h 3058477"/>
              <a:gd name="connsiteX15-1519" fmla="*/ 5587369 w 8979539"/>
              <a:gd name="connsiteY15-1520" fmla="*/ 1101409 h 3058477"/>
              <a:gd name="connsiteX16-1521" fmla="*/ 5564992 w 8979539"/>
              <a:gd name="connsiteY16-1522" fmla="*/ 1323381 h 3058477"/>
              <a:gd name="connsiteX17-1523" fmla="*/ 5501830 w 8979539"/>
              <a:gd name="connsiteY17-1524" fmla="*/ 1526857 h 3058477"/>
              <a:gd name="connsiteX18-1525" fmla="*/ 5505489 w 8979539"/>
              <a:gd name="connsiteY18-1526" fmla="*/ 1526857 h 3058477"/>
              <a:gd name="connsiteX19-1527" fmla="*/ 5441729 w 8979539"/>
              <a:gd name="connsiteY19-1528" fmla="*/ 1644327 h 3058477"/>
              <a:gd name="connsiteX20-1529" fmla="*/ 5378589 w 8979539"/>
              <a:gd name="connsiteY20-1530" fmla="*/ 1957068 h 3058477"/>
              <a:gd name="connsiteX21-1531" fmla="*/ 6182045 w 8979539"/>
              <a:gd name="connsiteY21-1532" fmla="*/ 2760524 h 3058477"/>
              <a:gd name="connsiteX22-1533" fmla="*/ 6985501 w 8979539"/>
              <a:gd name="connsiteY22-1534" fmla="*/ 1957068 h 3058477"/>
              <a:gd name="connsiteX23-1535" fmla="*/ 6922362 w 8979539"/>
              <a:gd name="connsiteY23-1536" fmla="*/ 1644327 h 3058477"/>
              <a:gd name="connsiteX24-1537" fmla="*/ 6858601 w 8979539"/>
              <a:gd name="connsiteY24-1538" fmla="*/ 1526857 h 3058477"/>
              <a:gd name="connsiteX25-1539" fmla="*/ 6862260 w 8979539"/>
              <a:gd name="connsiteY25-1540" fmla="*/ 1526857 h 3058477"/>
              <a:gd name="connsiteX26-1541" fmla="*/ 6799098 w 8979539"/>
              <a:gd name="connsiteY26-1542" fmla="*/ 1323381 h 3058477"/>
              <a:gd name="connsiteX27-1543" fmla="*/ 6776721 w 8979539"/>
              <a:gd name="connsiteY27-1544" fmla="*/ 1101409 h 3058477"/>
              <a:gd name="connsiteX28-1545" fmla="*/ 7878130 w 8979539"/>
              <a:gd name="connsiteY28-1546" fmla="*/ 0 h 3058477"/>
              <a:gd name="connsiteX29-1547" fmla="*/ 8979539 w 8979539"/>
              <a:gd name="connsiteY29-1548" fmla="*/ 1101409 h 3058477"/>
              <a:gd name="connsiteX30-1549" fmla="*/ 8892985 w 8979539"/>
              <a:gd name="connsiteY30-1550" fmla="*/ 1530127 h 3058477"/>
              <a:gd name="connsiteX31-1551" fmla="*/ 8892266 w 8979539"/>
              <a:gd name="connsiteY31-1552" fmla="*/ 1531620 h 3058477"/>
              <a:gd name="connsiteX32-1553" fmla="*/ 8554686 w 8979539"/>
              <a:gd name="connsiteY32-1554" fmla="*/ 1531620 h 3058477"/>
              <a:gd name="connsiteX33-1555" fmla="*/ 8618447 w 8979539"/>
              <a:gd name="connsiteY33-1556" fmla="*/ 1414150 h 3058477"/>
              <a:gd name="connsiteX34-1557" fmla="*/ 8681586 w 8979539"/>
              <a:gd name="connsiteY34-1558" fmla="*/ 1101409 h 3058477"/>
              <a:gd name="connsiteX35-1559" fmla="*/ 7878130 w 8979539"/>
              <a:gd name="connsiteY35-1560" fmla="*/ 297953 h 3058477"/>
              <a:gd name="connsiteX36-1561" fmla="*/ 7074674 w 8979539"/>
              <a:gd name="connsiteY36-1562" fmla="*/ 1101409 h 3058477"/>
              <a:gd name="connsiteX37-1563" fmla="*/ 7137814 w 8979539"/>
              <a:gd name="connsiteY37-1564" fmla="*/ 1414150 h 3058477"/>
              <a:gd name="connsiteX38-1565" fmla="*/ 7201574 w 8979539"/>
              <a:gd name="connsiteY38-1566" fmla="*/ 1531620 h 3058477"/>
              <a:gd name="connsiteX39-1567" fmla="*/ 7197915 w 8979539"/>
              <a:gd name="connsiteY39-1568" fmla="*/ 1531620 h 3058477"/>
              <a:gd name="connsiteX40-1569" fmla="*/ 7261077 w 8979539"/>
              <a:gd name="connsiteY40-1570" fmla="*/ 1735096 h 3058477"/>
              <a:gd name="connsiteX41-1571" fmla="*/ 7283454 w 8979539"/>
              <a:gd name="connsiteY41-1572" fmla="*/ 1957068 h 3058477"/>
              <a:gd name="connsiteX42-1573" fmla="*/ 6182045 w 8979539"/>
              <a:gd name="connsiteY42-1574" fmla="*/ 3058477 h 3058477"/>
              <a:gd name="connsiteX43-1575" fmla="*/ 5080636 w 8979539"/>
              <a:gd name="connsiteY43-1576" fmla="*/ 1957068 h 3058477"/>
              <a:gd name="connsiteX44-1577" fmla="*/ 5103012 w 8979539"/>
              <a:gd name="connsiteY44-1578" fmla="*/ 1735096 h 3058477"/>
              <a:gd name="connsiteX45-1579" fmla="*/ 5166175 w 8979539"/>
              <a:gd name="connsiteY45-1580" fmla="*/ 1531620 h 3058477"/>
              <a:gd name="connsiteX46-1581" fmla="*/ 5162516 w 8979539"/>
              <a:gd name="connsiteY46-1582" fmla="*/ 1531620 h 3058477"/>
              <a:gd name="connsiteX47-1583" fmla="*/ 5226277 w 8979539"/>
              <a:gd name="connsiteY47-1584" fmla="*/ 1414150 h 3058477"/>
              <a:gd name="connsiteX48-1585" fmla="*/ 5289416 w 8979539"/>
              <a:gd name="connsiteY48-1586" fmla="*/ 1101409 h 3058477"/>
              <a:gd name="connsiteX49-1587" fmla="*/ 4485960 w 8979539"/>
              <a:gd name="connsiteY49-1588" fmla="*/ 297953 h 3058477"/>
              <a:gd name="connsiteX50-1589" fmla="*/ 3682504 w 8979539"/>
              <a:gd name="connsiteY50-1590" fmla="*/ 1101409 h 3058477"/>
              <a:gd name="connsiteX51-1591" fmla="*/ 3745644 w 8979539"/>
              <a:gd name="connsiteY51-1592" fmla="*/ 1414150 h 3058477"/>
              <a:gd name="connsiteX52-1593" fmla="*/ 3806819 w 8979539"/>
              <a:gd name="connsiteY52-1594" fmla="*/ 1526857 h 3058477"/>
              <a:gd name="connsiteX53-1595" fmla="*/ 3808456 w 8979539"/>
              <a:gd name="connsiteY53-1596" fmla="*/ 1526857 h 3058477"/>
              <a:gd name="connsiteX54-1597" fmla="*/ 3809175 w 8979539"/>
              <a:gd name="connsiteY54-1598" fmla="*/ 1528350 h 3058477"/>
              <a:gd name="connsiteX55-1599" fmla="*/ 3895729 w 8979539"/>
              <a:gd name="connsiteY55-1600" fmla="*/ 1957068 h 3058477"/>
              <a:gd name="connsiteX56-1601" fmla="*/ 2794320 w 8979539"/>
              <a:gd name="connsiteY56-1602" fmla="*/ 3058477 h 3058477"/>
              <a:gd name="connsiteX57-1603" fmla="*/ 1692911 w 8979539"/>
              <a:gd name="connsiteY57-1604" fmla="*/ 1957068 h 3058477"/>
              <a:gd name="connsiteX58-1605" fmla="*/ 1715288 w 8979539"/>
              <a:gd name="connsiteY58-1606" fmla="*/ 1735096 h 3058477"/>
              <a:gd name="connsiteX59-1607" fmla="*/ 1781625 w 8979539"/>
              <a:gd name="connsiteY59-1608" fmla="*/ 1531620 h 3058477"/>
              <a:gd name="connsiteX60-1609" fmla="*/ 1841726 w 8979539"/>
              <a:gd name="connsiteY60-1610" fmla="*/ 1414150 h 3058477"/>
              <a:gd name="connsiteX61-1611" fmla="*/ 1904865 w 8979539"/>
              <a:gd name="connsiteY61-1612" fmla="*/ 1101409 h 3058477"/>
              <a:gd name="connsiteX62-1613" fmla="*/ 1101409 w 8979539"/>
              <a:gd name="connsiteY62-1614" fmla="*/ 297953 h 3058477"/>
              <a:gd name="connsiteX63-1615" fmla="*/ 297953 w 8979539"/>
              <a:gd name="connsiteY63-1616" fmla="*/ 1101409 h 3058477"/>
              <a:gd name="connsiteX64-1617" fmla="*/ 361093 w 8979539"/>
              <a:gd name="connsiteY64-1618" fmla="*/ 1414150 h 3058477"/>
              <a:gd name="connsiteX65-1619" fmla="*/ 424853 w 8979539"/>
              <a:gd name="connsiteY65-1620" fmla="*/ 1531620 h 3058477"/>
              <a:gd name="connsiteX66-1621" fmla="*/ 87274 w 8979539"/>
              <a:gd name="connsiteY66-1622" fmla="*/ 1531620 h 3058477"/>
              <a:gd name="connsiteX67-1623" fmla="*/ 86554 w 8979539"/>
              <a:gd name="connsiteY67-1624" fmla="*/ 1530127 h 3058477"/>
              <a:gd name="connsiteX68-1625" fmla="*/ 0 w 8979539"/>
              <a:gd name="connsiteY68-1626" fmla="*/ 1101409 h 3058477"/>
              <a:gd name="connsiteX69-1627" fmla="*/ 1101409 w 8979539"/>
              <a:gd name="connsiteY69-1628" fmla="*/ 0 h 3058477"/>
              <a:gd name="connsiteX0-1629" fmla="*/ 1101409 w 8979539"/>
              <a:gd name="connsiteY0-1630" fmla="*/ 0 h 3058477"/>
              <a:gd name="connsiteX1-1631" fmla="*/ 2202818 w 8979539"/>
              <a:gd name="connsiteY1-1632" fmla="*/ 1101409 h 3058477"/>
              <a:gd name="connsiteX2-1633" fmla="*/ 2180441 w 8979539"/>
              <a:gd name="connsiteY2-1634" fmla="*/ 1323381 h 3058477"/>
              <a:gd name="connsiteX3-1635" fmla="*/ 2117279 w 8979539"/>
              <a:gd name="connsiteY3-1636" fmla="*/ 1526857 h 3058477"/>
              <a:gd name="connsiteX4-1637" fmla="*/ 2054004 w 8979539"/>
              <a:gd name="connsiteY4-1638" fmla="*/ 1644327 h 3058477"/>
              <a:gd name="connsiteX5-1639" fmla="*/ 1990864 w 8979539"/>
              <a:gd name="connsiteY5-1640" fmla="*/ 1957068 h 3058477"/>
              <a:gd name="connsiteX6-1641" fmla="*/ 2794320 w 8979539"/>
              <a:gd name="connsiteY6-1642" fmla="*/ 2760524 h 3058477"/>
              <a:gd name="connsiteX7-1643" fmla="*/ 3597776 w 8979539"/>
              <a:gd name="connsiteY7-1644" fmla="*/ 1957068 h 3058477"/>
              <a:gd name="connsiteX8-1645" fmla="*/ 3534637 w 8979539"/>
              <a:gd name="connsiteY8-1646" fmla="*/ 1644327 h 3058477"/>
              <a:gd name="connsiteX9-1647" fmla="*/ 3473461 w 8979539"/>
              <a:gd name="connsiteY9-1648" fmla="*/ 1531620 h 3058477"/>
              <a:gd name="connsiteX10-1649" fmla="*/ 3471825 w 8979539"/>
              <a:gd name="connsiteY10-1650" fmla="*/ 1531620 h 3058477"/>
              <a:gd name="connsiteX11-1651" fmla="*/ 3471105 w 8979539"/>
              <a:gd name="connsiteY11-1652" fmla="*/ 1530127 h 3058477"/>
              <a:gd name="connsiteX12-1653" fmla="*/ 3384551 w 8979539"/>
              <a:gd name="connsiteY12-1654" fmla="*/ 1101409 h 3058477"/>
              <a:gd name="connsiteX13-1655" fmla="*/ 4485960 w 8979539"/>
              <a:gd name="connsiteY13-1656" fmla="*/ 0 h 3058477"/>
              <a:gd name="connsiteX14-1657" fmla="*/ 5587369 w 8979539"/>
              <a:gd name="connsiteY14-1658" fmla="*/ 1101409 h 3058477"/>
              <a:gd name="connsiteX15-1659" fmla="*/ 5564992 w 8979539"/>
              <a:gd name="connsiteY15-1660" fmla="*/ 1323381 h 3058477"/>
              <a:gd name="connsiteX16-1661" fmla="*/ 5501830 w 8979539"/>
              <a:gd name="connsiteY16-1662" fmla="*/ 1526857 h 3058477"/>
              <a:gd name="connsiteX17-1663" fmla="*/ 5505489 w 8979539"/>
              <a:gd name="connsiteY17-1664" fmla="*/ 1526857 h 3058477"/>
              <a:gd name="connsiteX18-1665" fmla="*/ 5441729 w 8979539"/>
              <a:gd name="connsiteY18-1666" fmla="*/ 1644327 h 3058477"/>
              <a:gd name="connsiteX19-1667" fmla="*/ 5378589 w 8979539"/>
              <a:gd name="connsiteY19-1668" fmla="*/ 1957068 h 3058477"/>
              <a:gd name="connsiteX20-1669" fmla="*/ 6182045 w 8979539"/>
              <a:gd name="connsiteY20-1670" fmla="*/ 2760524 h 3058477"/>
              <a:gd name="connsiteX21-1671" fmla="*/ 6985501 w 8979539"/>
              <a:gd name="connsiteY21-1672" fmla="*/ 1957068 h 3058477"/>
              <a:gd name="connsiteX22-1673" fmla="*/ 6922362 w 8979539"/>
              <a:gd name="connsiteY22-1674" fmla="*/ 1644327 h 3058477"/>
              <a:gd name="connsiteX23-1675" fmla="*/ 6858601 w 8979539"/>
              <a:gd name="connsiteY23-1676" fmla="*/ 1526857 h 3058477"/>
              <a:gd name="connsiteX24-1677" fmla="*/ 6862260 w 8979539"/>
              <a:gd name="connsiteY24-1678" fmla="*/ 1526857 h 3058477"/>
              <a:gd name="connsiteX25-1679" fmla="*/ 6799098 w 8979539"/>
              <a:gd name="connsiteY25-1680" fmla="*/ 1323381 h 3058477"/>
              <a:gd name="connsiteX26-1681" fmla="*/ 6776721 w 8979539"/>
              <a:gd name="connsiteY26-1682" fmla="*/ 1101409 h 3058477"/>
              <a:gd name="connsiteX27-1683" fmla="*/ 7878130 w 8979539"/>
              <a:gd name="connsiteY27-1684" fmla="*/ 0 h 3058477"/>
              <a:gd name="connsiteX28-1685" fmla="*/ 8979539 w 8979539"/>
              <a:gd name="connsiteY28-1686" fmla="*/ 1101409 h 3058477"/>
              <a:gd name="connsiteX29-1687" fmla="*/ 8892985 w 8979539"/>
              <a:gd name="connsiteY29-1688" fmla="*/ 1530127 h 3058477"/>
              <a:gd name="connsiteX30-1689" fmla="*/ 8892266 w 8979539"/>
              <a:gd name="connsiteY30-1690" fmla="*/ 1531620 h 3058477"/>
              <a:gd name="connsiteX31-1691" fmla="*/ 8554686 w 8979539"/>
              <a:gd name="connsiteY31-1692" fmla="*/ 1531620 h 3058477"/>
              <a:gd name="connsiteX32-1693" fmla="*/ 8618447 w 8979539"/>
              <a:gd name="connsiteY32-1694" fmla="*/ 1414150 h 3058477"/>
              <a:gd name="connsiteX33-1695" fmla="*/ 8681586 w 8979539"/>
              <a:gd name="connsiteY33-1696" fmla="*/ 1101409 h 3058477"/>
              <a:gd name="connsiteX34-1697" fmla="*/ 7878130 w 8979539"/>
              <a:gd name="connsiteY34-1698" fmla="*/ 297953 h 3058477"/>
              <a:gd name="connsiteX35-1699" fmla="*/ 7074674 w 8979539"/>
              <a:gd name="connsiteY35-1700" fmla="*/ 1101409 h 3058477"/>
              <a:gd name="connsiteX36-1701" fmla="*/ 7137814 w 8979539"/>
              <a:gd name="connsiteY36-1702" fmla="*/ 1414150 h 3058477"/>
              <a:gd name="connsiteX37-1703" fmla="*/ 7201574 w 8979539"/>
              <a:gd name="connsiteY37-1704" fmla="*/ 1531620 h 3058477"/>
              <a:gd name="connsiteX38-1705" fmla="*/ 7197915 w 8979539"/>
              <a:gd name="connsiteY38-1706" fmla="*/ 1531620 h 3058477"/>
              <a:gd name="connsiteX39-1707" fmla="*/ 7261077 w 8979539"/>
              <a:gd name="connsiteY39-1708" fmla="*/ 1735096 h 3058477"/>
              <a:gd name="connsiteX40-1709" fmla="*/ 7283454 w 8979539"/>
              <a:gd name="connsiteY40-1710" fmla="*/ 1957068 h 3058477"/>
              <a:gd name="connsiteX41-1711" fmla="*/ 6182045 w 8979539"/>
              <a:gd name="connsiteY41-1712" fmla="*/ 3058477 h 3058477"/>
              <a:gd name="connsiteX42-1713" fmla="*/ 5080636 w 8979539"/>
              <a:gd name="connsiteY42-1714" fmla="*/ 1957068 h 3058477"/>
              <a:gd name="connsiteX43-1715" fmla="*/ 5103012 w 8979539"/>
              <a:gd name="connsiteY43-1716" fmla="*/ 1735096 h 3058477"/>
              <a:gd name="connsiteX44-1717" fmla="*/ 5166175 w 8979539"/>
              <a:gd name="connsiteY44-1718" fmla="*/ 1531620 h 3058477"/>
              <a:gd name="connsiteX45-1719" fmla="*/ 5162516 w 8979539"/>
              <a:gd name="connsiteY45-1720" fmla="*/ 1531620 h 3058477"/>
              <a:gd name="connsiteX46-1721" fmla="*/ 5226277 w 8979539"/>
              <a:gd name="connsiteY46-1722" fmla="*/ 1414150 h 3058477"/>
              <a:gd name="connsiteX47-1723" fmla="*/ 5289416 w 8979539"/>
              <a:gd name="connsiteY47-1724" fmla="*/ 1101409 h 3058477"/>
              <a:gd name="connsiteX48-1725" fmla="*/ 4485960 w 8979539"/>
              <a:gd name="connsiteY48-1726" fmla="*/ 297953 h 3058477"/>
              <a:gd name="connsiteX49-1727" fmla="*/ 3682504 w 8979539"/>
              <a:gd name="connsiteY49-1728" fmla="*/ 1101409 h 3058477"/>
              <a:gd name="connsiteX50-1729" fmla="*/ 3745644 w 8979539"/>
              <a:gd name="connsiteY50-1730" fmla="*/ 1414150 h 3058477"/>
              <a:gd name="connsiteX51-1731" fmla="*/ 3806819 w 8979539"/>
              <a:gd name="connsiteY51-1732" fmla="*/ 1526857 h 3058477"/>
              <a:gd name="connsiteX52-1733" fmla="*/ 3808456 w 8979539"/>
              <a:gd name="connsiteY52-1734" fmla="*/ 1526857 h 3058477"/>
              <a:gd name="connsiteX53-1735" fmla="*/ 3809175 w 8979539"/>
              <a:gd name="connsiteY53-1736" fmla="*/ 1528350 h 3058477"/>
              <a:gd name="connsiteX54-1737" fmla="*/ 3895729 w 8979539"/>
              <a:gd name="connsiteY54-1738" fmla="*/ 1957068 h 3058477"/>
              <a:gd name="connsiteX55-1739" fmla="*/ 2794320 w 8979539"/>
              <a:gd name="connsiteY55-1740" fmla="*/ 3058477 h 3058477"/>
              <a:gd name="connsiteX56-1741" fmla="*/ 1692911 w 8979539"/>
              <a:gd name="connsiteY56-1742" fmla="*/ 1957068 h 3058477"/>
              <a:gd name="connsiteX57-1743" fmla="*/ 1715288 w 8979539"/>
              <a:gd name="connsiteY57-1744" fmla="*/ 1735096 h 3058477"/>
              <a:gd name="connsiteX58-1745" fmla="*/ 1781625 w 8979539"/>
              <a:gd name="connsiteY58-1746" fmla="*/ 1531620 h 3058477"/>
              <a:gd name="connsiteX59-1747" fmla="*/ 1841726 w 8979539"/>
              <a:gd name="connsiteY59-1748" fmla="*/ 1414150 h 3058477"/>
              <a:gd name="connsiteX60-1749" fmla="*/ 1904865 w 8979539"/>
              <a:gd name="connsiteY60-1750" fmla="*/ 1101409 h 3058477"/>
              <a:gd name="connsiteX61-1751" fmla="*/ 1101409 w 8979539"/>
              <a:gd name="connsiteY61-1752" fmla="*/ 297953 h 3058477"/>
              <a:gd name="connsiteX62-1753" fmla="*/ 297953 w 8979539"/>
              <a:gd name="connsiteY62-1754" fmla="*/ 1101409 h 3058477"/>
              <a:gd name="connsiteX63-1755" fmla="*/ 361093 w 8979539"/>
              <a:gd name="connsiteY63-1756" fmla="*/ 1414150 h 3058477"/>
              <a:gd name="connsiteX64-1757" fmla="*/ 424853 w 8979539"/>
              <a:gd name="connsiteY64-1758" fmla="*/ 1531620 h 3058477"/>
              <a:gd name="connsiteX65-1759" fmla="*/ 87274 w 8979539"/>
              <a:gd name="connsiteY65-1760" fmla="*/ 1531620 h 3058477"/>
              <a:gd name="connsiteX66-1761" fmla="*/ 86554 w 8979539"/>
              <a:gd name="connsiteY66-1762" fmla="*/ 1530127 h 3058477"/>
              <a:gd name="connsiteX67-1763" fmla="*/ 0 w 8979539"/>
              <a:gd name="connsiteY67-1764" fmla="*/ 1101409 h 3058477"/>
              <a:gd name="connsiteX68-1765" fmla="*/ 1101409 w 8979539"/>
              <a:gd name="connsiteY68-1766" fmla="*/ 0 h 3058477"/>
              <a:gd name="connsiteX0-1767" fmla="*/ 1101409 w 8979539"/>
              <a:gd name="connsiteY0-1768" fmla="*/ 0 h 3058477"/>
              <a:gd name="connsiteX1-1769" fmla="*/ 2202818 w 8979539"/>
              <a:gd name="connsiteY1-1770" fmla="*/ 1101409 h 3058477"/>
              <a:gd name="connsiteX2-1771" fmla="*/ 2180441 w 8979539"/>
              <a:gd name="connsiteY2-1772" fmla="*/ 1323381 h 3058477"/>
              <a:gd name="connsiteX3-1773" fmla="*/ 2117279 w 8979539"/>
              <a:gd name="connsiteY3-1774" fmla="*/ 1526857 h 3058477"/>
              <a:gd name="connsiteX4-1775" fmla="*/ 2054004 w 8979539"/>
              <a:gd name="connsiteY4-1776" fmla="*/ 1644327 h 3058477"/>
              <a:gd name="connsiteX5-1777" fmla="*/ 1990864 w 8979539"/>
              <a:gd name="connsiteY5-1778" fmla="*/ 1957068 h 3058477"/>
              <a:gd name="connsiteX6-1779" fmla="*/ 2794320 w 8979539"/>
              <a:gd name="connsiteY6-1780" fmla="*/ 2760524 h 3058477"/>
              <a:gd name="connsiteX7-1781" fmla="*/ 3597776 w 8979539"/>
              <a:gd name="connsiteY7-1782" fmla="*/ 1957068 h 3058477"/>
              <a:gd name="connsiteX8-1783" fmla="*/ 3534637 w 8979539"/>
              <a:gd name="connsiteY8-1784" fmla="*/ 1644327 h 3058477"/>
              <a:gd name="connsiteX9-1785" fmla="*/ 3473461 w 8979539"/>
              <a:gd name="connsiteY9-1786" fmla="*/ 1531620 h 3058477"/>
              <a:gd name="connsiteX10-1787" fmla="*/ 3471825 w 8979539"/>
              <a:gd name="connsiteY10-1788" fmla="*/ 1531620 h 3058477"/>
              <a:gd name="connsiteX11-1789" fmla="*/ 3471105 w 8979539"/>
              <a:gd name="connsiteY11-1790" fmla="*/ 1530127 h 3058477"/>
              <a:gd name="connsiteX12-1791" fmla="*/ 3384551 w 8979539"/>
              <a:gd name="connsiteY12-1792" fmla="*/ 1101409 h 3058477"/>
              <a:gd name="connsiteX13-1793" fmla="*/ 4485960 w 8979539"/>
              <a:gd name="connsiteY13-1794" fmla="*/ 0 h 3058477"/>
              <a:gd name="connsiteX14-1795" fmla="*/ 5587369 w 8979539"/>
              <a:gd name="connsiteY14-1796" fmla="*/ 1101409 h 3058477"/>
              <a:gd name="connsiteX15-1797" fmla="*/ 5564992 w 8979539"/>
              <a:gd name="connsiteY15-1798" fmla="*/ 1323381 h 3058477"/>
              <a:gd name="connsiteX16-1799" fmla="*/ 5501830 w 8979539"/>
              <a:gd name="connsiteY16-1800" fmla="*/ 1526857 h 3058477"/>
              <a:gd name="connsiteX17-1801" fmla="*/ 5505489 w 8979539"/>
              <a:gd name="connsiteY17-1802" fmla="*/ 1526857 h 3058477"/>
              <a:gd name="connsiteX18-1803" fmla="*/ 5441729 w 8979539"/>
              <a:gd name="connsiteY18-1804" fmla="*/ 1644327 h 3058477"/>
              <a:gd name="connsiteX19-1805" fmla="*/ 5378589 w 8979539"/>
              <a:gd name="connsiteY19-1806" fmla="*/ 1957068 h 3058477"/>
              <a:gd name="connsiteX20-1807" fmla="*/ 6182045 w 8979539"/>
              <a:gd name="connsiteY20-1808" fmla="*/ 2760524 h 3058477"/>
              <a:gd name="connsiteX21-1809" fmla="*/ 6985501 w 8979539"/>
              <a:gd name="connsiteY21-1810" fmla="*/ 1957068 h 3058477"/>
              <a:gd name="connsiteX22-1811" fmla="*/ 6922362 w 8979539"/>
              <a:gd name="connsiteY22-1812" fmla="*/ 1644327 h 3058477"/>
              <a:gd name="connsiteX23-1813" fmla="*/ 6858601 w 8979539"/>
              <a:gd name="connsiteY23-1814" fmla="*/ 1526857 h 3058477"/>
              <a:gd name="connsiteX24-1815" fmla="*/ 6862260 w 8979539"/>
              <a:gd name="connsiteY24-1816" fmla="*/ 1526857 h 3058477"/>
              <a:gd name="connsiteX25-1817" fmla="*/ 6799098 w 8979539"/>
              <a:gd name="connsiteY25-1818" fmla="*/ 1323381 h 3058477"/>
              <a:gd name="connsiteX26-1819" fmla="*/ 6776721 w 8979539"/>
              <a:gd name="connsiteY26-1820" fmla="*/ 1101409 h 3058477"/>
              <a:gd name="connsiteX27-1821" fmla="*/ 7878130 w 8979539"/>
              <a:gd name="connsiteY27-1822" fmla="*/ 0 h 3058477"/>
              <a:gd name="connsiteX28-1823" fmla="*/ 8979539 w 8979539"/>
              <a:gd name="connsiteY28-1824" fmla="*/ 1101409 h 3058477"/>
              <a:gd name="connsiteX29-1825" fmla="*/ 8892985 w 8979539"/>
              <a:gd name="connsiteY29-1826" fmla="*/ 1530127 h 3058477"/>
              <a:gd name="connsiteX30-1827" fmla="*/ 8892266 w 8979539"/>
              <a:gd name="connsiteY30-1828" fmla="*/ 1531620 h 3058477"/>
              <a:gd name="connsiteX31-1829" fmla="*/ 8554686 w 8979539"/>
              <a:gd name="connsiteY31-1830" fmla="*/ 1531620 h 3058477"/>
              <a:gd name="connsiteX32-1831" fmla="*/ 8618447 w 8979539"/>
              <a:gd name="connsiteY32-1832" fmla="*/ 1414150 h 3058477"/>
              <a:gd name="connsiteX33-1833" fmla="*/ 8681586 w 8979539"/>
              <a:gd name="connsiteY33-1834" fmla="*/ 1101409 h 3058477"/>
              <a:gd name="connsiteX34-1835" fmla="*/ 7878130 w 8979539"/>
              <a:gd name="connsiteY34-1836" fmla="*/ 297953 h 3058477"/>
              <a:gd name="connsiteX35-1837" fmla="*/ 7074674 w 8979539"/>
              <a:gd name="connsiteY35-1838" fmla="*/ 1101409 h 3058477"/>
              <a:gd name="connsiteX36-1839" fmla="*/ 7137814 w 8979539"/>
              <a:gd name="connsiteY36-1840" fmla="*/ 1414150 h 3058477"/>
              <a:gd name="connsiteX37-1841" fmla="*/ 7201574 w 8979539"/>
              <a:gd name="connsiteY37-1842" fmla="*/ 1531620 h 3058477"/>
              <a:gd name="connsiteX38-1843" fmla="*/ 7197915 w 8979539"/>
              <a:gd name="connsiteY38-1844" fmla="*/ 1531620 h 3058477"/>
              <a:gd name="connsiteX39-1845" fmla="*/ 7261077 w 8979539"/>
              <a:gd name="connsiteY39-1846" fmla="*/ 1735096 h 3058477"/>
              <a:gd name="connsiteX40-1847" fmla="*/ 7283454 w 8979539"/>
              <a:gd name="connsiteY40-1848" fmla="*/ 1957068 h 3058477"/>
              <a:gd name="connsiteX41-1849" fmla="*/ 6182045 w 8979539"/>
              <a:gd name="connsiteY41-1850" fmla="*/ 3058477 h 3058477"/>
              <a:gd name="connsiteX42-1851" fmla="*/ 5080636 w 8979539"/>
              <a:gd name="connsiteY42-1852" fmla="*/ 1957068 h 3058477"/>
              <a:gd name="connsiteX43-1853" fmla="*/ 5103012 w 8979539"/>
              <a:gd name="connsiteY43-1854" fmla="*/ 1735096 h 3058477"/>
              <a:gd name="connsiteX44-1855" fmla="*/ 5166175 w 8979539"/>
              <a:gd name="connsiteY44-1856" fmla="*/ 1531620 h 3058477"/>
              <a:gd name="connsiteX45-1857" fmla="*/ 5162516 w 8979539"/>
              <a:gd name="connsiteY45-1858" fmla="*/ 1531620 h 3058477"/>
              <a:gd name="connsiteX46-1859" fmla="*/ 5226277 w 8979539"/>
              <a:gd name="connsiteY46-1860" fmla="*/ 1414150 h 3058477"/>
              <a:gd name="connsiteX47-1861" fmla="*/ 5289416 w 8979539"/>
              <a:gd name="connsiteY47-1862" fmla="*/ 1101409 h 3058477"/>
              <a:gd name="connsiteX48-1863" fmla="*/ 4485960 w 8979539"/>
              <a:gd name="connsiteY48-1864" fmla="*/ 297953 h 3058477"/>
              <a:gd name="connsiteX49-1865" fmla="*/ 3682504 w 8979539"/>
              <a:gd name="connsiteY49-1866" fmla="*/ 1101409 h 3058477"/>
              <a:gd name="connsiteX50-1867" fmla="*/ 3745644 w 8979539"/>
              <a:gd name="connsiteY50-1868" fmla="*/ 1414150 h 3058477"/>
              <a:gd name="connsiteX51-1869" fmla="*/ 3806819 w 8979539"/>
              <a:gd name="connsiteY51-1870" fmla="*/ 1526857 h 3058477"/>
              <a:gd name="connsiteX52-1871" fmla="*/ 3808456 w 8979539"/>
              <a:gd name="connsiteY52-1872" fmla="*/ 1526857 h 3058477"/>
              <a:gd name="connsiteX53-1873" fmla="*/ 3809175 w 8979539"/>
              <a:gd name="connsiteY53-1874" fmla="*/ 1528350 h 3058477"/>
              <a:gd name="connsiteX54-1875" fmla="*/ 3895729 w 8979539"/>
              <a:gd name="connsiteY54-1876" fmla="*/ 1957068 h 3058477"/>
              <a:gd name="connsiteX55-1877" fmla="*/ 2794320 w 8979539"/>
              <a:gd name="connsiteY55-1878" fmla="*/ 3058477 h 3058477"/>
              <a:gd name="connsiteX56-1879" fmla="*/ 1692911 w 8979539"/>
              <a:gd name="connsiteY56-1880" fmla="*/ 1957068 h 3058477"/>
              <a:gd name="connsiteX57-1881" fmla="*/ 1715288 w 8979539"/>
              <a:gd name="connsiteY57-1882" fmla="*/ 1735096 h 3058477"/>
              <a:gd name="connsiteX58-1883" fmla="*/ 1781625 w 8979539"/>
              <a:gd name="connsiteY58-1884" fmla="*/ 1531620 h 3058477"/>
              <a:gd name="connsiteX59-1885" fmla="*/ 1841726 w 8979539"/>
              <a:gd name="connsiteY59-1886" fmla="*/ 1414150 h 3058477"/>
              <a:gd name="connsiteX60-1887" fmla="*/ 1904865 w 8979539"/>
              <a:gd name="connsiteY60-1888" fmla="*/ 1101409 h 3058477"/>
              <a:gd name="connsiteX61-1889" fmla="*/ 1101409 w 8979539"/>
              <a:gd name="connsiteY61-1890" fmla="*/ 297953 h 3058477"/>
              <a:gd name="connsiteX62-1891" fmla="*/ 297953 w 8979539"/>
              <a:gd name="connsiteY62-1892" fmla="*/ 1101409 h 3058477"/>
              <a:gd name="connsiteX63-1893" fmla="*/ 361093 w 8979539"/>
              <a:gd name="connsiteY63-1894" fmla="*/ 1414150 h 3058477"/>
              <a:gd name="connsiteX64-1895" fmla="*/ 424853 w 8979539"/>
              <a:gd name="connsiteY64-1896" fmla="*/ 1531620 h 3058477"/>
              <a:gd name="connsiteX65-1897" fmla="*/ 87274 w 8979539"/>
              <a:gd name="connsiteY65-1898" fmla="*/ 1531620 h 3058477"/>
              <a:gd name="connsiteX66-1899" fmla="*/ 86554 w 8979539"/>
              <a:gd name="connsiteY66-1900" fmla="*/ 1530127 h 3058477"/>
              <a:gd name="connsiteX67-1901" fmla="*/ 0 w 8979539"/>
              <a:gd name="connsiteY67-1902" fmla="*/ 1101409 h 3058477"/>
              <a:gd name="connsiteX68-1903" fmla="*/ 1101409 w 8979539"/>
              <a:gd name="connsiteY68-1904" fmla="*/ 0 h 3058477"/>
              <a:gd name="connsiteX0-1905" fmla="*/ 1101409 w 8979539"/>
              <a:gd name="connsiteY0-1906" fmla="*/ 0 h 3058477"/>
              <a:gd name="connsiteX1-1907" fmla="*/ 2202818 w 8979539"/>
              <a:gd name="connsiteY1-1908" fmla="*/ 1101409 h 3058477"/>
              <a:gd name="connsiteX2-1909" fmla="*/ 2180441 w 8979539"/>
              <a:gd name="connsiteY2-1910" fmla="*/ 1323381 h 3058477"/>
              <a:gd name="connsiteX3-1911" fmla="*/ 2117279 w 8979539"/>
              <a:gd name="connsiteY3-1912" fmla="*/ 1526857 h 3058477"/>
              <a:gd name="connsiteX4-1913" fmla="*/ 2054004 w 8979539"/>
              <a:gd name="connsiteY4-1914" fmla="*/ 1644327 h 3058477"/>
              <a:gd name="connsiteX5-1915" fmla="*/ 1990864 w 8979539"/>
              <a:gd name="connsiteY5-1916" fmla="*/ 1957068 h 3058477"/>
              <a:gd name="connsiteX6-1917" fmla="*/ 2794320 w 8979539"/>
              <a:gd name="connsiteY6-1918" fmla="*/ 2760524 h 3058477"/>
              <a:gd name="connsiteX7-1919" fmla="*/ 3597776 w 8979539"/>
              <a:gd name="connsiteY7-1920" fmla="*/ 1957068 h 3058477"/>
              <a:gd name="connsiteX8-1921" fmla="*/ 3534637 w 8979539"/>
              <a:gd name="connsiteY8-1922" fmla="*/ 1644327 h 3058477"/>
              <a:gd name="connsiteX9-1923" fmla="*/ 3473461 w 8979539"/>
              <a:gd name="connsiteY9-1924" fmla="*/ 1531620 h 3058477"/>
              <a:gd name="connsiteX10-1925" fmla="*/ 3471825 w 8979539"/>
              <a:gd name="connsiteY10-1926" fmla="*/ 1531620 h 3058477"/>
              <a:gd name="connsiteX11-1927" fmla="*/ 3471105 w 8979539"/>
              <a:gd name="connsiteY11-1928" fmla="*/ 1530127 h 3058477"/>
              <a:gd name="connsiteX12-1929" fmla="*/ 3384551 w 8979539"/>
              <a:gd name="connsiteY12-1930" fmla="*/ 1101409 h 3058477"/>
              <a:gd name="connsiteX13-1931" fmla="*/ 4485960 w 8979539"/>
              <a:gd name="connsiteY13-1932" fmla="*/ 0 h 3058477"/>
              <a:gd name="connsiteX14-1933" fmla="*/ 5587369 w 8979539"/>
              <a:gd name="connsiteY14-1934" fmla="*/ 1101409 h 3058477"/>
              <a:gd name="connsiteX15-1935" fmla="*/ 5564992 w 8979539"/>
              <a:gd name="connsiteY15-1936" fmla="*/ 1323381 h 3058477"/>
              <a:gd name="connsiteX16-1937" fmla="*/ 5501830 w 8979539"/>
              <a:gd name="connsiteY16-1938" fmla="*/ 1526857 h 3058477"/>
              <a:gd name="connsiteX17-1939" fmla="*/ 5505489 w 8979539"/>
              <a:gd name="connsiteY17-1940" fmla="*/ 1526857 h 3058477"/>
              <a:gd name="connsiteX18-1941" fmla="*/ 5441729 w 8979539"/>
              <a:gd name="connsiteY18-1942" fmla="*/ 1644327 h 3058477"/>
              <a:gd name="connsiteX19-1943" fmla="*/ 5378589 w 8979539"/>
              <a:gd name="connsiteY19-1944" fmla="*/ 1957068 h 3058477"/>
              <a:gd name="connsiteX20-1945" fmla="*/ 6182045 w 8979539"/>
              <a:gd name="connsiteY20-1946" fmla="*/ 2760524 h 3058477"/>
              <a:gd name="connsiteX21-1947" fmla="*/ 6985501 w 8979539"/>
              <a:gd name="connsiteY21-1948" fmla="*/ 1957068 h 3058477"/>
              <a:gd name="connsiteX22-1949" fmla="*/ 6922362 w 8979539"/>
              <a:gd name="connsiteY22-1950" fmla="*/ 1644327 h 3058477"/>
              <a:gd name="connsiteX23-1951" fmla="*/ 6858601 w 8979539"/>
              <a:gd name="connsiteY23-1952" fmla="*/ 1526857 h 3058477"/>
              <a:gd name="connsiteX24-1953" fmla="*/ 6862260 w 8979539"/>
              <a:gd name="connsiteY24-1954" fmla="*/ 1526857 h 3058477"/>
              <a:gd name="connsiteX25-1955" fmla="*/ 6799098 w 8979539"/>
              <a:gd name="connsiteY25-1956" fmla="*/ 1323381 h 3058477"/>
              <a:gd name="connsiteX26-1957" fmla="*/ 6776721 w 8979539"/>
              <a:gd name="connsiteY26-1958" fmla="*/ 1101409 h 3058477"/>
              <a:gd name="connsiteX27-1959" fmla="*/ 7878130 w 8979539"/>
              <a:gd name="connsiteY27-1960" fmla="*/ 0 h 3058477"/>
              <a:gd name="connsiteX28-1961" fmla="*/ 8979539 w 8979539"/>
              <a:gd name="connsiteY28-1962" fmla="*/ 1101409 h 3058477"/>
              <a:gd name="connsiteX29-1963" fmla="*/ 8892985 w 8979539"/>
              <a:gd name="connsiteY29-1964" fmla="*/ 1530127 h 3058477"/>
              <a:gd name="connsiteX30-1965" fmla="*/ 8892266 w 8979539"/>
              <a:gd name="connsiteY30-1966" fmla="*/ 1531620 h 3058477"/>
              <a:gd name="connsiteX31-1967" fmla="*/ 8554686 w 8979539"/>
              <a:gd name="connsiteY31-1968" fmla="*/ 1531620 h 3058477"/>
              <a:gd name="connsiteX32-1969" fmla="*/ 8618447 w 8979539"/>
              <a:gd name="connsiteY32-1970" fmla="*/ 1414150 h 3058477"/>
              <a:gd name="connsiteX33-1971" fmla="*/ 8681586 w 8979539"/>
              <a:gd name="connsiteY33-1972" fmla="*/ 1101409 h 3058477"/>
              <a:gd name="connsiteX34-1973" fmla="*/ 7878130 w 8979539"/>
              <a:gd name="connsiteY34-1974" fmla="*/ 297953 h 3058477"/>
              <a:gd name="connsiteX35-1975" fmla="*/ 7074674 w 8979539"/>
              <a:gd name="connsiteY35-1976" fmla="*/ 1101409 h 3058477"/>
              <a:gd name="connsiteX36-1977" fmla="*/ 7137814 w 8979539"/>
              <a:gd name="connsiteY36-1978" fmla="*/ 1414150 h 3058477"/>
              <a:gd name="connsiteX37-1979" fmla="*/ 7201574 w 8979539"/>
              <a:gd name="connsiteY37-1980" fmla="*/ 1531620 h 3058477"/>
              <a:gd name="connsiteX38-1981" fmla="*/ 7197915 w 8979539"/>
              <a:gd name="connsiteY38-1982" fmla="*/ 1531620 h 3058477"/>
              <a:gd name="connsiteX39-1983" fmla="*/ 7261077 w 8979539"/>
              <a:gd name="connsiteY39-1984" fmla="*/ 1735096 h 3058477"/>
              <a:gd name="connsiteX40-1985" fmla="*/ 7283454 w 8979539"/>
              <a:gd name="connsiteY40-1986" fmla="*/ 1957068 h 3058477"/>
              <a:gd name="connsiteX41-1987" fmla="*/ 6182045 w 8979539"/>
              <a:gd name="connsiteY41-1988" fmla="*/ 3058477 h 3058477"/>
              <a:gd name="connsiteX42-1989" fmla="*/ 5080636 w 8979539"/>
              <a:gd name="connsiteY42-1990" fmla="*/ 1957068 h 3058477"/>
              <a:gd name="connsiteX43-1991" fmla="*/ 5103012 w 8979539"/>
              <a:gd name="connsiteY43-1992" fmla="*/ 1735096 h 3058477"/>
              <a:gd name="connsiteX44-1993" fmla="*/ 5166175 w 8979539"/>
              <a:gd name="connsiteY44-1994" fmla="*/ 1531620 h 3058477"/>
              <a:gd name="connsiteX45-1995" fmla="*/ 5162516 w 8979539"/>
              <a:gd name="connsiteY45-1996" fmla="*/ 1531620 h 3058477"/>
              <a:gd name="connsiteX46-1997" fmla="*/ 5226277 w 8979539"/>
              <a:gd name="connsiteY46-1998" fmla="*/ 1414150 h 3058477"/>
              <a:gd name="connsiteX47-1999" fmla="*/ 5289416 w 8979539"/>
              <a:gd name="connsiteY47-2000" fmla="*/ 1101409 h 3058477"/>
              <a:gd name="connsiteX48-2001" fmla="*/ 4485960 w 8979539"/>
              <a:gd name="connsiteY48-2002" fmla="*/ 297953 h 3058477"/>
              <a:gd name="connsiteX49-2003" fmla="*/ 3682504 w 8979539"/>
              <a:gd name="connsiteY49-2004" fmla="*/ 1101409 h 3058477"/>
              <a:gd name="connsiteX50-2005" fmla="*/ 3745644 w 8979539"/>
              <a:gd name="connsiteY50-2006" fmla="*/ 1414150 h 3058477"/>
              <a:gd name="connsiteX51-2007" fmla="*/ 3806819 w 8979539"/>
              <a:gd name="connsiteY51-2008" fmla="*/ 1526857 h 3058477"/>
              <a:gd name="connsiteX52-2009" fmla="*/ 3808456 w 8979539"/>
              <a:gd name="connsiteY52-2010" fmla="*/ 1526857 h 3058477"/>
              <a:gd name="connsiteX53-2011" fmla="*/ 3809175 w 8979539"/>
              <a:gd name="connsiteY53-2012" fmla="*/ 1528350 h 3058477"/>
              <a:gd name="connsiteX54-2013" fmla="*/ 3895729 w 8979539"/>
              <a:gd name="connsiteY54-2014" fmla="*/ 1957068 h 3058477"/>
              <a:gd name="connsiteX55-2015" fmla="*/ 2794320 w 8979539"/>
              <a:gd name="connsiteY55-2016" fmla="*/ 3058477 h 3058477"/>
              <a:gd name="connsiteX56-2017" fmla="*/ 1692911 w 8979539"/>
              <a:gd name="connsiteY56-2018" fmla="*/ 1957068 h 3058477"/>
              <a:gd name="connsiteX57-2019" fmla="*/ 1715288 w 8979539"/>
              <a:gd name="connsiteY57-2020" fmla="*/ 1735096 h 3058477"/>
              <a:gd name="connsiteX58-2021" fmla="*/ 1781625 w 8979539"/>
              <a:gd name="connsiteY58-2022" fmla="*/ 1531620 h 3058477"/>
              <a:gd name="connsiteX59-2023" fmla="*/ 1841726 w 8979539"/>
              <a:gd name="connsiteY59-2024" fmla="*/ 1414150 h 3058477"/>
              <a:gd name="connsiteX60-2025" fmla="*/ 1904865 w 8979539"/>
              <a:gd name="connsiteY60-2026" fmla="*/ 1101409 h 3058477"/>
              <a:gd name="connsiteX61-2027" fmla="*/ 1101409 w 8979539"/>
              <a:gd name="connsiteY61-2028" fmla="*/ 297953 h 3058477"/>
              <a:gd name="connsiteX62-2029" fmla="*/ 297953 w 8979539"/>
              <a:gd name="connsiteY62-2030" fmla="*/ 1101409 h 3058477"/>
              <a:gd name="connsiteX63-2031" fmla="*/ 361093 w 8979539"/>
              <a:gd name="connsiteY63-2032" fmla="*/ 1414150 h 3058477"/>
              <a:gd name="connsiteX64-2033" fmla="*/ 424853 w 8979539"/>
              <a:gd name="connsiteY64-2034" fmla="*/ 1531620 h 3058477"/>
              <a:gd name="connsiteX65-2035" fmla="*/ 87274 w 8979539"/>
              <a:gd name="connsiteY65-2036" fmla="*/ 1531620 h 3058477"/>
              <a:gd name="connsiteX66-2037" fmla="*/ 86554 w 8979539"/>
              <a:gd name="connsiteY66-2038" fmla="*/ 1530127 h 3058477"/>
              <a:gd name="connsiteX67-2039" fmla="*/ 0 w 8979539"/>
              <a:gd name="connsiteY67-2040" fmla="*/ 1101409 h 3058477"/>
              <a:gd name="connsiteX68-2041" fmla="*/ 1101409 w 8979539"/>
              <a:gd name="connsiteY68-2042" fmla="*/ 0 h 3058477"/>
              <a:gd name="connsiteX0-2043" fmla="*/ 1101409 w 8979539"/>
              <a:gd name="connsiteY0-2044" fmla="*/ 0 h 3058477"/>
              <a:gd name="connsiteX1-2045" fmla="*/ 2202818 w 8979539"/>
              <a:gd name="connsiteY1-2046" fmla="*/ 1101409 h 3058477"/>
              <a:gd name="connsiteX2-2047" fmla="*/ 2180441 w 8979539"/>
              <a:gd name="connsiteY2-2048" fmla="*/ 1323381 h 3058477"/>
              <a:gd name="connsiteX3-2049" fmla="*/ 2117279 w 8979539"/>
              <a:gd name="connsiteY3-2050" fmla="*/ 1526857 h 3058477"/>
              <a:gd name="connsiteX4-2051" fmla="*/ 2054004 w 8979539"/>
              <a:gd name="connsiteY4-2052" fmla="*/ 1644327 h 3058477"/>
              <a:gd name="connsiteX5-2053" fmla="*/ 1990864 w 8979539"/>
              <a:gd name="connsiteY5-2054" fmla="*/ 1957068 h 3058477"/>
              <a:gd name="connsiteX6-2055" fmla="*/ 2794320 w 8979539"/>
              <a:gd name="connsiteY6-2056" fmla="*/ 2760524 h 3058477"/>
              <a:gd name="connsiteX7-2057" fmla="*/ 3597776 w 8979539"/>
              <a:gd name="connsiteY7-2058" fmla="*/ 1957068 h 3058477"/>
              <a:gd name="connsiteX8-2059" fmla="*/ 3534637 w 8979539"/>
              <a:gd name="connsiteY8-2060" fmla="*/ 1644327 h 3058477"/>
              <a:gd name="connsiteX9-2061" fmla="*/ 3473461 w 8979539"/>
              <a:gd name="connsiteY9-2062" fmla="*/ 1531620 h 3058477"/>
              <a:gd name="connsiteX10-2063" fmla="*/ 3471825 w 8979539"/>
              <a:gd name="connsiteY10-2064" fmla="*/ 1531620 h 3058477"/>
              <a:gd name="connsiteX11-2065" fmla="*/ 3471105 w 8979539"/>
              <a:gd name="connsiteY11-2066" fmla="*/ 1530127 h 3058477"/>
              <a:gd name="connsiteX12-2067" fmla="*/ 3384551 w 8979539"/>
              <a:gd name="connsiteY12-2068" fmla="*/ 1101409 h 3058477"/>
              <a:gd name="connsiteX13-2069" fmla="*/ 4485960 w 8979539"/>
              <a:gd name="connsiteY13-2070" fmla="*/ 0 h 3058477"/>
              <a:gd name="connsiteX14-2071" fmla="*/ 5587369 w 8979539"/>
              <a:gd name="connsiteY14-2072" fmla="*/ 1101409 h 3058477"/>
              <a:gd name="connsiteX15-2073" fmla="*/ 5564992 w 8979539"/>
              <a:gd name="connsiteY15-2074" fmla="*/ 1323381 h 3058477"/>
              <a:gd name="connsiteX16-2075" fmla="*/ 5501830 w 8979539"/>
              <a:gd name="connsiteY16-2076" fmla="*/ 1526857 h 3058477"/>
              <a:gd name="connsiteX17-2077" fmla="*/ 5505489 w 8979539"/>
              <a:gd name="connsiteY17-2078" fmla="*/ 1526857 h 3058477"/>
              <a:gd name="connsiteX18-2079" fmla="*/ 5441729 w 8979539"/>
              <a:gd name="connsiteY18-2080" fmla="*/ 1644327 h 3058477"/>
              <a:gd name="connsiteX19-2081" fmla="*/ 5378589 w 8979539"/>
              <a:gd name="connsiteY19-2082" fmla="*/ 1957068 h 3058477"/>
              <a:gd name="connsiteX20-2083" fmla="*/ 6182045 w 8979539"/>
              <a:gd name="connsiteY20-2084" fmla="*/ 2760524 h 3058477"/>
              <a:gd name="connsiteX21-2085" fmla="*/ 6985501 w 8979539"/>
              <a:gd name="connsiteY21-2086" fmla="*/ 1957068 h 3058477"/>
              <a:gd name="connsiteX22-2087" fmla="*/ 6922362 w 8979539"/>
              <a:gd name="connsiteY22-2088" fmla="*/ 1644327 h 3058477"/>
              <a:gd name="connsiteX23-2089" fmla="*/ 6858601 w 8979539"/>
              <a:gd name="connsiteY23-2090" fmla="*/ 1526857 h 3058477"/>
              <a:gd name="connsiteX24-2091" fmla="*/ 6862260 w 8979539"/>
              <a:gd name="connsiteY24-2092" fmla="*/ 1526857 h 3058477"/>
              <a:gd name="connsiteX25-2093" fmla="*/ 6799098 w 8979539"/>
              <a:gd name="connsiteY25-2094" fmla="*/ 1323381 h 3058477"/>
              <a:gd name="connsiteX26-2095" fmla="*/ 6776721 w 8979539"/>
              <a:gd name="connsiteY26-2096" fmla="*/ 1101409 h 3058477"/>
              <a:gd name="connsiteX27-2097" fmla="*/ 7878130 w 8979539"/>
              <a:gd name="connsiteY27-2098" fmla="*/ 0 h 3058477"/>
              <a:gd name="connsiteX28-2099" fmla="*/ 8979539 w 8979539"/>
              <a:gd name="connsiteY28-2100" fmla="*/ 1101409 h 3058477"/>
              <a:gd name="connsiteX29-2101" fmla="*/ 8892985 w 8979539"/>
              <a:gd name="connsiteY29-2102" fmla="*/ 1530127 h 3058477"/>
              <a:gd name="connsiteX30-2103" fmla="*/ 8892266 w 8979539"/>
              <a:gd name="connsiteY30-2104" fmla="*/ 1531620 h 3058477"/>
              <a:gd name="connsiteX31-2105" fmla="*/ 8554686 w 8979539"/>
              <a:gd name="connsiteY31-2106" fmla="*/ 1531620 h 3058477"/>
              <a:gd name="connsiteX32-2107" fmla="*/ 8618447 w 8979539"/>
              <a:gd name="connsiteY32-2108" fmla="*/ 1414150 h 3058477"/>
              <a:gd name="connsiteX33-2109" fmla="*/ 8681586 w 8979539"/>
              <a:gd name="connsiteY33-2110" fmla="*/ 1101409 h 3058477"/>
              <a:gd name="connsiteX34-2111" fmla="*/ 7878130 w 8979539"/>
              <a:gd name="connsiteY34-2112" fmla="*/ 297953 h 3058477"/>
              <a:gd name="connsiteX35-2113" fmla="*/ 7074674 w 8979539"/>
              <a:gd name="connsiteY35-2114" fmla="*/ 1101409 h 3058477"/>
              <a:gd name="connsiteX36-2115" fmla="*/ 7137814 w 8979539"/>
              <a:gd name="connsiteY36-2116" fmla="*/ 1414150 h 3058477"/>
              <a:gd name="connsiteX37-2117" fmla="*/ 7201574 w 8979539"/>
              <a:gd name="connsiteY37-2118" fmla="*/ 1531620 h 3058477"/>
              <a:gd name="connsiteX38-2119" fmla="*/ 7197915 w 8979539"/>
              <a:gd name="connsiteY38-2120" fmla="*/ 1531620 h 3058477"/>
              <a:gd name="connsiteX39-2121" fmla="*/ 7261077 w 8979539"/>
              <a:gd name="connsiteY39-2122" fmla="*/ 1735096 h 3058477"/>
              <a:gd name="connsiteX40-2123" fmla="*/ 7283454 w 8979539"/>
              <a:gd name="connsiteY40-2124" fmla="*/ 1957068 h 3058477"/>
              <a:gd name="connsiteX41-2125" fmla="*/ 6182045 w 8979539"/>
              <a:gd name="connsiteY41-2126" fmla="*/ 3058477 h 3058477"/>
              <a:gd name="connsiteX42-2127" fmla="*/ 5080636 w 8979539"/>
              <a:gd name="connsiteY42-2128" fmla="*/ 1957068 h 3058477"/>
              <a:gd name="connsiteX43-2129" fmla="*/ 5103012 w 8979539"/>
              <a:gd name="connsiteY43-2130" fmla="*/ 1735096 h 3058477"/>
              <a:gd name="connsiteX44-2131" fmla="*/ 5166175 w 8979539"/>
              <a:gd name="connsiteY44-2132" fmla="*/ 1531620 h 3058477"/>
              <a:gd name="connsiteX45-2133" fmla="*/ 5226277 w 8979539"/>
              <a:gd name="connsiteY45-2134" fmla="*/ 1414150 h 3058477"/>
              <a:gd name="connsiteX46-2135" fmla="*/ 5289416 w 8979539"/>
              <a:gd name="connsiteY46-2136" fmla="*/ 1101409 h 3058477"/>
              <a:gd name="connsiteX47-2137" fmla="*/ 4485960 w 8979539"/>
              <a:gd name="connsiteY47-2138" fmla="*/ 297953 h 3058477"/>
              <a:gd name="connsiteX48-2139" fmla="*/ 3682504 w 8979539"/>
              <a:gd name="connsiteY48-2140" fmla="*/ 1101409 h 3058477"/>
              <a:gd name="connsiteX49-2141" fmla="*/ 3745644 w 8979539"/>
              <a:gd name="connsiteY49-2142" fmla="*/ 1414150 h 3058477"/>
              <a:gd name="connsiteX50-2143" fmla="*/ 3806819 w 8979539"/>
              <a:gd name="connsiteY50-2144" fmla="*/ 1526857 h 3058477"/>
              <a:gd name="connsiteX51-2145" fmla="*/ 3808456 w 8979539"/>
              <a:gd name="connsiteY51-2146" fmla="*/ 1526857 h 3058477"/>
              <a:gd name="connsiteX52-2147" fmla="*/ 3809175 w 8979539"/>
              <a:gd name="connsiteY52-2148" fmla="*/ 1528350 h 3058477"/>
              <a:gd name="connsiteX53-2149" fmla="*/ 3895729 w 8979539"/>
              <a:gd name="connsiteY53-2150" fmla="*/ 1957068 h 3058477"/>
              <a:gd name="connsiteX54-2151" fmla="*/ 2794320 w 8979539"/>
              <a:gd name="connsiteY54-2152" fmla="*/ 3058477 h 3058477"/>
              <a:gd name="connsiteX55-2153" fmla="*/ 1692911 w 8979539"/>
              <a:gd name="connsiteY55-2154" fmla="*/ 1957068 h 3058477"/>
              <a:gd name="connsiteX56-2155" fmla="*/ 1715288 w 8979539"/>
              <a:gd name="connsiteY56-2156" fmla="*/ 1735096 h 3058477"/>
              <a:gd name="connsiteX57-2157" fmla="*/ 1781625 w 8979539"/>
              <a:gd name="connsiteY57-2158" fmla="*/ 1531620 h 3058477"/>
              <a:gd name="connsiteX58-2159" fmla="*/ 1841726 w 8979539"/>
              <a:gd name="connsiteY58-2160" fmla="*/ 1414150 h 3058477"/>
              <a:gd name="connsiteX59-2161" fmla="*/ 1904865 w 8979539"/>
              <a:gd name="connsiteY59-2162" fmla="*/ 1101409 h 3058477"/>
              <a:gd name="connsiteX60-2163" fmla="*/ 1101409 w 8979539"/>
              <a:gd name="connsiteY60-2164" fmla="*/ 297953 h 3058477"/>
              <a:gd name="connsiteX61-2165" fmla="*/ 297953 w 8979539"/>
              <a:gd name="connsiteY61-2166" fmla="*/ 1101409 h 3058477"/>
              <a:gd name="connsiteX62-2167" fmla="*/ 361093 w 8979539"/>
              <a:gd name="connsiteY62-2168" fmla="*/ 1414150 h 3058477"/>
              <a:gd name="connsiteX63-2169" fmla="*/ 424853 w 8979539"/>
              <a:gd name="connsiteY63-2170" fmla="*/ 1531620 h 3058477"/>
              <a:gd name="connsiteX64-2171" fmla="*/ 87274 w 8979539"/>
              <a:gd name="connsiteY64-2172" fmla="*/ 1531620 h 3058477"/>
              <a:gd name="connsiteX65-2173" fmla="*/ 86554 w 8979539"/>
              <a:gd name="connsiteY65-2174" fmla="*/ 1530127 h 3058477"/>
              <a:gd name="connsiteX66-2175" fmla="*/ 0 w 8979539"/>
              <a:gd name="connsiteY66-2176" fmla="*/ 1101409 h 3058477"/>
              <a:gd name="connsiteX67-2177" fmla="*/ 1101409 w 8979539"/>
              <a:gd name="connsiteY67-2178" fmla="*/ 0 h 3058477"/>
              <a:gd name="connsiteX0-2179" fmla="*/ 1101409 w 8979539"/>
              <a:gd name="connsiteY0-2180" fmla="*/ 0 h 3058477"/>
              <a:gd name="connsiteX1-2181" fmla="*/ 2202818 w 8979539"/>
              <a:gd name="connsiteY1-2182" fmla="*/ 1101409 h 3058477"/>
              <a:gd name="connsiteX2-2183" fmla="*/ 2180441 w 8979539"/>
              <a:gd name="connsiteY2-2184" fmla="*/ 1323381 h 3058477"/>
              <a:gd name="connsiteX3-2185" fmla="*/ 2117279 w 8979539"/>
              <a:gd name="connsiteY3-2186" fmla="*/ 1526857 h 3058477"/>
              <a:gd name="connsiteX4-2187" fmla="*/ 2054004 w 8979539"/>
              <a:gd name="connsiteY4-2188" fmla="*/ 1644327 h 3058477"/>
              <a:gd name="connsiteX5-2189" fmla="*/ 1990864 w 8979539"/>
              <a:gd name="connsiteY5-2190" fmla="*/ 1957068 h 3058477"/>
              <a:gd name="connsiteX6-2191" fmla="*/ 2794320 w 8979539"/>
              <a:gd name="connsiteY6-2192" fmla="*/ 2760524 h 3058477"/>
              <a:gd name="connsiteX7-2193" fmla="*/ 3597776 w 8979539"/>
              <a:gd name="connsiteY7-2194" fmla="*/ 1957068 h 3058477"/>
              <a:gd name="connsiteX8-2195" fmla="*/ 3534637 w 8979539"/>
              <a:gd name="connsiteY8-2196" fmla="*/ 1644327 h 3058477"/>
              <a:gd name="connsiteX9-2197" fmla="*/ 3473461 w 8979539"/>
              <a:gd name="connsiteY9-2198" fmla="*/ 1531620 h 3058477"/>
              <a:gd name="connsiteX10-2199" fmla="*/ 3471825 w 8979539"/>
              <a:gd name="connsiteY10-2200" fmla="*/ 1531620 h 3058477"/>
              <a:gd name="connsiteX11-2201" fmla="*/ 3471105 w 8979539"/>
              <a:gd name="connsiteY11-2202" fmla="*/ 1530127 h 3058477"/>
              <a:gd name="connsiteX12-2203" fmla="*/ 3384551 w 8979539"/>
              <a:gd name="connsiteY12-2204" fmla="*/ 1101409 h 3058477"/>
              <a:gd name="connsiteX13-2205" fmla="*/ 4485960 w 8979539"/>
              <a:gd name="connsiteY13-2206" fmla="*/ 0 h 3058477"/>
              <a:gd name="connsiteX14-2207" fmla="*/ 5587369 w 8979539"/>
              <a:gd name="connsiteY14-2208" fmla="*/ 1101409 h 3058477"/>
              <a:gd name="connsiteX15-2209" fmla="*/ 5564992 w 8979539"/>
              <a:gd name="connsiteY15-2210" fmla="*/ 1323381 h 3058477"/>
              <a:gd name="connsiteX16-2211" fmla="*/ 5501830 w 8979539"/>
              <a:gd name="connsiteY16-2212" fmla="*/ 1526857 h 3058477"/>
              <a:gd name="connsiteX17-2213" fmla="*/ 5505489 w 8979539"/>
              <a:gd name="connsiteY17-2214" fmla="*/ 1526857 h 3058477"/>
              <a:gd name="connsiteX18-2215" fmla="*/ 5441729 w 8979539"/>
              <a:gd name="connsiteY18-2216" fmla="*/ 1644327 h 3058477"/>
              <a:gd name="connsiteX19-2217" fmla="*/ 5378589 w 8979539"/>
              <a:gd name="connsiteY19-2218" fmla="*/ 1957068 h 3058477"/>
              <a:gd name="connsiteX20-2219" fmla="*/ 6182045 w 8979539"/>
              <a:gd name="connsiteY20-2220" fmla="*/ 2760524 h 3058477"/>
              <a:gd name="connsiteX21-2221" fmla="*/ 6985501 w 8979539"/>
              <a:gd name="connsiteY21-2222" fmla="*/ 1957068 h 3058477"/>
              <a:gd name="connsiteX22-2223" fmla="*/ 6922362 w 8979539"/>
              <a:gd name="connsiteY22-2224" fmla="*/ 1644327 h 3058477"/>
              <a:gd name="connsiteX23-2225" fmla="*/ 6858601 w 8979539"/>
              <a:gd name="connsiteY23-2226" fmla="*/ 1526857 h 3058477"/>
              <a:gd name="connsiteX24-2227" fmla="*/ 6862260 w 8979539"/>
              <a:gd name="connsiteY24-2228" fmla="*/ 1526857 h 3058477"/>
              <a:gd name="connsiteX25-2229" fmla="*/ 6799098 w 8979539"/>
              <a:gd name="connsiteY25-2230" fmla="*/ 1323381 h 3058477"/>
              <a:gd name="connsiteX26-2231" fmla="*/ 6776721 w 8979539"/>
              <a:gd name="connsiteY26-2232" fmla="*/ 1101409 h 3058477"/>
              <a:gd name="connsiteX27-2233" fmla="*/ 7878130 w 8979539"/>
              <a:gd name="connsiteY27-2234" fmla="*/ 0 h 3058477"/>
              <a:gd name="connsiteX28-2235" fmla="*/ 8979539 w 8979539"/>
              <a:gd name="connsiteY28-2236" fmla="*/ 1101409 h 3058477"/>
              <a:gd name="connsiteX29-2237" fmla="*/ 8892985 w 8979539"/>
              <a:gd name="connsiteY29-2238" fmla="*/ 1530127 h 3058477"/>
              <a:gd name="connsiteX30-2239" fmla="*/ 8892266 w 8979539"/>
              <a:gd name="connsiteY30-2240" fmla="*/ 1531620 h 3058477"/>
              <a:gd name="connsiteX31-2241" fmla="*/ 8554686 w 8979539"/>
              <a:gd name="connsiteY31-2242" fmla="*/ 1531620 h 3058477"/>
              <a:gd name="connsiteX32-2243" fmla="*/ 8618447 w 8979539"/>
              <a:gd name="connsiteY32-2244" fmla="*/ 1414150 h 3058477"/>
              <a:gd name="connsiteX33-2245" fmla="*/ 8681586 w 8979539"/>
              <a:gd name="connsiteY33-2246" fmla="*/ 1101409 h 3058477"/>
              <a:gd name="connsiteX34-2247" fmla="*/ 7878130 w 8979539"/>
              <a:gd name="connsiteY34-2248" fmla="*/ 297953 h 3058477"/>
              <a:gd name="connsiteX35-2249" fmla="*/ 7074674 w 8979539"/>
              <a:gd name="connsiteY35-2250" fmla="*/ 1101409 h 3058477"/>
              <a:gd name="connsiteX36-2251" fmla="*/ 7137814 w 8979539"/>
              <a:gd name="connsiteY36-2252" fmla="*/ 1414150 h 3058477"/>
              <a:gd name="connsiteX37-2253" fmla="*/ 7201574 w 8979539"/>
              <a:gd name="connsiteY37-2254" fmla="*/ 1531620 h 3058477"/>
              <a:gd name="connsiteX38-2255" fmla="*/ 7197915 w 8979539"/>
              <a:gd name="connsiteY38-2256" fmla="*/ 1531620 h 3058477"/>
              <a:gd name="connsiteX39-2257" fmla="*/ 7261077 w 8979539"/>
              <a:gd name="connsiteY39-2258" fmla="*/ 1735096 h 3058477"/>
              <a:gd name="connsiteX40-2259" fmla="*/ 7283454 w 8979539"/>
              <a:gd name="connsiteY40-2260" fmla="*/ 1957068 h 3058477"/>
              <a:gd name="connsiteX41-2261" fmla="*/ 6182045 w 8979539"/>
              <a:gd name="connsiteY41-2262" fmla="*/ 3058477 h 3058477"/>
              <a:gd name="connsiteX42-2263" fmla="*/ 5080636 w 8979539"/>
              <a:gd name="connsiteY42-2264" fmla="*/ 1957068 h 3058477"/>
              <a:gd name="connsiteX43-2265" fmla="*/ 5103012 w 8979539"/>
              <a:gd name="connsiteY43-2266" fmla="*/ 1735096 h 3058477"/>
              <a:gd name="connsiteX44-2267" fmla="*/ 5166175 w 8979539"/>
              <a:gd name="connsiteY44-2268" fmla="*/ 1531620 h 3058477"/>
              <a:gd name="connsiteX45-2269" fmla="*/ 5226277 w 8979539"/>
              <a:gd name="connsiteY45-2270" fmla="*/ 1414150 h 3058477"/>
              <a:gd name="connsiteX46-2271" fmla="*/ 5289416 w 8979539"/>
              <a:gd name="connsiteY46-2272" fmla="*/ 1101409 h 3058477"/>
              <a:gd name="connsiteX47-2273" fmla="*/ 4485960 w 8979539"/>
              <a:gd name="connsiteY47-2274" fmla="*/ 297953 h 3058477"/>
              <a:gd name="connsiteX48-2275" fmla="*/ 3682504 w 8979539"/>
              <a:gd name="connsiteY48-2276" fmla="*/ 1101409 h 3058477"/>
              <a:gd name="connsiteX49-2277" fmla="*/ 3745644 w 8979539"/>
              <a:gd name="connsiteY49-2278" fmla="*/ 1414150 h 3058477"/>
              <a:gd name="connsiteX50-2279" fmla="*/ 3806819 w 8979539"/>
              <a:gd name="connsiteY50-2280" fmla="*/ 1526857 h 3058477"/>
              <a:gd name="connsiteX51-2281" fmla="*/ 3808456 w 8979539"/>
              <a:gd name="connsiteY51-2282" fmla="*/ 1526857 h 3058477"/>
              <a:gd name="connsiteX52-2283" fmla="*/ 3809175 w 8979539"/>
              <a:gd name="connsiteY52-2284" fmla="*/ 1528350 h 3058477"/>
              <a:gd name="connsiteX53-2285" fmla="*/ 3895729 w 8979539"/>
              <a:gd name="connsiteY53-2286" fmla="*/ 1957068 h 3058477"/>
              <a:gd name="connsiteX54-2287" fmla="*/ 2794320 w 8979539"/>
              <a:gd name="connsiteY54-2288" fmla="*/ 3058477 h 3058477"/>
              <a:gd name="connsiteX55-2289" fmla="*/ 1692911 w 8979539"/>
              <a:gd name="connsiteY55-2290" fmla="*/ 1957068 h 3058477"/>
              <a:gd name="connsiteX56-2291" fmla="*/ 1715288 w 8979539"/>
              <a:gd name="connsiteY56-2292" fmla="*/ 1735096 h 3058477"/>
              <a:gd name="connsiteX57-2293" fmla="*/ 1781625 w 8979539"/>
              <a:gd name="connsiteY57-2294" fmla="*/ 1531620 h 3058477"/>
              <a:gd name="connsiteX58-2295" fmla="*/ 1841726 w 8979539"/>
              <a:gd name="connsiteY58-2296" fmla="*/ 1414150 h 3058477"/>
              <a:gd name="connsiteX59-2297" fmla="*/ 1904865 w 8979539"/>
              <a:gd name="connsiteY59-2298" fmla="*/ 1101409 h 3058477"/>
              <a:gd name="connsiteX60-2299" fmla="*/ 1101409 w 8979539"/>
              <a:gd name="connsiteY60-2300" fmla="*/ 297953 h 3058477"/>
              <a:gd name="connsiteX61-2301" fmla="*/ 297953 w 8979539"/>
              <a:gd name="connsiteY61-2302" fmla="*/ 1101409 h 3058477"/>
              <a:gd name="connsiteX62-2303" fmla="*/ 361093 w 8979539"/>
              <a:gd name="connsiteY62-2304" fmla="*/ 1414150 h 3058477"/>
              <a:gd name="connsiteX63-2305" fmla="*/ 424853 w 8979539"/>
              <a:gd name="connsiteY63-2306" fmla="*/ 1531620 h 3058477"/>
              <a:gd name="connsiteX64-2307" fmla="*/ 87274 w 8979539"/>
              <a:gd name="connsiteY64-2308" fmla="*/ 1531620 h 3058477"/>
              <a:gd name="connsiteX65-2309" fmla="*/ 86554 w 8979539"/>
              <a:gd name="connsiteY65-2310" fmla="*/ 1530127 h 3058477"/>
              <a:gd name="connsiteX66-2311" fmla="*/ 0 w 8979539"/>
              <a:gd name="connsiteY66-2312" fmla="*/ 1101409 h 3058477"/>
              <a:gd name="connsiteX67-2313" fmla="*/ 1101409 w 8979539"/>
              <a:gd name="connsiteY67-2314" fmla="*/ 0 h 3058477"/>
              <a:gd name="connsiteX0-2315" fmla="*/ 1101409 w 8979539"/>
              <a:gd name="connsiteY0-2316" fmla="*/ 0 h 3058477"/>
              <a:gd name="connsiteX1-2317" fmla="*/ 2202818 w 8979539"/>
              <a:gd name="connsiteY1-2318" fmla="*/ 1101409 h 3058477"/>
              <a:gd name="connsiteX2-2319" fmla="*/ 2180441 w 8979539"/>
              <a:gd name="connsiteY2-2320" fmla="*/ 1323381 h 3058477"/>
              <a:gd name="connsiteX3-2321" fmla="*/ 2117279 w 8979539"/>
              <a:gd name="connsiteY3-2322" fmla="*/ 1526857 h 3058477"/>
              <a:gd name="connsiteX4-2323" fmla="*/ 2054004 w 8979539"/>
              <a:gd name="connsiteY4-2324" fmla="*/ 1644327 h 3058477"/>
              <a:gd name="connsiteX5-2325" fmla="*/ 1990864 w 8979539"/>
              <a:gd name="connsiteY5-2326" fmla="*/ 1957068 h 3058477"/>
              <a:gd name="connsiteX6-2327" fmla="*/ 2794320 w 8979539"/>
              <a:gd name="connsiteY6-2328" fmla="*/ 2760524 h 3058477"/>
              <a:gd name="connsiteX7-2329" fmla="*/ 3597776 w 8979539"/>
              <a:gd name="connsiteY7-2330" fmla="*/ 1957068 h 3058477"/>
              <a:gd name="connsiteX8-2331" fmla="*/ 3534637 w 8979539"/>
              <a:gd name="connsiteY8-2332" fmla="*/ 1644327 h 3058477"/>
              <a:gd name="connsiteX9-2333" fmla="*/ 3473461 w 8979539"/>
              <a:gd name="connsiteY9-2334" fmla="*/ 1531620 h 3058477"/>
              <a:gd name="connsiteX10-2335" fmla="*/ 3471825 w 8979539"/>
              <a:gd name="connsiteY10-2336" fmla="*/ 1531620 h 3058477"/>
              <a:gd name="connsiteX11-2337" fmla="*/ 3471105 w 8979539"/>
              <a:gd name="connsiteY11-2338" fmla="*/ 1530127 h 3058477"/>
              <a:gd name="connsiteX12-2339" fmla="*/ 3384551 w 8979539"/>
              <a:gd name="connsiteY12-2340" fmla="*/ 1101409 h 3058477"/>
              <a:gd name="connsiteX13-2341" fmla="*/ 4485960 w 8979539"/>
              <a:gd name="connsiteY13-2342" fmla="*/ 0 h 3058477"/>
              <a:gd name="connsiteX14-2343" fmla="*/ 5587369 w 8979539"/>
              <a:gd name="connsiteY14-2344" fmla="*/ 1101409 h 3058477"/>
              <a:gd name="connsiteX15-2345" fmla="*/ 5564992 w 8979539"/>
              <a:gd name="connsiteY15-2346" fmla="*/ 1323381 h 3058477"/>
              <a:gd name="connsiteX16-2347" fmla="*/ 5501830 w 8979539"/>
              <a:gd name="connsiteY16-2348" fmla="*/ 1526857 h 3058477"/>
              <a:gd name="connsiteX17-2349" fmla="*/ 5441729 w 8979539"/>
              <a:gd name="connsiteY17-2350" fmla="*/ 1644327 h 3058477"/>
              <a:gd name="connsiteX18-2351" fmla="*/ 5378589 w 8979539"/>
              <a:gd name="connsiteY18-2352" fmla="*/ 1957068 h 3058477"/>
              <a:gd name="connsiteX19-2353" fmla="*/ 6182045 w 8979539"/>
              <a:gd name="connsiteY19-2354" fmla="*/ 2760524 h 3058477"/>
              <a:gd name="connsiteX20-2355" fmla="*/ 6985501 w 8979539"/>
              <a:gd name="connsiteY20-2356" fmla="*/ 1957068 h 3058477"/>
              <a:gd name="connsiteX21-2357" fmla="*/ 6922362 w 8979539"/>
              <a:gd name="connsiteY21-2358" fmla="*/ 1644327 h 3058477"/>
              <a:gd name="connsiteX22-2359" fmla="*/ 6858601 w 8979539"/>
              <a:gd name="connsiteY22-2360" fmla="*/ 1526857 h 3058477"/>
              <a:gd name="connsiteX23-2361" fmla="*/ 6862260 w 8979539"/>
              <a:gd name="connsiteY23-2362" fmla="*/ 1526857 h 3058477"/>
              <a:gd name="connsiteX24-2363" fmla="*/ 6799098 w 8979539"/>
              <a:gd name="connsiteY24-2364" fmla="*/ 1323381 h 3058477"/>
              <a:gd name="connsiteX25-2365" fmla="*/ 6776721 w 8979539"/>
              <a:gd name="connsiteY25-2366" fmla="*/ 1101409 h 3058477"/>
              <a:gd name="connsiteX26-2367" fmla="*/ 7878130 w 8979539"/>
              <a:gd name="connsiteY26-2368" fmla="*/ 0 h 3058477"/>
              <a:gd name="connsiteX27-2369" fmla="*/ 8979539 w 8979539"/>
              <a:gd name="connsiteY27-2370" fmla="*/ 1101409 h 3058477"/>
              <a:gd name="connsiteX28-2371" fmla="*/ 8892985 w 8979539"/>
              <a:gd name="connsiteY28-2372" fmla="*/ 1530127 h 3058477"/>
              <a:gd name="connsiteX29-2373" fmla="*/ 8892266 w 8979539"/>
              <a:gd name="connsiteY29-2374" fmla="*/ 1531620 h 3058477"/>
              <a:gd name="connsiteX30-2375" fmla="*/ 8554686 w 8979539"/>
              <a:gd name="connsiteY30-2376" fmla="*/ 1531620 h 3058477"/>
              <a:gd name="connsiteX31-2377" fmla="*/ 8618447 w 8979539"/>
              <a:gd name="connsiteY31-2378" fmla="*/ 1414150 h 3058477"/>
              <a:gd name="connsiteX32-2379" fmla="*/ 8681586 w 8979539"/>
              <a:gd name="connsiteY32-2380" fmla="*/ 1101409 h 3058477"/>
              <a:gd name="connsiteX33-2381" fmla="*/ 7878130 w 8979539"/>
              <a:gd name="connsiteY33-2382" fmla="*/ 297953 h 3058477"/>
              <a:gd name="connsiteX34-2383" fmla="*/ 7074674 w 8979539"/>
              <a:gd name="connsiteY34-2384" fmla="*/ 1101409 h 3058477"/>
              <a:gd name="connsiteX35-2385" fmla="*/ 7137814 w 8979539"/>
              <a:gd name="connsiteY35-2386" fmla="*/ 1414150 h 3058477"/>
              <a:gd name="connsiteX36-2387" fmla="*/ 7201574 w 8979539"/>
              <a:gd name="connsiteY36-2388" fmla="*/ 1531620 h 3058477"/>
              <a:gd name="connsiteX37-2389" fmla="*/ 7197915 w 8979539"/>
              <a:gd name="connsiteY37-2390" fmla="*/ 1531620 h 3058477"/>
              <a:gd name="connsiteX38-2391" fmla="*/ 7261077 w 8979539"/>
              <a:gd name="connsiteY38-2392" fmla="*/ 1735096 h 3058477"/>
              <a:gd name="connsiteX39-2393" fmla="*/ 7283454 w 8979539"/>
              <a:gd name="connsiteY39-2394" fmla="*/ 1957068 h 3058477"/>
              <a:gd name="connsiteX40-2395" fmla="*/ 6182045 w 8979539"/>
              <a:gd name="connsiteY40-2396" fmla="*/ 3058477 h 3058477"/>
              <a:gd name="connsiteX41-2397" fmla="*/ 5080636 w 8979539"/>
              <a:gd name="connsiteY41-2398" fmla="*/ 1957068 h 3058477"/>
              <a:gd name="connsiteX42-2399" fmla="*/ 5103012 w 8979539"/>
              <a:gd name="connsiteY42-2400" fmla="*/ 1735096 h 3058477"/>
              <a:gd name="connsiteX43-2401" fmla="*/ 5166175 w 8979539"/>
              <a:gd name="connsiteY43-2402" fmla="*/ 1531620 h 3058477"/>
              <a:gd name="connsiteX44-2403" fmla="*/ 5226277 w 8979539"/>
              <a:gd name="connsiteY44-2404" fmla="*/ 1414150 h 3058477"/>
              <a:gd name="connsiteX45-2405" fmla="*/ 5289416 w 8979539"/>
              <a:gd name="connsiteY45-2406" fmla="*/ 1101409 h 3058477"/>
              <a:gd name="connsiteX46-2407" fmla="*/ 4485960 w 8979539"/>
              <a:gd name="connsiteY46-2408" fmla="*/ 297953 h 3058477"/>
              <a:gd name="connsiteX47-2409" fmla="*/ 3682504 w 8979539"/>
              <a:gd name="connsiteY47-2410" fmla="*/ 1101409 h 3058477"/>
              <a:gd name="connsiteX48-2411" fmla="*/ 3745644 w 8979539"/>
              <a:gd name="connsiteY48-2412" fmla="*/ 1414150 h 3058477"/>
              <a:gd name="connsiteX49-2413" fmla="*/ 3806819 w 8979539"/>
              <a:gd name="connsiteY49-2414" fmla="*/ 1526857 h 3058477"/>
              <a:gd name="connsiteX50-2415" fmla="*/ 3808456 w 8979539"/>
              <a:gd name="connsiteY50-2416" fmla="*/ 1526857 h 3058477"/>
              <a:gd name="connsiteX51-2417" fmla="*/ 3809175 w 8979539"/>
              <a:gd name="connsiteY51-2418" fmla="*/ 1528350 h 3058477"/>
              <a:gd name="connsiteX52-2419" fmla="*/ 3895729 w 8979539"/>
              <a:gd name="connsiteY52-2420" fmla="*/ 1957068 h 3058477"/>
              <a:gd name="connsiteX53-2421" fmla="*/ 2794320 w 8979539"/>
              <a:gd name="connsiteY53-2422" fmla="*/ 3058477 h 3058477"/>
              <a:gd name="connsiteX54-2423" fmla="*/ 1692911 w 8979539"/>
              <a:gd name="connsiteY54-2424" fmla="*/ 1957068 h 3058477"/>
              <a:gd name="connsiteX55-2425" fmla="*/ 1715288 w 8979539"/>
              <a:gd name="connsiteY55-2426" fmla="*/ 1735096 h 3058477"/>
              <a:gd name="connsiteX56-2427" fmla="*/ 1781625 w 8979539"/>
              <a:gd name="connsiteY56-2428" fmla="*/ 1531620 h 3058477"/>
              <a:gd name="connsiteX57-2429" fmla="*/ 1841726 w 8979539"/>
              <a:gd name="connsiteY57-2430" fmla="*/ 1414150 h 3058477"/>
              <a:gd name="connsiteX58-2431" fmla="*/ 1904865 w 8979539"/>
              <a:gd name="connsiteY58-2432" fmla="*/ 1101409 h 3058477"/>
              <a:gd name="connsiteX59-2433" fmla="*/ 1101409 w 8979539"/>
              <a:gd name="connsiteY59-2434" fmla="*/ 297953 h 3058477"/>
              <a:gd name="connsiteX60-2435" fmla="*/ 297953 w 8979539"/>
              <a:gd name="connsiteY60-2436" fmla="*/ 1101409 h 3058477"/>
              <a:gd name="connsiteX61-2437" fmla="*/ 361093 w 8979539"/>
              <a:gd name="connsiteY61-2438" fmla="*/ 1414150 h 3058477"/>
              <a:gd name="connsiteX62-2439" fmla="*/ 424853 w 8979539"/>
              <a:gd name="connsiteY62-2440" fmla="*/ 1531620 h 3058477"/>
              <a:gd name="connsiteX63-2441" fmla="*/ 87274 w 8979539"/>
              <a:gd name="connsiteY63-2442" fmla="*/ 1531620 h 3058477"/>
              <a:gd name="connsiteX64-2443" fmla="*/ 86554 w 8979539"/>
              <a:gd name="connsiteY64-2444" fmla="*/ 1530127 h 3058477"/>
              <a:gd name="connsiteX65-2445" fmla="*/ 0 w 8979539"/>
              <a:gd name="connsiteY65-2446" fmla="*/ 1101409 h 3058477"/>
              <a:gd name="connsiteX66-2447" fmla="*/ 1101409 w 8979539"/>
              <a:gd name="connsiteY66-2448" fmla="*/ 0 h 3058477"/>
              <a:gd name="connsiteX0-2449" fmla="*/ 1101409 w 8979539"/>
              <a:gd name="connsiteY0-2450" fmla="*/ 0 h 3058477"/>
              <a:gd name="connsiteX1-2451" fmla="*/ 2202818 w 8979539"/>
              <a:gd name="connsiteY1-2452" fmla="*/ 1101409 h 3058477"/>
              <a:gd name="connsiteX2-2453" fmla="*/ 2180441 w 8979539"/>
              <a:gd name="connsiteY2-2454" fmla="*/ 1323381 h 3058477"/>
              <a:gd name="connsiteX3-2455" fmla="*/ 2117279 w 8979539"/>
              <a:gd name="connsiteY3-2456" fmla="*/ 1526857 h 3058477"/>
              <a:gd name="connsiteX4-2457" fmla="*/ 2054004 w 8979539"/>
              <a:gd name="connsiteY4-2458" fmla="*/ 1644327 h 3058477"/>
              <a:gd name="connsiteX5-2459" fmla="*/ 1990864 w 8979539"/>
              <a:gd name="connsiteY5-2460" fmla="*/ 1957068 h 3058477"/>
              <a:gd name="connsiteX6-2461" fmla="*/ 2794320 w 8979539"/>
              <a:gd name="connsiteY6-2462" fmla="*/ 2760524 h 3058477"/>
              <a:gd name="connsiteX7-2463" fmla="*/ 3597776 w 8979539"/>
              <a:gd name="connsiteY7-2464" fmla="*/ 1957068 h 3058477"/>
              <a:gd name="connsiteX8-2465" fmla="*/ 3534637 w 8979539"/>
              <a:gd name="connsiteY8-2466" fmla="*/ 1644327 h 3058477"/>
              <a:gd name="connsiteX9-2467" fmla="*/ 3473461 w 8979539"/>
              <a:gd name="connsiteY9-2468" fmla="*/ 1531620 h 3058477"/>
              <a:gd name="connsiteX10-2469" fmla="*/ 3471825 w 8979539"/>
              <a:gd name="connsiteY10-2470" fmla="*/ 1531620 h 3058477"/>
              <a:gd name="connsiteX11-2471" fmla="*/ 3471105 w 8979539"/>
              <a:gd name="connsiteY11-2472" fmla="*/ 1530127 h 3058477"/>
              <a:gd name="connsiteX12-2473" fmla="*/ 3384551 w 8979539"/>
              <a:gd name="connsiteY12-2474" fmla="*/ 1101409 h 3058477"/>
              <a:gd name="connsiteX13-2475" fmla="*/ 4485960 w 8979539"/>
              <a:gd name="connsiteY13-2476" fmla="*/ 0 h 3058477"/>
              <a:gd name="connsiteX14-2477" fmla="*/ 5587369 w 8979539"/>
              <a:gd name="connsiteY14-2478" fmla="*/ 1101409 h 3058477"/>
              <a:gd name="connsiteX15-2479" fmla="*/ 5564992 w 8979539"/>
              <a:gd name="connsiteY15-2480" fmla="*/ 1323381 h 3058477"/>
              <a:gd name="connsiteX16-2481" fmla="*/ 5441729 w 8979539"/>
              <a:gd name="connsiteY16-2482" fmla="*/ 1644327 h 3058477"/>
              <a:gd name="connsiteX17-2483" fmla="*/ 5378589 w 8979539"/>
              <a:gd name="connsiteY17-2484" fmla="*/ 1957068 h 3058477"/>
              <a:gd name="connsiteX18-2485" fmla="*/ 6182045 w 8979539"/>
              <a:gd name="connsiteY18-2486" fmla="*/ 2760524 h 3058477"/>
              <a:gd name="connsiteX19-2487" fmla="*/ 6985501 w 8979539"/>
              <a:gd name="connsiteY19-2488" fmla="*/ 1957068 h 3058477"/>
              <a:gd name="connsiteX20-2489" fmla="*/ 6922362 w 8979539"/>
              <a:gd name="connsiteY20-2490" fmla="*/ 1644327 h 3058477"/>
              <a:gd name="connsiteX21-2491" fmla="*/ 6858601 w 8979539"/>
              <a:gd name="connsiteY21-2492" fmla="*/ 1526857 h 3058477"/>
              <a:gd name="connsiteX22-2493" fmla="*/ 6862260 w 8979539"/>
              <a:gd name="connsiteY22-2494" fmla="*/ 1526857 h 3058477"/>
              <a:gd name="connsiteX23-2495" fmla="*/ 6799098 w 8979539"/>
              <a:gd name="connsiteY23-2496" fmla="*/ 1323381 h 3058477"/>
              <a:gd name="connsiteX24-2497" fmla="*/ 6776721 w 8979539"/>
              <a:gd name="connsiteY24-2498" fmla="*/ 1101409 h 3058477"/>
              <a:gd name="connsiteX25-2499" fmla="*/ 7878130 w 8979539"/>
              <a:gd name="connsiteY25-2500" fmla="*/ 0 h 3058477"/>
              <a:gd name="connsiteX26-2501" fmla="*/ 8979539 w 8979539"/>
              <a:gd name="connsiteY26-2502" fmla="*/ 1101409 h 3058477"/>
              <a:gd name="connsiteX27-2503" fmla="*/ 8892985 w 8979539"/>
              <a:gd name="connsiteY27-2504" fmla="*/ 1530127 h 3058477"/>
              <a:gd name="connsiteX28-2505" fmla="*/ 8892266 w 8979539"/>
              <a:gd name="connsiteY28-2506" fmla="*/ 1531620 h 3058477"/>
              <a:gd name="connsiteX29-2507" fmla="*/ 8554686 w 8979539"/>
              <a:gd name="connsiteY29-2508" fmla="*/ 1531620 h 3058477"/>
              <a:gd name="connsiteX30-2509" fmla="*/ 8618447 w 8979539"/>
              <a:gd name="connsiteY30-2510" fmla="*/ 1414150 h 3058477"/>
              <a:gd name="connsiteX31-2511" fmla="*/ 8681586 w 8979539"/>
              <a:gd name="connsiteY31-2512" fmla="*/ 1101409 h 3058477"/>
              <a:gd name="connsiteX32-2513" fmla="*/ 7878130 w 8979539"/>
              <a:gd name="connsiteY32-2514" fmla="*/ 297953 h 3058477"/>
              <a:gd name="connsiteX33-2515" fmla="*/ 7074674 w 8979539"/>
              <a:gd name="connsiteY33-2516" fmla="*/ 1101409 h 3058477"/>
              <a:gd name="connsiteX34-2517" fmla="*/ 7137814 w 8979539"/>
              <a:gd name="connsiteY34-2518" fmla="*/ 1414150 h 3058477"/>
              <a:gd name="connsiteX35-2519" fmla="*/ 7201574 w 8979539"/>
              <a:gd name="connsiteY35-2520" fmla="*/ 1531620 h 3058477"/>
              <a:gd name="connsiteX36-2521" fmla="*/ 7197915 w 8979539"/>
              <a:gd name="connsiteY36-2522" fmla="*/ 1531620 h 3058477"/>
              <a:gd name="connsiteX37-2523" fmla="*/ 7261077 w 8979539"/>
              <a:gd name="connsiteY37-2524" fmla="*/ 1735096 h 3058477"/>
              <a:gd name="connsiteX38-2525" fmla="*/ 7283454 w 8979539"/>
              <a:gd name="connsiteY38-2526" fmla="*/ 1957068 h 3058477"/>
              <a:gd name="connsiteX39-2527" fmla="*/ 6182045 w 8979539"/>
              <a:gd name="connsiteY39-2528" fmla="*/ 3058477 h 3058477"/>
              <a:gd name="connsiteX40-2529" fmla="*/ 5080636 w 8979539"/>
              <a:gd name="connsiteY40-2530" fmla="*/ 1957068 h 3058477"/>
              <a:gd name="connsiteX41-2531" fmla="*/ 5103012 w 8979539"/>
              <a:gd name="connsiteY41-2532" fmla="*/ 1735096 h 3058477"/>
              <a:gd name="connsiteX42-2533" fmla="*/ 5166175 w 8979539"/>
              <a:gd name="connsiteY42-2534" fmla="*/ 1531620 h 3058477"/>
              <a:gd name="connsiteX43-2535" fmla="*/ 5226277 w 8979539"/>
              <a:gd name="connsiteY43-2536" fmla="*/ 1414150 h 3058477"/>
              <a:gd name="connsiteX44-2537" fmla="*/ 5289416 w 8979539"/>
              <a:gd name="connsiteY44-2538" fmla="*/ 1101409 h 3058477"/>
              <a:gd name="connsiteX45-2539" fmla="*/ 4485960 w 8979539"/>
              <a:gd name="connsiteY45-2540" fmla="*/ 297953 h 3058477"/>
              <a:gd name="connsiteX46-2541" fmla="*/ 3682504 w 8979539"/>
              <a:gd name="connsiteY46-2542" fmla="*/ 1101409 h 3058477"/>
              <a:gd name="connsiteX47-2543" fmla="*/ 3745644 w 8979539"/>
              <a:gd name="connsiteY47-2544" fmla="*/ 1414150 h 3058477"/>
              <a:gd name="connsiteX48-2545" fmla="*/ 3806819 w 8979539"/>
              <a:gd name="connsiteY48-2546" fmla="*/ 1526857 h 3058477"/>
              <a:gd name="connsiteX49-2547" fmla="*/ 3808456 w 8979539"/>
              <a:gd name="connsiteY49-2548" fmla="*/ 1526857 h 3058477"/>
              <a:gd name="connsiteX50-2549" fmla="*/ 3809175 w 8979539"/>
              <a:gd name="connsiteY50-2550" fmla="*/ 1528350 h 3058477"/>
              <a:gd name="connsiteX51-2551" fmla="*/ 3895729 w 8979539"/>
              <a:gd name="connsiteY51-2552" fmla="*/ 1957068 h 3058477"/>
              <a:gd name="connsiteX52-2553" fmla="*/ 2794320 w 8979539"/>
              <a:gd name="connsiteY52-2554" fmla="*/ 3058477 h 3058477"/>
              <a:gd name="connsiteX53-2555" fmla="*/ 1692911 w 8979539"/>
              <a:gd name="connsiteY53-2556" fmla="*/ 1957068 h 3058477"/>
              <a:gd name="connsiteX54-2557" fmla="*/ 1715288 w 8979539"/>
              <a:gd name="connsiteY54-2558" fmla="*/ 1735096 h 3058477"/>
              <a:gd name="connsiteX55-2559" fmla="*/ 1781625 w 8979539"/>
              <a:gd name="connsiteY55-2560" fmla="*/ 1531620 h 3058477"/>
              <a:gd name="connsiteX56-2561" fmla="*/ 1841726 w 8979539"/>
              <a:gd name="connsiteY56-2562" fmla="*/ 1414150 h 3058477"/>
              <a:gd name="connsiteX57-2563" fmla="*/ 1904865 w 8979539"/>
              <a:gd name="connsiteY57-2564" fmla="*/ 1101409 h 3058477"/>
              <a:gd name="connsiteX58-2565" fmla="*/ 1101409 w 8979539"/>
              <a:gd name="connsiteY58-2566" fmla="*/ 297953 h 3058477"/>
              <a:gd name="connsiteX59-2567" fmla="*/ 297953 w 8979539"/>
              <a:gd name="connsiteY59-2568" fmla="*/ 1101409 h 3058477"/>
              <a:gd name="connsiteX60-2569" fmla="*/ 361093 w 8979539"/>
              <a:gd name="connsiteY60-2570" fmla="*/ 1414150 h 3058477"/>
              <a:gd name="connsiteX61-2571" fmla="*/ 424853 w 8979539"/>
              <a:gd name="connsiteY61-2572" fmla="*/ 1531620 h 3058477"/>
              <a:gd name="connsiteX62-2573" fmla="*/ 87274 w 8979539"/>
              <a:gd name="connsiteY62-2574" fmla="*/ 1531620 h 3058477"/>
              <a:gd name="connsiteX63-2575" fmla="*/ 86554 w 8979539"/>
              <a:gd name="connsiteY63-2576" fmla="*/ 1530127 h 3058477"/>
              <a:gd name="connsiteX64-2577" fmla="*/ 0 w 8979539"/>
              <a:gd name="connsiteY64-2578" fmla="*/ 1101409 h 3058477"/>
              <a:gd name="connsiteX65-2579" fmla="*/ 1101409 w 8979539"/>
              <a:gd name="connsiteY65-2580" fmla="*/ 0 h 3058477"/>
              <a:gd name="connsiteX0-2581" fmla="*/ 1101409 w 8979539"/>
              <a:gd name="connsiteY0-2582" fmla="*/ 0 h 3058477"/>
              <a:gd name="connsiteX1-2583" fmla="*/ 2202818 w 8979539"/>
              <a:gd name="connsiteY1-2584" fmla="*/ 1101409 h 3058477"/>
              <a:gd name="connsiteX2-2585" fmla="*/ 2180441 w 8979539"/>
              <a:gd name="connsiteY2-2586" fmla="*/ 1323381 h 3058477"/>
              <a:gd name="connsiteX3-2587" fmla="*/ 2117279 w 8979539"/>
              <a:gd name="connsiteY3-2588" fmla="*/ 1526857 h 3058477"/>
              <a:gd name="connsiteX4-2589" fmla="*/ 2054004 w 8979539"/>
              <a:gd name="connsiteY4-2590" fmla="*/ 1644327 h 3058477"/>
              <a:gd name="connsiteX5-2591" fmla="*/ 1990864 w 8979539"/>
              <a:gd name="connsiteY5-2592" fmla="*/ 1957068 h 3058477"/>
              <a:gd name="connsiteX6-2593" fmla="*/ 2794320 w 8979539"/>
              <a:gd name="connsiteY6-2594" fmla="*/ 2760524 h 3058477"/>
              <a:gd name="connsiteX7-2595" fmla="*/ 3597776 w 8979539"/>
              <a:gd name="connsiteY7-2596" fmla="*/ 1957068 h 3058477"/>
              <a:gd name="connsiteX8-2597" fmla="*/ 3534637 w 8979539"/>
              <a:gd name="connsiteY8-2598" fmla="*/ 1644327 h 3058477"/>
              <a:gd name="connsiteX9-2599" fmla="*/ 3473461 w 8979539"/>
              <a:gd name="connsiteY9-2600" fmla="*/ 1531620 h 3058477"/>
              <a:gd name="connsiteX10-2601" fmla="*/ 3471825 w 8979539"/>
              <a:gd name="connsiteY10-2602" fmla="*/ 1531620 h 3058477"/>
              <a:gd name="connsiteX11-2603" fmla="*/ 3471105 w 8979539"/>
              <a:gd name="connsiteY11-2604" fmla="*/ 1530127 h 3058477"/>
              <a:gd name="connsiteX12-2605" fmla="*/ 3384551 w 8979539"/>
              <a:gd name="connsiteY12-2606" fmla="*/ 1101409 h 3058477"/>
              <a:gd name="connsiteX13-2607" fmla="*/ 4485960 w 8979539"/>
              <a:gd name="connsiteY13-2608" fmla="*/ 0 h 3058477"/>
              <a:gd name="connsiteX14-2609" fmla="*/ 5587369 w 8979539"/>
              <a:gd name="connsiteY14-2610" fmla="*/ 1101409 h 3058477"/>
              <a:gd name="connsiteX15-2611" fmla="*/ 5564992 w 8979539"/>
              <a:gd name="connsiteY15-2612" fmla="*/ 1323381 h 3058477"/>
              <a:gd name="connsiteX16-2613" fmla="*/ 5512594 w 8979539"/>
              <a:gd name="connsiteY16-2614" fmla="*/ 1493678 h 3058477"/>
              <a:gd name="connsiteX17-2615" fmla="*/ 5441729 w 8979539"/>
              <a:gd name="connsiteY17-2616" fmla="*/ 1644327 h 3058477"/>
              <a:gd name="connsiteX18-2617" fmla="*/ 5378589 w 8979539"/>
              <a:gd name="connsiteY18-2618" fmla="*/ 1957068 h 3058477"/>
              <a:gd name="connsiteX19-2619" fmla="*/ 6182045 w 8979539"/>
              <a:gd name="connsiteY19-2620" fmla="*/ 2760524 h 3058477"/>
              <a:gd name="connsiteX20-2621" fmla="*/ 6985501 w 8979539"/>
              <a:gd name="connsiteY20-2622" fmla="*/ 1957068 h 3058477"/>
              <a:gd name="connsiteX21-2623" fmla="*/ 6922362 w 8979539"/>
              <a:gd name="connsiteY21-2624" fmla="*/ 1644327 h 3058477"/>
              <a:gd name="connsiteX22-2625" fmla="*/ 6858601 w 8979539"/>
              <a:gd name="connsiteY22-2626" fmla="*/ 1526857 h 3058477"/>
              <a:gd name="connsiteX23-2627" fmla="*/ 6862260 w 8979539"/>
              <a:gd name="connsiteY23-2628" fmla="*/ 1526857 h 3058477"/>
              <a:gd name="connsiteX24-2629" fmla="*/ 6799098 w 8979539"/>
              <a:gd name="connsiteY24-2630" fmla="*/ 1323381 h 3058477"/>
              <a:gd name="connsiteX25-2631" fmla="*/ 6776721 w 8979539"/>
              <a:gd name="connsiteY25-2632" fmla="*/ 1101409 h 3058477"/>
              <a:gd name="connsiteX26-2633" fmla="*/ 7878130 w 8979539"/>
              <a:gd name="connsiteY26-2634" fmla="*/ 0 h 3058477"/>
              <a:gd name="connsiteX27-2635" fmla="*/ 8979539 w 8979539"/>
              <a:gd name="connsiteY27-2636" fmla="*/ 1101409 h 3058477"/>
              <a:gd name="connsiteX28-2637" fmla="*/ 8892985 w 8979539"/>
              <a:gd name="connsiteY28-2638" fmla="*/ 1530127 h 3058477"/>
              <a:gd name="connsiteX29-2639" fmla="*/ 8892266 w 8979539"/>
              <a:gd name="connsiteY29-2640" fmla="*/ 1531620 h 3058477"/>
              <a:gd name="connsiteX30-2641" fmla="*/ 8554686 w 8979539"/>
              <a:gd name="connsiteY30-2642" fmla="*/ 1531620 h 3058477"/>
              <a:gd name="connsiteX31-2643" fmla="*/ 8618447 w 8979539"/>
              <a:gd name="connsiteY31-2644" fmla="*/ 1414150 h 3058477"/>
              <a:gd name="connsiteX32-2645" fmla="*/ 8681586 w 8979539"/>
              <a:gd name="connsiteY32-2646" fmla="*/ 1101409 h 3058477"/>
              <a:gd name="connsiteX33-2647" fmla="*/ 7878130 w 8979539"/>
              <a:gd name="connsiteY33-2648" fmla="*/ 297953 h 3058477"/>
              <a:gd name="connsiteX34-2649" fmla="*/ 7074674 w 8979539"/>
              <a:gd name="connsiteY34-2650" fmla="*/ 1101409 h 3058477"/>
              <a:gd name="connsiteX35-2651" fmla="*/ 7137814 w 8979539"/>
              <a:gd name="connsiteY35-2652" fmla="*/ 1414150 h 3058477"/>
              <a:gd name="connsiteX36-2653" fmla="*/ 7201574 w 8979539"/>
              <a:gd name="connsiteY36-2654" fmla="*/ 1531620 h 3058477"/>
              <a:gd name="connsiteX37-2655" fmla="*/ 7197915 w 8979539"/>
              <a:gd name="connsiteY37-2656" fmla="*/ 1531620 h 3058477"/>
              <a:gd name="connsiteX38-2657" fmla="*/ 7261077 w 8979539"/>
              <a:gd name="connsiteY38-2658" fmla="*/ 1735096 h 3058477"/>
              <a:gd name="connsiteX39-2659" fmla="*/ 7283454 w 8979539"/>
              <a:gd name="connsiteY39-2660" fmla="*/ 1957068 h 3058477"/>
              <a:gd name="connsiteX40-2661" fmla="*/ 6182045 w 8979539"/>
              <a:gd name="connsiteY40-2662" fmla="*/ 3058477 h 3058477"/>
              <a:gd name="connsiteX41-2663" fmla="*/ 5080636 w 8979539"/>
              <a:gd name="connsiteY41-2664" fmla="*/ 1957068 h 3058477"/>
              <a:gd name="connsiteX42-2665" fmla="*/ 5103012 w 8979539"/>
              <a:gd name="connsiteY42-2666" fmla="*/ 1735096 h 3058477"/>
              <a:gd name="connsiteX43-2667" fmla="*/ 5166175 w 8979539"/>
              <a:gd name="connsiteY43-2668" fmla="*/ 1531620 h 3058477"/>
              <a:gd name="connsiteX44-2669" fmla="*/ 5226277 w 8979539"/>
              <a:gd name="connsiteY44-2670" fmla="*/ 1414150 h 3058477"/>
              <a:gd name="connsiteX45-2671" fmla="*/ 5289416 w 8979539"/>
              <a:gd name="connsiteY45-2672" fmla="*/ 1101409 h 3058477"/>
              <a:gd name="connsiteX46-2673" fmla="*/ 4485960 w 8979539"/>
              <a:gd name="connsiteY46-2674" fmla="*/ 297953 h 3058477"/>
              <a:gd name="connsiteX47-2675" fmla="*/ 3682504 w 8979539"/>
              <a:gd name="connsiteY47-2676" fmla="*/ 1101409 h 3058477"/>
              <a:gd name="connsiteX48-2677" fmla="*/ 3745644 w 8979539"/>
              <a:gd name="connsiteY48-2678" fmla="*/ 1414150 h 3058477"/>
              <a:gd name="connsiteX49-2679" fmla="*/ 3806819 w 8979539"/>
              <a:gd name="connsiteY49-2680" fmla="*/ 1526857 h 3058477"/>
              <a:gd name="connsiteX50-2681" fmla="*/ 3808456 w 8979539"/>
              <a:gd name="connsiteY50-2682" fmla="*/ 1526857 h 3058477"/>
              <a:gd name="connsiteX51-2683" fmla="*/ 3809175 w 8979539"/>
              <a:gd name="connsiteY51-2684" fmla="*/ 1528350 h 3058477"/>
              <a:gd name="connsiteX52-2685" fmla="*/ 3895729 w 8979539"/>
              <a:gd name="connsiteY52-2686" fmla="*/ 1957068 h 3058477"/>
              <a:gd name="connsiteX53-2687" fmla="*/ 2794320 w 8979539"/>
              <a:gd name="connsiteY53-2688" fmla="*/ 3058477 h 3058477"/>
              <a:gd name="connsiteX54-2689" fmla="*/ 1692911 w 8979539"/>
              <a:gd name="connsiteY54-2690" fmla="*/ 1957068 h 3058477"/>
              <a:gd name="connsiteX55-2691" fmla="*/ 1715288 w 8979539"/>
              <a:gd name="connsiteY55-2692" fmla="*/ 1735096 h 3058477"/>
              <a:gd name="connsiteX56-2693" fmla="*/ 1781625 w 8979539"/>
              <a:gd name="connsiteY56-2694" fmla="*/ 1531620 h 3058477"/>
              <a:gd name="connsiteX57-2695" fmla="*/ 1841726 w 8979539"/>
              <a:gd name="connsiteY57-2696" fmla="*/ 1414150 h 3058477"/>
              <a:gd name="connsiteX58-2697" fmla="*/ 1904865 w 8979539"/>
              <a:gd name="connsiteY58-2698" fmla="*/ 1101409 h 3058477"/>
              <a:gd name="connsiteX59-2699" fmla="*/ 1101409 w 8979539"/>
              <a:gd name="connsiteY59-2700" fmla="*/ 297953 h 3058477"/>
              <a:gd name="connsiteX60-2701" fmla="*/ 297953 w 8979539"/>
              <a:gd name="connsiteY60-2702" fmla="*/ 1101409 h 3058477"/>
              <a:gd name="connsiteX61-2703" fmla="*/ 361093 w 8979539"/>
              <a:gd name="connsiteY61-2704" fmla="*/ 1414150 h 3058477"/>
              <a:gd name="connsiteX62-2705" fmla="*/ 424853 w 8979539"/>
              <a:gd name="connsiteY62-2706" fmla="*/ 1531620 h 3058477"/>
              <a:gd name="connsiteX63-2707" fmla="*/ 87274 w 8979539"/>
              <a:gd name="connsiteY63-2708" fmla="*/ 1531620 h 3058477"/>
              <a:gd name="connsiteX64-2709" fmla="*/ 86554 w 8979539"/>
              <a:gd name="connsiteY64-2710" fmla="*/ 1530127 h 3058477"/>
              <a:gd name="connsiteX65-2711" fmla="*/ 0 w 8979539"/>
              <a:gd name="connsiteY65-2712" fmla="*/ 1101409 h 3058477"/>
              <a:gd name="connsiteX66-2713" fmla="*/ 1101409 w 8979539"/>
              <a:gd name="connsiteY66-2714" fmla="*/ 0 h 3058477"/>
              <a:gd name="connsiteX0-2715" fmla="*/ 1101409 w 8979539"/>
              <a:gd name="connsiteY0-2716" fmla="*/ 0 h 3058477"/>
              <a:gd name="connsiteX1-2717" fmla="*/ 2202818 w 8979539"/>
              <a:gd name="connsiteY1-2718" fmla="*/ 1101409 h 3058477"/>
              <a:gd name="connsiteX2-2719" fmla="*/ 2180441 w 8979539"/>
              <a:gd name="connsiteY2-2720" fmla="*/ 1323381 h 3058477"/>
              <a:gd name="connsiteX3-2721" fmla="*/ 2117279 w 8979539"/>
              <a:gd name="connsiteY3-2722" fmla="*/ 1526857 h 3058477"/>
              <a:gd name="connsiteX4-2723" fmla="*/ 2054004 w 8979539"/>
              <a:gd name="connsiteY4-2724" fmla="*/ 1644327 h 3058477"/>
              <a:gd name="connsiteX5-2725" fmla="*/ 1990864 w 8979539"/>
              <a:gd name="connsiteY5-2726" fmla="*/ 1957068 h 3058477"/>
              <a:gd name="connsiteX6-2727" fmla="*/ 2794320 w 8979539"/>
              <a:gd name="connsiteY6-2728" fmla="*/ 2760524 h 3058477"/>
              <a:gd name="connsiteX7-2729" fmla="*/ 3597776 w 8979539"/>
              <a:gd name="connsiteY7-2730" fmla="*/ 1957068 h 3058477"/>
              <a:gd name="connsiteX8-2731" fmla="*/ 3534637 w 8979539"/>
              <a:gd name="connsiteY8-2732" fmla="*/ 1644327 h 3058477"/>
              <a:gd name="connsiteX9-2733" fmla="*/ 3473461 w 8979539"/>
              <a:gd name="connsiteY9-2734" fmla="*/ 1531620 h 3058477"/>
              <a:gd name="connsiteX10-2735" fmla="*/ 3471825 w 8979539"/>
              <a:gd name="connsiteY10-2736" fmla="*/ 1531620 h 3058477"/>
              <a:gd name="connsiteX11-2737" fmla="*/ 3471105 w 8979539"/>
              <a:gd name="connsiteY11-2738" fmla="*/ 1530127 h 3058477"/>
              <a:gd name="connsiteX12-2739" fmla="*/ 3384551 w 8979539"/>
              <a:gd name="connsiteY12-2740" fmla="*/ 1101409 h 3058477"/>
              <a:gd name="connsiteX13-2741" fmla="*/ 4485960 w 8979539"/>
              <a:gd name="connsiteY13-2742" fmla="*/ 0 h 3058477"/>
              <a:gd name="connsiteX14-2743" fmla="*/ 5587369 w 8979539"/>
              <a:gd name="connsiteY14-2744" fmla="*/ 1101409 h 3058477"/>
              <a:gd name="connsiteX15-2745" fmla="*/ 5564992 w 8979539"/>
              <a:gd name="connsiteY15-2746" fmla="*/ 1323381 h 3058477"/>
              <a:gd name="connsiteX16-2747" fmla="*/ 5512594 w 8979539"/>
              <a:gd name="connsiteY16-2748" fmla="*/ 1493678 h 3058477"/>
              <a:gd name="connsiteX17-2749" fmla="*/ 5441729 w 8979539"/>
              <a:gd name="connsiteY17-2750" fmla="*/ 1644327 h 3058477"/>
              <a:gd name="connsiteX18-2751" fmla="*/ 5378589 w 8979539"/>
              <a:gd name="connsiteY18-2752" fmla="*/ 1957068 h 3058477"/>
              <a:gd name="connsiteX19-2753" fmla="*/ 6182045 w 8979539"/>
              <a:gd name="connsiteY19-2754" fmla="*/ 2760524 h 3058477"/>
              <a:gd name="connsiteX20-2755" fmla="*/ 6985501 w 8979539"/>
              <a:gd name="connsiteY20-2756" fmla="*/ 1957068 h 3058477"/>
              <a:gd name="connsiteX21-2757" fmla="*/ 6922362 w 8979539"/>
              <a:gd name="connsiteY21-2758" fmla="*/ 1644327 h 3058477"/>
              <a:gd name="connsiteX22-2759" fmla="*/ 6858601 w 8979539"/>
              <a:gd name="connsiteY22-2760" fmla="*/ 1526857 h 3058477"/>
              <a:gd name="connsiteX23-2761" fmla="*/ 6862260 w 8979539"/>
              <a:gd name="connsiteY23-2762" fmla="*/ 1526857 h 3058477"/>
              <a:gd name="connsiteX24-2763" fmla="*/ 6799098 w 8979539"/>
              <a:gd name="connsiteY24-2764" fmla="*/ 1323381 h 3058477"/>
              <a:gd name="connsiteX25-2765" fmla="*/ 6776721 w 8979539"/>
              <a:gd name="connsiteY25-2766" fmla="*/ 1101409 h 3058477"/>
              <a:gd name="connsiteX26-2767" fmla="*/ 7878130 w 8979539"/>
              <a:gd name="connsiteY26-2768" fmla="*/ 0 h 3058477"/>
              <a:gd name="connsiteX27-2769" fmla="*/ 8979539 w 8979539"/>
              <a:gd name="connsiteY27-2770" fmla="*/ 1101409 h 3058477"/>
              <a:gd name="connsiteX28-2771" fmla="*/ 8892985 w 8979539"/>
              <a:gd name="connsiteY28-2772" fmla="*/ 1530127 h 3058477"/>
              <a:gd name="connsiteX29-2773" fmla="*/ 8892266 w 8979539"/>
              <a:gd name="connsiteY29-2774" fmla="*/ 1531620 h 3058477"/>
              <a:gd name="connsiteX30-2775" fmla="*/ 8554686 w 8979539"/>
              <a:gd name="connsiteY30-2776" fmla="*/ 1531620 h 3058477"/>
              <a:gd name="connsiteX31-2777" fmla="*/ 8618447 w 8979539"/>
              <a:gd name="connsiteY31-2778" fmla="*/ 1414150 h 3058477"/>
              <a:gd name="connsiteX32-2779" fmla="*/ 8681586 w 8979539"/>
              <a:gd name="connsiteY32-2780" fmla="*/ 1101409 h 3058477"/>
              <a:gd name="connsiteX33-2781" fmla="*/ 7878130 w 8979539"/>
              <a:gd name="connsiteY33-2782" fmla="*/ 297953 h 3058477"/>
              <a:gd name="connsiteX34-2783" fmla="*/ 7074674 w 8979539"/>
              <a:gd name="connsiteY34-2784" fmla="*/ 1101409 h 3058477"/>
              <a:gd name="connsiteX35-2785" fmla="*/ 7137814 w 8979539"/>
              <a:gd name="connsiteY35-2786" fmla="*/ 1414150 h 3058477"/>
              <a:gd name="connsiteX36-2787" fmla="*/ 7201574 w 8979539"/>
              <a:gd name="connsiteY36-2788" fmla="*/ 1531620 h 3058477"/>
              <a:gd name="connsiteX37-2789" fmla="*/ 7197915 w 8979539"/>
              <a:gd name="connsiteY37-2790" fmla="*/ 1531620 h 3058477"/>
              <a:gd name="connsiteX38-2791" fmla="*/ 7261077 w 8979539"/>
              <a:gd name="connsiteY38-2792" fmla="*/ 1735096 h 3058477"/>
              <a:gd name="connsiteX39-2793" fmla="*/ 7283454 w 8979539"/>
              <a:gd name="connsiteY39-2794" fmla="*/ 1957068 h 3058477"/>
              <a:gd name="connsiteX40-2795" fmla="*/ 6182045 w 8979539"/>
              <a:gd name="connsiteY40-2796" fmla="*/ 3058477 h 3058477"/>
              <a:gd name="connsiteX41-2797" fmla="*/ 5080636 w 8979539"/>
              <a:gd name="connsiteY41-2798" fmla="*/ 1957068 h 3058477"/>
              <a:gd name="connsiteX42-2799" fmla="*/ 5103012 w 8979539"/>
              <a:gd name="connsiteY42-2800" fmla="*/ 1735096 h 3058477"/>
              <a:gd name="connsiteX43-2801" fmla="*/ 5166175 w 8979539"/>
              <a:gd name="connsiteY43-2802" fmla="*/ 1531620 h 3058477"/>
              <a:gd name="connsiteX44-2803" fmla="*/ 5226277 w 8979539"/>
              <a:gd name="connsiteY44-2804" fmla="*/ 1414150 h 3058477"/>
              <a:gd name="connsiteX45-2805" fmla="*/ 5289416 w 8979539"/>
              <a:gd name="connsiteY45-2806" fmla="*/ 1101409 h 3058477"/>
              <a:gd name="connsiteX46-2807" fmla="*/ 4485960 w 8979539"/>
              <a:gd name="connsiteY46-2808" fmla="*/ 297953 h 3058477"/>
              <a:gd name="connsiteX47-2809" fmla="*/ 3682504 w 8979539"/>
              <a:gd name="connsiteY47-2810" fmla="*/ 1101409 h 3058477"/>
              <a:gd name="connsiteX48-2811" fmla="*/ 3745644 w 8979539"/>
              <a:gd name="connsiteY48-2812" fmla="*/ 1414150 h 3058477"/>
              <a:gd name="connsiteX49-2813" fmla="*/ 3806819 w 8979539"/>
              <a:gd name="connsiteY49-2814" fmla="*/ 1526857 h 3058477"/>
              <a:gd name="connsiteX50-2815" fmla="*/ 3808456 w 8979539"/>
              <a:gd name="connsiteY50-2816" fmla="*/ 1526857 h 3058477"/>
              <a:gd name="connsiteX51-2817" fmla="*/ 3809175 w 8979539"/>
              <a:gd name="connsiteY51-2818" fmla="*/ 1528350 h 3058477"/>
              <a:gd name="connsiteX52-2819" fmla="*/ 3895729 w 8979539"/>
              <a:gd name="connsiteY52-2820" fmla="*/ 1957068 h 3058477"/>
              <a:gd name="connsiteX53-2821" fmla="*/ 2794320 w 8979539"/>
              <a:gd name="connsiteY53-2822" fmla="*/ 3058477 h 3058477"/>
              <a:gd name="connsiteX54-2823" fmla="*/ 1692911 w 8979539"/>
              <a:gd name="connsiteY54-2824" fmla="*/ 1957068 h 3058477"/>
              <a:gd name="connsiteX55-2825" fmla="*/ 1715288 w 8979539"/>
              <a:gd name="connsiteY55-2826" fmla="*/ 1735096 h 3058477"/>
              <a:gd name="connsiteX56-2827" fmla="*/ 1781625 w 8979539"/>
              <a:gd name="connsiteY56-2828" fmla="*/ 1531620 h 3058477"/>
              <a:gd name="connsiteX57-2829" fmla="*/ 1841726 w 8979539"/>
              <a:gd name="connsiteY57-2830" fmla="*/ 1414150 h 3058477"/>
              <a:gd name="connsiteX58-2831" fmla="*/ 1904865 w 8979539"/>
              <a:gd name="connsiteY58-2832" fmla="*/ 1101409 h 3058477"/>
              <a:gd name="connsiteX59-2833" fmla="*/ 1101409 w 8979539"/>
              <a:gd name="connsiteY59-2834" fmla="*/ 297953 h 3058477"/>
              <a:gd name="connsiteX60-2835" fmla="*/ 297953 w 8979539"/>
              <a:gd name="connsiteY60-2836" fmla="*/ 1101409 h 3058477"/>
              <a:gd name="connsiteX61-2837" fmla="*/ 361093 w 8979539"/>
              <a:gd name="connsiteY61-2838" fmla="*/ 1414150 h 3058477"/>
              <a:gd name="connsiteX62-2839" fmla="*/ 424853 w 8979539"/>
              <a:gd name="connsiteY62-2840" fmla="*/ 1531620 h 3058477"/>
              <a:gd name="connsiteX63-2841" fmla="*/ 87274 w 8979539"/>
              <a:gd name="connsiteY63-2842" fmla="*/ 1531620 h 3058477"/>
              <a:gd name="connsiteX64-2843" fmla="*/ 86554 w 8979539"/>
              <a:gd name="connsiteY64-2844" fmla="*/ 1530127 h 3058477"/>
              <a:gd name="connsiteX65-2845" fmla="*/ 0 w 8979539"/>
              <a:gd name="connsiteY65-2846" fmla="*/ 1101409 h 3058477"/>
              <a:gd name="connsiteX66-2847" fmla="*/ 1101409 w 8979539"/>
              <a:gd name="connsiteY66-2848" fmla="*/ 0 h 3058477"/>
              <a:gd name="connsiteX0-2849" fmla="*/ 1101409 w 8979539"/>
              <a:gd name="connsiteY0-2850" fmla="*/ 0 h 3058477"/>
              <a:gd name="connsiteX1-2851" fmla="*/ 2202818 w 8979539"/>
              <a:gd name="connsiteY1-2852" fmla="*/ 1101409 h 3058477"/>
              <a:gd name="connsiteX2-2853" fmla="*/ 2180441 w 8979539"/>
              <a:gd name="connsiteY2-2854" fmla="*/ 1323381 h 3058477"/>
              <a:gd name="connsiteX3-2855" fmla="*/ 2117279 w 8979539"/>
              <a:gd name="connsiteY3-2856" fmla="*/ 1526857 h 3058477"/>
              <a:gd name="connsiteX4-2857" fmla="*/ 2054004 w 8979539"/>
              <a:gd name="connsiteY4-2858" fmla="*/ 1644327 h 3058477"/>
              <a:gd name="connsiteX5-2859" fmla="*/ 1990864 w 8979539"/>
              <a:gd name="connsiteY5-2860" fmla="*/ 1957068 h 3058477"/>
              <a:gd name="connsiteX6-2861" fmla="*/ 2794320 w 8979539"/>
              <a:gd name="connsiteY6-2862" fmla="*/ 2760524 h 3058477"/>
              <a:gd name="connsiteX7-2863" fmla="*/ 3597776 w 8979539"/>
              <a:gd name="connsiteY7-2864" fmla="*/ 1957068 h 3058477"/>
              <a:gd name="connsiteX8-2865" fmla="*/ 3534637 w 8979539"/>
              <a:gd name="connsiteY8-2866" fmla="*/ 1644327 h 3058477"/>
              <a:gd name="connsiteX9-2867" fmla="*/ 3473461 w 8979539"/>
              <a:gd name="connsiteY9-2868" fmla="*/ 1531620 h 3058477"/>
              <a:gd name="connsiteX10-2869" fmla="*/ 3471825 w 8979539"/>
              <a:gd name="connsiteY10-2870" fmla="*/ 1531620 h 3058477"/>
              <a:gd name="connsiteX11-2871" fmla="*/ 3471105 w 8979539"/>
              <a:gd name="connsiteY11-2872" fmla="*/ 1530127 h 3058477"/>
              <a:gd name="connsiteX12-2873" fmla="*/ 3384551 w 8979539"/>
              <a:gd name="connsiteY12-2874" fmla="*/ 1101409 h 3058477"/>
              <a:gd name="connsiteX13-2875" fmla="*/ 4485960 w 8979539"/>
              <a:gd name="connsiteY13-2876" fmla="*/ 0 h 3058477"/>
              <a:gd name="connsiteX14-2877" fmla="*/ 5587369 w 8979539"/>
              <a:gd name="connsiteY14-2878" fmla="*/ 1101409 h 3058477"/>
              <a:gd name="connsiteX15-2879" fmla="*/ 5564992 w 8979539"/>
              <a:gd name="connsiteY15-2880" fmla="*/ 1323381 h 3058477"/>
              <a:gd name="connsiteX16-2881" fmla="*/ 5512594 w 8979539"/>
              <a:gd name="connsiteY16-2882" fmla="*/ 1493678 h 3058477"/>
              <a:gd name="connsiteX17-2883" fmla="*/ 5441729 w 8979539"/>
              <a:gd name="connsiteY17-2884" fmla="*/ 1644327 h 3058477"/>
              <a:gd name="connsiteX18-2885" fmla="*/ 5378589 w 8979539"/>
              <a:gd name="connsiteY18-2886" fmla="*/ 1957068 h 3058477"/>
              <a:gd name="connsiteX19-2887" fmla="*/ 6182045 w 8979539"/>
              <a:gd name="connsiteY19-2888" fmla="*/ 2760524 h 3058477"/>
              <a:gd name="connsiteX20-2889" fmla="*/ 6985501 w 8979539"/>
              <a:gd name="connsiteY20-2890" fmla="*/ 1957068 h 3058477"/>
              <a:gd name="connsiteX21-2891" fmla="*/ 6922362 w 8979539"/>
              <a:gd name="connsiteY21-2892" fmla="*/ 1644327 h 3058477"/>
              <a:gd name="connsiteX22-2893" fmla="*/ 6858601 w 8979539"/>
              <a:gd name="connsiteY22-2894" fmla="*/ 1526857 h 3058477"/>
              <a:gd name="connsiteX23-2895" fmla="*/ 6862260 w 8979539"/>
              <a:gd name="connsiteY23-2896" fmla="*/ 1526857 h 3058477"/>
              <a:gd name="connsiteX24-2897" fmla="*/ 6799098 w 8979539"/>
              <a:gd name="connsiteY24-2898" fmla="*/ 1323381 h 3058477"/>
              <a:gd name="connsiteX25-2899" fmla="*/ 6776721 w 8979539"/>
              <a:gd name="connsiteY25-2900" fmla="*/ 1101409 h 3058477"/>
              <a:gd name="connsiteX26-2901" fmla="*/ 7878130 w 8979539"/>
              <a:gd name="connsiteY26-2902" fmla="*/ 0 h 3058477"/>
              <a:gd name="connsiteX27-2903" fmla="*/ 8979539 w 8979539"/>
              <a:gd name="connsiteY27-2904" fmla="*/ 1101409 h 3058477"/>
              <a:gd name="connsiteX28-2905" fmla="*/ 8892985 w 8979539"/>
              <a:gd name="connsiteY28-2906" fmla="*/ 1530127 h 3058477"/>
              <a:gd name="connsiteX29-2907" fmla="*/ 8892266 w 8979539"/>
              <a:gd name="connsiteY29-2908" fmla="*/ 1531620 h 3058477"/>
              <a:gd name="connsiteX30-2909" fmla="*/ 8554686 w 8979539"/>
              <a:gd name="connsiteY30-2910" fmla="*/ 1531620 h 3058477"/>
              <a:gd name="connsiteX31-2911" fmla="*/ 8618447 w 8979539"/>
              <a:gd name="connsiteY31-2912" fmla="*/ 1414150 h 3058477"/>
              <a:gd name="connsiteX32-2913" fmla="*/ 8681586 w 8979539"/>
              <a:gd name="connsiteY32-2914" fmla="*/ 1101409 h 3058477"/>
              <a:gd name="connsiteX33-2915" fmla="*/ 7878130 w 8979539"/>
              <a:gd name="connsiteY33-2916" fmla="*/ 297953 h 3058477"/>
              <a:gd name="connsiteX34-2917" fmla="*/ 7074674 w 8979539"/>
              <a:gd name="connsiteY34-2918" fmla="*/ 1101409 h 3058477"/>
              <a:gd name="connsiteX35-2919" fmla="*/ 7137814 w 8979539"/>
              <a:gd name="connsiteY35-2920" fmla="*/ 1414150 h 3058477"/>
              <a:gd name="connsiteX36-2921" fmla="*/ 7201574 w 8979539"/>
              <a:gd name="connsiteY36-2922" fmla="*/ 1531620 h 3058477"/>
              <a:gd name="connsiteX37-2923" fmla="*/ 7197915 w 8979539"/>
              <a:gd name="connsiteY37-2924" fmla="*/ 1531620 h 3058477"/>
              <a:gd name="connsiteX38-2925" fmla="*/ 7261077 w 8979539"/>
              <a:gd name="connsiteY38-2926" fmla="*/ 1735096 h 3058477"/>
              <a:gd name="connsiteX39-2927" fmla="*/ 7283454 w 8979539"/>
              <a:gd name="connsiteY39-2928" fmla="*/ 1957068 h 3058477"/>
              <a:gd name="connsiteX40-2929" fmla="*/ 6182045 w 8979539"/>
              <a:gd name="connsiteY40-2930" fmla="*/ 3058477 h 3058477"/>
              <a:gd name="connsiteX41-2931" fmla="*/ 5080636 w 8979539"/>
              <a:gd name="connsiteY41-2932" fmla="*/ 1957068 h 3058477"/>
              <a:gd name="connsiteX42-2933" fmla="*/ 5103012 w 8979539"/>
              <a:gd name="connsiteY42-2934" fmla="*/ 1735096 h 3058477"/>
              <a:gd name="connsiteX43-2935" fmla="*/ 5166175 w 8979539"/>
              <a:gd name="connsiteY43-2936" fmla="*/ 1531620 h 3058477"/>
              <a:gd name="connsiteX44-2937" fmla="*/ 5226277 w 8979539"/>
              <a:gd name="connsiteY44-2938" fmla="*/ 1414150 h 3058477"/>
              <a:gd name="connsiteX45-2939" fmla="*/ 5289416 w 8979539"/>
              <a:gd name="connsiteY45-2940" fmla="*/ 1101409 h 3058477"/>
              <a:gd name="connsiteX46-2941" fmla="*/ 4485960 w 8979539"/>
              <a:gd name="connsiteY46-2942" fmla="*/ 297953 h 3058477"/>
              <a:gd name="connsiteX47-2943" fmla="*/ 3682504 w 8979539"/>
              <a:gd name="connsiteY47-2944" fmla="*/ 1101409 h 3058477"/>
              <a:gd name="connsiteX48-2945" fmla="*/ 3745644 w 8979539"/>
              <a:gd name="connsiteY48-2946" fmla="*/ 1414150 h 3058477"/>
              <a:gd name="connsiteX49-2947" fmla="*/ 3806819 w 8979539"/>
              <a:gd name="connsiteY49-2948" fmla="*/ 1526857 h 3058477"/>
              <a:gd name="connsiteX50-2949" fmla="*/ 3808456 w 8979539"/>
              <a:gd name="connsiteY50-2950" fmla="*/ 1526857 h 3058477"/>
              <a:gd name="connsiteX51-2951" fmla="*/ 3809175 w 8979539"/>
              <a:gd name="connsiteY51-2952" fmla="*/ 1528350 h 3058477"/>
              <a:gd name="connsiteX52-2953" fmla="*/ 3895729 w 8979539"/>
              <a:gd name="connsiteY52-2954" fmla="*/ 1957068 h 3058477"/>
              <a:gd name="connsiteX53-2955" fmla="*/ 2794320 w 8979539"/>
              <a:gd name="connsiteY53-2956" fmla="*/ 3058477 h 3058477"/>
              <a:gd name="connsiteX54-2957" fmla="*/ 1692911 w 8979539"/>
              <a:gd name="connsiteY54-2958" fmla="*/ 1957068 h 3058477"/>
              <a:gd name="connsiteX55-2959" fmla="*/ 1715288 w 8979539"/>
              <a:gd name="connsiteY55-2960" fmla="*/ 1735096 h 3058477"/>
              <a:gd name="connsiteX56-2961" fmla="*/ 1781625 w 8979539"/>
              <a:gd name="connsiteY56-2962" fmla="*/ 1531620 h 3058477"/>
              <a:gd name="connsiteX57-2963" fmla="*/ 1841726 w 8979539"/>
              <a:gd name="connsiteY57-2964" fmla="*/ 1414150 h 3058477"/>
              <a:gd name="connsiteX58-2965" fmla="*/ 1904865 w 8979539"/>
              <a:gd name="connsiteY58-2966" fmla="*/ 1101409 h 3058477"/>
              <a:gd name="connsiteX59-2967" fmla="*/ 1101409 w 8979539"/>
              <a:gd name="connsiteY59-2968" fmla="*/ 297953 h 3058477"/>
              <a:gd name="connsiteX60-2969" fmla="*/ 297953 w 8979539"/>
              <a:gd name="connsiteY60-2970" fmla="*/ 1101409 h 3058477"/>
              <a:gd name="connsiteX61-2971" fmla="*/ 361093 w 8979539"/>
              <a:gd name="connsiteY61-2972" fmla="*/ 1414150 h 3058477"/>
              <a:gd name="connsiteX62-2973" fmla="*/ 424853 w 8979539"/>
              <a:gd name="connsiteY62-2974" fmla="*/ 1531620 h 3058477"/>
              <a:gd name="connsiteX63-2975" fmla="*/ 87274 w 8979539"/>
              <a:gd name="connsiteY63-2976" fmla="*/ 1531620 h 3058477"/>
              <a:gd name="connsiteX64-2977" fmla="*/ 86554 w 8979539"/>
              <a:gd name="connsiteY64-2978" fmla="*/ 1530127 h 3058477"/>
              <a:gd name="connsiteX65-2979" fmla="*/ 0 w 8979539"/>
              <a:gd name="connsiteY65-2980" fmla="*/ 1101409 h 3058477"/>
              <a:gd name="connsiteX66-2981" fmla="*/ 1101409 w 8979539"/>
              <a:gd name="connsiteY66-2982" fmla="*/ 0 h 3058477"/>
              <a:gd name="connsiteX0-2983" fmla="*/ 1101409 w 8979539"/>
              <a:gd name="connsiteY0-2984" fmla="*/ 0 h 3058477"/>
              <a:gd name="connsiteX1-2985" fmla="*/ 2202818 w 8979539"/>
              <a:gd name="connsiteY1-2986" fmla="*/ 1101409 h 3058477"/>
              <a:gd name="connsiteX2-2987" fmla="*/ 2180441 w 8979539"/>
              <a:gd name="connsiteY2-2988" fmla="*/ 1323381 h 3058477"/>
              <a:gd name="connsiteX3-2989" fmla="*/ 2117279 w 8979539"/>
              <a:gd name="connsiteY3-2990" fmla="*/ 1526857 h 3058477"/>
              <a:gd name="connsiteX4-2991" fmla="*/ 2054004 w 8979539"/>
              <a:gd name="connsiteY4-2992" fmla="*/ 1644327 h 3058477"/>
              <a:gd name="connsiteX5-2993" fmla="*/ 1990864 w 8979539"/>
              <a:gd name="connsiteY5-2994" fmla="*/ 1957068 h 3058477"/>
              <a:gd name="connsiteX6-2995" fmla="*/ 2794320 w 8979539"/>
              <a:gd name="connsiteY6-2996" fmla="*/ 2760524 h 3058477"/>
              <a:gd name="connsiteX7-2997" fmla="*/ 3597776 w 8979539"/>
              <a:gd name="connsiteY7-2998" fmla="*/ 1957068 h 3058477"/>
              <a:gd name="connsiteX8-2999" fmla="*/ 3534637 w 8979539"/>
              <a:gd name="connsiteY8-3000" fmla="*/ 1644327 h 3058477"/>
              <a:gd name="connsiteX9-3001" fmla="*/ 3473461 w 8979539"/>
              <a:gd name="connsiteY9-3002" fmla="*/ 1531620 h 3058477"/>
              <a:gd name="connsiteX10-3003" fmla="*/ 3471825 w 8979539"/>
              <a:gd name="connsiteY10-3004" fmla="*/ 1531620 h 3058477"/>
              <a:gd name="connsiteX11-3005" fmla="*/ 3471105 w 8979539"/>
              <a:gd name="connsiteY11-3006" fmla="*/ 1530127 h 3058477"/>
              <a:gd name="connsiteX12-3007" fmla="*/ 3384551 w 8979539"/>
              <a:gd name="connsiteY12-3008" fmla="*/ 1101409 h 3058477"/>
              <a:gd name="connsiteX13-3009" fmla="*/ 4485960 w 8979539"/>
              <a:gd name="connsiteY13-3010" fmla="*/ 0 h 3058477"/>
              <a:gd name="connsiteX14-3011" fmla="*/ 5587369 w 8979539"/>
              <a:gd name="connsiteY14-3012" fmla="*/ 1101409 h 3058477"/>
              <a:gd name="connsiteX15-3013" fmla="*/ 5564992 w 8979539"/>
              <a:gd name="connsiteY15-3014" fmla="*/ 1323381 h 3058477"/>
              <a:gd name="connsiteX16-3015" fmla="*/ 5512594 w 8979539"/>
              <a:gd name="connsiteY16-3016" fmla="*/ 1493678 h 3058477"/>
              <a:gd name="connsiteX17-3017" fmla="*/ 5441729 w 8979539"/>
              <a:gd name="connsiteY17-3018" fmla="*/ 1644327 h 3058477"/>
              <a:gd name="connsiteX18-3019" fmla="*/ 5378589 w 8979539"/>
              <a:gd name="connsiteY18-3020" fmla="*/ 1957068 h 3058477"/>
              <a:gd name="connsiteX19-3021" fmla="*/ 6182045 w 8979539"/>
              <a:gd name="connsiteY19-3022" fmla="*/ 2760524 h 3058477"/>
              <a:gd name="connsiteX20-3023" fmla="*/ 6985501 w 8979539"/>
              <a:gd name="connsiteY20-3024" fmla="*/ 1957068 h 3058477"/>
              <a:gd name="connsiteX21-3025" fmla="*/ 6922362 w 8979539"/>
              <a:gd name="connsiteY21-3026" fmla="*/ 1644327 h 3058477"/>
              <a:gd name="connsiteX22-3027" fmla="*/ 6858601 w 8979539"/>
              <a:gd name="connsiteY22-3028" fmla="*/ 1526857 h 3058477"/>
              <a:gd name="connsiteX23-3029" fmla="*/ 6862260 w 8979539"/>
              <a:gd name="connsiteY23-3030" fmla="*/ 1526857 h 3058477"/>
              <a:gd name="connsiteX24-3031" fmla="*/ 6799098 w 8979539"/>
              <a:gd name="connsiteY24-3032" fmla="*/ 1323381 h 3058477"/>
              <a:gd name="connsiteX25-3033" fmla="*/ 6776721 w 8979539"/>
              <a:gd name="connsiteY25-3034" fmla="*/ 1101409 h 3058477"/>
              <a:gd name="connsiteX26-3035" fmla="*/ 7878130 w 8979539"/>
              <a:gd name="connsiteY26-3036" fmla="*/ 0 h 3058477"/>
              <a:gd name="connsiteX27-3037" fmla="*/ 8979539 w 8979539"/>
              <a:gd name="connsiteY27-3038" fmla="*/ 1101409 h 3058477"/>
              <a:gd name="connsiteX28-3039" fmla="*/ 8892985 w 8979539"/>
              <a:gd name="connsiteY28-3040" fmla="*/ 1530127 h 3058477"/>
              <a:gd name="connsiteX29-3041" fmla="*/ 8892266 w 8979539"/>
              <a:gd name="connsiteY29-3042" fmla="*/ 1531620 h 3058477"/>
              <a:gd name="connsiteX30-3043" fmla="*/ 8554686 w 8979539"/>
              <a:gd name="connsiteY30-3044" fmla="*/ 1531620 h 3058477"/>
              <a:gd name="connsiteX31-3045" fmla="*/ 8618447 w 8979539"/>
              <a:gd name="connsiteY31-3046" fmla="*/ 1414150 h 3058477"/>
              <a:gd name="connsiteX32-3047" fmla="*/ 8681586 w 8979539"/>
              <a:gd name="connsiteY32-3048" fmla="*/ 1101409 h 3058477"/>
              <a:gd name="connsiteX33-3049" fmla="*/ 7878130 w 8979539"/>
              <a:gd name="connsiteY33-3050" fmla="*/ 297953 h 3058477"/>
              <a:gd name="connsiteX34-3051" fmla="*/ 7074674 w 8979539"/>
              <a:gd name="connsiteY34-3052" fmla="*/ 1101409 h 3058477"/>
              <a:gd name="connsiteX35-3053" fmla="*/ 7137814 w 8979539"/>
              <a:gd name="connsiteY35-3054" fmla="*/ 1414150 h 3058477"/>
              <a:gd name="connsiteX36-3055" fmla="*/ 7201574 w 8979539"/>
              <a:gd name="connsiteY36-3056" fmla="*/ 1531620 h 3058477"/>
              <a:gd name="connsiteX37-3057" fmla="*/ 7197915 w 8979539"/>
              <a:gd name="connsiteY37-3058" fmla="*/ 1531620 h 3058477"/>
              <a:gd name="connsiteX38-3059" fmla="*/ 7261077 w 8979539"/>
              <a:gd name="connsiteY38-3060" fmla="*/ 1735096 h 3058477"/>
              <a:gd name="connsiteX39-3061" fmla="*/ 7283454 w 8979539"/>
              <a:gd name="connsiteY39-3062" fmla="*/ 1957068 h 3058477"/>
              <a:gd name="connsiteX40-3063" fmla="*/ 6182045 w 8979539"/>
              <a:gd name="connsiteY40-3064" fmla="*/ 3058477 h 3058477"/>
              <a:gd name="connsiteX41-3065" fmla="*/ 5080636 w 8979539"/>
              <a:gd name="connsiteY41-3066" fmla="*/ 1957068 h 3058477"/>
              <a:gd name="connsiteX42-3067" fmla="*/ 5103012 w 8979539"/>
              <a:gd name="connsiteY42-3068" fmla="*/ 1735096 h 3058477"/>
              <a:gd name="connsiteX43-3069" fmla="*/ 5166175 w 8979539"/>
              <a:gd name="connsiteY43-3070" fmla="*/ 1531620 h 3058477"/>
              <a:gd name="connsiteX44-3071" fmla="*/ 5226277 w 8979539"/>
              <a:gd name="connsiteY44-3072" fmla="*/ 1414150 h 3058477"/>
              <a:gd name="connsiteX45-3073" fmla="*/ 5289416 w 8979539"/>
              <a:gd name="connsiteY45-3074" fmla="*/ 1101409 h 3058477"/>
              <a:gd name="connsiteX46-3075" fmla="*/ 4485960 w 8979539"/>
              <a:gd name="connsiteY46-3076" fmla="*/ 297953 h 3058477"/>
              <a:gd name="connsiteX47-3077" fmla="*/ 3682504 w 8979539"/>
              <a:gd name="connsiteY47-3078" fmla="*/ 1101409 h 3058477"/>
              <a:gd name="connsiteX48-3079" fmla="*/ 3745644 w 8979539"/>
              <a:gd name="connsiteY48-3080" fmla="*/ 1414150 h 3058477"/>
              <a:gd name="connsiteX49-3081" fmla="*/ 3806819 w 8979539"/>
              <a:gd name="connsiteY49-3082" fmla="*/ 1526857 h 3058477"/>
              <a:gd name="connsiteX50-3083" fmla="*/ 3808456 w 8979539"/>
              <a:gd name="connsiteY50-3084" fmla="*/ 1526857 h 3058477"/>
              <a:gd name="connsiteX51-3085" fmla="*/ 3809175 w 8979539"/>
              <a:gd name="connsiteY51-3086" fmla="*/ 1528350 h 3058477"/>
              <a:gd name="connsiteX52-3087" fmla="*/ 3895729 w 8979539"/>
              <a:gd name="connsiteY52-3088" fmla="*/ 1957068 h 3058477"/>
              <a:gd name="connsiteX53-3089" fmla="*/ 2794320 w 8979539"/>
              <a:gd name="connsiteY53-3090" fmla="*/ 3058477 h 3058477"/>
              <a:gd name="connsiteX54-3091" fmla="*/ 1692911 w 8979539"/>
              <a:gd name="connsiteY54-3092" fmla="*/ 1957068 h 3058477"/>
              <a:gd name="connsiteX55-3093" fmla="*/ 1715288 w 8979539"/>
              <a:gd name="connsiteY55-3094" fmla="*/ 1735096 h 3058477"/>
              <a:gd name="connsiteX56-3095" fmla="*/ 1781625 w 8979539"/>
              <a:gd name="connsiteY56-3096" fmla="*/ 1531620 h 3058477"/>
              <a:gd name="connsiteX57-3097" fmla="*/ 1841726 w 8979539"/>
              <a:gd name="connsiteY57-3098" fmla="*/ 1414150 h 3058477"/>
              <a:gd name="connsiteX58-3099" fmla="*/ 1904865 w 8979539"/>
              <a:gd name="connsiteY58-3100" fmla="*/ 1101409 h 3058477"/>
              <a:gd name="connsiteX59-3101" fmla="*/ 1101409 w 8979539"/>
              <a:gd name="connsiteY59-3102" fmla="*/ 297953 h 3058477"/>
              <a:gd name="connsiteX60-3103" fmla="*/ 297953 w 8979539"/>
              <a:gd name="connsiteY60-3104" fmla="*/ 1101409 h 3058477"/>
              <a:gd name="connsiteX61-3105" fmla="*/ 361093 w 8979539"/>
              <a:gd name="connsiteY61-3106" fmla="*/ 1414150 h 3058477"/>
              <a:gd name="connsiteX62-3107" fmla="*/ 424853 w 8979539"/>
              <a:gd name="connsiteY62-3108" fmla="*/ 1531620 h 3058477"/>
              <a:gd name="connsiteX63-3109" fmla="*/ 87274 w 8979539"/>
              <a:gd name="connsiteY63-3110" fmla="*/ 1531620 h 3058477"/>
              <a:gd name="connsiteX64-3111" fmla="*/ 86554 w 8979539"/>
              <a:gd name="connsiteY64-3112" fmla="*/ 1530127 h 3058477"/>
              <a:gd name="connsiteX65-3113" fmla="*/ 0 w 8979539"/>
              <a:gd name="connsiteY65-3114" fmla="*/ 1101409 h 3058477"/>
              <a:gd name="connsiteX66-3115" fmla="*/ 1101409 w 8979539"/>
              <a:gd name="connsiteY66-3116" fmla="*/ 0 h 3058477"/>
              <a:gd name="connsiteX0-3117" fmla="*/ 1101409 w 8979539"/>
              <a:gd name="connsiteY0-3118" fmla="*/ 0 h 3058477"/>
              <a:gd name="connsiteX1-3119" fmla="*/ 2202818 w 8979539"/>
              <a:gd name="connsiteY1-3120" fmla="*/ 1101409 h 3058477"/>
              <a:gd name="connsiteX2-3121" fmla="*/ 2180441 w 8979539"/>
              <a:gd name="connsiteY2-3122" fmla="*/ 1323381 h 3058477"/>
              <a:gd name="connsiteX3-3123" fmla="*/ 2117279 w 8979539"/>
              <a:gd name="connsiteY3-3124" fmla="*/ 1526857 h 3058477"/>
              <a:gd name="connsiteX4-3125" fmla="*/ 2054004 w 8979539"/>
              <a:gd name="connsiteY4-3126" fmla="*/ 1644327 h 3058477"/>
              <a:gd name="connsiteX5-3127" fmla="*/ 1990864 w 8979539"/>
              <a:gd name="connsiteY5-3128" fmla="*/ 1957068 h 3058477"/>
              <a:gd name="connsiteX6-3129" fmla="*/ 2794320 w 8979539"/>
              <a:gd name="connsiteY6-3130" fmla="*/ 2760524 h 3058477"/>
              <a:gd name="connsiteX7-3131" fmla="*/ 3597776 w 8979539"/>
              <a:gd name="connsiteY7-3132" fmla="*/ 1957068 h 3058477"/>
              <a:gd name="connsiteX8-3133" fmla="*/ 3534637 w 8979539"/>
              <a:gd name="connsiteY8-3134" fmla="*/ 1644327 h 3058477"/>
              <a:gd name="connsiteX9-3135" fmla="*/ 3473461 w 8979539"/>
              <a:gd name="connsiteY9-3136" fmla="*/ 1531620 h 3058477"/>
              <a:gd name="connsiteX10-3137" fmla="*/ 3471825 w 8979539"/>
              <a:gd name="connsiteY10-3138" fmla="*/ 1531620 h 3058477"/>
              <a:gd name="connsiteX11-3139" fmla="*/ 3471105 w 8979539"/>
              <a:gd name="connsiteY11-3140" fmla="*/ 1530127 h 3058477"/>
              <a:gd name="connsiteX12-3141" fmla="*/ 3384551 w 8979539"/>
              <a:gd name="connsiteY12-3142" fmla="*/ 1101409 h 3058477"/>
              <a:gd name="connsiteX13-3143" fmla="*/ 4485960 w 8979539"/>
              <a:gd name="connsiteY13-3144" fmla="*/ 0 h 3058477"/>
              <a:gd name="connsiteX14-3145" fmla="*/ 5587369 w 8979539"/>
              <a:gd name="connsiteY14-3146" fmla="*/ 1101409 h 3058477"/>
              <a:gd name="connsiteX15-3147" fmla="*/ 5564992 w 8979539"/>
              <a:gd name="connsiteY15-3148" fmla="*/ 1323381 h 3058477"/>
              <a:gd name="connsiteX16-3149" fmla="*/ 5512594 w 8979539"/>
              <a:gd name="connsiteY16-3150" fmla="*/ 1493678 h 3058477"/>
              <a:gd name="connsiteX17-3151" fmla="*/ 5441729 w 8979539"/>
              <a:gd name="connsiteY17-3152" fmla="*/ 1644327 h 3058477"/>
              <a:gd name="connsiteX18-3153" fmla="*/ 5378589 w 8979539"/>
              <a:gd name="connsiteY18-3154" fmla="*/ 1957068 h 3058477"/>
              <a:gd name="connsiteX19-3155" fmla="*/ 6182045 w 8979539"/>
              <a:gd name="connsiteY19-3156" fmla="*/ 2760524 h 3058477"/>
              <a:gd name="connsiteX20-3157" fmla="*/ 6985501 w 8979539"/>
              <a:gd name="connsiteY20-3158" fmla="*/ 1957068 h 3058477"/>
              <a:gd name="connsiteX21-3159" fmla="*/ 6922362 w 8979539"/>
              <a:gd name="connsiteY21-3160" fmla="*/ 1644327 h 3058477"/>
              <a:gd name="connsiteX22-3161" fmla="*/ 6858601 w 8979539"/>
              <a:gd name="connsiteY22-3162" fmla="*/ 1526857 h 3058477"/>
              <a:gd name="connsiteX23-3163" fmla="*/ 6862260 w 8979539"/>
              <a:gd name="connsiteY23-3164" fmla="*/ 1526857 h 3058477"/>
              <a:gd name="connsiteX24-3165" fmla="*/ 6799098 w 8979539"/>
              <a:gd name="connsiteY24-3166" fmla="*/ 1323381 h 3058477"/>
              <a:gd name="connsiteX25-3167" fmla="*/ 6776721 w 8979539"/>
              <a:gd name="connsiteY25-3168" fmla="*/ 1101409 h 3058477"/>
              <a:gd name="connsiteX26-3169" fmla="*/ 7878130 w 8979539"/>
              <a:gd name="connsiteY26-3170" fmla="*/ 0 h 3058477"/>
              <a:gd name="connsiteX27-3171" fmla="*/ 8979539 w 8979539"/>
              <a:gd name="connsiteY27-3172" fmla="*/ 1101409 h 3058477"/>
              <a:gd name="connsiteX28-3173" fmla="*/ 8892985 w 8979539"/>
              <a:gd name="connsiteY28-3174" fmla="*/ 1530127 h 3058477"/>
              <a:gd name="connsiteX29-3175" fmla="*/ 8892266 w 8979539"/>
              <a:gd name="connsiteY29-3176" fmla="*/ 1531620 h 3058477"/>
              <a:gd name="connsiteX30-3177" fmla="*/ 8554686 w 8979539"/>
              <a:gd name="connsiteY30-3178" fmla="*/ 1531620 h 3058477"/>
              <a:gd name="connsiteX31-3179" fmla="*/ 8618447 w 8979539"/>
              <a:gd name="connsiteY31-3180" fmla="*/ 1414150 h 3058477"/>
              <a:gd name="connsiteX32-3181" fmla="*/ 8681586 w 8979539"/>
              <a:gd name="connsiteY32-3182" fmla="*/ 1101409 h 3058477"/>
              <a:gd name="connsiteX33-3183" fmla="*/ 7878130 w 8979539"/>
              <a:gd name="connsiteY33-3184" fmla="*/ 297953 h 3058477"/>
              <a:gd name="connsiteX34-3185" fmla="*/ 7074674 w 8979539"/>
              <a:gd name="connsiteY34-3186" fmla="*/ 1101409 h 3058477"/>
              <a:gd name="connsiteX35-3187" fmla="*/ 7137814 w 8979539"/>
              <a:gd name="connsiteY35-3188" fmla="*/ 1414150 h 3058477"/>
              <a:gd name="connsiteX36-3189" fmla="*/ 7201574 w 8979539"/>
              <a:gd name="connsiteY36-3190" fmla="*/ 1531620 h 3058477"/>
              <a:gd name="connsiteX37-3191" fmla="*/ 7197915 w 8979539"/>
              <a:gd name="connsiteY37-3192" fmla="*/ 1531620 h 3058477"/>
              <a:gd name="connsiteX38-3193" fmla="*/ 7261077 w 8979539"/>
              <a:gd name="connsiteY38-3194" fmla="*/ 1735096 h 3058477"/>
              <a:gd name="connsiteX39-3195" fmla="*/ 7283454 w 8979539"/>
              <a:gd name="connsiteY39-3196" fmla="*/ 1957068 h 3058477"/>
              <a:gd name="connsiteX40-3197" fmla="*/ 6182045 w 8979539"/>
              <a:gd name="connsiteY40-3198" fmla="*/ 3058477 h 3058477"/>
              <a:gd name="connsiteX41-3199" fmla="*/ 5080636 w 8979539"/>
              <a:gd name="connsiteY41-3200" fmla="*/ 1957068 h 3058477"/>
              <a:gd name="connsiteX42-3201" fmla="*/ 5103012 w 8979539"/>
              <a:gd name="connsiteY42-3202" fmla="*/ 1735096 h 3058477"/>
              <a:gd name="connsiteX43-3203" fmla="*/ 5166175 w 8979539"/>
              <a:gd name="connsiteY43-3204" fmla="*/ 1531620 h 3058477"/>
              <a:gd name="connsiteX44-3205" fmla="*/ 5226277 w 8979539"/>
              <a:gd name="connsiteY44-3206" fmla="*/ 1414150 h 3058477"/>
              <a:gd name="connsiteX45-3207" fmla="*/ 5289416 w 8979539"/>
              <a:gd name="connsiteY45-3208" fmla="*/ 1101409 h 3058477"/>
              <a:gd name="connsiteX46-3209" fmla="*/ 4485960 w 8979539"/>
              <a:gd name="connsiteY46-3210" fmla="*/ 297953 h 3058477"/>
              <a:gd name="connsiteX47-3211" fmla="*/ 3682504 w 8979539"/>
              <a:gd name="connsiteY47-3212" fmla="*/ 1101409 h 3058477"/>
              <a:gd name="connsiteX48-3213" fmla="*/ 3745644 w 8979539"/>
              <a:gd name="connsiteY48-3214" fmla="*/ 1414150 h 3058477"/>
              <a:gd name="connsiteX49-3215" fmla="*/ 3806819 w 8979539"/>
              <a:gd name="connsiteY49-3216" fmla="*/ 1526857 h 3058477"/>
              <a:gd name="connsiteX50-3217" fmla="*/ 3808456 w 8979539"/>
              <a:gd name="connsiteY50-3218" fmla="*/ 1526857 h 3058477"/>
              <a:gd name="connsiteX51-3219" fmla="*/ 3809175 w 8979539"/>
              <a:gd name="connsiteY51-3220" fmla="*/ 1528350 h 3058477"/>
              <a:gd name="connsiteX52-3221" fmla="*/ 3895729 w 8979539"/>
              <a:gd name="connsiteY52-3222" fmla="*/ 1957068 h 3058477"/>
              <a:gd name="connsiteX53-3223" fmla="*/ 2794320 w 8979539"/>
              <a:gd name="connsiteY53-3224" fmla="*/ 3058477 h 3058477"/>
              <a:gd name="connsiteX54-3225" fmla="*/ 1692911 w 8979539"/>
              <a:gd name="connsiteY54-3226" fmla="*/ 1957068 h 3058477"/>
              <a:gd name="connsiteX55-3227" fmla="*/ 1715288 w 8979539"/>
              <a:gd name="connsiteY55-3228" fmla="*/ 1735096 h 3058477"/>
              <a:gd name="connsiteX56-3229" fmla="*/ 1781625 w 8979539"/>
              <a:gd name="connsiteY56-3230" fmla="*/ 1531620 h 3058477"/>
              <a:gd name="connsiteX57-3231" fmla="*/ 1841726 w 8979539"/>
              <a:gd name="connsiteY57-3232" fmla="*/ 1414150 h 3058477"/>
              <a:gd name="connsiteX58-3233" fmla="*/ 1904865 w 8979539"/>
              <a:gd name="connsiteY58-3234" fmla="*/ 1101409 h 3058477"/>
              <a:gd name="connsiteX59-3235" fmla="*/ 1101409 w 8979539"/>
              <a:gd name="connsiteY59-3236" fmla="*/ 297953 h 3058477"/>
              <a:gd name="connsiteX60-3237" fmla="*/ 297953 w 8979539"/>
              <a:gd name="connsiteY60-3238" fmla="*/ 1101409 h 3058477"/>
              <a:gd name="connsiteX61-3239" fmla="*/ 361093 w 8979539"/>
              <a:gd name="connsiteY61-3240" fmla="*/ 1414150 h 3058477"/>
              <a:gd name="connsiteX62-3241" fmla="*/ 424853 w 8979539"/>
              <a:gd name="connsiteY62-3242" fmla="*/ 1531620 h 3058477"/>
              <a:gd name="connsiteX63-3243" fmla="*/ 87274 w 8979539"/>
              <a:gd name="connsiteY63-3244" fmla="*/ 1531620 h 3058477"/>
              <a:gd name="connsiteX64-3245" fmla="*/ 86554 w 8979539"/>
              <a:gd name="connsiteY64-3246" fmla="*/ 1530127 h 3058477"/>
              <a:gd name="connsiteX65-3247" fmla="*/ 0 w 8979539"/>
              <a:gd name="connsiteY65-3248" fmla="*/ 1101409 h 3058477"/>
              <a:gd name="connsiteX66-3249" fmla="*/ 1101409 w 8979539"/>
              <a:gd name="connsiteY66-3250" fmla="*/ 0 h 3058477"/>
              <a:gd name="connsiteX0-3251" fmla="*/ 1101409 w 8979539"/>
              <a:gd name="connsiteY0-3252" fmla="*/ 0 h 3058477"/>
              <a:gd name="connsiteX1-3253" fmla="*/ 2202818 w 8979539"/>
              <a:gd name="connsiteY1-3254" fmla="*/ 1101409 h 3058477"/>
              <a:gd name="connsiteX2-3255" fmla="*/ 2180441 w 8979539"/>
              <a:gd name="connsiteY2-3256" fmla="*/ 1323381 h 3058477"/>
              <a:gd name="connsiteX3-3257" fmla="*/ 2117279 w 8979539"/>
              <a:gd name="connsiteY3-3258" fmla="*/ 1526857 h 3058477"/>
              <a:gd name="connsiteX4-3259" fmla="*/ 2054004 w 8979539"/>
              <a:gd name="connsiteY4-3260" fmla="*/ 1644327 h 3058477"/>
              <a:gd name="connsiteX5-3261" fmla="*/ 1990864 w 8979539"/>
              <a:gd name="connsiteY5-3262" fmla="*/ 1957068 h 3058477"/>
              <a:gd name="connsiteX6-3263" fmla="*/ 2794320 w 8979539"/>
              <a:gd name="connsiteY6-3264" fmla="*/ 2760524 h 3058477"/>
              <a:gd name="connsiteX7-3265" fmla="*/ 3597776 w 8979539"/>
              <a:gd name="connsiteY7-3266" fmla="*/ 1957068 h 3058477"/>
              <a:gd name="connsiteX8-3267" fmla="*/ 3534637 w 8979539"/>
              <a:gd name="connsiteY8-3268" fmla="*/ 1644327 h 3058477"/>
              <a:gd name="connsiteX9-3269" fmla="*/ 3473461 w 8979539"/>
              <a:gd name="connsiteY9-3270" fmla="*/ 1531620 h 3058477"/>
              <a:gd name="connsiteX10-3271" fmla="*/ 3471825 w 8979539"/>
              <a:gd name="connsiteY10-3272" fmla="*/ 1531620 h 3058477"/>
              <a:gd name="connsiteX11-3273" fmla="*/ 3471105 w 8979539"/>
              <a:gd name="connsiteY11-3274" fmla="*/ 1530127 h 3058477"/>
              <a:gd name="connsiteX12-3275" fmla="*/ 3384551 w 8979539"/>
              <a:gd name="connsiteY12-3276" fmla="*/ 1101409 h 3058477"/>
              <a:gd name="connsiteX13-3277" fmla="*/ 4485960 w 8979539"/>
              <a:gd name="connsiteY13-3278" fmla="*/ 0 h 3058477"/>
              <a:gd name="connsiteX14-3279" fmla="*/ 5587369 w 8979539"/>
              <a:gd name="connsiteY14-3280" fmla="*/ 1101409 h 3058477"/>
              <a:gd name="connsiteX15-3281" fmla="*/ 5564992 w 8979539"/>
              <a:gd name="connsiteY15-3282" fmla="*/ 1323381 h 3058477"/>
              <a:gd name="connsiteX16-3283" fmla="*/ 5512594 w 8979539"/>
              <a:gd name="connsiteY16-3284" fmla="*/ 1493678 h 3058477"/>
              <a:gd name="connsiteX17-3285" fmla="*/ 5441729 w 8979539"/>
              <a:gd name="connsiteY17-3286" fmla="*/ 1644327 h 3058477"/>
              <a:gd name="connsiteX18-3287" fmla="*/ 5378589 w 8979539"/>
              <a:gd name="connsiteY18-3288" fmla="*/ 1957068 h 3058477"/>
              <a:gd name="connsiteX19-3289" fmla="*/ 6182045 w 8979539"/>
              <a:gd name="connsiteY19-3290" fmla="*/ 2760524 h 3058477"/>
              <a:gd name="connsiteX20-3291" fmla="*/ 6985501 w 8979539"/>
              <a:gd name="connsiteY20-3292" fmla="*/ 1957068 h 3058477"/>
              <a:gd name="connsiteX21-3293" fmla="*/ 6922362 w 8979539"/>
              <a:gd name="connsiteY21-3294" fmla="*/ 1644327 h 3058477"/>
              <a:gd name="connsiteX22-3295" fmla="*/ 6858601 w 8979539"/>
              <a:gd name="connsiteY22-3296" fmla="*/ 1526857 h 3058477"/>
              <a:gd name="connsiteX23-3297" fmla="*/ 6862260 w 8979539"/>
              <a:gd name="connsiteY23-3298" fmla="*/ 1526857 h 3058477"/>
              <a:gd name="connsiteX24-3299" fmla="*/ 6799098 w 8979539"/>
              <a:gd name="connsiteY24-3300" fmla="*/ 1323381 h 3058477"/>
              <a:gd name="connsiteX25-3301" fmla="*/ 6776721 w 8979539"/>
              <a:gd name="connsiteY25-3302" fmla="*/ 1101409 h 3058477"/>
              <a:gd name="connsiteX26-3303" fmla="*/ 7878130 w 8979539"/>
              <a:gd name="connsiteY26-3304" fmla="*/ 0 h 3058477"/>
              <a:gd name="connsiteX27-3305" fmla="*/ 8979539 w 8979539"/>
              <a:gd name="connsiteY27-3306" fmla="*/ 1101409 h 3058477"/>
              <a:gd name="connsiteX28-3307" fmla="*/ 8892985 w 8979539"/>
              <a:gd name="connsiteY28-3308" fmla="*/ 1530127 h 3058477"/>
              <a:gd name="connsiteX29-3309" fmla="*/ 8892266 w 8979539"/>
              <a:gd name="connsiteY29-3310" fmla="*/ 1531620 h 3058477"/>
              <a:gd name="connsiteX30-3311" fmla="*/ 8554686 w 8979539"/>
              <a:gd name="connsiteY30-3312" fmla="*/ 1531620 h 3058477"/>
              <a:gd name="connsiteX31-3313" fmla="*/ 8618447 w 8979539"/>
              <a:gd name="connsiteY31-3314" fmla="*/ 1414150 h 3058477"/>
              <a:gd name="connsiteX32-3315" fmla="*/ 8681586 w 8979539"/>
              <a:gd name="connsiteY32-3316" fmla="*/ 1101409 h 3058477"/>
              <a:gd name="connsiteX33-3317" fmla="*/ 7878130 w 8979539"/>
              <a:gd name="connsiteY33-3318" fmla="*/ 297953 h 3058477"/>
              <a:gd name="connsiteX34-3319" fmla="*/ 7074674 w 8979539"/>
              <a:gd name="connsiteY34-3320" fmla="*/ 1101409 h 3058477"/>
              <a:gd name="connsiteX35-3321" fmla="*/ 7137814 w 8979539"/>
              <a:gd name="connsiteY35-3322" fmla="*/ 1414150 h 3058477"/>
              <a:gd name="connsiteX36-3323" fmla="*/ 7201574 w 8979539"/>
              <a:gd name="connsiteY36-3324" fmla="*/ 1531620 h 3058477"/>
              <a:gd name="connsiteX37-3325" fmla="*/ 7197915 w 8979539"/>
              <a:gd name="connsiteY37-3326" fmla="*/ 1531620 h 3058477"/>
              <a:gd name="connsiteX38-3327" fmla="*/ 7261077 w 8979539"/>
              <a:gd name="connsiteY38-3328" fmla="*/ 1735096 h 3058477"/>
              <a:gd name="connsiteX39-3329" fmla="*/ 7283454 w 8979539"/>
              <a:gd name="connsiteY39-3330" fmla="*/ 1957068 h 3058477"/>
              <a:gd name="connsiteX40-3331" fmla="*/ 6182045 w 8979539"/>
              <a:gd name="connsiteY40-3332" fmla="*/ 3058477 h 3058477"/>
              <a:gd name="connsiteX41-3333" fmla="*/ 5080636 w 8979539"/>
              <a:gd name="connsiteY41-3334" fmla="*/ 1957068 h 3058477"/>
              <a:gd name="connsiteX42-3335" fmla="*/ 5103012 w 8979539"/>
              <a:gd name="connsiteY42-3336" fmla="*/ 1735096 h 3058477"/>
              <a:gd name="connsiteX43-3337" fmla="*/ 5166175 w 8979539"/>
              <a:gd name="connsiteY43-3338" fmla="*/ 1531620 h 3058477"/>
              <a:gd name="connsiteX44-3339" fmla="*/ 5226277 w 8979539"/>
              <a:gd name="connsiteY44-3340" fmla="*/ 1414150 h 3058477"/>
              <a:gd name="connsiteX45-3341" fmla="*/ 5289416 w 8979539"/>
              <a:gd name="connsiteY45-3342" fmla="*/ 1101409 h 3058477"/>
              <a:gd name="connsiteX46-3343" fmla="*/ 4485960 w 8979539"/>
              <a:gd name="connsiteY46-3344" fmla="*/ 297953 h 3058477"/>
              <a:gd name="connsiteX47-3345" fmla="*/ 3682504 w 8979539"/>
              <a:gd name="connsiteY47-3346" fmla="*/ 1101409 h 3058477"/>
              <a:gd name="connsiteX48-3347" fmla="*/ 3745644 w 8979539"/>
              <a:gd name="connsiteY48-3348" fmla="*/ 1414150 h 3058477"/>
              <a:gd name="connsiteX49-3349" fmla="*/ 3806819 w 8979539"/>
              <a:gd name="connsiteY49-3350" fmla="*/ 1526857 h 3058477"/>
              <a:gd name="connsiteX50-3351" fmla="*/ 3808456 w 8979539"/>
              <a:gd name="connsiteY50-3352" fmla="*/ 1526857 h 3058477"/>
              <a:gd name="connsiteX51-3353" fmla="*/ 3809175 w 8979539"/>
              <a:gd name="connsiteY51-3354" fmla="*/ 1528350 h 3058477"/>
              <a:gd name="connsiteX52-3355" fmla="*/ 3895729 w 8979539"/>
              <a:gd name="connsiteY52-3356" fmla="*/ 1957068 h 3058477"/>
              <a:gd name="connsiteX53-3357" fmla="*/ 2794320 w 8979539"/>
              <a:gd name="connsiteY53-3358" fmla="*/ 3058477 h 3058477"/>
              <a:gd name="connsiteX54-3359" fmla="*/ 1692911 w 8979539"/>
              <a:gd name="connsiteY54-3360" fmla="*/ 1957068 h 3058477"/>
              <a:gd name="connsiteX55-3361" fmla="*/ 1715288 w 8979539"/>
              <a:gd name="connsiteY55-3362" fmla="*/ 1735096 h 3058477"/>
              <a:gd name="connsiteX56-3363" fmla="*/ 1781625 w 8979539"/>
              <a:gd name="connsiteY56-3364" fmla="*/ 1531620 h 3058477"/>
              <a:gd name="connsiteX57-3365" fmla="*/ 1841726 w 8979539"/>
              <a:gd name="connsiteY57-3366" fmla="*/ 1414150 h 3058477"/>
              <a:gd name="connsiteX58-3367" fmla="*/ 1904865 w 8979539"/>
              <a:gd name="connsiteY58-3368" fmla="*/ 1101409 h 3058477"/>
              <a:gd name="connsiteX59-3369" fmla="*/ 1101409 w 8979539"/>
              <a:gd name="connsiteY59-3370" fmla="*/ 297953 h 3058477"/>
              <a:gd name="connsiteX60-3371" fmla="*/ 297953 w 8979539"/>
              <a:gd name="connsiteY60-3372" fmla="*/ 1101409 h 3058477"/>
              <a:gd name="connsiteX61-3373" fmla="*/ 361093 w 8979539"/>
              <a:gd name="connsiteY61-3374" fmla="*/ 1414150 h 3058477"/>
              <a:gd name="connsiteX62-3375" fmla="*/ 424853 w 8979539"/>
              <a:gd name="connsiteY62-3376" fmla="*/ 1531620 h 3058477"/>
              <a:gd name="connsiteX63-3377" fmla="*/ 87274 w 8979539"/>
              <a:gd name="connsiteY63-3378" fmla="*/ 1531620 h 3058477"/>
              <a:gd name="connsiteX64-3379" fmla="*/ 86554 w 8979539"/>
              <a:gd name="connsiteY64-3380" fmla="*/ 1530127 h 3058477"/>
              <a:gd name="connsiteX65-3381" fmla="*/ 0 w 8979539"/>
              <a:gd name="connsiteY65-3382" fmla="*/ 1101409 h 3058477"/>
              <a:gd name="connsiteX66-3383" fmla="*/ 1101409 w 8979539"/>
              <a:gd name="connsiteY66-3384" fmla="*/ 0 h 3058477"/>
              <a:gd name="connsiteX0-3385" fmla="*/ 1101409 w 8979539"/>
              <a:gd name="connsiteY0-3386" fmla="*/ 0 h 3058477"/>
              <a:gd name="connsiteX1-3387" fmla="*/ 2202818 w 8979539"/>
              <a:gd name="connsiteY1-3388" fmla="*/ 1101409 h 3058477"/>
              <a:gd name="connsiteX2-3389" fmla="*/ 2180441 w 8979539"/>
              <a:gd name="connsiteY2-3390" fmla="*/ 1323381 h 3058477"/>
              <a:gd name="connsiteX3-3391" fmla="*/ 2117279 w 8979539"/>
              <a:gd name="connsiteY3-3392" fmla="*/ 1526857 h 3058477"/>
              <a:gd name="connsiteX4-3393" fmla="*/ 2054004 w 8979539"/>
              <a:gd name="connsiteY4-3394" fmla="*/ 1644327 h 3058477"/>
              <a:gd name="connsiteX5-3395" fmla="*/ 1990864 w 8979539"/>
              <a:gd name="connsiteY5-3396" fmla="*/ 1957068 h 3058477"/>
              <a:gd name="connsiteX6-3397" fmla="*/ 2794320 w 8979539"/>
              <a:gd name="connsiteY6-3398" fmla="*/ 2760524 h 3058477"/>
              <a:gd name="connsiteX7-3399" fmla="*/ 3597776 w 8979539"/>
              <a:gd name="connsiteY7-3400" fmla="*/ 1957068 h 3058477"/>
              <a:gd name="connsiteX8-3401" fmla="*/ 3534637 w 8979539"/>
              <a:gd name="connsiteY8-3402" fmla="*/ 1644327 h 3058477"/>
              <a:gd name="connsiteX9-3403" fmla="*/ 3473461 w 8979539"/>
              <a:gd name="connsiteY9-3404" fmla="*/ 1531620 h 3058477"/>
              <a:gd name="connsiteX10-3405" fmla="*/ 3471825 w 8979539"/>
              <a:gd name="connsiteY10-3406" fmla="*/ 1531620 h 3058477"/>
              <a:gd name="connsiteX11-3407" fmla="*/ 3471105 w 8979539"/>
              <a:gd name="connsiteY11-3408" fmla="*/ 1530127 h 3058477"/>
              <a:gd name="connsiteX12-3409" fmla="*/ 3384551 w 8979539"/>
              <a:gd name="connsiteY12-3410" fmla="*/ 1101409 h 3058477"/>
              <a:gd name="connsiteX13-3411" fmla="*/ 4485960 w 8979539"/>
              <a:gd name="connsiteY13-3412" fmla="*/ 0 h 3058477"/>
              <a:gd name="connsiteX14-3413" fmla="*/ 5587369 w 8979539"/>
              <a:gd name="connsiteY14-3414" fmla="*/ 1101409 h 3058477"/>
              <a:gd name="connsiteX15-3415" fmla="*/ 5564992 w 8979539"/>
              <a:gd name="connsiteY15-3416" fmla="*/ 1323381 h 3058477"/>
              <a:gd name="connsiteX16-3417" fmla="*/ 5512594 w 8979539"/>
              <a:gd name="connsiteY16-3418" fmla="*/ 1493678 h 3058477"/>
              <a:gd name="connsiteX17-3419" fmla="*/ 5441729 w 8979539"/>
              <a:gd name="connsiteY17-3420" fmla="*/ 1644327 h 3058477"/>
              <a:gd name="connsiteX18-3421" fmla="*/ 5378589 w 8979539"/>
              <a:gd name="connsiteY18-3422" fmla="*/ 1957068 h 3058477"/>
              <a:gd name="connsiteX19-3423" fmla="*/ 6182045 w 8979539"/>
              <a:gd name="connsiteY19-3424" fmla="*/ 2760524 h 3058477"/>
              <a:gd name="connsiteX20-3425" fmla="*/ 6985501 w 8979539"/>
              <a:gd name="connsiteY20-3426" fmla="*/ 1957068 h 3058477"/>
              <a:gd name="connsiteX21-3427" fmla="*/ 6922362 w 8979539"/>
              <a:gd name="connsiteY21-3428" fmla="*/ 1644327 h 3058477"/>
              <a:gd name="connsiteX22-3429" fmla="*/ 6858601 w 8979539"/>
              <a:gd name="connsiteY22-3430" fmla="*/ 1526857 h 3058477"/>
              <a:gd name="connsiteX23-3431" fmla="*/ 6862260 w 8979539"/>
              <a:gd name="connsiteY23-3432" fmla="*/ 1526857 h 3058477"/>
              <a:gd name="connsiteX24-3433" fmla="*/ 6799098 w 8979539"/>
              <a:gd name="connsiteY24-3434" fmla="*/ 1323381 h 3058477"/>
              <a:gd name="connsiteX25-3435" fmla="*/ 6776721 w 8979539"/>
              <a:gd name="connsiteY25-3436" fmla="*/ 1101409 h 3058477"/>
              <a:gd name="connsiteX26-3437" fmla="*/ 7878130 w 8979539"/>
              <a:gd name="connsiteY26-3438" fmla="*/ 0 h 3058477"/>
              <a:gd name="connsiteX27-3439" fmla="*/ 8979539 w 8979539"/>
              <a:gd name="connsiteY27-3440" fmla="*/ 1101409 h 3058477"/>
              <a:gd name="connsiteX28-3441" fmla="*/ 8892985 w 8979539"/>
              <a:gd name="connsiteY28-3442" fmla="*/ 1530127 h 3058477"/>
              <a:gd name="connsiteX29-3443" fmla="*/ 8892266 w 8979539"/>
              <a:gd name="connsiteY29-3444" fmla="*/ 1531620 h 3058477"/>
              <a:gd name="connsiteX30-3445" fmla="*/ 8554686 w 8979539"/>
              <a:gd name="connsiteY30-3446" fmla="*/ 1531620 h 3058477"/>
              <a:gd name="connsiteX31-3447" fmla="*/ 8618447 w 8979539"/>
              <a:gd name="connsiteY31-3448" fmla="*/ 1414150 h 3058477"/>
              <a:gd name="connsiteX32-3449" fmla="*/ 8681586 w 8979539"/>
              <a:gd name="connsiteY32-3450" fmla="*/ 1101409 h 3058477"/>
              <a:gd name="connsiteX33-3451" fmla="*/ 7878130 w 8979539"/>
              <a:gd name="connsiteY33-3452" fmla="*/ 297953 h 3058477"/>
              <a:gd name="connsiteX34-3453" fmla="*/ 7074674 w 8979539"/>
              <a:gd name="connsiteY34-3454" fmla="*/ 1101409 h 3058477"/>
              <a:gd name="connsiteX35-3455" fmla="*/ 7137814 w 8979539"/>
              <a:gd name="connsiteY35-3456" fmla="*/ 1414150 h 3058477"/>
              <a:gd name="connsiteX36-3457" fmla="*/ 7201574 w 8979539"/>
              <a:gd name="connsiteY36-3458" fmla="*/ 1531620 h 3058477"/>
              <a:gd name="connsiteX37-3459" fmla="*/ 7197915 w 8979539"/>
              <a:gd name="connsiteY37-3460" fmla="*/ 1531620 h 3058477"/>
              <a:gd name="connsiteX38-3461" fmla="*/ 7261077 w 8979539"/>
              <a:gd name="connsiteY38-3462" fmla="*/ 1735096 h 3058477"/>
              <a:gd name="connsiteX39-3463" fmla="*/ 7283454 w 8979539"/>
              <a:gd name="connsiteY39-3464" fmla="*/ 1957068 h 3058477"/>
              <a:gd name="connsiteX40-3465" fmla="*/ 6182045 w 8979539"/>
              <a:gd name="connsiteY40-3466" fmla="*/ 3058477 h 3058477"/>
              <a:gd name="connsiteX41-3467" fmla="*/ 5080636 w 8979539"/>
              <a:gd name="connsiteY41-3468" fmla="*/ 1957068 h 3058477"/>
              <a:gd name="connsiteX42-3469" fmla="*/ 5103012 w 8979539"/>
              <a:gd name="connsiteY42-3470" fmla="*/ 1735096 h 3058477"/>
              <a:gd name="connsiteX43-3471" fmla="*/ 5166175 w 8979539"/>
              <a:gd name="connsiteY43-3472" fmla="*/ 1531620 h 3058477"/>
              <a:gd name="connsiteX44-3473" fmla="*/ 5226277 w 8979539"/>
              <a:gd name="connsiteY44-3474" fmla="*/ 1414150 h 3058477"/>
              <a:gd name="connsiteX45-3475" fmla="*/ 5289416 w 8979539"/>
              <a:gd name="connsiteY45-3476" fmla="*/ 1101409 h 3058477"/>
              <a:gd name="connsiteX46-3477" fmla="*/ 4485960 w 8979539"/>
              <a:gd name="connsiteY46-3478" fmla="*/ 297953 h 3058477"/>
              <a:gd name="connsiteX47-3479" fmla="*/ 3682504 w 8979539"/>
              <a:gd name="connsiteY47-3480" fmla="*/ 1101409 h 3058477"/>
              <a:gd name="connsiteX48-3481" fmla="*/ 3745644 w 8979539"/>
              <a:gd name="connsiteY48-3482" fmla="*/ 1414150 h 3058477"/>
              <a:gd name="connsiteX49-3483" fmla="*/ 3806819 w 8979539"/>
              <a:gd name="connsiteY49-3484" fmla="*/ 1526857 h 3058477"/>
              <a:gd name="connsiteX50-3485" fmla="*/ 3808456 w 8979539"/>
              <a:gd name="connsiteY50-3486" fmla="*/ 1526857 h 3058477"/>
              <a:gd name="connsiteX51-3487" fmla="*/ 3809175 w 8979539"/>
              <a:gd name="connsiteY51-3488" fmla="*/ 1528350 h 3058477"/>
              <a:gd name="connsiteX52-3489" fmla="*/ 3895729 w 8979539"/>
              <a:gd name="connsiteY52-3490" fmla="*/ 1957068 h 3058477"/>
              <a:gd name="connsiteX53-3491" fmla="*/ 2794320 w 8979539"/>
              <a:gd name="connsiteY53-3492" fmla="*/ 3058477 h 3058477"/>
              <a:gd name="connsiteX54-3493" fmla="*/ 1692911 w 8979539"/>
              <a:gd name="connsiteY54-3494" fmla="*/ 1957068 h 3058477"/>
              <a:gd name="connsiteX55-3495" fmla="*/ 1715288 w 8979539"/>
              <a:gd name="connsiteY55-3496" fmla="*/ 1735096 h 3058477"/>
              <a:gd name="connsiteX56-3497" fmla="*/ 1781625 w 8979539"/>
              <a:gd name="connsiteY56-3498" fmla="*/ 1531620 h 3058477"/>
              <a:gd name="connsiteX57-3499" fmla="*/ 1841726 w 8979539"/>
              <a:gd name="connsiteY57-3500" fmla="*/ 1414150 h 3058477"/>
              <a:gd name="connsiteX58-3501" fmla="*/ 1904865 w 8979539"/>
              <a:gd name="connsiteY58-3502" fmla="*/ 1101409 h 3058477"/>
              <a:gd name="connsiteX59-3503" fmla="*/ 1101409 w 8979539"/>
              <a:gd name="connsiteY59-3504" fmla="*/ 297953 h 3058477"/>
              <a:gd name="connsiteX60-3505" fmla="*/ 297953 w 8979539"/>
              <a:gd name="connsiteY60-3506" fmla="*/ 1101409 h 3058477"/>
              <a:gd name="connsiteX61-3507" fmla="*/ 361093 w 8979539"/>
              <a:gd name="connsiteY61-3508" fmla="*/ 1414150 h 3058477"/>
              <a:gd name="connsiteX62-3509" fmla="*/ 424853 w 8979539"/>
              <a:gd name="connsiteY62-3510" fmla="*/ 1531620 h 3058477"/>
              <a:gd name="connsiteX63-3511" fmla="*/ 87274 w 8979539"/>
              <a:gd name="connsiteY63-3512" fmla="*/ 1531620 h 3058477"/>
              <a:gd name="connsiteX64-3513" fmla="*/ 86554 w 8979539"/>
              <a:gd name="connsiteY64-3514" fmla="*/ 1530127 h 3058477"/>
              <a:gd name="connsiteX65-3515" fmla="*/ 0 w 8979539"/>
              <a:gd name="connsiteY65-3516" fmla="*/ 1101409 h 3058477"/>
              <a:gd name="connsiteX66-3517" fmla="*/ 1101409 w 8979539"/>
              <a:gd name="connsiteY66-3518" fmla="*/ 0 h 3058477"/>
              <a:gd name="connsiteX0-3519" fmla="*/ 1101409 w 8979539"/>
              <a:gd name="connsiteY0-3520" fmla="*/ 0 h 3058477"/>
              <a:gd name="connsiteX1-3521" fmla="*/ 2202818 w 8979539"/>
              <a:gd name="connsiteY1-3522" fmla="*/ 1101409 h 3058477"/>
              <a:gd name="connsiteX2-3523" fmla="*/ 2180441 w 8979539"/>
              <a:gd name="connsiteY2-3524" fmla="*/ 1323381 h 3058477"/>
              <a:gd name="connsiteX3-3525" fmla="*/ 2117279 w 8979539"/>
              <a:gd name="connsiteY3-3526" fmla="*/ 1526857 h 3058477"/>
              <a:gd name="connsiteX4-3527" fmla="*/ 2054004 w 8979539"/>
              <a:gd name="connsiteY4-3528" fmla="*/ 1644327 h 3058477"/>
              <a:gd name="connsiteX5-3529" fmla="*/ 1990864 w 8979539"/>
              <a:gd name="connsiteY5-3530" fmla="*/ 1957068 h 3058477"/>
              <a:gd name="connsiteX6-3531" fmla="*/ 2794320 w 8979539"/>
              <a:gd name="connsiteY6-3532" fmla="*/ 2760524 h 3058477"/>
              <a:gd name="connsiteX7-3533" fmla="*/ 3597776 w 8979539"/>
              <a:gd name="connsiteY7-3534" fmla="*/ 1957068 h 3058477"/>
              <a:gd name="connsiteX8-3535" fmla="*/ 3534637 w 8979539"/>
              <a:gd name="connsiteY8-3536" fmla="*/ 1644327 h 3058477"/>
              <a:gd name="connsiteX9-3537" fmla="*/ 3473461 w 8979539"/>
              <a:gd name="connsiteY9-3538" fmla="*/ 1531620 h 3058477"/>
              <a:gd name="connsiteX10-3539" fmla="*/ 3471825 w 8979539"/>
              <a:gd name="connsiteY10-3540" fmla="*/ 1531620 h 3058477"/>
              <a:gd name="connsiteX11-3541" fmla="*/ 3471105 w 8979539"/>
              <a:gd name="connsiteY11-3542" fmla="*/ 1530127 h 3058477"/>
              <a:gd name="connsiteX12-3543" fmla="*/ 3384551 w 8979539"/>
              <a:gd name="connsiteY12-3544" fmla="*/ 1101409 h 3058477"/>
              <a:gd name="connsiteX13-3545" fmla="*/ 4485960 w 8979539"/>
              <a:gd name="connsiteY13-3546" fmla="*/ 0 h 3058477"/>
              <a:gd name="connsiteX14-3547" fmla="*/ 5587369 w 8979539"/>
              <a:gd name="connsiteY14-3548" fmla="*/ 1101409 h 3058477"/>
              <a:gd name="connsiteX15-3549" fmla="*/ 5564992 w 8979539"/>
              <a:gd name="connsiteY15-3550" fmla="*/ 1323381 h 3058477"/>
              <a:gd name="connsiteX16-3551" fmla="*/ 5441729 w 8979539"/>
              <a:gd name="connsiteY16-3552" fmla="*/ 1644327 h 3058477"/>
              <a:gd name="connsiteX17-3553" fmla="*/ 5378589 w 8979539"/>
              <a:gd name="connsiteY17-3554" fmla="*/ 1957068 h 3058477"/>
              <a:gd name="connsiteX18-3555" fmla="*/ 6182045 w 8979539"/>
              <a:gd name="connsiteY18-3556" fmla="*/ 2760524 h 3058477"/>
              <a:gd name="connsiteX19-3557" fmla="*/ 6985501 w 8979539"/>
              <a:gd name="connsiteY19-3558" fmla="*/ 1957068 h 3058477"/>
              <a:gd name="connsiteX20-3559" fmla="*/ 6922362 w 8979539"/>
              <a:gd name="connsiteY20-3560" fmla="*/ 1644327 h 3058477"/>
              <a:gd name="connsiteX21-3561" fmla="*/ 6858601 w 8979539"/>
              <a:gd name="connsiteY21-3562" fmla="*/ 1526857 h 3058477"/>
              <a:gd name="connsiteX22-3563" fmla="*/ 6862260 w 8979539"/>
              <a:gd name="connsiteY22-3564" fmla="*/ 1526857 h 3058477"/>
              <a:gd name="connsiteX23-3565" fmla="*/ 6799098 w 8979539"/>
              <a:gd name="connsiteY23-3566" fmla="*/ 1323381 h 3058477"/>
              <a:gd name="connsiteX24-3567" fmla="*/ 6776721 w 8979539"/>
              <a:gd name="connsiteY24-3568" fmla="*/ 1101409 h 3058477"/>
              <a:gd name="connsiteX25-3569" fmla="*/ 7878130 w 8979539"/>
              <a:gd name="connsiteY25-3570" fmla="*/ 0 h 3058477"/>
              <a:gd name="connsiteX26-3571" fmla="*/ 8979539 w 8979539"/>
              <a:gd name="connsiteY26-3572" fmla="*/ 1101409 h 3058477"/>
              <a:gd name="connsiteX27-3573" fmla="*/ 8892985 w 8979539"/>
              <a:gd name="connsiteY27-3574" fmla="*/ 1530127 h 3058477"/>
              <a:gd name="connsiteX28-3575" fmla="*/ 8892266 w 8979539"/>
              <a:gd name="connsiteY28-3576" fmla="*/ 1531620 h 3058477"/>
              <a:gd name="connsiteX29-3577" fmla="*/ 8554686 w 8979539"/>
              <a:gd name="connsiteY29-3578" fmla="*/ 1531620 h 3058477"/>
              <a:gd name="connsiteX30-3579" fmla="*/ 8618447 w 8979539"/>
              <a:gd name="connsiteY30-3580" fmla="*/ 1414150 h 3058477"/>
              <a:gd name="connsiteX31-3581" fmla="*/ 8681586 w 8979539"/>
              <a:gd name="connsiteY31-3582" fmla="*/ 1101409 h 3058477"/>
              <a:gd name="connsiteX32-3583" fmla="*/ 7878130 w 8979539"/>
              <a:gd name="connsiteY32-3584" fmla="*/ 297953 h 3058477"/>
              <a:gd name="connsiteX33-3585" fmla="*/ 7074674 w 8979539"/>
              <a:gd name="connsiteY33-3586" fmla="*/ 1101409 h 3058477"/>
              <a:gd name="connsiteX34-3587" fmla="*/ 7137814 w 8979539"/>
              <a:gd name="connsiteY34-3588" fmla="*/ 1414150 h 3058477"/>
              <a:gd name="connsiteX35-3589" fmla="*/ 7201574 w 8979539"/>
              <a:gd name="connsiteY35-3590" fmla="*/ 1531620 h 3058477"/>
              <a:gd name="connsiteX36-3591" fmla="*/ 7197915 w 8979539"/>
              <a:gd name="connsiteY36-3592" fmla="*/ 1531620 h 3058477"/>
              <a:gd name="connsiteX37-3593" fmla="*/ 7261077 w 8979539"/>
              <a:gd name="connsiteY37-3594" fmla="*/ 1735096 h 3058477"/>
              <a:gd name="connsiteX38-3595" fmla="*/ 7283454 w 8979539"/>
              <a:gd name="connsiteY38-3596" fmla="*/ 1957068 h 3058477"/>
              <a:gd name="connsiteX39-3597" fmla="*/ 6182045 w 8979539"/>
              <a:gd name="connsiteY39-3598" fmla="*/ 3058477 h 3058477"/>
              <a:gd name="connsiteX40-3599" fmla="*/ 5080636 w 8979539"/>
              <a:gd name="connsiteY40-3600" fmla="*/ 1957068 h 3058477"/>
              <a:gd name="connsiteX41-3601" fmla="*/ 5103012 w 8979539"/>
              <a:gd name="connsiteY41-3602" fmla="*/ 1735096 h 3058477"/>
              <a:gd name="connsiteX42-3603" fmla="*/ 5166175 w 8979539"/>
              <a:gd name="connsiteY42-3604" fmla="*/ 1531620 h 3058477"/>
              <a:gd name="connsiteX43-3605" fmla="*/ 5226277 w 8979539"/>
              <a:gd name="connsiteY43-3606" fmla="*/ 1414150 h 3058477"/>
              <a:gd name="connsiteX44-3607" fmla="*/ 5289416 w 8979539"/>
              <a:gd name="connsiteY44-3608" fmla="*/ 1101409 h 3058477"/>
              <a:gd name="connsiteX45-3609" fmla="*/ 4485960 w 8979539"/>
              <a:gd name="connsiteY45-3610" fmla="*/ 297953 h 3058477"/>
              <a:gd name="connsiteX46-3611" fmla="*/ 3682504 w 8979539"/>
              <a:gd name="connsiteY46-3612" fmla="*/ 1101409 h 3058477"/>
              <a:gd name="connsiteX47-3613" fmla="*/ 3745644 w 8979539"/>
              <a:gd name="connsiteY47-3614" fmla="*/ 1414150 h 3058477"/>
              <a:gd name="connsiteX48-3615" fmla="*/ 3806819 w 8979539"/>
              <a:gd name="connsiteY48-3616" fmla="*/ 1526857 h 3058477"/>
              <a:gd name="connsiteX49-3617" fmla="*/ 3808456 w 8979539"/>
              <a:gd name="connsiteY49-3618" fmla="*/ 1526857 h 3058477"/>
              <a:gd name="connsiteX50-3619" fmla="*/ 3809175 w 8979539"/>
              <a:gd name="connsiteY50-3620" fmla="*/ 1528350 h 3058477"/>
              <a:gd name="connsiteX51-3621" fmla="*/ 3895729 w 8979539"/>
              <a:gd name="connsiteY51-3622" fmla="*/ 1957068 h 3058477"/>
              <a:gd name="connsiteX52-3623" fmla="*/ 2794320 w 8979539"/>
              <a:gd name="connsiteY52-3624" fmla="*/ 3058477 h 3058477"/>
              <a:gd name="connsiteX53-3625" fmla="*/ 1692911 w 8979539"/>
              <a:gd name="connsiteY53-3626" fmla="*/ 1957068 h 3058477"/>
              <a:gd name="connsiteX54-3627" fmla="*/ 1715288 w 8979539"/>
              <a:gd name="connsiteY54-3628" fmla="*/ 1735096 h 3058477"/>
              <a:gd name="connsiteX55-3629" fmla="*/ 1781625 w 8979539"/>
              <a:gd name="connsiteY55-3630" fmla="*/ 1531620 h 3058477"/>
              <a:gd name="connsiteX56-3631" fmla="*/ 1841726 w 8979539"/>
              <a:gd name="connsiteY56-3632" fmla="*/ 1414150 h 3058477"/>
              <a:gd name="connsiteX57-3633" fmla="*/ 1904865 w 8979539"/>
              <a:gd name="connsiteY57-3634" fmla="*/ 1101409 h 3058477"/>
              <a:gd name="connsiteX58-3635" fmla="*/ 1101409 w 8979539"/>
              <a:gd name="connsiteY58-3636" fmla="*/ 297953 h 3058477"/>
              <a:gd name="connsiteX59-3637" fmla="*/ 297953 w 8979539"/>
              <a:gd name="connsiteY59-3638" fmla="*/ 1101409 h 3058477"/>
              <a:gd name="connsiteX60-3639" fmla="*/ 361093 w 8979539"/>
              <a:gd name="connsiteY60-3640" fmla="*/ 1414150 h 3058477"/>
              <a:gd name="connsiteX61-3641" fmla="*/ 424853 w 8979539"/>
              <a:gd name="connsiteY61-3642" fmla="*/ 1531620 h 3058477"/>
              <a:gd name="connsiteX62-3643" fmla="*/ 87274 w 8979539"/>
              <a:gd name="connsiteY62-3644" fmla="*/ 1531620 h 3058477"/>
              <a:gd name="connsiteX63-3645" fmla="*/ 86554 w 8979539"/>
              <a:gd name="connsiteY63-3646" fmla="*/ 1530127 h 3058477"/>
              <a:gd name="connsiteX64-3647" fmla="*/ 0 w 8979539"/>
              <a:gd name="connsiteY64-3648" fmla="*/ 1101409 h 3058477"/>
              <a:gd name="connsiteX65-3649" fmla="*/ 1101409 w 8979539"/>
              <a:gd name="connsiteY65-3650" fmla="*/ 0 h 3058477"/>
              <a:gd name="connsiteX0-3651" fmla="*/ 1101409 w 8979539"/>
              <a:gd name="connsiteY0-3652" fmla="*/ 0 h 3058477"/>
              <a:gd name="connsiteX1-3653" fmla="*/ 2202818 w 8979539"/>
              <a:gd name="connsiteY1-3654" fmla="*/ 1101409 h 3058477"/>
              <a:gd name="connsiteX2-3655" fmla="*/ 2180441 w 8979539"/>
              <a:gd name="connsiteY2-3656" fmla="*/ 1323381 h 3058477"/>
              <a:gd name="connsiteX3-3657" fmla="*/ 2117279 w 8979539"/>
              <a:gd name="connsiteY3-3658" fmla="*/ 1526857 h 3058477"/>
              <a:gd name="connsiteX4-3659" fmla="*/ 2054004 w 8979539"/>
              <a:gd name="connsiteY4-3660" fmla="*/ 1644327 h 3058477"/>
              <a:gd name="connsiteX5-3661" fmla="*/ 1990864 w 8979539"/>
              <a:gd name="connsiteY5-3662" fmla="*/ 1957068 h 3058477"/>
              <a:gd name="connsiteX6-3663" fmla="*/ 2794320 w 8979539"/>
              <a:gd name="connsiteY6-3664" fmla="*/ 2760524 h 3058477"/>
              <a:gd name="connsiteX7-3665" fmla="*/ 3597776 w 8979539"/>
              <a:gd name="connsiteY7-3666" fmla="*/ 1957068 h 3058477"/>
              <a:gd name="connsiteX8-3667" fmla="*/ 3534637 w 8979539"/>
              <a:gd name="connsiteY8-3668" fmla="*/ 1644327 h 3058477"/>
              <a:gd name="connsiteX9-3669" fmla="*/ 3473461 w 8979539"/>
              <a:gd name="connsiteY9-3670" fmla="*/ 1531620 h 3058477"/>
              <a:gd name="connsiteX10-3671" fmla="*/ 3471825 w 8979539"/>
              <a:gd name="connsiteY10-3672" fmla="*/ 1531620 h 3058477"/>
              <a:gd name="connsiteX11-3673" fmla="*/ 3471105 w 8979539"/>
              <a:gd name="connsiteY11-3674" fmla="*/ 1530127 h 3058477"/>
              <a:gd name="connsiteX12-3675" fmla="*/ 3384551 w 8979539"/>
              <a:gd name="connsiteY12-3676" fmla="*/ 1101409 h 3058477"/>
              <a:gd name="connsiteX13-3677" fmla="*/ 4485960 w 8979539"/>
              <a:gd name="connsiteY13-3678" fmla="*/ 0 h 3058477"/>
              <a:gd name="connsiteX14-3679" fmla="*/ 5587369 w 8979539"/>
              <a:gd name="connsiteY14-3680" fmla="*/ 1101409 h 3058477"/>
              <a:gd name="connsiteX15-3681" fmla="*/ 5564992 w 8979539"/>
              <a:gd name="connsiteY15-3682" fmla="*/ 1323381 h 3058477"/>
              <a:gd name="connsiteX16-3683" fmla="*/ 5441729 w 8979539"/>
              <a:gd name="connsiteY16-3684" fmla="*/ 1644327 h 3058477"/>
              <a:gd name="connsiteX17-3685" fmla="*/ 5378589 w 8979539"/>
              <a:gd name="connsiteY17-3686" fmla="*/ 1957068 h 3058477"/>
              <a:gd name="connsiteX18-3687" fmla="*/ 6182045 w 8979539"/>
              <a:gd name="connsiteY18-3688" fmla="*/ 2760524 h 3058477"/>
              <a:gd name="connsiteX19-3689" fmla="*/ 6985501 w 8979539"/>
              <a:gd name="connsiteY19-3690" fmla="*/ 1957068 h 3058477"/>
              <a:gd name="connsiteX20-3691" fmla="*/ 6922362 w 8979539"/>
              <a:gd name="connsiteY20-3692" fmla="*/ 1644327 h 3058477"/>
              <a:gd name="connsiteX21-3693" fmla="*/ 6858601 w 8979539"/>
              <a:gd name="connsiteY21-3694" fmla="*/ 1526857 h 3058477"/>
              <a:gd name="connsiteX22-3695" fmla="*/ 6862260 w 8979539"/>
              <a:gd name="connsiteY22-3696" fmla="*/ 1526857 h 3058477"/>
              <a:gd name="connsiteX23-3697" fmla="*/ 6799098 w 8979539"/>
              <a:gd name="connsiteY23-3698" fmla="*/ 1323381 h 3058477"/>
              <a:gd name="connsiteX24-3699" fmla="*/ 6776721 w 8979539"/>
              <a:gd name="connsiteY24-3700" fmla="*/ 1101409 h 3058477"/>
              <a:gd name="connsiteX25-3701" fmla="*/ 7878130 w 8979539"/>
              <a:gd name="connsiteY25-3702" fmla="*/ 0 h 3058477"/>
              <a:gd name="connsiteX26-3703" fmla="*/ 8979539 w 8979539"/>
              <a:gd name="connsiteY26-3704" fmla="*/ 1101409 h 3058477"/>
              <a:gd name="connsiteX27-3705" fmla="*/ 8892985 w 8979539"/>
              <a:gd name="connsiteY27-3706" fmla="*/ 1530127 h 3058477"/>
              <a:gd name="connsiteX28-3707" fmla="*/ 8892266 w 8979539"/>
              <a:gd name="connsiteY28-3708" fmla="*/ 1531620 h 3058477"/>
              <a:gd name="connsiteX29-3709" fmla="*/ 8554686 w 8979539"/>
              <a:gd name="connsiteY29-3710" fmla="*/ 1531620 h 3058477"/>
              <a:gd name="connsiteX30-3711" fmla="*/ 8618447 w 8979539"/>
              <a:gd name="connsiteY30-3712" fmla="*/ 1414150 h 3058477"/>
              <a:gd name="connsiteX31-3713" fmla="*/ 8681586 w 8979539"/>
              <a:gd name="connsiteY31-3714" fmla="*/ 1101409 h 3058477"/>
              <a:gd name="connsiteX32-3715" fmla="*/ 7878130 w 8979539"/>
              <a:gd name="connsiteY32-3716" fmla="*/ 297953 h 3058477"/>
              <a:gd name="connsiteX33-3717" fmla="*/ 7074674 w 8979539"/>
              <a:gd name="connsiteY33-3718" fmla="*/ 1101409 h 3058477"/>
              <a:gd name="connsiteX34-3719" fmla="*/ 7137814 w 8979539"/>
              <a:gd name="connsiteY34-3720" fmla="*/ 1414150 h 3058477"/>
              <a:gd name="connsiteX35-3721" fmla="*/ 7201574 w 8979539"/>
              <a:gd name="connsiteY35-3722" fmla="*/ 1531620 h 3058477"/>
              <a:gd name="connsiteX36-3723" fmla="*/ 7197915 w 8979539"/>
              <a:gd name="connsiteY36-3724" fmla="*/ 1531620 h 3058477"/>
              <a:gd name="connsiteX37-3725" fmla="*/ 7261077 w 8979539"/>
              <a:gd name="connsiteY37-3726" fmla="*/ 1735096 h 3058477"/>
              <a:gd name="connsiteX38-3727" fmla="*/ 7283454 w 8979539"/>
              <a:gd name="connsiteY38-3728" fmla="*/ 1957068 h 3058477"/>
              <a:gd name="connsiteX39-3729" fmla="*/ 6182045 w 8979539"/>
              <a:gd name="connsiteY39-3730" fmla="*/ 3058477 h 3058477"/>
              <a:gd name="connsiteX40-3731" fmla="*/ 5080636 w 8979539"/>
              <a:gd name="connsiteY40-3732" fmla="*/ 1957068 h 3058477"/>
              <a:gd name="connsiteX41-3733" fmla="*/ 5103012 w 8979539"/>
              <a:gd name="connsiteY41-3734" fmla="*/ 1735096 h 3058477"/>
              <a:gd name="connsiteX42-3735" fmla="*/ 5166175 w 8979539"/>
              <a:gd name="connsiteY42-3736" fmla="*/ 1531620 h 3058477"/>
              <a:gd name="connsiteX43-3737" fmla="*/ 5226277 w 8979539"/>
              <a:gd name="connsiteY43-3738" fmla="*/ 1414150 h 3058477"/>
              <a:gd name="connsiteX44-3739" fmla="*/ 5289416 w 8979539"/>
              <a:gd name="connsiteY44-3740" fmla="*/ 1101409 h 3058477"/>
              <a:gd name="connsiteX45-3741" fmla="*/ 4485960 w 8979539"/>
              <a:gd name="connsiteY45-3742" fmla="*/ 297953 h 3058477"/>
              <a:gd name="connsiteX46-3743" fmla="*/ 3682504 w 8979539"/>
              <a:gd name="connsiteY46-3744" fmla="*/ 1101409 h 3058477"/>
              <a:gd name="connsiteX47-3745" fmla="*/ 3745644 w 8979539"/>
              <a:gd name="connsiteY47-3746" fmla="*/ 1414150 h 3058477"/>
              <a:gd name="connsiteX48-3747" fmla="*/ 3806819 w 8979539"/>
              <a:gd name="connsiteY48-3748" fmla="*/ 1526857 h 3058477"/>
              <a:gd name="connsiteX49-3749" fmla="*/ 3808456 w 8979539"/>
              <a:gd name="connsiteY49-3750" fmla="*/ 1526857 h 3058477"/>
              <a:gd name="connsiteX50-3751" fmla="*/ 3809175 w 8979539"/>
              <a:gd name="connsiteY50-3752" fmla="*/ 1528350 h 3058477"/>
              <a:gd name="connsiteX51-3753" fmla="*/ 3895729 w 8979539"/>
              <a:gd name="connsiteY51-3754" fmla="*/ 1957068 h 3058477"/>
              <a:gd name="connsiteX52-3755" fmla="*/ 2794320 w 8979539"/>
              <a:gd name="connsiteY52-3756" fmla="*/ 3058477 h 3058477"/>
              <a:gd name="connsiteX53-3757" fmla="*/ 1692911 w 8979539"/>
              <a:gd name="connsiteY53-3758" fmla="*/ 1957068 h 3058477"/>
              <a:gd name="connsiteX54-3759" fmla="*/ 1715288 w 8979539"/>
              <a:gd name="connsiteY54-3760" fmla="*/ 1735096 h 3058477"/>
              <a:gd name="connsiteX55-3761" fmla="*/ 1781625 w 8979539"/>
              <a:gd name="connsiteY55-3762" fmla="*/ 1531620 h 3058477"/>
              <a:gd name="connsiteX56-3763" fmla="*/ 1841726 w 8979539"/>
              <a:gd name="connsiteY56-3764" fmla="*/ 1414150 h 3058477"/>
              <a:gd name="connsiteX57-3765" fmla="*/ 1904865 w 8979539"/>
              <a:gd name="connsiteY57-3766" fmla="*/ 1101409 h 3058477"/>
              <a:gd name="connsiteX58-3767" fmla="*/ 1101409 w 8979539"/>
              <a:gd name="connsiteY58-3768" fmla="*/ 297953 h 3058477"/>
              <a:gd name="connsiteX59-3769" fmla="*/ 297953 w 8979539"/>
              <a:gd name="connsiteY59-3770" fmla="*/ 1101409 h 3058477"/>
              <a:gd name="connsiteX60-3771" fmla="*/ 361093 w 8979539"/>
              <a:gd name="connsiteY60-3772" fmla="*/ 1414150 h 3058477"/>
              <a:gd name="connsiteX61-3773" fmla="*/ 424853 w 8979539"/>
              <a:gd name="connsiteY61-3774" fmla="*/ 1531620 h 3058477"/>
              <a:gd name="connsiteX62-3775" fmla="*/ 87274 w 8979539"/>
              <a:gd name="connsiteY62-3776" fmla="*/ 1531620 h 3058477"/>
              <a:gd name="connsiteX63-3777" fmla="*/ 86554 w 8979539"/>
              <a:gd name="connsiteY63-3778" fmla="*/ 1530127 h 3058477"/>
              <a:gd name="connsiteX64-3779" fmla="*/ 0 w 8979539"/>
              <a:gd name="connsiteY64-3780" fmla="*/ 1101409 h 3058477"/>
              <a:gd name="connsiteX65-3781" fmla="*/ 1101409 w 8979539"/>
              <a:gd name="connsiteY65-3782" fmla="*/ 0 h 3058477"/>
              <a:gd name="connsiteX0-3783" fmla="*/ 1101409 w 8979539"/>
              <a:gd name="connsiteY0-3784" fmla="*/ 0 h 3058477"/>
              <a:gd name="connsiteX1-3785" fmla="*/ 2202818 w 8979539"/>
              <a:gd name="connsiteY1-3786" fmla="*/ 1101409 h 3058477"/>
              <a:gd name="connsiteX2-3787" fmla="*/ 2180441 w 8979539"/>
              <a:gd name="connsiteY2-3788" fmla="*/ 1323381 h 3058477"/>
              <a:gd name="connsiteX3-3789" fmla="*/ 2117279 w 8979539"/>
              <a:gd name="connsiteY3-3790" fmla="*/ 1526857 h 3058477"/>
              <a:gd name="connsiteX4-3791" fmla="*/ 2054004 w 8979539"/>
              <a:gd name="connsiteY4-3792" fmla="*/ 1644327 h 3058477"/>
              <a:gd name="connsiteX5-3793" fmla="*/ 1990864 w 8979539"/>
              <a:gd name="connsiteY5-3794" fmla="*/ 1957068 h 3058477"/>
              <a:gd name="connsiteX6-3795" fmla="*/ 2794320 w 8979539"/>
              <a:gd name="connsiteY6-3796" fmla="*/ 2760524 h 3058477"/>
              <a:gd name="connsiteX7-3797" fmla="*/ 3597776 w 8979539"/>
              <a:gd name="connsiteY7-3798" fmla="*/ 1957068 h 3058477"/>
              <a:gd name="connsiteX8-3799" fmla="*/ 3534637 w 8979539"/>
              <a:gd name="connsiteY8-3800" fmla="*/ 1644327 h 3058477"/>
              <a:gd name="connsiteX9-3801" fmla="*/ 3473461 w 8979539"/>
              <a:gd name="connsiteY9-3802" fmla="*/ 1531620 h 3058477"/>
              <a:gd name="connsiteX10-3803" fmla="*/ 3471825 w 8979539"/>
              <a:gd name="connsiteY10-3804" fmla="*/ 1531620 h 3058477"/>
              <a:gd name="connsiteX11-3805" fmla="*/ 3471105 w 8979539"/>
              <a:gd name="connsiteY11-3806" fmla="*/ 1530127 h 3058477"/>
              <a:gd name="connsiteX12-3807" fmla="*/ 3384551 w 8979539"/>
              <a:gd name="connsiteY12-3808" fmla="*/ 1101409 h 3058477"/>
              <a:gd name="connsiteX13-3809" fmla="*/ 4485960 w 8979539"/>
              <a:gd name="connsiteY13-3810" fmla="*/ 0 h 3058477"/>
              <a:gd name="connsiteX14-3811" fmla="*/ 5587369 w 8979539"/>
              <a:gd name="connsiteY14-3812" fmla="*/ 1101409 h 3058477"/>
              <a:gd name="connsiteX15-3813" fmla="*/ 5564992 w 8979539"/>
              <a:gd name="connsiteY15-3814" fmla="*/ 1323381 h 3058477"/>
              <a:gd name="connsiteX16-3815" fmla="*/ 5441729 w 8979539"/>
              <a:gd name="connsiteY16-3816" fmla="*/ 1644327 h 3058477"/>
              <a:gd name="connsiteX17-3817" fmla="*/ 5378589 w 8979539"/>
              <a:gd name="connsiteY17-3818" fmla="*/ 1957068 h 3058477"/>
              <a:gd name="connsiteX18-3819" fmla="*/ 6182045 w 8979539"/>
              <a:gd name="connsiteY18-3820" fmla="*/ 2760524 h 3058477"/>
              <a:gd name="connsiteX19-3821" fmla="*/ 6985501 w 8979539"/>
              <a:gd name="connsiteY19-3822" fmla="*/ 1957068 h 3058477"/>
              <a:gd name="connsiteX20-3823" fmla="*/ 6922362 w 8979539"/>
              <a:gd name="connsiteY20-3824" fmla="*/ 1644327 h 3058477"/>
              <a:gd name="connsiteX21-3825" fmla="*/ 6858601 w 8979539"/>
              <a:gd name="connsiteY21-3826" fmla="*/ 1526857 h 3058477"/>
              <a:gd name="connsiteX22-3827" fmla="*/ 6862260 w 8979539"/>
              <a:gd name="connsiteY22-3828" fmla="*/ 1526857 h 3058477"/>
              <a:gd name="connsiteX23-3829" fmla="*/ 6799098 w 8979539"/>
              <a:gd name="connsiteY23-3830" fmla="*/ 1323381 h 3058477"/>
              <a:gd name="connsiteX24-3831" fmla="*/ 6776721 w 8979539"/>
              <a:gd name="connsiteY24-3832" fmla="*/ 1101409 h 3058477"/>
              <a:gd name="connsiteX25-3833" fmla="*/ 7878130 w 8979539"/>
              <a:gd name="connsiteY25-3834" fmla="*/ 0 h 3058477"/>
              <a:gd name="connsiteX26-3835" fmla="*/ 8979539 w 8979539"/>
              <a:gd name="connsiteY26-3836" fmla="*/ 1101409 h 3058477"/>
              <a:gd name="connsiteX27-3837" fmla="*/ 8892985 w 8979539"/>
              <a:gd name="connsiteY27-3838" fmla="*/ 1530127 h 3058477"/>
              <a:gd name="connsiteX28-3839" fmla="*/ 8892266 w 8979539"/>
              <a:gd name="connsiteY28-3840" fmla="*/ 1531620 h 3058477"/>
              <a:gd name="connsiteX29-3841" fmla="*/ 8554686 w 8979539"/>
              <a:gd name="connsiteY29-3842" fmla="*/ 1531620 h 3058477"/>
              <a:gd name="connsiteX30-3843" fmla="*/ 8618447 w 8979539"/>
              <a:gd name="connsiteY30-3844" fmla="*/ 1414150 h 3058477"/>
              <a:gd name="connsiteX31-3845" fmla="*/ 8681586 w 8979539"/>
              <a:gd name="connsiteY31-3846" fmla="*/ 1101409 h 3058477"/>
              <a:gd name="connsiteX32-3847" fmla="*/ 7878130 w 8979539"/>
              <a:gd name="connsiteY32-3848" fmla="*/ 297953 h 3058477"/>
              <a:gd name="connsiteX33-3849" fmla="*/ 7074674 w 8979539"/>
              <a:gd name="connsiteY33-3850" fmla="*/ 1101409 h 3058477"/>
              <a:gd name="connsiteX34-3851" fmla="*/ 7137814 w 8979539"/>
              <a:gd name="connsiteY34-3852" fmla="*/ 1414150 h 3058477"/>
              <a:gd name="connsiteX35-3853" fmla="*/ 7201574 w 8979539"/>
              <a:gd name="connsiteY35-3854" fmla="*/ 1531620 h 3058477"/>
              <a:gd name="connsiteX36-3855" fmla="*/ 7261077 w 8979539"/>
              <a:gd name="connsiteY36-3856" fmla="*/ 1735096 h 3058477"/>
              <a:gd name="connsiteX37-3857" fmla="*/ 7283454 w 8979539"/>
              <a:gd name="connsiteY37-3858" fmla="*/ 1957068 h 3058477"/>
              <a:gd name="connsiteX38-3859" fmla="*/ 6182045 w 8979539"/>
              <a:gd name="connsiteY38-3860" fmla="*/ 3058477 h 3058477"/>
              <a:gd name="connsiteX39-3861" fmla="*/ 5080636 w 8979539"/>
              <a:gd name="connsiteY39-3862" fmla="*/ 1957068 h 3058477"/>
              <a:gd name="connsiteX40-3863" fmla="*/ 5103012 w 8979539"/>
              <a:gd name="connsiteY40-3864" fmla="*/ 1735096 h 3058477"/>
              <a:gd name="connsiteX41-3865" fmla="*/ 5166175 w 8979539"/>
              <a:gd name="connsiteY41-3866" fmla="*/ 1531620 h 3058477"/>
              <a:gd name="connsiteX42-3867" fmla="*/ 5226277 w 8979539"/>
              <a:gd name="connsiteY42-3868" fmla="*/ 1414150 h 3058477"/>
              <a:gd name="connsiteX43-3869" fmla="*/ 5289416 w 8979539"/>
              <a:gd name="connsiteY43-3870" fmla="*/ 1101409 h 3058477"/>
              <a:gd name="connsiteX44-3871" fmla="*/ 4485960 w 8979539"/>
              <a:gd name="connsiteY44-3872" fmla="*/ 297953 h 3058477"/>
              <a:gd name="connsiteX45-3873" fmla="*/ 3682504 w 8979539"/>
              <a:gd name="connsiteY45-3874" fmla="*/ 1101409 h 3058477"/>
              <a:gd name="connsiteX46-3875" fmla="*/ 3745644 w 8979539"/>
              <a:gd name="connsiteY46-3876" fmla="*/ 1414150 h 3058477"/>
              <a:gd name="connsiteX47-3877" fmla="*/ 3806819 w 8979539"/>
              <a:gd name="connsiteY47-3878" fmla="*/ 1526857 h 3058477"/>
              <a:gd name="connsiteX48-3879" fmla="*/ 3808456 w 8979539"/>
              <a:gd name="connsiteY48-3880" fmla="*/ 1526857 h 3058477"/>
              <a:gd name="connsiteX49-3881" fmla="*/ 3809175 w 8979539"/>
              <a:gd name="connsiteY49-3882" fmla="*/ 1528350 h 3058477"/>
              <a:gd name="connsiteX50-3883" fmla="*/ 3895729 w 8979539"/>
              <a:gd name="connsiteY50-3884" fmla="*/ 1957068 h 3058477"/>
              <a:gd name="connsiteX51-3885" fmla="*/ 2794320 w 8979539"/>
              <a:gd name="connsiteY51-3886" fmla="*/ 3058477 h 3058477"/>
              <a:gd name="connsiteX52-3887" fmla="*/ 1692911 w 8979539"/>
              <a:gd name="connsiteY52-3888" fmla="*/ 1957068 h 3058477"/>
              <a:gd name="connsiteX53-3889" fmla="*/ 1715288 w 8979539"/>
              <a:gd name="connsiteY53-3890" fmla="*/ 1735096 h 3058477"/>
              <a:gd name="connsiteX54-3891" fmla="*/ 1781625 w 8979539"/>
              <a:gd name="connsiteY54-3892" fmla="*/ 1531620 h 3058477"/>
              <a:gd name="connsiteX55-3893" fmla="*/ 1841726 w 8979539"/>
              <a:gd name="connsiteY55-3894" fmla="*/ 1414150 h 3058477"/>
              <a:gd name="connsiteX56-3895" fmla="*/ 1904865 w 8979539"/>
              <a:gd name="connsiteY56-3896" fmla="*/ 1101409 h 3058477"/>
              <a:gd name="connsiteX57-3897" fmla="*/ 1101409 w 8979539"/>
              <a:gd name="connsiteY57-3898" fmla="*/ 297953 h 3058477"/>
              <a:gd name="connsiteX58-3899" fmla="*/ 297953 w 8979539"/>
              <a:gd name="connsiteY58-3900" fmla="*/ 1101409 h 3058477"/>
              <a:gd name="connsiteX59-3901" fmla="*/ 361093 w 8979539"/>
              <a:gd name="connsiteY59-3902" fmla="*/ 1414150 h 3058477"/>
              <a:gd name="connsiteX60-3903" fmla="*/ 424853 w 8979539"/>
              <a:gd name="connsiteY60-3904" fmla="*/ 1531620 h 3058477"/>
              <a:gd name="connsiteX61-3905" fmla="*/ 87274 w 8979539"/>
              <a:gd name="connsiteY61-3906" fmla="*/ 1531620 h 3058477"/>
              <a:gd name="connsiteX62-3907" fmla="*/ 86554 w 8979539"/>
              <a:gd name="connsiteY62-3908" fmla="*/ 1530127 h 3058477"/>
              <a:gd name="connsiteX63-3909" fmla="*/ 0 w 8979539"/>
              <a:gd name="connsiteY63-3910" fmla="*/ 1101409 h 3058477"/>
              <a:gd name="connsiteX64-3911" fmla="*/ 1101409 w 8979539"/>
              <a:gd name="connsiteY64-3912" fmla="*/ 0 h 3058477"/>
              <a:gd name="connsiteX0-3913" fmla="*/ 1101409 w 8979539"/>
              <a:gd name="connsiteY0-3914" fmla="*/ 0 h 3058477"/>
              <a:gd name="connsiteX1-3915" fmla="*/ 2202818 w 8979539"/>
              <a:gd name="connsiteY1-3916" fmla="*/ 1101409 h 3058477"/>
              <a:gd name="connsiteX2-3917" fmla="*/ 2180441 w 8979539"/>
              <a:gd name="connsiteY2-3918" fmla="*/ 1323381 h 3058477"/>
              <a:gd name="connsiteX3-3919" fmla="*/ 2117279 w 8979539"/>
              <a:gd name="connsiteY3-3920" fmla="*/ 1526857 h 3058477"/>
              <a:gd name="connsiteX4-3921" fmla="*/ 2054004 w 8979539"/>
              <a:gd name="connsiteY4-3922" fmla="*/ 1644327 h 3058477"/>
              <a:gd name="connsiteX5-3923" fmla="*/ 1990864 w 8979539"/>
              <a:gd name="connsiteY5-3924" fmla="*/ 1957068 h 3058477"/>
              <a:gd name="connsiteX6-3925" fmla="*/ 2794320 w 8979539"/>
              <a:gd name="connsiteY6-3926" fmla="*/ 2760524 h 3058477"/>
              <a:gd name="connsiteX7-3927" fmla="*/ 3597776 w 8979539"/>
              <a:gd name="connsiteY7-3928" fmla="*/ 1957068 h 3058477"/>
              <a:gd name="connsiteX8-3929" fmla="*/ 3534637 w 8979539"/>
              <a:gd name="connsiteY8-3930" fmla="*/ 1644327 h 3058477"/>
              <a:gd name="connsiteX9-3931" fmla="*/ 3473461 w 8979539"/>
              <a:gd name="connsiteY9-3932" fmla="*/ 1531620 h 3058477"/>
              <a:gd name="connsiteX10-3933" fmla="*/ 3471825 w 8979539"/>
              <a:gd name="connsiteY10-3934" fmla="*/ 1531620 h 3058477"/>
              <a:gd name="connsiteX11-3935" fmla="*/ 3471105 w 8979539"/>
              <a:gd name="connsiteY11-3936" fmla="*/ 1530127 h 3058477"/>
              <a:gd name="connsiteX12-3937" fmla="*/ 3384551 w 8979539"/>
              <a:gd name="connsiteY12-3938" fmla="*/ 1101409 h 3058477"/>
              <a:gd name="connsiteX13-3939" fmla="*/ 4485960 w 8979539"/>
              <a:gd name="connsiteY13-3940" fmla="*/ 0 h 3058477"/>
              <a:gd name="connsiteX14-3941" fmla="*/ 5587369 w 8979539"/>
              <a:gd name="connsiteY14-3942" fmla="*/ 1101409 h 3058477"/>
              <a:gd name="connsiteX15-3943" fmla="*/ 5564992 w 8979539"/>
              <a:gd name="connsiteY15-3944" fmla="*/ 1323381 h 3058477"/>
              <a:gd name="connsiteX16-3945" fmla="*/ 5441729 w 8979539"/>
              <a:gd name="connsiteY16-3946" fmla="*/ 1644327 h 3058477"/>
              <a:gd name="connsiteX17-3947" fmla="*/ 5378589 w 8979539"/>
              <a:gd name="connsiteY17-3948" fmla="*/ 1957068 h 3058477"/>
              <a:gd name="connsiteX18-3949" fmla="*/ 6182045 w 8979539"/>
              <a:gd name="connsiteY18-3950" fmla="*/ 2760524 h 3058477"/>
              <a:gd name="connsiteX19-3951" fmla="*/ 6985501 w 8979539"/>
              <a:gd name="connsiteY19-3952" fmla="*/ 1957068 h 3058477"/>
              <a:gd name="connsiteX20-3953" fmla="*/ 6922362 w 8979539"/>
              <a:gd name="connsiteY20-3954" fmla="*/ 1644327 h 3058477"/>
              <a:gd name="connsiteX21-3955" fmla="*/ 6858601 w 8979539"/>
              <a:gd name="connsiteY21-3956" fmla="*/ 1526857 h 3058477"/>
              <a:gd name="connsiteX22-3957" fmla="*/ 6862260 w 8979539"/>
              <a:gd name="connsiteY22-3958" fmla="*/ 1526857 h 3058477"/>
              <a:gd name="connsiteX23-3959" fmla="*/ 6799098 w 8979539"/>
              <a:gd name="connsiteY23-3960" fmla="*/ 1323381 h 3058477"/>
              <a:gd name="connsiteX24-3961" fmla="*/ 6776721 w 8979539"/>
              <a:gd name="connsiteY24-3962" fmla="*/ 1101409 h 3058477"/>
              <a:gd name="connsiteX25-3963" fmla="*/ 7878130 w 8979539"/>
              <a:gd name="connsiteY25-3964" fmla="*/ 0 h 3058477"/>
              <a:gd name="connsiteX26-3965" fmla="*/ 8979539 w 8979539"/>
              <a:gd name="connsiteY26-3966" fmla="*/ 1101409 h 3058477"/>
              <a:gd name="connsiteX27-3967" fmla="*/ 8892985 w 8979539"/>
              <a:gd name="connsiteY27-3968" fmla="*/ 1530127 h 3058477"/>
              <a:gd name="connsiteX28-3969" fmla="*/ 8892266 w 8979539"/>
              <a:gd name="connsiteY28-3970" fmla="*/ 1531620 h 3058477"/>
              <a:gd name="connsiteX29-3971" fmla="*/ 8554686 w 8979539"/>
              <a:gd name="connsiteY29-3972" fmla="*/ 1531620 h 3058477"/>
              <a:gd name="connsiteX30-3973" fmla="*/ 8618447 w 8979539"/>
              <a:gd name="connsiteY30-3974" fmla="*/ 1414150 h 3058477"/>
              <a:gd name="connsiteX31-3975" fmla="*/ 8681586 w 8979539"/>
              <a:gd name="connsiteY31-3976" fmla="*/ 1101409 h 3058477"/>
              <a:gd name="connsiteX32-3977" fmla="*/ 7878130 w 8979539"/>
              <a:gd name="connsiteY32-3978" fmla="*/ 297953 h 3058477"/>
              <a:gd name="connsiteX33-3979" fmla="*/ 7074674 w 8979539"/>
              <a:gd name="connsiteY33-3980" fmla="*/ 1101409 h 3058477"/>
              <a:gd name="connsiteX34-3981" fmla="*/ 7137814 w 8979539"/>
              <a:gd name="connsiteY34-3982" fmla="*/ 1414150 h 3058477"/>
              <a:gd name="connsiteX35-3983" fmla="*/ 7192049 w 8979539"/>
              <a:gd name="connsiteY35-3984" fmla="*/ 1531620 h 3058477"/>
              <a:gd name="connsiteX36-3985" fmla="*/ 7261077 w 8979539"/>
              <a:gd name="connsiteY36-3986" fmla="*/ 1735096 h 3058477"/>
              <a:gd name="connsiteX37-3987" fmla="*/ 7283454 w 8979539"/>
              <a:gd name="connsiteY37-3988" fmla="*/ 1957068 h 3058477"/>
              <a:gd name="connsiteX38-3989" fmla="*/ 6182045 w 8979539"/>
              <a:gd name="connsiteY38-3990" fmla="*/ 3058477 h 3058477"/>
              <a:gd name="connsiteX39-3991" fmla="*/ 5080636 w 8979539"/>
              <a:gd name="connsiteY39-3992" fmla="*/ 1957068 h 3058477"/>
              <a:gd name="connsiteX40-3993" fmla="*/ 5103012 w 8979539"/>
              <a:gd name="connsiteY40-3994" fmla="*/ 1735096 h 3058477"/>
              <a:gd name="connsiteX41-3995" fmla="*/ 5166175 w 8979539"/>
              <a:gd name="connsiteY41-3996" fmla="*/ 1531620 h 3058477"/>
              <a:gd name="connsiteX42-3997" fmla="*/ 5226277 w 8979539"/>
              <a:gd name="connsiteY42-3998" fmla="*/ 1414150 h 3058477"/>
              <a:gd name="connsiteX43-3999" fmla="*/ 5289416 w 8979539"/>
              <a:gd name="connsiteY43-4000" fmla="*/ 1101409 h 3058477"/>
              <a:gd name="connsiteX44-4001" fmla="*/ 4485960 w 8979539"/>
              <a:gd name="connsiteY44-4002" fmla="*/ 297953 h 3058477"/>
              <a:gd name="connsiteX45-4003" fmla="*/ 3682504 w 8979539"/>
              <a:gd name="connsiteY45-4004" fmla="*/ 1101409 h 3058477"/>
              <a:gd name="connsiteX46-4005" fmla="*/ 3745644 w 8979539"/>
              <a:gd name="connsiteY46-4006" fmla="*/ 1414150 h 3058477"/>
              <a:gd name="connsiteX47-4007" fmla="*/ 3806819 w 8979539"/>
              <a:gd name="connsiteY47-4008" fmla="*/ 1526857 h 3058477"/>
              <a:gd name="connsiteX48-4009" fmla="*/ 3808456 w 8979539"/>
              <a:gd name="connsiteY48-4010" fmla="*/ 1526857 h 3058477"/>
              <a:gd name="connsiteX49-4011" fmla="*/ 3809175 w 8979539"/>
              <a:gd name="connsiteY49-4012" fmla="*/ 1528350 h 3058477"/>
              <a:gd name="connsiteX50-4013" fmla="*/ 3895729 w 8979539"/>
              <a:gd name="connsiteY50-4014" fmla="*/ 1957068 h 3058477"/>
              <a:gd name="connsiteX51-4015" fmla="*/ 2794320 w 8979539"/>
              <a:gd name="connsiteY51-4016" fmla="*/ 3058477 h 3058477"/>
              <a:gd name="connsiteX52-4017" fmla="*/ 1692911 w 8979539"/>
              <a:gd name="connsiteY52-4018" fmla="*/ 1957068 h 3058477"/>
              <a:gd name="connsiteX53-4019" fmla="*/ 1715288 w 8979539"/>
              <a:gd name="connsiteY53-4020" fmla="*/ 1735096 h 3058477"/>
              <a:gd name="connsiteX54-4021" fmla="*/ 1781625 w 8979539"/>
              <a:gd name="connsiteY54-4022" fmla="*/ 1531620 h 3058477"/>
              <a:gd name="connsiteX55-4023" fmla="*/ 1841726 w 8979539"/>
              <a:gd name="connsiteY55-4024" fmla="*/ 1414150 h 3058477"/>
              <a:gd name="connsiteX56-4025" fmla="*/ 1904865 w 8979539"/>
              <a:gd name="connsiteY56-4026" fmla="*/ 1101409 h 3058477"/>
              <a:gd name="connsiteX57-4027" fmla="*/ 1101409 w 8979539"/>
              <a:gd name="connsiteY57-4028" fmla="*/ 297953 h 3058477"/>
              <a:gd name="connsiteX58-4029" fmla="*/ 297953 w 8979539"/>
              <a:gd name="connsiteY58-4030" fmla="*/ 1101409 h 3058477"/>
              <a:gd name="connsiteX59-4031" fmla="*/ 361093 w 8979539"/>
              <a:gd name="connsiteY59-4032" fmla="*/ 1414150 h 3058477"/>
              <a:gd name="connsiteX60-4033" fmla="*/ 424853 w 8979539"/>
              <a:gd name="connsiteY60-4034" fmla="*/ 1531620 h 3058477"/>
              <a:gd name="connsiteX61-4035" fmla="*/ 87274 w 8979539"/>
              <a:gd name="connsiteY61-4036" fmla="*/ 1531620 h 3058477"/>
              <a:gd name="connsiteX62-4037" fmla="*/ 86554 w 8979539"/>
              <a:gd name="connsiteY62-4038" fmla="*/ 1530127 h 3058477"/>
              <a:gd name="connsiteX63-4039" fmla="*/ 0 w 8979539"/>
              <a:gd name="connsiteY63-4040" fmla="*/ 1101409 h 3058477"/>
              <a:gd name="connsiteX64-4041" fmla="*/ 1101409 w 8979539"/>
              <a:gd name="connsiteY64-4042" fmla="*/ 0 h 3058477"/>
              <a:gd name="connsiteX0-4043" fmla="*/ 1101409 w 8979539"/>
              <a:gd name="connsiteY0-4044" fmla="*/ 0 h 3058477"/>
              <a:gd name="connsiteX1-4045" fmla="*/ 2202818 w 8979539"/>
              <a:gd name="connsiteY1-4046" fmla="*/ 1101409 h 3058477"/>
              <a:gd name="connsiteX2-4047" fmla="*/ 2180441 w 8979539"/>
              <a:gd name="connsiteY2-4048" fmla="*/ 1323381 h 3058477"/>
              <a:gd name="connsiteX3-4049" fmla="*/ 2117279 w 8979539"/>
              <a:gd name="connsiteY3-4050" fmla="*/ 1526857 h 3058477"/>
              <a:gd name="connsiteX4-4051" fmla="*/ 2054004 w 8979539"/>
              <a:gd name="connsiteY4-4052" fmla="*/ 1644327 h 3058477"/>
              <a:gd name="connsiteX5-4053" fmla="*/ 1990864 w 8979539"/>
              <a:gd name="connsiteY5-4054" fmla="*/ 1957068 h 3058477"/>
              <a:gd name="connsiteX6-4055" fmla="*/ 2794320 w 8979539"/>
              <a:gd name="connsiteY6-4056" fmla="*/ 2760524 h 3058477"/>
              <a:gd name="connsiteX7-4057" fmla="*/ 3597776 w 8979539"/>
              <a:gd name="connsiteY7-4058" fmla="*/ 1957068 h 3058477"/>
              <a:gd name="connsiteX8-4059" fmla="*/ 3534637 w 8979539"/>
              <a:gd name="connsiteY8-4060" fmla="*/ 1644327 h 3058477"/>
              <a:gd name="connsiteX9-4061" fmla="*/ 3473461 w 8979539"/>
              <a:gd name="connsiteY9-4062" fmla="*/ 1531620 h 3058477"/>
              <a:gd name="connsiteX10-4063" fmla="*/ 3471825 w 8979539"/>
              <a:gd name="connsiteY10-4064" fmla="*/ 1531620 h 3058477"/>
              <a:gd name="connsiteX11-4065" fmla="*/ 3471105 w 8979539"/>
              <a:gd name="connsiteY11-4066" fmla="*/ 1530127 h 3058477"/>
              <a:gd name="connsiteX12-4067" fmla="*/ 3384551 w 8979539"/>
              <a:gd name="connsiteY12-4068" fmla="*/ 1101409 h 3058477"/>
              <a:gd name="connsiteX13-4069" fmla="*/ 4485960 w 8979539"/>
              <a:gd name="connsiteY13-4070" fmla="*/ 0 h 3058477"/>
              <a:gd name="connsiteX14-4071" fmla="*/ 5587369 w 8979539"/>
              <a:gd name="connsiteY14-4072" fmla="*/ 1101409 h 3058477"/>
              <a:gd name="connsiteX15-4073" fmla="*/ 5564992 w 8979539"/>
              <a:gd name="connsiteY15-4074" fmla="*/ 1323381 h 3058477"/>
              <a:gd name="connsiteX16-4075" fmla="*/ 5441729 w 8979539"/>
              <a:gd name="connsiteY16-4076" fmla="*/ 1644327 h 3058477"/>
              <a:gd name="connsiteX17-4077" fmla="*/ 5378589 w 8979539"/>
              <a:gd name="connsiteY17-4078" fmla="*/ 1957068 h 3058477"/>
              <a:gd name="connsiteX18-4079" fmla="*/ 6182045 w 8979539"/>
              <a:gd name="connsiteY18-4080" fmla="*/ 2760524 h 3058477"/>
              <a:gd name="connsiteX19-4081" fmla="*/ 6985501 w 8979539"/>
              <a:gd name="connsiteY19-4082" fmla="*/ 1957068 h 3058477"/>
              <a:gd name="connsiteX20-4083" fmla="*/ 6922362 w 8979539"/>
              <a:gd name="connsiteY20-4084" fmla="*/ 1644327 h 3058477"/>
              <a:gd name="connsiteX21-4085" fmla="*/ 6858601 w 8979539"/>
              <a:gd name="connsiteY21-4086" fmla="*/ 1526857 h 3058477"/>
              <a:gd name="connsiteX22-4087" fmla="*/ 6862260 w 8979539"/>
              <a:gd name="connsiteY22-4088" fmla="*/ 1526857 h 3058477"/>
              <a:gd name="connsiteX23-4089" fmla="*/ 6799098 w 8979539"/>
              <a:gd name="connsiteY23-4090" fmla="*/ 1323381 h 3058477"/>
              <a:gd name="connsiteX24-4091" fmla="*/ 6776721 w 8979539"/>
              <a:gd name="connsiteY24-4092" fmla="*/ 1101409 h 3058477"/>
              <a:gd name="connsiteX25-4093" fmla="*/ 7878130 w 8979539"/>
              <a:gd name="connsiteY25-4094" fmla="*/ 0 h 3058477"/>
              <a:gd name="connsiteX26-4095" fmla="*/ 8979539 w 8979539"/>
              <a:gd name="connsiteY26-4096" fmla="*/ 1101409 h 3058477"/>
              <a:gd name="connsiteX27-4097" fmla="*/ 8892985 w 8979539"/>
              <a:gd name="connsiteY27-4098" fmla="*/ 1530127 h 3058477"/>
              <a:gd name="connsiteX28-4099" fmla="*/ 8892266 w 8979539"/>
              <a:gd name="connsiteY28-4100" fmla="*/ 1531620 h 3058477"/>
              <a:gd name="connsiteX29-4101" fmla="*/ 8554686 w 8979539"/>
              <a:gd name="connsiteY29-4102" fmla="*/ 1531620 h 3058477"/>
              <a:gd name="connsiteX30-4103" fmla="*/ 8618447 w 8979539"/>
              <a:gd name="connsiteY30-4104" fmla="*/ 1414150 h 3058477"/>
              <a:gd name="connsiteX31-4105" fmla="*/ 8681586 w 8979539"/>
              <a:gd name="connsiteY31-4106" fmla="*/ 1101409 h 3058477"/>
              <a:gd name="connsiteX32-4107" fmla="*/ 7878130 w 8979539"/>
              <a:gd name="connsiteY32-4108" fmla="*/ 297953 h 3058477"/>
              <a:gd name="connsiteX33-4109" fmla="*/ 7074674 w 8979539"/>
              <a:gd name="connsiteY33-4110" fmla="*/ 1101409 h 3058477"/>
              <a:gd name="connsiteX34-4111" fmla="*/ 7137814 w 8979539"/>
              <a:gd name="connsiteY34-4112" fmla="*/ 1414150 h 3058477"/>
              <a:gd name="connsiteX35-4113" fmla="*/ 7192049 w 8979539"/>
              <a:gd name="connsiteY35-4114" fmla="*/ 1531620 h 3058477"/>
              <a:gd name="connsiteX36-4115" fmla="*/ 7261077 w 8979539"/>
              <a:gd name="connsiteY36-4116" fmla="*/ 1735096 h 3058477"/>
              <a:gd name="connsiteX37-4117" fmla="*/ 7283454 w 8979539"/>
              <a:gd name="connsiteY37-4118" fmla="*/ 1957068 h 3058477"/>
              <a:gd name="connsiteX38-4119" fmla="*/ 6182045 w 8979539"/>
              <a:gd name="connsiteY38-4120" fmla="*/ 3058477 h 3058477"/>
              <a:gd name="connsiteX39-4121" fmla="*/ 5080636 w 8979539"/>
              <a:gd name="connsiteY39-4122" fmla="*/ 1957068 h 3058477"/>
              <a:gd name="connsiteX40-4123" fmla="*/ 5103012 w 8979539"/>
              <a:gd name="connsiteY40-4124" fmla="*/ 1735096 h 3058477"/>
              <a:gd name="connsiteX41-4125" fmla="*/ 5166175 w 8979539"/>
              <a:gd name="connsiteY41-4126" fmla="*/ 1531620 h 3058477"/>
              <a:gd name="connsiteX42-4127" fmla="*/ 5226277 w 8979539"/>
              <a:gd name="connsiteY42-4128" fmla="*/ 1414150 h 3058477"/>
              <a:gd name="connsiteX43-4129" fmla="*/ 5289416 w 8979539"/>
              <a:gd name="connsiteY43-4130" fmla="*/ 1101409 h 3058477"/>
              <a:gd name="connsiteX44-4131" fmla="*/ 4485960 w 8979539"/>
              <a:gd name="connsiteY44-4132" fmla="*/ 297953 h 3058477"/>
              <a:gd name="connsiteX45-4133" fmla="*/ 3682504 w 8979539"/>
              <a:gd name="connsiteY45-4134" fmla="*/ 1101409 h 3058477"/>
              <a:gd name="connsiteX46-4135" fmla="*/ 3745644 w 8979539"/>
              <a:gd name="connsiteY46-4136" fmla="*/ 1414150 h 3058477"/>
              <a:gd name="connsiteX47-4137" fmla="*/ 3806819 w 8979539"/>
              <a:gd name="connsiteY47-4138" fmla="*/ 1526857 h 3058477"/>
              <a:gd name="connsiteX48-4139" fmla="*/ 3808456 w 8979539"/>
              <a:gd name="connsiteY48-4140" fmla="*/ 1526857 h 3058477"/>
              <a:gd name="connsiteX49-4141" fmla="*/ 3809175 w 8979539"/>
              <a:gd name="connsiteY49-4142" fmla="*/ 1528350 h 3058477"/>
              <a:gd name="connsiteX50-4143" fmla="*/ 3895729 w 8979539"/>
              <a:gd name="connsiteY50-4144" fmla="*/ 1957068 h 3058477"/>
              <a:gd name="connsiteX51-4145" fmla="*/ 2794320 w 8979539"/>
              <a:gd name="connsiteY51-4146" fmla="*/ 3058477 h 3058477"/>
              <a:gd name="connsiteX52-4147" fmla="*/ 1692911 w 8979539"/>
              <a:gd name="connsiteY52-4148" fmla="*/ 1957068 h 3058477"/>
              <a:gd name="connsiteX53-4149" fmla="*/ 1715288 w 8979539"/>
              <a:gd name="connsiteY53-4150" fmla="*/ 1735096 h 3058477"/>
              <a:gd name="connsiteX54-4151" fmla="*/ 1781625 w 8979539"/>
              <a:gd name="connsiteY54-4152" fmla="*/ 1531620 h 3058477"/>
              <a:gd name="connsiteX55-4153" fmla="*/ 1841726 w 8979539"/>
              <a:gd name="connsiteY55-4154" fmla="*/ 1414150 h 3058477"/>
              <a:gd name="connsiteX56-4155" fmla="*/ 1904865 w 8979539"/>
              <a:gd name="connsiteY56-4156" fmla="*/ 1101409 h 3058477"/>
              <a:gd name="connsiteX57-4157" fmla="*/ 1101409 w 8979539"/>
              <a:gd name="connsiteY57-4158" fmla="*/ 297953 h 3058477"/>
              <a:gd name="connsiteX58-4159" fmla="*/ 297953 w 8979539"/>
              <a:gd name="connsiteY58-4160" fmla="*/ 1101409 h 3058477"/>
              <a:gd name="connsiteX59-4161" fmla="*/ 361093 w 8979539"/>
              <a:gd name="connsiteY59-4162" fmla="*/ 1414150 h 3058477"/>
              <a:gd name="connsiteX60-4163" fmla="*/ 424853 w 8979539"/>
              <a:gd name="connsiteY60-4164" fmla="*/ 1531620 h 3058477"/>
              <a:gd name="connsiteX61-4165" fmla="*/ 87274 w 8979539"/>
              <a:gd name="connsiteY61-4166" fmla="*/ 1531620 h 3058477"/>
              <a:gd name="connsiteX62-4167" fmla="*/ 86554 w 8979539"/>
              <a:gd name="connsiteY62-4168" fmla="*/ 1530127 h 3058477"/>
              <a:gd name="connsiteX63-4169" fmla="*/ 0 w 8979539"/>
              <a:gd name="connsiteY63-4170" fmla="*/ 1101409 h 3058477"/>
              <a:gd name="connsiteX64-4171" fmla="*/ 1101409 w 8979539"/>
              <a:gd name="connsiteY64-4172" fmla="*/ 0 h 3058477"/>
              <a:gd name="connsiteX0-4173" fmla="*/ 1101409 w 8979539"/>
              <a:gd name="connsiteY0-4174" fmla="*/ 0 h 3058477"/>
              <a:gd name="connsiteX1-4175" fmla="*/ 2202818 w 8979539"/>
              <a:gd name="connsiteY1-4176" fmla="*/ 1101409 h 3058477"/>
              <a:gd name="connsiteX2-4177" fmla="*/ 2180441 w 8979539"/>
              <a:gd name="connsiteY2-4178" fmla="*/ 1323381 h 3058477"/>
              <a:gd name="connsiteX3-4179" fmla="*/ 2117279 w 8979539"/>
              <a:gd name="connsiteY3-4180" fmla="*/ 1526857 h 3058477"/>
              <a:gd name="connsiteX4-4181" fmla="*/ 2054004 w 8979539"/>
              <a:gd name="connsiteY4-4182" fmla="*/ 1644327 h 3058477"/>
              <a:gd name="connsiteX5-4183" fmla="*/ 1990864 w 8979539"/>
              <a:gd name="connsiteY5-4184" fmla="*/ 1957068 h 3058477"/>
              <a:gd name="connsiteX6-4185" fmla="*/ 2794320 w 8979539"/>
              <a:gd name="connsiteY6-4186" fmla="*/ 2760524 h 3058477"/>
              <a:gd name="connsiteX7-4187" fmla="*/ 3597776 w 8979539"/>
              <a:gd name="connsiteY7-4188" fmla="*/ 1957068 h 3058477"/>
              <a:gd name="connsiteX8-4189" fmla="*/ 3534637 w 8979539"/>
              <a:gd name="connsiteY8-4190" fmla="*/ 1644327 h 3058477"/>
              <a:gd name="connsiteX9-4191" fmla="*/ 3473461 w 8979539"/>
              <a:gd name="connsiteY9-4192" fmla="*/ 1531620 h 3058477"/>
              <a:gd name="connsiteX10-4193" fmla="*/ 3471825 w 8979539"/>
              <a:gd name="connsiteY10-4194" fmla="*/ 1531620 h 3058477"/>
              <a:gd name="connsiteX11-4195" fmla="*/ 3471105 w 8979539"/>
              <a:gd name="connsiteY11-4196" fmla="*/ 1530127 h 3058477"/>
              <a:gd name="connsiteX12-4197" fmla="*/ 3384551 w 8979539"/>
              <a:gd name="connsiteY12-4198" fmla="*/ 1101409 h 3058477"/>
              <a:gd name="connsiteX13-4199" fmla="*/ 4485960 w 8979539"/>
              <a:gd name="connsiteY13-4200" fmla="*/ 0 h 3058477"/>
              <a:gd name="connsiteX14-4201" fmla="*/ 5587369 w 8979539"/>
              <a:gd name="connsiteY14-4202" fmla="*/ 1101409 h 3058477"/>
              <a:gd name="connsiteX15-4203" fmla="*/ 5564992 w 8979539"/>
              <a:gd name="connsiteY15-4204" fmla="*/ 1323381 h 3058477"/>
              <a:gd name="connsiteX16-4205" fmla="*/ 5441729 w 8979539"/>
              <a:gd name="connsiteY16-4206" fmla="*/ 1644327 h 3058477"/>
              <a:gd name="connsiteX17-4207" fmla="*/ 5378589 w 8979539"/>
              <a:gd name="connsiteY17-4208" fmla="*/ 1957068 h 3058477"/>
              <a:gd name="connsiteX18-4209" fmla="*/ 6182045 w 8979539"/>
              <a:gd name="connsiteY18-4210" fmla="*/ 2760524 h 3058477"/>
              <a:gd name="connsiteX19-4211" fmla="*/ 6985501 w 8979539"/>
              <a:gd name="connsiteY19-4212" fmla="*/ 1957068 h 3058477"/>
              <a:gd name="connsiteX20-4213" fmla="*/ 6922362 w 8979539"/>
              <a:gd name="connsiteY20-4214" fmla="*/ 1644327 h 3058477"/>
              <a:gd name="connsiteX21-4215" fmla="*/ 6858601 w 8979539"/>
              <a:gd name="connsiteY21-4216" fmla="*/ 1526857 h 3058477"/>
              <a:gd name="connsiteX22-4217" fmla="*/ 6799098 w 8979539"/>
              <a:gd name="connsiteY22-4218" fmla="*/ 1323381 h 3058477"/>
              <a:gd name="connsiteX23-4219" fmla="*/ 6776721 w 8979539"/>
              <a:gd name="connsiteY23-4220" fmla="*/ 1101409 h 3058477"/>
              <a:gd name="connsiteX24-4221" fmla="*/ 7878130 w 8979539"/>
              <a:gd name="connsiteY24-4222" fmla="*/ 0 h 3058477"/>
              <a:gd name="connsiteX25-4223" fmla="*/ 8979539 w 8979539"/>
              <a:gd name="connsiteY25-4224" fmla="*/ 1101409 h 3058477"/>
              <a:gd name="connsiteX26-4225" fmla="*/ 8892985 w 8979539"/>
              <a:gd name="connsiteY26-4226" fmla="*/ 1530127 h 3058477"/>
              <a:gd name="connsiteX27-4227" fmla="*/ 8892266 w 8979539"/>
              <a:gd name="connsiteY27-4228" fmla="*/ 1531620 h 3058477"/>
              <a:gd name="connsiteX28-4229" fmla="*/ 8554686 w 8979539"/>
              <a:gd name="connsiteY28-4230" fmla="*/ 1531620 h 3058477"/>
              <a:gd name="connsiteX29-4231" fmla="*/ 8618447 w 8979539"/>
              <a:gd name="connsiteY29-4232" fmla="*/ 1414150 h 3058477"/>
              <a:gd name="connsiteX30-4233" fmla="*/ 8681586 w 8979539"/>
              <a:gd name="connsiteY30-4234" fmla="*/ 1101409 h 3058477"/>
              <a:gd name="connsiteX31-4235" fmla="*/ 7878130 w 8979539"/>
              <a:gd name="connsiteY31-4236" fmla="*/ 297953 h 3058477"/>
              <a:gd name="connsiteX32-4237" fmla="*/ 7074674 w 8979539"/>
              <a:gd name="connsiteY32-4238" fmla="*/ 1101409 h 3058477"/>
              <a:gd name="connsiteX33-4239" fmla="*/ 7137814 w 8979539"/>
              <a:gd name="connsiteY33-4240" fmla="*/ 1414150 h 3058477"/>
              <a:gd name="connsiteX34-4241" fmla="*/ 7192049 w 8979539"/>
              <a:gd name="connsiteY34-4242" fmla="*/ 1531620 h 3058477"/>
              <a:gd name="connsiteX35-4243" fmla="*/ 7261077 w 8979539"/>
              <a:gd name="connsiteY35-4244" fmla="*/ 1735096 h 3058477"/>
              <a:gd name="connsiteX36-4245" fmla="*/ 7283454 w 8979539"/>
              <a:gd name="connsiteY36-4246" fmla="*/ 1957068 h 3058477"/>
              <a:gd name="connsiteX37-4247" fmla="*/ 6182045 w 8979539"/>
              <a:gd name="connsiteY37-4248" fmla="*/ 3058477 h 3058477"/>
              <a:gd name="connsiteX38-4249" fmla="*/ 5080636 w 8979539"/>
              <a:gd name="connsiteY38-4250" fmla="*/ 1957068 h 3058477"/>
              <a:gd name="connsiteX39-4251" fmla="*/ 5103012 w 8979539"/>
              <a:gd name="connsiteY39-4252" fmla="*/ 1735096 h 3058477"/>
              <a:gd name="connsiteX40-4253" fmla="*/ 5166175 w 8979539"/>
              <a:gd name="connsiteY40-4254" fmla="*/ 1531620 h 3058477"/>
              <a:gd name="connsiteX41-4255" fmla="*/ 5226277 w 8979539"/>
              <a:gd name="connsiteY41-4256" fmla="*/ 1414150 h 3058477"/>
              <a:gd name="connsiteX42-4257" fmla="*/ 5289416 w 8979539"/>
              <a:gd name="connsiteY42-4258" fmla="*/ 1101409 h 3058477"/>
              <a:gd name="connsiteX43-4259" fmla="*/ 4485960 w 8979539"/>
              <a:gd name="connsiteY43-4260" fmla="*/ 297953 h 3058477"/>
              <a:gd name="connsiteX44-4261" fmla="*/ 3682504 w 8979539"/>
              <a:gd name="connsiteY44-4262" fmla="*/ 1101409 h 3058477"/>
              <a:gd name="connsiteX45-4263" fmla="*/ 3745644 w 8979539"/>
              <a:gd name="connsiteY45-4264" fmla="*/ 1414150 h 3058477"/>
              <a:gd name="connsiteX46-4265" fmla="*/ 3806819 w 8979539"/>
              <a:gd name="connsiteY46-4266" fmla="*/ 1526857 h 3058477"/>
              <a:gd name="connsiteX47-4267" fmla="*/ 3808456 w 8979539"/>
              <a:gd name="connsiteY47-4268" fmla="*/ 1526857 h 3058477"/>
              <a:gd name="connsiteX48-4269" fmla="*/ 3809175 w 8979539"/>
              <a:gd name="connsiteY48-4270" fmla="*/ 1528350 h 3058477"/>
              <a:gd name="connsiteX49-4271" fmla="*/ 3895729 w 8979539"/>
              <a:gd name="connsiteY49-4272" fmla="*/ 1957068 h 3058477"/>
              <a:gd name="connsiteX50-4273" fmla="*/ 2794320 w 8979539"/>
              <a:gd name="connsiteY50-4274" fmla="*/ 3058477 h 3058477"/>
              <a:gd name="connsiteX51-4275" fmla="*/ 1692911 w 8979539"/>
              <a:gd name="connsiteY51-4276" fmla="*/ 1957068 h 3058477"/>
              <a:gd name="connsiteX52-4277" fmla="*/ 1715288 w 8979539"/>
              <a:gd name="connsiteY52-4278" fmla="*/ 1735096 h 3058477"/>
              <a:gd name="connsiteX53-4279" fmla="*/ 1781625 w 8979539"/>
              <a:gd name="connsiteY53-4280" fmla="*/ 1531620 h 3058477"/>
              <a:gd name="connsiteX54-4281" fmla="*/ 1841726 w 8979539"/>
              <a:gd name="connsiteY54-4282" fmla="*/ 1414150 h 3058477"/>
              <a:gd name="connsiteX55-4283" fmla="*/ 1904865 w 8979539"/>
              <a:gd name="connsiteY55-4284" fmla="*/ 1101409 h 3058477"/>
              <a:gd name="connsiteX56-4285" fmla="*/ 1101409 w 8979539"/>
              <a:gd name="connsiteY56-4286" fmla="*/ 297953 h 3058477"/>
              <a:gd name="connsiteX57-4287" fmla="*/ 297953 w 8979539"/>
              <a:gd name="connsiteY57-4288" fmla="*/ 1101409 h 3058477"/>
              <a:gd name="connsiteX58-4289" fmla="*/ 361093 w 8979539"/>
              <a:gd name="connsiteY58-4290" fmla="*/ 1414150 h 3058477"/>
              <a:gd name="connsiteX59-4291" fmla="*/ 424853 w 8979539"/>
              <a:gd name="connsiteY59-4292" fmla="*/ 1531620 h 3058477"/>
              <a:gd name="connsiteX60-4293" fmla="*/ 87274 w 8979539"/>
              <a:gd name="connsiteY60-4294" fmla="*/ 1531620 h 3058477"/>
              <a:gd name="connsiteX61-4295" fmla="*/ 86554 w 8979539"/>
              <a:gd name="connsiteY61-4296" fmla="*/ 1530127 h 3058477"/>
              <a:gd name="connsiteX62-4297" fmla="*/ 0 w 8979539"/>
              <a:gd name="connsiteY62-4298" fmla="*/ 1101409 h 3058477"/>
              <a:gd name="connsiteX63-4299" fmla="*/ 1101409 w 8979539"/>
              <a:gd name="connsiteY63-4300" fmla="*/ 0 h 3058477"/>
              <a:gd name="connsiteX0-4301" fmla="*/ 1101409 w 8979539"/>
              <a:gd name="connsiteY0-4302" fmla="*/ 0 h 3058477"/>
              <a:gd name="connsiteX1-4303" fmla="*/ 2202818 w 8979539"/>
              <a:gd name="connsiteY1-4304" fmla="*/ 1101409 h 3058477"/>
              <a:gd name="connsiteX2-4305" fmla="*/ 2180441 w 8979539"/>
              <a:gd name="connsiteY2-4306" fmla="*/ 1323381 h 3058477"/>
              <a:gd name="connsiteX3-4307" fmla="*/ 2117279 w 8979539"/>
              <a:gd name="connsiteY3-4308" fmla="*/ 1526857 h 3058477"/>
              <a:gd name="connsiteX4-4309" fmla="*/ 2054004 w 8979539"/>
              <a:gd name="connsiteY4-4310" fmla="*/ 1644327 h 3058477"/>
              <a:gd name="connsiteX5-4311" fmla="*/ 1990864 w 8979539"/>
              <a:gd name="connsiteY5-4312" fmla="*/ 1957068 h 3058477"/>
              <a:gd name="connsiteX6-4313" fmla="*/ 2794320 w 8979539"/>
              <a:gd name="connsiteY6-4314" fmla="*/ 2760524 h 3058477"/>
              <a:gd name="connsiteX7-4315" fmla="*/ 3597776 w 8979539"/>
              <a:gd name="connsiteY7-4316" fmla="*/ 1957068 h 3058477"/>
              <a:gd name="connsiteX8-4317" fmla="*/ 3534637 w 8979539"/>
              <a:gd name="connsiteY8-4318" fmla="*/ 1644327 h 3058477"/>
              <a:gd name="connsiteX9-4319" fmla="*/ 3473461 w 8979539"/>
              <a:gd name="connsiteY9-4320" fmla="*/ 1531620 h 3058477"/>
              <a:gd name="connsiteX10-4321" fmla="*/ 3471825 w 8979539"/>
              <a:gd name="connsiteY10-4322" fmla="*/ 1531620 h 3058477"/>
              <a:gd name="connsiteX11-4323" fmla="*/ 3471105 w 8979539"/>
              <a:gd name="connsiteY11-4324" fmla="*/ 1530127 h 3058477"/>
              <a:gd name="connsiteX12-4325" fmla="*/ 3384551 w 8979539"/>
              <a:gd name="connsiteY12-4326" fmla="*/ 1101409 h 3058477"/>
              <a:gd name="connsiteX13-4327" fmla="*/ 4485960 w 8979539"/>
              <a:gd name="connsiteY13-4328" fmla="*/ 0 h 3058477"/>
              <a:gd name="connsiteX14-4329" fmla="*/ 5587369 w 8979539"/>
              <a:gd name="connsiteY14-4330" fmla="*/ 1101409 h 3058477"/>
              <a:gd name="connsiteX15-4331" fmla="*/ 5564992 w 8979539"/>
              <a:gd name="connsiteY15-4332" fmla="*/ 1323381 h 3058477"/>
              <a:gd name="connsiteX16-4333" fmla="*/ 5441729 w 8979539"/>
              <a:gd name="connsiteY16-4334" fmla="*/ 1644327 h 3058477"/>
              <a:gd name="connsiteX17-4335" fmla="*/ 5378589 w 8979539"/>
              <a:gd name="connsiteY17-4336" fmla="*/ 1957068 h 3058477"/>
              <a:gd name="connsiteX18-4337" fmla="*/ 6182045 w 8979539"/>
              <a:gd name="connsiteY18-4338" fmla="*/ 2760524 h 3058477"/>
              <a:gd name="connsiteX19-4339" fmla="*/ 6985501 w 8979539"/>
              <a:gd name="connsiteY19-4340" fmla="*/ 1957068 h 3058477"/>
              <a:gd name="connsiteX20-4341" fmla="*/ 6922362 w 8979539"/>
              <a:gd name="connsiteY20-4342" fmla="*/ 1644327 h 3058477"/>
              <a:gd name="connsiteX21-4343" fmla="*/ 6861776 w 8979539"/>
              <a:gd name="connsiteY21-4344" fmla="*/ 1526857 h 3058477"/>
              <a:gd name="connsiteX22-4345" fmla="*/ 6799098 w 8979539"/>
              <a:gd name="connsiteY22-4346" fmla="*/ 1323381 h 3058477"/>
              <a:gd name="connsiteX23-4347" fmla="*/ 6776721 w 8979539"/>
              <a:gd name="connsiteY23-4348" fmla="*/ 1101409 h 3058477"/>
              <a:gd name="connsiteX24-4349" fmla="*/ 7878130 w 8979539"/>
              <a:gd name="connsiteY24-4350" fmla="*/ 0 h 3058477"/>
              <a:gd name="connsiteX25-4351" fmla="*/ 8979539 w 8979539"/>
              <a:gd name="connsiteY25-4352" fmla="*/ 1101409 h 3058477"/>
              <a:gd name="connsiteX26-4353" fmla="*/ 8892985 w 8979539"/>
              <a:gd name="connsiteY26-4354" fmla="*/ 1530127 h 3058477"/>
              <a:gd name="connsiteX27-4355" fmla="*/ 8892266 w 8979539"/>
              <a:gd name="connsiteY27-4356" fmla="*/ 1531620 h 3058477"/>
              <a:gd name="connsiteX28-4357" fmla="*/ 8554686 w 8979539"/>
              <a:gd name="connsiteY28-4358" fmla="*/ 1531620 h 3058477"/>
              <a:gd name="connsiteX29-4359" fmla="*/ 8618447 w 8979539"/>
              <a:gd name="connsiteY29-4360" fmla="*/ 1414150 h 3058477"/>
              <a:gd name="connsiteX30-4361" fmla="*/ 8681586 w 8979539"/>
              <a:gd name="connsiteY30-4362" fmla="*/ 1101409 h 3058477"/>
              <a:gd name="connsiteX31-4363" fmla="*/ 7878130 w 8979539"/>
              <a:gd name="connsiteY31-4364" fmla="*/ 297953 h 3058477"/>
              <a:gd name="connsiteX32-4365" fmla="*/ 7074674 w 8979539"/>
              <a:gd name="connsiteY32-4366" fmla="*/ 1101409 h 3058477"/>
              <a:gd name="connsiteX33-4367" fmla="*/ 7137814 w 8979539"/>
              <a:gd name="connsiteY33-4368" fmla="*/ 1414150 h 3058477"/>
              <a:gd name="connsiteX34-4369" fmla="*/ 7192049 w 8979539"/>
              <a:gd name="connsiteY34-4370" fmla="*/ 1531620 h 3058477"/>
              <a:gd name="connsiteX35-4371" fmla="*/ 7261077 w 8979539"/>
              <a:gd name="connsiteY35-4372" fmla="*/ 1735096 h 3058477"/>
              <a:gd name="connsiteX36-4373" fmla="*/ 7283454 w 8979539"/>
              <a:gd name="connsiteY36-4374" fmla="*/ 1957068 h 3058477"/>
              <a:gd name="connsiteX37-4375" fmla="*/ 6182045 w 8979539"/>
              <a:gd name="connsiteY37-4376" fmla="*/ 3058477 h 3058477"/>
              <a:gd name="connsiteX38-4377" fmla="*/ 5080636 w 8979539"/>
              <a:gd name="connsiteY38-4378" fmla="*/ 1957068 h 3058477"/>
              <a:gd name="connsiteX39-4379" fmla="*/ 5103012 w 8979539"/>
              <a:gd name="connsiteY39-4380" fmla="*/ 1735096 h 3058477"/>
              <a:gd name="connsiteX40-4381" fmla="*/ 5166175 w 8979539"/>
              <a:gd name="connsiteY40-4382" fmla="*/ 1531620 h 3058477"/>
              <a:gd name="connsiteX41-4383" fmla="*/ 5226277 w 8979539"/>
              <a:gd name="connsiteY41-4384" fmla="*/ 1414150 h 3058477"/>
              <a:gd name="connsiteX42-4385" fmla="*/ 5289416 w 8979539"/>
              <a:gd name="connsiteY42-4386" fmla="*/ 1101409 h 3058477"/>
              <a:gd name="connsiteX43-4387" fmla="*/ 4485960 w 8979539"/>
              <a:gd name="connsiteY43-4388" fmla="*/ 297953 h 3058477"/>
              <a:gd name="connsiteX44-4389" fmla="*/ 3682504 w 8979539"/>
              <a:gd name="connsiteY44-4390" fmla="*/ 1101409 h 3058477"/>
              <a:gd name="connsiteX45-4391" fmla="*/ 3745644 w 8979539"/>
              <a:gd name="connsiteY45-4392" fmla="*/ 1414150 h 3058477"/>
              <a:gd name="connsiteX46-4393" fmla="*/ 3806819 w 8979539"/>
              <a:gd name="connsiteY46-4394" fmla="*/ 1526857 h 3058477"/>
              <a:gd name="connsiteX47-4395" fmla="*/ 3808456 w 8979539"/>
              <a:gd name="connsiteY47-4396" fmla="*/ 1526857 h 3058477"/>
              <a:gd name="connsiteX48-4397" fmla="*/ 3809175 w 8979539"/>
              <a:gd name="connsiteY48-4398" fmla="*/ 1528350 h 3058477"/>
              <a:gd name="connsiteX49-4399" fmla="*/ 3895729 w 8979539"/>
              <a:gd name="connsiteY49-4400" fmla="*/ 1957068 h 3058477"/>
              <a:gd name="connsiteX50-4401" fmla="*/ 2794320 w 8979539"/>
              <a:gd name="connsiteY50-4402" fmla="*/ 3058477 h 3058477"/>
              <a:gd name="connsiteX51-4403" fmla="*/ 1692911 w 8979539"/>
              <a:gd name="connsiteY51-4404" fmla="*/ 1957068 h 3058477"/>
              <a:gd name="connsiteX52-4405" fmla="*/ 1715288 w 8979539"/>
              <a:gd name="connsiteY52-4406" fmla="*/ 1735096 h 3058477"/>
              <a:gd name="connsiteX53-4407" fmla="*/ 1781625 w 8979539"/>
              <a:gd name="connsiteY53-4408" fmla="*/ 1531620 h 3058477"/>
              <a:gd name="connsiteX54-4409" fmla="*/ 1841726 w 8979539"/>
              <a:gd name="connsiteY54-4410" fmla="*/ 1414150 h 3058477"/>
              <a:gd name="connsiteX55-4411" fmla="*/ 1904865 w 8979539"/>
              <a:gd name="connsiteY55-4412" fmla="*/ 1101409 h 3058477"/>
              <a:gd name="connsiteX56-4413" fmla="*/ 1101409 w 8979539"/>
              <a:gd name="connsiteY56-4414" fmla="*/ 297953 h 3058477"/>
              <a:gd name="connsiteX57-4415" fmla="*/ 297953 w 8979539"/>
              <a:gd name="connsiteY57-4416" fmla="*/ 1101409 h 3058477"/>
              <a:gd name="connsiteX58-4417" fmla="*/ 361093 w 8979539"/>
              <a:gd name="connsiteY58-4418" fmla="*/ 1414150 h 3058477"/>
              <a:gd name="connsiteX59-4419" fmla="*/ 424853 w 8979539"/>
              <a:gd name="connsiteY59-4420" fmla="*/ 1531620 h 3058477"/>
              <a:gd name="connsiteX60-4421" fmla="*/ 87274 w 8979539"/>
              <a:gd name="connsiteY60-4422" fmla="*/ 1531620 h 3058477"/>
              <a:gd name="connsiteX61-4423" fmla="*/ 86554 w 8979539"/>
              <a:gd name="connsiteY61-4424" fmla="*/ 1530127 h 3058477"/>
              <a:gd name="connsiteX62-4425" fmla="*/ 0 w 8979539"/>
              <a:gd name="connsiteY62-4426" fmla="*/ 1101409 h 3058477"/>
              <a:gd name="connsiteX63-4427" fmla="*/ 1101409 w 8979539"/>
              <a:gd name="connsiteY63-4428" fmla="*/ 0 h 3058477"/>
              <a:gd name="connsiteX0-4429" fmla="*/ 1101409 w 8979539"/>
              <a:gd name="connsiteY0-4430" fmla="*/ 0 h 3058477"/>
              <a:gd name="connsiteX1-4431" fmla="*/ 2202818 w 8979539"/>
              <a:gd name="connsiteY1-4432" fmla="*/ 1101409 h 3058477"/>
              <a:gd name="connsiteX2-4433" fmla="*/ 2180441 w 8979539"/>
              <a:gd name="connsiteY2-4434" fmla="*/ 1323381 h 3058477"/>
              <a:gd name="connsiteX3-4435" fmla="*/ 2117279 w 8979539"/>
              <a:gd name="connsiteY3-4436" fmla="*/ 1526857 h 3058477"/>
              <a:gd name="connsiteX4-4437" fmla="*/ 2054004 w 8979539"/>
              <a:gd name="connsiteY4-4438" fmla="*/ 1644327 h 3058477"/>
              <a:gd name="connsiteX5-4439" fmla="*/ 1990864 w 8979539"/>
              <a:gd name="connsiteY5-4440" fmla="*/ 1957068 h 3058477"/>
              <a:gd name="connsiteX6-4441" fmla="*/ 2794320 w 8979539"/>
              <a:gd name="connsiteY6-4442" fmla="*/ 2760524 h 3058477"/>
              <a:gd name="connsiteX7-4443" fmla="*/ 3597776 w 8979539"/>
              <a:gd name="connsiteY7-4444" fmla="*/ 1957068 h 3058477"/>
              <a:gd name="connsiteX8-4445" fmla="*/ 3534637 w 8979539"/>
              <a:gd name="connsiteY8-4446" fmla="*/ 1644327 h 3058477"/>
              <a:gd name="connsiteX9-4447" fmla="*/ 3473461 w 8979539"/>
              <a:gd name="connsiteY9-4448" fmla="*/ 1531620 h 3058477"/>
              <a:gd name="connsiteX10-4449" fmla="*/ 3471825 w 8979539"/>
              <a:gd name="connsiteY10-4450" fmla="*/ 1531620 h 3058477"/>
              <a:gd name="connsiteX11-4451" fmla="*/ 3471105 w 8979539"/>
              <a:gd name="connsiteY11-4452" fmla="*/ 1530127 h 3058477"/>
              <a:gd name="connsiteX12-4453" fmla="*/ 3384551 w 8979539"/>
              <a:gd name="connsiteY12-4454" fmla="*/ 1101409 h 3058477"/>
              <a:gd name="connsiteX13-4455" fmla="*/ 4485960 w 8979539"/>
              <a:gd name="connsiteY13-4456" fmla="*/ 0 h 3058477"/>
              <a:gd name="connsiteX14-4457" fmla="*/ 5587369 w 8979539"/>
              <a:gd name="connsiteY14-4458" fmla="*/ 1101409 h 3058477"/>
              <a:gd name="connsiteX15-4459" fmla="*/ 5564992 w 8979539"/>
              <a:gd name="connsiteY15-4460" fmla="*/ 1323381 h 3058477"/>
              <a:gd name="connsiteX16-4461" fmla="*/ 5441729 w 8979539"/>
              <a:gd name="connsiteY16-4462" fmla="*/ 1644327 h 3058477"/>
              <a:gd name="connsiteX17-4463" fmla="*/ 5378589 w 8979539"/>
              <a:gd name="connsiteY17-4464" fmla="*/ 1957068 h 3058477"/>
              <a:gd name="connsiteX18-4465" fmla="*/ 6182045 w 8979539"/>
              <a:gd name="connsiteY18-4466" fmla="*/ 2760524 h 3058477"/>
              <a:gd name="connsiteX19-4467" fmla="*/ 6985501 w 8979539"/>
              <a:gd name="connsiteY19-4468" fmla="*/ 1957068 h 3058477"/>
              <a:gd name="connsiteX20-4469" fmla="*/ 6922362 w 8979539"/>
              <a:gd name="connsiteY20-4470" fmla="*/ 1644327 h 3058477"/>
              <a:gd name="connsiteX21-4471" fmla="*/ 6861776 w 8979539"/>
              <a:gd name="connsiteY21-4472" fmla="*/ 1526857 h 3058477"/>
              <a:gd name="connsiteX22-4473" fmla="*/ 6799098 w 8979539"/>
              <a:gd name="connsiteY22-4474" fmla="*/ 1323381 h 3058477"/>
              <a:gd name="connsiteX23-4475" fmla="*/ 6776721 w 8979539"/>
              <a:gd name="connsiteY23-4476" fmla="*/ 1101409 h 3058477"/>
              <a:gd name="connsiteX24-4477" fmla="*/ 7878130 w 8979539"/>
              <a:gd name="connsiteY24-4478" fmla="*/ 0 h 3058477"/>
              <a:gd name="connsiteX25-4479" fmla="*/ 8979539 w 8979539"/>
              <a:gd name="connsiteY25-4480" fmla="*/ 1101409 h 3058477"/>
              <a:gd name="connsiteX26-4481" fmla="*/ 8892985 w 8979539"/>
              <a:gd name="connsiteY26-4482" fmla="*/ 1530127 h 3058477"/>
              <a:gd name="connsiteX27-4483" fmla="*/ 8892266 w 8979539"/>
              <a:gd name="connsiteY27-4484" fmla="*/ 1531620 h 3058477"/>
              <a:gd name="connsiteX28-4485" fmla="*/ 8554686 w 8979539"/>
              <a:gd name="connsiteY28-4486" fmla="*/ 1531620 h 3058477"/>
              <a:gd name="connsiteX29-4487" fmla="*/ 8618447 w 8979539"/>
              <a:gd name="connsiteY29-4488" fmla="*/ 1414150 h 3058477"/>
              <a:gd name="connsiteX30-4489" fmla="*/ 8681586 w 8979539"/>
              <a:gd name="connsiteY30-4490" fmla="*/ 1101409 h 3058477"/>
              <a:gd name="connsiteX31-4491" fmla="*/ 7878130 w 8979539"/>
              <a:gd name="connsiteY31-4492" fmla="*/ 297953 h 3058477"/>
              <a:gd name="connsiteX32-4493" fmla="*/ 7074674 w 8979539"/>
              <a:gd name="connsiteY32-4494" fmla="*/ 1101409 h 3058477"/>
              <a:gd name="connsiteX33-4495" fmla="*/ 7137814 w 8979539"/>
              <a:gd name="connsiteY33-4496" fmla="*/ 1414150 h 3058477"/>
              <a:gd name="connsiteX34-4497" fmla="*/ 7192049 w 8979539"/>
              <a:gd name="connsiteY34-4498" fmla="*/ 1531620 h 3058477"/>
              <a:gd name="connsiteX35-4499" fmla="*/ 7261077 w 8979539"/>
              <a:gd name="connsiteY35-4500" fmla="*/ 1735096 h 3058477"/>
              <a:gd name="connsiteX36-4501" fmla="*/ 7283454 w 8979539"/>
              <a:gd name="connsiteY36-4502" fmla="*/ 1957068 h 3058477"/>
              <a:gd name="connsiteX37-4503" fmla="*/ 6182045 w 8979539"/>
              <a:gd name="connsiteY37-4504" fmla="*/ 3058477 h 3058477"/>
              <a:gd name="connsiteX38-4505" fmla="*/ 5080636 w 8979539"/>
              <a:gd name="connsiteY38-4506" fmla="*/ 1957068 h 3058477"/>
              <a:gd name="connsiteX39-4507" fmla="*/ 5103012 w 8979539"/>
              <a:gd name="connsiteY39-4508" fmla="*/ 1735096 h 3058477"/>
              <a:gd name="connsiteX40-4509" fmla="*/ 5166175 w 8979539"/>
              <a:gd name="connsiteY40-4510" fmla="*/ 1531620 h 3058477"/>
              <a:gd name="connsiteX41-4511" fmla="*/ 5226277 w 8979539"/>
              <a:gd name="connsiteY41-4512" fmla="*/ 1414150 h 3058477"/>
              <a:gd name="connsiteX42-4513" fmla="*/ 5289416 w 8979539"/>
              <a:gd name="connsiteY42-4514" fmla="*/ 1101409 h 3058477"/>
              <a:gd name="connsiteX43-4515" fmla="*/ 4485960 w 8979539"/>
              <a:gd name="connsiteY43-4516" fmla="*/ 297953 h 3058477"/>
              <a:gd name="connsiteX44-4517" fmla="*/ 3682504 w 8979539"/>
              <a:gd name="connsiteY44-4518" fmla="*/ 1101409 h 3058477"/>
              <a:gd name="connsiteX45-4519" fmla="*/ 3745644 w 8979539"/>
              <a:gd name="connsiteY45-4520" fmla="*/ 1414150 h 3058477"/>
              <a:gd name="connsiteX46-4521" fmla="*/ 3806819 w 8979539"/>
              <a:gd name="connsiteY46-4522" fmla="*/ 1526857 h 3058477"/>
              <a:gd name="connsiteX47-4523" fmla="*/ 3808456 w 8979539"/>
              <a:gd name="connsiteY47-4524" fmla="*/ 1526857 h 3058477"/>
              <a:gd name="connsiteX48-4525" fmla="*/ 3809175 w 8979539"/>
              <a:gd name="connsiteY48-4526" fmla="*/ 1528350 h 3058477"/>
              <a:gd name="connsiteX49-4527" fmla="*/ 3895729 w 8979539"/>
              <a:gd name="connsiteY49-4528" fmla="*/ 1957068 h 3058477"/>
              <a:gd name="connsiteX50-4529" fmla="*/ 2794320 w 8979539"/>
              <a:gd name="connsiteY50-4530" fmla="*/ 3058477 h 3058477"/>
              <a:gd name="connsiteX51-4531" fmla="*/ 1692911 w 8979539"/>
              <a:gd name="connsiteY51-4532" fmla="*/ 1957068 h 3058477"/>
              <a:gd name="connsiteX52-4533" fmla="*/ 1715288 w 8979539"/>
              <a:gd name="connsiteY52-4534" fmla="*/ 1735096 h 3058477"/>
              <a:gd name="connsiteX53-4535" fmla="*/ 1781625 w 8979539"/>
              <a:gd name="connsiteY53-4536" fmla="*/ 1531620 h 3058477"/>
              <a:gd name="connsiteX54-4537" fmla="*/ 1841726 w 8979539"/>
              <a:gd name="connsiteY54-4538" fmla="*/ 1414150 h 3058477"/>
              <a:gd name="connsiteX55-4539" fmla="*/ 1904865 w 8979539"/>
              <a:gd name="connsiteY55-4540" fmla="*/ 1101409 h 3058477"/>
              <a:gd name="connsiteX56-4541" fmla="*/ 1101409 w 8979539"/>
              <a:gd name="connsiteY56-4542" fmla="*/ 297953 h 3058477"/>
              <a:gd name="connsiteX57-4543" fmla="*/ 297953 w 8979539"/>
              <a:gd name="connsiteY57-4544" fmla="*/ 1101409 h 3058477"/>
              <a:gd name="connsiteX58-4545" fmla="*/ 361093 w 8979539"/>
              <a:gd name="connsiteY58-4546" fmla="*/ 1414150 h 3058477"/>
              <a:gd name="connsiteX59-4547" fmla="*/ 424853 w 8979539"/>
              <a:gd name="connsiteY59-4548" fmla="*/ 1531620 h 3058477"/>
              <a:gd name="connsiteX60-4549" fmla="*/ 87274 w 8979539"/>
              <a:gd name="connsiteY60-4550" fmla="*/ 1531620 h 3058477"/>
              <a:gd name="connsiteX61-4551" fmla="*/ 86554 w 8979539"/>
              <a:gd name="connsiteY61-4552" fmla="*/ 1530127 h 3058477"/>
              <a:gd name="connsiteX62-4553" fmla="*/ 0 w 8979539"/>
              <a:gd name="connsiteY62-4554" fmla="*/ 1101409 h 3058477"/>
              <a:gd name="connsiteX63-4555" fmla="*/ 1101409 w 8979539"/>
              <a:gd name="connsiteY63-4556" fmla="*/ 0 h 3058477"/>
              <a:gd name="connsiteX0-4557" fmla="*/ 1101409 w 8979539"/>
              <a:gd name="connsiteY0-4558" fmla="*/ 0 h 3058477"/>
              <a:gd name="connsiteX1-4559" fmla="*/ 2202818 w 8979539"/>
              <a:gd name="connsiteY1-4560" fmla="*/ 1101409 h 3058477"/>
              <a:gd name="connsiteX2-4561" fmla="*/ 2180441 w 8979539"/>
              <a:gd name="connsiteY2-4562" fmla="*/ 1323381 h 3058477"/>
              <a:gd name="connsiteX3-4563" fmla="*/ 2117279 w 8979539"/>
              <a:gd name="connsiteY3-4564" fmla="*/ 1526857 h 3058477"/>
              <a:gd name="connsiteX4-4565" fmla="*/ 2054004 w 8979539"/>
              <a:gd name="connsiteY4-4566" fmla="*/ 1644327 h 3058477"/>
              <a:gd name="connsiteX5-4567" fmla="*/ 1990864 w 8979539"/>
              <a:gd name="connsiteY5-4568" fmla="*/ 1957068 h 3058477"/>
              <a:gd name="connsiteX6-4569" fmla="*/ 2794320 w 8979539"/>
              <a:gd name="connsiteY6-4570" fmla="*/ 2760524 h 3058477"/>
              <a:gd name="connsiteX7-4571" fmla="*/ 3597776 w 8979539"/>
              <a:gd name="connsiteY7-4572" fmla="*/ 1957068 h 3058477"/>
              <a:gd name="connsiteX8-4573" fmla="*/ 3534637 w 8979539"/>
              <a:gd name="connsiteY8-4574" fmla="*/ 1644327 h 3058477"/>
              <a:gd name="connsiteX9-4575" fmla="*/ 3473461 w 8979539"/>
              <a:gd name="connsiteY9-4576" fmla="*/ 1531620 h 3058477"/>
              <a:gd name="connsiteX10-4577" fmla="*/ 3471825 w 8979539"/>
              <a:gd name="connsiteY10-4578" fmla="*/ 1531620 h 3058477"/>
              <a:gd name="connsiteX11-4579" fmla="*/ 3471105 w 8979539"/>
              <a:gd name="connsiteY11-4580" fmla="*/ 1530127 h 3058477"/>
              <a:gd name="connsiteX12-4581" fmla="*/ 3384551 w 8979539"/>
              <a:gd name="connsiteY12-4582" fmla="*/ 1101409 h 3058477"/>
              <a:gd name="connsiteX13-4583" fmla="*/ 4485960 w 8979539"/>
              <a:gd name="connsiteY13-4584" fmla="*/ 0 h 3058477"/>
              <a:gd name="connsiteX14-4585" fmla="*/ 5587369 w 8979539"/>
              <a:gd name="connsiteY14-4586" fmla="*/ 1101409 h 3058477"/>
              <a:gd name="connsiteX15-4587" fmla="*/ 5564992 w 8979539"/>
              <a:gd name="connsiteY15-4588" fmla="*/ 1323381 h 3058477"/>
              <a:gd name="connsiteX16-4589" fmla="*/ 5441729 w 8979539"/>
              <a:gd name="connsiteY16-4590" fmla="*/ 1644327 h 3058477"/>
              <a:gd name="connsiteX17-4591" fmla="*/ 5378589 w 8979539"/>
              <a:gd name="connsiteY17-4592" fmla="*/ 1957068 h 3058477"/>
              <a:gd name="connsiteX18-4593" fmla="*/ 6182045 w 8979539"/>
              <a:gd name="connsiteY18-4594" fmla="*/ 2760524 h 3058477"/>
              <a:gd name="connsiteX19-4595" fmla="*/ 6985501 w 8979539"/>
              <a:gd name="connsiteY19-4596" fmla="*/ 1957068 h 3058477"/>
              <a:gd name="connsiteX20-4597" fmla="*/ 6922362 w 8979539"/>
              <a:gd name="connsiteY20-4598" fmla="*/ 1644327 h 3058477"/>
              <a:gd name="connsiteX21-4599" fmla="*/ 6861776 w 8979539"/>
              <a:gd name="connsiteY21-4600" fmla="*/ 1526857 h 3058477"/>
              <a:gd name="connsiteX22-4601" fmla="*/ 6799098 w 8979539"/>
              <a:gd name="connsiteY22-4602" fmla="*/ 1323381 h 3058477"/>
              <a:gd name="connsiteX23-4603" fmla="*/ 6776721 w 8979539"/>
              <a:gd name="connsiteY23-4604" fmla="*/ 1101409 h 3058477"/>
              <a:gd name="connsiteX24-4605" fmla="*/ 7878130 w 8979539"/>
              <a:gd name="connsiteY24-4606" fmla="*/ 0 h 3058477"/>
              <a:gd name="connsiteX25-4607" fmla="*/ 8979539 w 8979539"/>
              <a:gd name="connsiteY25-4608" fmla="*/ 1101409 h 3058477"/>
              <a:gd name="connsiteX26-4609" fmla="*/ 8892985 w 8979539"/>
              <a:gd name="connsiteY26-4610" fmla="*/ 1530127 h 3058477"/>
              <a:gd name="connsiteX27-4611" fmla="*/ 8892266 w 8979539"/>
              <a:gd name="connsiteY27-4612" fmla="*/ 1531620 h 3058477"/>
              <a:gd name="connsiteX28-4613" fmla="*/ 8554686 w 8979539"/>
              <a:gd name="connsiteY28-4614" fmla="*/ 1531620 h 3058477"/>
              <a:gd name="connsiteX29-4615" fmla="*/ 8618447 w 8979539"/>
              <a:gd name="connsiteY29-4616" fmla="*/ 1414150 h 3058477"/>
              <a:gd name="connsiteX30-4617" fmla="*/ 8681586 w 8979539"/>
              <a:gd name="connsiteY30-4618" fmla="*/ 1101409 h 3058477"/>
              <a:gd name="connsiteX31-4619" fmla="*/ 7878130 w 8979539"/>
              <a:gd name="connsiteY31-4620" fmla="*/ 297953 h 3058477"/>
              <a:gd name="connsiteX32-4621" fmla="*/ 7074674 w 8979539"/>
              <a:gd name="connsiteY32-4622" fmla="*/ 1101409 h 3058477"/>
              <a:gd name="connsiteX33-4623" fmla="*/ 7137814 w 8979539"/>
              <a:gd name="connsiteY33-4624" fmla="*/ 1414150 h 3058477"/>
              <a:gd name="connsiteX34-4625" fmla="*/ 7192049 w 8979539"/>
              <a:gd name="connsiteY34-4626" fmla="*/ 1531620 h 3058477"/>
              <a:gd name="connsiteX35-4627" fmla="*/ 7261077 w 8979539"/>
              <a:gd name="connsiteY35-4628" fmla="*/ 1735096 h 3058477"/>
              <a:gd name="connsiteX36-4629" fmla="*/ 7283454 w 8979539"/>
              <a:gd name="connsiteY36-4630" fmla="*/ 1957068 h 3058477"/>
              <a:gd name="connsiteX37-4631" fmla="*/ 6182045 w 8979539"/>
              <a:gd name="connsiteY37-4632" fmla="*/ 3058477 h 3058477"/>
              <a:gd name="connsiteX38-4633" fmla="*/ 5080636 w 8979539"/>
              <a:gd name="connsiteY38-4634" fmla="*/ 1957068 h 3058477"/>
              <a:gd name="connsiteX39-4635" fmla="*/ 5103012 w 8979539"/>
              <a:gd name="connsiteY39-4636" fmla="*/ 1735096 h 3058477"/>
              <a:gd name="connsiteX40-4637" fmla="*/ 5166175 w 8979539"/>
              <a:gd name="connsiteY40-4638" fmla="*/ 1531620 h 3058477"/>
              <a:gd name="connsiteX41-4639" fmla="*/ 5226277 w 8979539"/>
              <a:gd name="connsiteY41-4640" fmla="*/ 1414150 h 3058477"/>
              <a:gd name="connsiteX42-4641" fmla="*/ 5289416 w 8979539"/>
              <a:gd name="connsiteY42-4642" fmla="*/ 1101409 h 3058477"/>
              <a:gd name="connsiteX43-4643" fmla="*/ 4485960 w 8979539"/>
              <a:gd name="connsiteY43-4644" fmla="*/ 297953 h 3058477"/>
              <a:gd name="connsiteX44-4645" fmla="*/ 3682504 w 8979539"/>
              <a:gd name="connsiteY44-4646" fmla="*/ 1101409 h 3058477"/>
              <a:gd name="connsiteX45-4647" fmla="*/ 3745644 w 8979539"/>
              <a:gd name="connsiteY45-4648" fmla="*/ 1414150 h 3058477"/>
              <a:gd name="connsiteX46-4649" fmla="*/ 3806819 w 8979539"/>
              <a:gd name="connsiteY46-4650" fmla="*/ 1526857 h 3058477"/>
              <a:gd name="connsiteX47-4651" fmla="*/ 3808456 w 8979539"/>
              <a:gd name="connsiteY47-4652" fmla="*/ 1526857 h 3058477"/>
              <a:gd name="connsiteX48-4653" fmla="*/ 3809175 w 8979539"/>
              <a:gd name="connsiteY48-4654" fmla="*/ 1528350 h 3058477"/>
              <a:gd name="connsiteX49-4655" fmla="*/ 3895729 w 8979539"/>
              <a:gd name="connsiteY49-4656" fmla="*/ 1957068 h 3058477"/>
              <a:gd name="connsiteX50-4657" fmla="*/ 2794320 w 8979539"/>
              <a:gd name="connsiteY50-4658" fmla="*/ 3058477 h 3058477"/>
              <a:gd name="connsiteX51-4659" fmla="*/ 1692911 w 8979539"/>
              <a:gd name="connsiteY51-4660" fmla="*/ 1957068 h 3058477"/>
              <a:gd name="connsiteX52-4661" fmla="*/ 1715288 w 8979539"/>
              <a:gd name="connsiteY52-4662" fmla="*/ 1735096 h 3058477"/>
              <a:gd name="connsiteX53-4663" fmla="*/ 1781625 w 8979539"/>
              <a:gd name="connsiteY53-4664" fmla="*/ 1531620 h 3058477"/>
              <a:gd name="connsiteX54-4665" fmla="*/ 1841726 w 8979539"/>
              <a:gd name="connsiteY54-4666" fmla="*/ 1414150 h 3058477"/>
              <a:gd name="connsiteX55-4667" fmla="*/ 1904865 w 8979539"/>
              <a:gd name="connsiteY55-4668" fmla="*/ 1101409 h 3058477"/>
              <a:gd name="connsiteX56-4669" fmla="*/ 1101409 w 8979539"/>
              <a:gd name="connsiteY56-4670" fmla="*/ 297953 h 3058477"/>
              <a:gd name="connsiteX57-4671" fmla="*/ 297953 w 8979539"/>
              <a:gd name="connsiteY57-4672" fmla="*/ 1101409 h 3058477"/>
              <a:gd name="connsiteX58-4673" fmla="*/ 361093 w 8979539"/>
              <a:gd name="connsiteY58-4674" fmla="*/ 1414150 h 3058477"/>
              <a:gd name="connsiteX59-4675" fmla="*/ 424853 w 8979539"/>
              <a:gd name="connsiteY59-4676" fmla="*/ 1531620 h 3058477"/>
              <a:gd name="connsiteX60-4677" fmla="*/ 87274 w 8979539"/>
              <a:gd name="connsiteY60-4678" fmla="*/ 1531620 h 3058477"/>
              <a:gd name="connsiteX61-4679" fmla="*/ 86554 w 8979539"/>
              <a:gd name="connsiteY61-4680" fmla="*/ 1530127 h 3058477"/>
              <a:gd name="connsiteX62-4681" fmla="*/ 0 w 8979539"/>
              <a:gd name="connsiteY62-4682" fmla="*/ 1101409 h 3058477"/>
              <a:gd name="connsiteX63-4683" fmla="*/ 1101409 w 8979539"/>
              <a:gd name="connsiteY63-4684" fmla="*/ 0 h 30584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  <a:cxn ang="0">
                <a:pos x="connsiteX15-31" y="connsiteY15-32"/>
              </a:cxn>
              <a:cxn ang="0">
                <a:pos x="connsiteX16-33" y="connsiteY16-34"/>
              </a:cxn>
              <a:cxn ang="0">
                <a:pos x="connsiteX17-35" y="connsiteY17-36"/>
              </a:cxn>
              <a:cxn ang="0">
                <a:pos x="connsiteX18-37" y="connsiteY18-38"/>
              </a:cxn>
              <a:cxn ang="0">
                <a:pos x="connsiteX19-39" y="connsiteY19-40"/>
              </a:cxn>
              <a:cxn ang="0">
                <a:pos x="connsiteX20-41" y="connsiteY20-42"/>
              </a:cxn>
              <a:cxn ang="0">
                <a:pos x="connsiteX21-43" y="connsiteY21-44"/>
              </a:cxn>
              <a:cxn ang="0">
                <a:pos x="connsiteX22-45" y="connsiteY22-46"/>
              </a:cxn>
              <a:cxn ang="0">
                <a:pos x="connsiteX23-47" y="connsiteY23-48"/>
              </a:cxn>
              <a:cxn ang="0">
                <a:pos x="connsiteX24-49" y="connsiteY24-50"/>
              </a:cxn>
              <a:cxn ang="0">
                <a:pos x="connsiteX25-51" y="connsiteY25-52"/>
              </a:cxn>
              <a:cxn ang="0">
                <a:pos x="connsiteX26-53" y="connsiteY26-54"/>
              </a:cxn>
              <a:cxn ang="0">
                <a:pos x="connsiteX27-55" y="connsiteY27-56"/>
              </a:cxn>
              <a:cxn ang="0">
                <a:pos x="connsiteX28-57" y="connsiteY28-58"/>
              </a:cxn>
              <a:cxn ang="0">
                <a:pos x="connsiteX29-59" y="connsiteY29-60"/>
              </a:cxn>
              <a:cxn ang="0">
                <a:pos x="connsiteX30-61" y="connsiteY30-62"/>
              </a:cxn>
              <a:cxn ang="0">
                <a:pos x="connsiteX31-63" y="connsiteY31-64"/>
              </a:cxn>
              <a:cxn ang="0">
                <a:pos x="connsiteX32-65" y="connsiteY32-66"/>
              </a:cxn>
              <a:cxn ang="0">
                <a:pos x="connsiteX33-67" y="connsiteY33-68"/>
              </a:cxn>
              <a:cxn ang="0">
                <a:pos x="connsiteX34-69" y="connsiteY34-70"/>
              </a:cxn>
              <a:cxn ang="0">
                <a:pos x="connsiteX35-71" y="connsiteY35-72"/>
              </a:cxn>
              <a:cxn ang="0">
                <a:pos x="connsiteX36-73" y="connsiteY36-74"/>
              </a:cxn>
              <a:cxn ang="0">
                <a:pos x="connsiteX37-75" y="connsiteY37-76"/>
              </a:cxn>
              <a:cxn ang="0">
                <a:pos x="connsiteX38-77" y="connsiteY38-78"/>
              </a:cxn>
              <a:cxn ang="0">
                <a:pos x="connsiteX39-79" y="connsiteY39-80"/>
              </a:cxn>
              <a:cxn ang="0">
                <a:pos x="connsiteX40-81" y="connsiteY40-82"/>
              </a:cxn>
              <a:cxn ang="0">
                <a:pos x="connsiteX41-83" y="connsiteY41-84"/>
              </a:cxn>
              <a:cxn ang="0">
                <a:pos x="connsiteX42-85" y="connsiteY42-86"/>
              </a:cxn>
              <a:cxn ang="0">
                <a:pos x="connsiteX43-87" y="connsiteY43-88"/>
              </a:cxn>
              <a:cxn ang="0">
                <a:pos x="connsiteX44-89" y="connsiteY44-90"/>
              </a:cxn>
              <a:cxn ang="0">
                <a:pos x="connsiteX45-91" y="connsiteY45-92"/>
              </a:cxn>
              <a:cxn ang="0">
                <a:pos x="connsiteX46-93" y="connsiteY46-94"/>
              </a:cxn>
              <a:cxn ang="0">
                <a:pos x="connsiteX47-95" y="connsiteY47-96"/>
              </a:cxn>
              <a:cxn ang="0">
                <a:pos x="connsiteX48-97" y="connsiteY48-98"/>
              </a:cxn>
              <a:cxn ang="0">
                <a:pos x="connsiteX49-99" y="connsiteY49-100"/>
              </a:cxn>
              <a:cxn ang="0">
                <a:pos x="connsiteX50-101" y="connsiteY50-102"/>
              </a:cxn>
              <a:cxn ang="0">
                <a:pos x="connsiteX51-103" y="connsiteY51-104"/>
              </a:cxn>
              <a:cxn ang="0">
                <a:pos x="connsiteX52-105" y="connsiteY52-106"/>
              </a:cxn>
              <a:cxn ang="0">
                <a:pos x="connsiteX53-107" y="connsiteY53-108"/>
              </a:cxn>
              <a:cxn ang="0">
                <a:pos x="connsiteX54-109" y="connsiteY54-110"/>
              </a:cxn>
              <a:cxn ang="0">
                <a:pos x="connsiteX55-111" y="connsiteY55-112"/>
              </a:cxn>
              <a:cxn ang="0">
                <a:pos x="connsiteX56-113" y="connsiteY56-114"/>
              </a:cxn>
              <a:cxn ang="0">
                <a:pos x="connsiteX57-115" y="connsiteY57-116"/>
              </a:cxn>
              <a:cxn ang="0">
                <a:pos x="connsiteX58-117" y="connsiteY58-118"/>
              </a:cxn>
              <a:cxn ang="0">
                <a:pos x="connsiteX59-119" y="connsiteY59-120"/>
              </a:cxn>
              <a:cxn ang="0">
                <a:pos x="connsiteX60-121" y="connsiteY60-122"/>
              </a:cxn>
              <a:cxn ang="0">
                <a:pos x="connsiteX61-123" y="connsiteY61-124"/>
              </a:cxn>
              <a:cxn ang="0">
                <a:pos x="connsiteX62-125" y="connsiteY62-126"/>
              </a:cxn>
              <a:cxn ang="0">
                <a:pos x="connsiteX63-127" y="connsiteY63-128"/>
              </a:cxn>
            </a:cxnLst>
            <a:rect l="l" t="t" r="r" b="b"/>
            <a:pathLst>
              <a:path w="8979539" h="3058477">
                <a:moveTo>
                  <a:pt x="1101409" y="0"/>
                </a:moveTo>
                <a:cubicBezTo>
                  <a:pt x="1709700" y="0"/>
                  <a:pt x="2202818" y="493118"/>
                  <a:pt x="2202818" y="1101409"/>
                </a:cubicBezTo>
                <a:cubicBezTo>
                  <a:pt x="2202818" y="1177446"/>
                  <a:pt x="2195113" y="1251682"/>
                  <a:pt x="2180441" y="1323381"/>
                </a:cubicBezTo>
                <a:lnTo>
                  <a:pt x="2117279" y="1526857"/>
                </a:lnTo>
                <a:lnTo>
                  <a:pt x="2054004" y="1644327"/>
                </a:lnTo>
                <a:cubicBezTo>
                  <a:pt x="2013347" y="1740451"/>
                  <a:pt x="1990864" y="1846134"/>
                  <a:pt x="1990864" y="1957068"/>
                </a:cubicBezTo>
                <a:cubicBezTo>
                  <a:pt x="1990864" y="2400804"/>
                  <a:pt x="2350584" y="2760524"/>
                  <a:pt x="2794320" y="2760524"/>
                </a:cubicBezTo>
                <a:cubicBezTo>
                  <a:pt x="3238056" y="2760524"/>
                  <a:pt x="3597776" y="2400804"/>
                  <a:pt x="3597776" y="1957068"/>
                </a:cubicBezTo>
                <a:cubicBezTo>
                  <a:pt x="3597776" y="1846134"/>
                  <a:pt x="3575294" y="1740451"/>
                  <a:pt x="3534637" y="1644327"/>
                </a:cubicBezTo>
                <a:lnTo>
                  <a:pt x="3473461" y="1531620"/>
                </a:lnTo>
                <a:lnTo>
                  <a:pt x="3471825" y="1531620"/>
                </a:lnTo>
                <a:lnTo>
                  <a:pt x="3471105" y="1530127"/>
                </a:lnTo>
                <a:cubicBezTo>
                  <a:pt x="3403464" y="1398356"/>
                  <a:pt x="3384551" y="1253482"/>
                  <a:pt x="3384551" y="1101409"/>
                </a:cubicBezTo>
                <a:cubicBezTo>
                  <a:pt x="3384551" y="493118"/>
                  <a:pt x="3877669" y="0"/>
                  <a:pt x="4485960" y="0"/>
                </a:cubicBezTo>
                <a:cubicBezTo>
                  <a:pt x="5094251" y="0"/>
                  <a:pt x="5587369" y="493118"/>
                  <a:pt x="5587369" y="1101409"/>
                </a:cubicBezTo>
                <a:cubicBezTo>
                  <a:pt x="5587369" y="1177446"/>
                  <a:pt x="5579664" y="1251682"/>
                  <a:pt x="5564992" y="1323381"/>
                </a:cubicBezTo>
                <a:cubicBezTo>
                  <a:pt x="5540719" y="1413867"/>
                  <a:pt x="5501371" y="1536332"/>
                  <a:pt x="5441729" y="1644327"/>
                </a:cubicBezTo>
                <a:cubicBezTo>
                  <a:pt x="5401072" y="1740451"/>
                  <a:pt x="5378589" y="1846134"/>
                  <a:pt x="5378589" y="1957068"/>
                </a:cubicBezTo>
                <a:cubicBezTo>
                  <a:pt x="5378589" y="2400804"/>
                  <a:pt x="5738309" y="2760524"/>
                  <a:pt x="6182045" y="2760524"/>
                </a:cubicBezTo>
                <a:cubicBezTo>
                  <a:pt x="6625781" y="2760524"/>
                  <a:pt x="6985501" y="2400804"/>
                  <a:pt x="6985501" y="1957068"/>
                </a:cubicBezTo>
                <a:cubicBezTo>
                  <a:pt x="6985501" y="1846134"/>
                  <a:pt x="6963019" y="1740451"/>
                  <a:pt x="6922362" y="1644327"/>
                </a:cubicBezTo>
                <a:cubicBezTo>
                  <a:pt x="6902167" y="1605170"/>
                  <a:pt x="6885146" y="1585064"/>
                  <a:pt x="6861776" y="1526857"/>
                </a:cubicBezTo>
                <a:cubicBezTo>
                  <a:pt x="6828183" y="1459032"/>
                  <a:pt x="6819991" y="1391206"/>
                  <a:pt x="6799098" y="1323381"/>
                </a:cubicBezTo>
                <a:cubicBezTo>
                  <a:pt x="6784426" y="1251682"/>
                  <a:pt x="6776721" y="1177446"/>
                  <a:pt x="6776721" y="1101409"/>
                </a:cubicBezTo>
                <a:cubicBezTo>
                  <a:pt x="6776721" y="493118"/>
                  <a:pt x="7269839" y="0"/>
                  <a:pt x="7878130" y="0"/>
                </a:cubicBezTo>
                <a:cubicBezTo>
                  <a:pt x="8486421" y="0"/>
                  <a:pt x="8979539" y="493118"/>
                  <a:pt x="8979539" y="1101409"/>
                </a:cubicBezTo>
                <a:cubicBezTo>
                  <a:pt x="8979539" y="1253482"/>
                  <a:pt x="8948719" y="1398356"/>
                  <a:pt x="8892985" y="1530127"/>
                </a:cubicBezTo>
                <a:lnTo>
                  <a:pt x="8892266" y="1531620"/>
                </a:lnTo>
                <a:lnTo>
                  <a:pt x="8554686" y="1531620"/>
                </a:lnTo>
                <a:lnTo>
                  <a:pt x="8618447" y="1414150"/>
                </a:lnTo>
                <a:cubicBezTo>
                  <a:pt x="8659104" y="1318026"/>
                  <a:pt x="8681586" y="1212343"/>
                  <a:pt x="8681586" y="1101409"/>
                </a:cubicBezTo>
                <a:cubicBezTo>
                  <a:pt x="8681586" y="657673"/>
                  <a:pt x="8321866" y="297953"/>
                  <a:pt x="7878130" y="297953"/>
                </a:cubicBezTo>
                <a:cubicBezTo>
                  <a:pt x="7434394" y="297953"/>
                  <a:pt x="7074674" y="657673"/>
                  <a:pt x="7074674" y="1101409"/>
                </a:cubicBezTo>
                <a:cubicBezTo>
                  <a:pt x="7074674" y="1212343"/>
                  <a:pt x="7097157" y="1318026"/>
                  <a:pt x="7137814" y="1414150"/>
                </a:cubicBezTo>
                <a:lnTo>
                  <a:pt x="7192049" y="1531620"/>
                </a:lnTo>
                <a:lnTo>
                  <a:pt x="7261077" y="1735096"/>
                </a:lnTo>
                <a:cubicBezTo>
                  <a:pt x="7275749" y="1806795"/>
                  <a:pt x="7283454" y="1881032"/>
                  <a:pt x="7283454" y="1957068"/>
                </a:cubicBezTo>
                <a:cubicBezTo>
                  <a:pt x="7283454" y="2565359"/>
                  <a:pt x="6790336" y="3058477"/>
                  <a:pt x="6182045" y="3058477"/>
                </a:cubicBezTo>
                <a:cubicBezTo>
                  <a:pt x="5573754" y="3058477"/>
                  <a:pt x="5080636" y="2565359"/>
                  <a:pt x="5080636" y="1957068"/>
                </a:cubicBezTo>
                <a:cubicBezTo>
                  <a:pt x="5080636" y="1881032"/>
                  <a:pt x="5088341" y="1806795"/>
                  <a:pt x="5103012" y="1735096"/>
                </a:cubicBezTo>
                <a:cubicBezTo>
                  <a:pt x="5124066" y="1667271"/>
                  <a:pt x="5130833" y="1606589"/>
                  <a:pt x="5166175" y="1531620"/>
                </a:cubicBezTo>
                <a:lnTo>
                  <a:pt x="5226277" y="1414150"/>
                </a:lnTo>
                <a:cubicBezTo>
                  <a:pt x="5266934" y="1318026"/>
                  <a:pt x="5289416" y="1212343"/>
                  <a:pt x="5289416" y="1101409"/>
                </a:cubicBezTo>
                <a:cubicBezTo>
                  <a:pt x="5289416" y="657673"/>
                  <a:pt x="4929696" y="297953"/>
                  <a:pt x="4485960" y="297953"/>
                </a:cubicBezTo>
                <a:cubicBezTo>
                  <a:pt x="4042224" y="297953"/>
                  <a:pt x="3682504" y="657673"/>
                  <a:pt x="3682504" y="1101409"/>
                </a:cubicBezTo>
                <a:cubicBezTo>
                  <a:pt x="3682504" y="1212343"/>
                  <a:pt x="3704987" y="1318026"/>
                  <a:pt x="3745644" y="1414150"/>
                </a:cubicBezTo>
                <a:lnTo>
                  <a:pt x="3806819" y="1526857"/>
                </a:lnTo>
                <a:lnTo>
                  <a:pt x="3808456" y="1526857"/>
                </a:lnTo>
                <a:lnTo>
                  <a:pt x="3809175" y="1528350"/>
                </a:lnTo>
                <a:cubicBezTo>
                  <a:pt x="3881578" y="1674409"/>
                  <a:pt x="3895729" y="1804995"/>
                  <a:pt x="3895729" y="1957068"/>
                </a:cubicBezTo>
                <a:cubicBezTo>
                  <a:pt x="3895729" y="2565359"/>
                  <a:pt x="3402611" y="3058477"/>
                  <a:pt x="2794320" y="3058477"/>
                </a:cubicBezTo>
                <a:cubicBezTo>
                  <a:pt x="2186029" y="3058477"/>
                  <a:pt x="1692911" y="2565359"/>
                  <a:pt x="1692911" y="1957068"/>
                </a:cubicBezTo>
                <a:cubicBezTo>
                  <a:pt x="1692911" y="1881032"/>
                  <a:pt x="1700616" y="1806795"/>
                  <a:pt x="1715288" y="1735096"/>
                </a:cubicBezTo>
                <a:cubicBezTo>
                  <a:pt x="1737400" y="1667271"/>
                  <a:pt x="1740463" y="1605795"/>
                  <a:pt x="1781625" y="1531620"/>
                </a:cubicBezTo>
                <a:lnTo>
                  <a:pt x="1841726" y="1414150"/>
                </a:lnTo>
                <a:cubicBezTo>
                  <a:pt x="1882383" y="1318026"/>
                  <a:pt x="1904865" y="1212343"/>
                  <a:pt x="1904865" y="1101409"/>
                </a:cubicBezTo>
                <a:cubicBezTo>
                  <a:pt x="1904865" y="657673"/>
                  <a:pt x="1545145" y="297953"/>
                  <a:pt x="1101409" y="297953"/>
                </a:cubicBezTo>
                <a:cubicBezTo>
                  <a:pt x="657673" y="297953"/>
                  <a:pt x="297953" y="657673"/>
                  <a:pt x="297953" y="1101409"/>
                </a:cubicBezTo>
                <a:cubicBezTo>
                  <a:pt x="297953" y="1212343"/>
                  <a:pt x="320437" y="1318026"/>
                  <a:pt x="361093" y="1414150"/>
                </a:cubicBezTo>
                <a:lnTo>
                  <a:pt x="424853" y="1531620"/>
                </a:lnTo>
                <a:lnTo>
                  <a:pt x="87274" y="1531620"/>
                </a:lnTo>
                <a:lnTo>
                  <a:pt x="86554" y="1530127"/>
                </a:lnTo>
                <a:cubicBezTo>
                  <a:pt x="30820" y="1398356"/>
                  <a:pt x="0" y="1253482"/>
                  <a:pt x="0" y="1101409"/>
                </a:cubicBezTo>
                <a:cubicBezTo>
                  <a:pt x="0" y="493118"/>
                  <a:pt x="493118" y="0"/>
                  <a:pt x="1101409" y="0"/>
                </a:cubicBezTo>
              </a:path>
            </a:pathLst>
          </a:custGeom>
          <a:solidFill>
            <a:schemeClr val="bg1">
              <a:lumMod val="95000"/>
            </a:schemeClr>
          </a:soli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3765"/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246" name="í$líḋê">
            <a:extLst>
              <a:ext uri="{FF2B5EF4-FFF2-40B4-BE49-F238E27FC236}">
                <a16:creationId xmlns:a16="http://schemas.microsoft.com/office/drawing/2014/main" id="{452A4634-4F20-41CE-8D47-6C0ED2AE6090}"/>
              </a:ext>
            </a:extLst>
          </p:cNvPr>
          <p:cNvGrpSpPr/>
          <p:nvPr/>
        </p:nvGrpSpPr>
        <p:grpSpPr>
          <a:xfrm>
            <a:off x="4902661" y="4257997"/>
            <a:ext cx="59745" cy="782575"/>
            <a:chOff x="4566941" y="4290134"/>
            <a:chExt cx="71858" cy="941243"/>
          </a:xfrm>
        </p:grpSpPr>
        <p:cxnSp>
          <p:nvCxnSpPr>
            <p:cNvPr id="281" name="îṥľiḑè">
              <a:extLst>
                <a:ext uri="{FF2B5EF4-FFF2-40B4-BE49-F238E27FC236}">
                  <a16:creationId xmlns:a16="http://schemas.microsoft.com/office/drawing/2014/main" id="{7F679238-D943-4711-AD2C-6D85AE01933E}"/>
                </a:ext>
              </a:extLst>
            </p:cNvPr>
            <p:cNvCxnSpPr/>
            <p:nvPr/>
          </p:nvCxnSpPr>
          <p:spPr>
            <a:xfrm>
              <a:off x="4602870" y="4290134"/>
              <a:ext cx="0" cy="90531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2" name="ïṩ1îḑè">
              <a:extLst>
                <a:ext uri="{FF2B5EF4-FFF2-40B4-BE49-F238E27FC236}">
                  <a16:creationId xmlns:a16="http://schemas.microsoft.com/office/drawing/2014/main" id="{25CC91FE-93F3-4329-91C6-AF6CEF2C7AB1}"/>
                </a:ext>
              </a:extLst>
            </p:cNvPr>
            <p:cNvSpPr/>
            <p:nvPr/>
          </p:nvSpPr>
          <p:spPr bwMode="auto">
            <a:xfrm flipH="1">
              <a:off x="4566941" y="5159519"/>
              <a:ext cx="71858" cy="7185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  <a:alpha val="8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1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47" name="ïśḷîďè">
            <a:extLst>
              <a:ext uri="{FF2B5EF4-FFF2-40B4-BE49-F238E27FC236}">
                <a16:creationId xmlns:a16="http://schemas.microsoft.com/office/drawing/2014/main" id="{BA0295FC-E3E2-4026-840C-0DF8187963DD}"/>
              </a:ext>
            </a:extLst>
          </p:cNvPr>
          <p:cNvGrpSpPr/>
          <p:nvPr/>
        </p:nvGrpSpPr>
        <p:grpSpPr>
          <a:xfrm>
            <a:off x="7216557" y="4257997"/>
            <a:ext cx="59745" cy="782575"/>
            <a:chOff x="7422552" y="4192160"/>
            <a:chExt cx="71858" cy="941243"/>
          </a:xfrm>
        </p:grpSpPr>
        <p:cxnSp>
          <p:nvCxnSpPr>
            <p:cNvPr id="279" name="îṣḷíďè">
              <a:extLst>
                <a:ext uri="{FF2B5EF4-FFF2-40B4-BE49-F238E27FC236}">
                  <a16:creationId xmlns:a16="http://schemas.microsoft.com/office/drawing/2014/main" id="{1FB86B82-A007-44BD-87C1-92180EC64B06}"/>
                </a:ext>
              </a:extLst>
            </p:cNvPr>
            <p:cNvCxnSpPr/>
            <p:nvPr/>
          </p:nvCxnSpPr>
          <p:spPr>
            <a:xfrm>
              <a:off x="7458481" y="4192160"/>
              <a:ext cx="0" cy="90531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0" name="îṡḷiḋe">
              <a:extLst>
                <a:ext uri="{FF2B5EF4-FFF2-40B4-BE49-F238E27FC236}">
                  <a16:creationId xmlns:a16="http://schemas.microsoft.com/office/drawing/2014/main" id="{398F5B65-5754-40C4-8E92-204DB977F93C}"/>
                </a:ext>
              </a:extLst>
            </p:cNvPr>
            <p:cNvSpPr/>
            <p:nvPr/>
          </p:nvSpPr>
          <p:spPr bwMode="auto">
            <a:xfrm flipH="1">
              <a:off x="7422552" y="5061545"/>
              <a:ext cx="71858" cy="7185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  <a:alpha val="8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1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53" name="îśľidê">
            <a:extLst>
              <a:ext uri="{FF2B5EF4-FFF2-40B4-BE49-F238E27FC236}">
                <a16:creationId xmlns:a16="http://schemas.microsoft.com/office/drawing/2014/main" id="{0E3A9B95-BD35-4475-956F-674DF50451B3}"/>
              </a:ext>
            </a:extLst>
          </p:cNvPr>
          <p:cNvGrpSpPr/>
          <p:nvPr/>
        </p:nvGrpSpPr>
        <p:grpSpPr>
          <a:xfrm>
            <a:off x="6047171" y="2568119"/>
            <a:ext cx="59745" cy="774485"/>
            <a:chOff x="5882237" y="1793935"/>
            <a:chExt cx="71858" cy="931513"/>
          </a:xfrm>
        </p:grpSpPr>
        <p:cxnSp>
          <p:nvCxnSpPr>
            <p:cNvPr id="271" name="îšḷîḓe">
              <a:extLst>
                <a:ext uri="{FF2B5EF4-FFF2-40B4-BE49-F238E27FC236}">
                  <a16:creationId xmlns:a16="http://schemas.microsoft.com/office/drawing/2014/main" id="{0A9FCFC9-4483-4954-A6AD-17FFF907CD60}"/>
                </a:ext>
              </a:extLst>
            </p:cNvPr>
            <p:cNvCxnSpPr/>
            <p:nvPr/>
          </p:nvCxnSpPr>
          <p:spPr>
            <a:xfrm>
              <a:off x="5918166" y="1820134"/>
              <a:ext cx="0" cy="905314"/>
            </a:xfrm>
            <a:prstGeom prst="line">
              <a:avLst/>
            </a:prstGeom>
            <a:ln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2" name="îšlïde">
              <a:extLst>
                <a:ext uri="{FF2B5EF4-FFF2-40B4-BE49-F238E27FC236}">
                  <a16:creationId xmlns:a16="http://schemas.microsoft.com/office/drawing/2014/main" id="{AC9D527B-22F8-4A90-831A-B54E94F64050}"/>
                </a:ext>
              </a:extLst>
            </p:cNvPr>
            <p:cNvSpPr/>
            <p:nvPr/>
          </p:nvSpPr>
          <p:spPr bwMode="auto">
            <a:xfrm flipH="1">
              <a:off x="5882237" y="1793935"/>
              <a:ext cx="71858" cy="71858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bg1">
                  <a:lumMod val="85000"/>
                  <a:alpha val="82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vert="horz" wrap="none" lIns="91440" tIns="45720" rIns="91440" bIns="45720" numCol="1" rtlCol="0" anchor="ctr" anchorCtr="1" compatLnSpc="1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54" name="íšlïḓé">
            <a:extLst>
              <a:ext uri="{FF2B5EF4-FFF2-40B4-BE49-F238E27FC236}">
                <a16:creationId xmlns:a16="http://schemas.microsoft.com/office/drawing/2014/main" id="{C39515D5-BA49-4F56-AE02-BE9A8548798B}"/>
              </a:ext>
            </a:extLst>
          </p:cNvPr>
          <p:cNvSpPr/>
          <p:nvPr/>
        </p:nvSpPr>
        <p:spPr>
          <a:xfrm>
            <a:off x="5291096" y="1750739"/>
            <a:ext cx="1571893" cy="4480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27965" algn="l"/>
              </a:tabLst>
              <a:defRPr/>
            </a:pPr>
            <a:r>
              <a:rPr lang="en-US" altLang="zh-CN" sz="1600" b="1" dirty="0" err="1">
                <a:solidFill>
                  <a:schemeClr val="bg1"/>
                </a:solidFill>
              </a:rPr>
              <a:t>Tex</a:t>
            </a:r>
            <a:r>
              <a:rPr lang="en-US" altLang="zh-CN" sz="1600" b="1" dirty="0">
                <a:solidFill>
                  <a:schemeClr val="bg1"/>
                </a:solidFill>
              </a:rPr>
              <a:t>t here</a:t>
            </a:r>
          </a:p>
        </p:txBody>
      </p:sp>
      <p:sp>
        <p:nvSpPr>
          <p:cNvPr id="255" name="iśļïḍe">
            <a:extLst>
              <a:ext uri="{FF2B5EF4-FFF2-40B4-BE49-F238E27FC236}">
                <a16:creationId xmlns:a16="http://schemas.microsoft.com/office/drawing/2014/main" id="{43E590CA-AFC9-4954-8749-AE51C499A8E5}"/>
              </a:ext>
            </a:extLst>
          </p:cNvPr>
          <p:cNvSpPr/>
          <p:nvPr/>
        </p:nvSpPr>
        <p:spPr>
          <a:xfrm>
            <a:off x="5291096" y="2080909"/>
            <a:ext cx="1571893" cy="52635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 err="1">
                <a:solidFill>
                  <a:schemeClr val="bg1"/>
                </a:solidFill>
              </a:rPr>
              <a:t>Supportin</a:t>
            </a:r>
            <a:r>
              <a:rPr lang="en-US" altLang="zh-CN" sz="1100" dirty="0">
                <a:solidFill>
                  <a:schemeClr val="bg1"/>
                </a:solidFill>
              </a:rPr>
              <a:t>g text here</a:t>
            </a:r>
          </a:p>
          <a:p>
            <a:pPr marR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>
                <a:solidFill>
                  <a:schemeClr val="bg1"/>
                </a:solidFill>
              </a:rPr>
              <a:t>……</a:t>
            </a:r>
          </a:p>
        </p:txBody>
      </p:sp>
      <p:grpSp>
        <p:nvGrpSpPr>
          <p:cNvPr id="4" name="ïŝ1idè">
            <a:extLst>
              <a:ext uri="{FF2B5EF4-FFF2-40B4-BE49-F238E27FC236}">
                <a16:creationId xmlns:a16="http://schemas.microsoft.com/office/drawing/2014/main" id="{BDCBE30C-4C6D-4D75-A961-A8586C456B0A}"/>
              </a:ext>
            </a:extLst>
          </p:cNvPr>
          <p:cNvGrpSpPr/>
          <p:nvPr/>
        </p:nvGrpSpPr>
        <p:grpSpPr>
          <a:xfrm>
            <a:off x="8470888" y="3000735"/>
            <a:ext cx="2557758" cy="856529"/>
            <a:chOff x="8470888" y="2988679"/>
            <a:chExt cx="2557758" cy="856529"/>
          </a:xfrm>
        </p:grpSpPr>
        <p:grpSp>
          <p:nvGrpSpPr>
            <p:cNvPr id="256" name="ïṧlïde">
              <a:extLst>
                <a:ext uri="{FF2B5EF4-FFF2-40B4-BE49-F238E27FC236}">
                  <a16:creationId xmlns:a16="http://schemas.microsoft.com/office/drawing/2014/main" id="{F4AFE81E-34B7-42A9-BF6B-D5EBE862E626}"/>
                </a:ext>
              </a:extLst>
            </p:cNvPr>
            <p:cNvGrpSpPr/>
            <p:nvPr/>
          </p:nvGrpSpPr>
          <p:grpSpPr>
            <a:xfrm>
              <a:off x="8470888" y="3392364"/>
              <a:ext cx="847926" cy="59745"/>
              <a:chOff x="9000565" y="3009740"/>
              <a:chExt cx="1019844" cy="71858"/>
            </a:xfrm>
          </p:grpSpPr>
          <p:sp>
            <p:nvSpPr>
              <p:cNvPr id="269" name="îšḷîḑê">
                <a:extLst>
                  <a:ext uri="{FF2B5EF4-FFF2-40B4-BE49-F238E27FC236}">
                    <a16:creationId xmlns:a16="http://schemas.microsoft.com/office/drawing/2014/main" id="{6F856080-E13C-4291-B614-147D5238C749}"/>
                  </a:ext>
                </a:extLst>
              </p:cNvPr>
              <p:cNvSpPr/>
              <p:nvPr/>
            </p:nvSpPr>
            <p:spPr bwMode="auto">
              <a:xfrm flipH="1">
                <a:off x="9948551" y="3009740"/>
                <a:ext cx="71858" cy="71858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85000"/>
                    <a:alpha val="8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none" lIns="91440" tIns="45720" rIns="91440" bIns="45720" numCol="1" rtlCol="0" anchor="ctr" anchorCtr="1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cxnSp>
            <p:nvCxnSpPr>
              <p:cNvPr id="270" name="išlíďè">
                <a:extLst>
                  <a:ext uri="{FF2B5EF4-FFF2-40B4-BE49-F238E27FC236}">
                    <a16:creationId xmlns:a16="http://schemas.microsoft.com/office/drawing/2014/main" id="{A66A1F9E-F6D2-4561-AAC8-4D7A2AFD7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0565" y="3045670"/>
                <a:ext cx="935837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1" name="îṧľïďê">
              <a:extLst>
                <a:ext uri="{FF2B5EF4-FFF2-40B4-BE49-F238E27FC236}">
                  <a16:creationId xmlns:a16="http://schemas.microsoft.com/office/drawing/2014/main" id="{C63789A3-BADF-45CC-8129-3F14F68E5DA3}"/>
                </a:ext>
              </a:extLst>
            </p:cNvPr>
            <p:cNvSpPr/>
            <p:nvPr/>
          </p:nvSpPr>
          <p:spPr>
            <a:xfrm>
              <a:off x="9456753" y="2988679"/>
              <a:ext cx="1571893" cy="448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tabLst>
                  <a:tab pos="227965" algn="l"/>
                </a:tabLst>
                <a:defRPr/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Tex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 here</a:t>
              </a:r>
            </a:p>
          </p:txBody>
        </p:sp>
        <p:sp>
          <p:nvSpPr>
            <p:cNvPr id="262" name="íṣļîďe">
              <a:extLst>
                <a:ext uri="{FF2B5EF4-FFF2-40B4-BE49-F238E27FC236}">
                  <a16:creationId xmlns:a16="http://schemas.microsoft.com/office/drawing/2014/main" id="{33E6BE37-5512-42A9-AB2C-56E68044B2CA}"/>
                </a:ext>
              </a:extLst>
            </p:cNvPr>
            <p:cNvSpPr/>
            <p:nvPr/>
          </p:nvSpPr>
          <p:spPr>
            <a:xfrm>
              <a:off x="9456753" y="3318849"/>
              <a:ext cx="1571893" cy="52635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altLang="zh-CN" sz="1100" dirty="0" err="1">
                  <a:solidFill>
                    <a:schemeClr val="bg1"/>
                  </a:solidFill>
                </a:rPr>
                <a:t>Supportin</a:t>
              </a:r>
              <a:r>
                <a:rPr lang="en-US" altLang="zh-CN" sz="1100" dirty="0">
                  <a:solidFill>
                    <a:schemeClr val="bg1"/>
                  </a:solidFill>
                </a:rPr>
                <a:t>g text here</a:t>
              </a:r>
            </a:p>
            <a:p>
              <a:pPr marR="0"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altLang="zh-CN" sz="1100" dirty="0">
                  <a:solidFill>
                    <a:schemeClr val="bg1"/>
                  </a:solidFill>
                </a:rPr>
                <a:t>……</a:t>
              </a:r>
            </a:p>
            <a:p>
              <a:pPr marR="0" lvl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zh-CN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63" name="ïṣḻiďè">
            <a:extLst>
              <a:ext uri="{FF2B5EF4-FFF2-40B4-BE49-F238E27FC236}">
                <a16:creationId xmlns:a16="http://schemas.microsoft.com/office/drawing/2014/main" id="{B0416FF9-6D7A-4971-AF01-2EE00C764179}"/>
              </a:ext>
            </a:extLst>
          </p:cNvPr>
          <p:cNvSpPr/>
          <p:nvPr/>
        </p:nvSpPr>
        <p:spPr>
          <a:xfrm>
            <a:off x="6490355" y="5156921"/>
            <a:ext cx="1571893" cy="4480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27965" algn="l"/>
              </a:tabLst>
              <a:defRPr/>
            </a:pPr>
            <a:r>
              <a:rPr lang="en-US" altLang="zh-CN" sz="1600" b="1" dirty="0" err="1">
                <a:solidFill>
                  <a:schemeClr val="bg1"/>
                </a:solidFill>
              </a:rPr>
              <a:t>Tex</a:t>
            </a:r>
            <a:r>
              <a:rPr lang="en-US" altLang="zh-CN" sz="1600" b="1" dirty="0">
                <a:solidFill>
                  <a:schemeClr val="bg1"/>
                </a:solidFill>
              </a:rPr>
              <a:t>t here</a:t>
            </a:r>
          </a:p>
        </p:txBody>
      </p:sp>
      <p:sp>
        <p:nvSpPr>
          <p:cNvPr id="264" name="ïṩḷidê">
            <a:extLst>
              <a:ext uri="{FF2B5EF4-FFF2-40B4-BE49-F238E27FC236}">
                <a16:creationId xmlns:a16="http://schemas.microsoft.com/office/drawing/2014/main" id="{801E402E-7517-4CC2-A03C-F02D5BD8C13B}"/>
              </a:ext>
            </a:extLst>
          </p:cNvPr>
          <p:cNvSpPr/>
          <p:nvPr/>
        </p:nvSpPr>
        <p:spPr>
          <a:xfrm>
            <a:off x="6490355" y="5487091"/>
            <a:ext cx="1571893" cy="52635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 err="1">
                <a:solidFill>
                  <a:schemeClr val="bg1"/>
                </a:solidFill>
              </a:rPr>
              <a:t>Supportin</a:t>
            </a:r>
            <a:r>
              <a:rPr lang="en-US" altLang="zh-CN" sz="1100" dirty="0">
                <a:solidFill>
                  <a:schemeClr val="bg1"/>
                </a:solidFill>
              </a:rPr>
              <a:t>g text here</a:t>
            </a:r>
          </a:p>
          <a:p>
            <a:pPr marR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>
                <a:solidFill>
                  <a:schemeClr val="bg1"/>
                </a:solidFill>
              </a:rPr>
              <a:t>……</a:t>
            </a:r>
          </a:p>
          <a:p>
            <a:pPr marR="0" lvl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1100" dirty="0">
              <a:solidFill>
                <a:schemeClr val="bg1"/>
              </a:solidFill>
            </a:endParaRPr>
          </a:p>
        </p:txBody>
      </p:sp>
      <p:sp>
        <p:nvSpPr>
          <p:cNvPr id="265" name="ïṡḷîḓé">
            <a:extLst>
              <a:ext uri="{FF2B5EF4-FFF2-40B4-BE49-F238E27FC236}">
                <a16:creationId xmlns:a16="http://schemas.microsoft.com/office/drawing/2014/main" id="{234B3DC9-6CF5-4439-89C6-A3792E1E9A39}"/>
              </a:ext>
            </a:extLst>
          </p:cNvPr>
          <p:cNvSpPr/>
          <p:nvPr/>
        </p:nvSpPr>
        <p:spPr>
          <a:xfrm>
            <a:off x="4146587" y="5156921"/>
            <a:ext cx="1571893" cy="4480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 fontAlgn="base">
              <a:spcBef>
                <a:spcPct val="0"/>
              </a:spcBef>
              <a:spcAft>
                <a:spcPct val="0"/>
              </a:spcAft>
              <a:tabLst>
                <a:tab pos="227965" algn="l"/>
              </a:tabLst>
              <a:defRPr/>
            </a:pPr>
            <a:r>
              <a:rPr lang="en-US" altLang="zh-CN" sz="1600" b="1" dirty="0" err="1">
                <a:solidFill>
                  <a:schemeClr val="bg1"/>
                </a:solidFill>
              </a:rPr>
              <a:t>Tex</a:t>
            </a:r>
            <a:r>
              <a:rPr lang="en-US" altLang="zh-CN" sz="1600" b="1" dirty="0">
                <a:solidFill>
                  <a:schemeClr val="bg1"/>
                </a:solidFill>
              </a:rPr>
              <a:t>t here</a:t>
            </a:r>
          </a:p>
        </p:txBody>
      </p:sp>
      <p:sp>
        <p:nvSpPr>
          <p:cNvPr id="266" name="ïśḻîḋe">
            <a:extLst>
              <a:ext uri="{FF2B5EF4-FFF2-40B4-BE49-F238E27FC236}">
                <a16:creationId xmlns:a16="http://schemas.microsoft.com/office/drawing/2014/main" id="{2291377D-F723-47F6-B461-7EAEFAB1509D}"/>
              </a:ext>
            </a:extLst>
          </p:cNvPr>
          <p:cNvSpPr/>
          <p:nvPr/>
        </p:nvSpPr>
        <p:spPr>
          <a:xfrm>
            <a:off x="4146587" y="5487091"/>
            <a:ext cx="1571893" cy="52635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lIns="91440" tIns="45720" rIns="91440" bIns="45720" anchor="t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 err="1">
                <a:solidFill>
                  <a:schemeClr val="bg1"/>
                </a:solidFill>
              </a:rPr>
              <a:t>Supportin</a:t>
            </a:r>
            <a:r>
              <a:rPr lang="en-US" altLang="zh-CN" sz="1100" dirty="0">
                <a:solidFill>
                  <a:schemeClr val="bg1"/>
                </a:solidFill>
              </a:rPr>
              <a:t>g text here</a:t>
            </a:r>
          </a:p>
          <a:p>
            <a:pPr marR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r>
              <a:rPr lang="en-US" altLang="zh-CN" sz="1100" dirty="0">
                <a:solidFill>
                  <a:schemeClr val="bg1"/>
                </a:solidFill>
              </a:rPr>
              <a:t>……</a:t>
            </a:r>
          </a:p>
          <a:p>
            <a:pPr marR="0" lvl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defRPr/>
            </a:pPr>
            <a:endParaRPr lang="en-US" altLang="zh-CN" sz="1100" dirty="0">
              <a:solidFill>
                <a:schemeClr val="bg1"/>
              </a:solidFill>
            </a:endParaRPr>
          </a:p>
        </p:txBody>
      </p:sp>
      <p:grpSp>
        <p:nvGrpSpPr>
          <p:cNvPr id="3" name="ïsḷíḍè">
            <a:extLst>
              <a:ext uri="{FF2B5EF4-FFF2-40B4-BE49-F238E27FC236}">
                <a16:creationId xmlns:a16="http://schemas.microsoft.com/office/drawing/2014/main" id="{F154F78C-6F45-43F4-9DE6-FB257DA1769A}"/>
              </a:ext>
            </a:extLst>
          </p:cNvPr>
          <p:cNvGrpSpPr/>
          <p:nvPr/>
        </p:nvGrpSpPr>
        <p:grpSpPr>
          <a:xfrm>
            <a:off x="1163353" y="2973311"/>
            <a:ext cx="2495618" cy="856529"/>
            <a:chOff x="1163353" y="2973311"/>
            <a:chExt cx="2495618" cy="856529"/>
          </a:xfrm>
        </p:grpSpPr>
        <p:grpSp>
          <p:nvGrpSpPr>
            <p:cNvPr id="252" name="îSḻïḓê">
              <a:extLst>
                <a:ext uri="{FF2B5EF4-FFF2-40B4-BE49-F238E27FC236}">
                  <a16:creationId xmlns:a16="http://schemas.microsoft.com/office/drawing/2014/main" id="{01B2FE12-BE2E-438E-8E07-5A3FFAA2AB8A}"/>
                </a:ext>
              </a:extLst>
            </p:cNvPr>
            <p:cNvGrpSpPr/>
            <p:nvPr/>
          </p:nvGrpSpPr>
          <p:grpSpPr>
            <a:xfrm>
              <a:off x="2792275" y="3376996"/>
              <a:ext cx="866696" cy="59745"/>
              <a:chOff x="2039978" y="3009740"/>
              <a:chExt cx="1042419" cy="71858"/>
            </a:xfrm>
          </p:grpSpPr>
          <p:cxnSp>
            <p:nvCxnSpPr>
              <p:cNvPr id="273" name="isḻïḑè">
                <a:extLst>
                  <a:ext uri="{FF2B5EF4-FFF2-40B4-BE49-F238E27FC236}">
                    <a16:creationId xmlns:a16="http://schemas.microsoft.com/office/drawing/2014/main" id="{22E751D1-A5D1-40CE-AB99-05D66CC4E29A}"/>
                  </a:ext>
                </a:extLst>
              </p:cNvPr>
              <p:cNvCxnSpPr/>
              <p:nvPr/>
            </p:nvCxnSpPr>
            <p:spPr>
              <a:xfrm>
                <a:off x="2075907" y="3045669"/>
                <a:ext cx="1006490" cy="0"/>
              </a:xfrm>
              <a:prstGeom prst="line">
                <a:avLst/>
              </a:prstGeom>
              <a:ln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4" name="îṥḷîdé">
                <a:extLst>
                  <a:ext uri="{FF2B5EF4-FFF2-40B4-BE49-F238E27FC236}">
                    <a16:creationId xmlns:a16="http://schemas.microsoft.com/office/drawing/2014/main" id="{9676C591-22AF-4E55-A36B-A4E6D9F6074F}"/>
                  </a:ext>
                </a:extLst>
              </p:cNvPr>
              <p:cNvSpPr/>
              <p:nvPr/>
            </p:nvSpPr>
            <p:spPr bwMode="auto">
              <a:xfrm flipH="1">
                <a:off x="2039978" y="3009740"/>
                <a:ext cx="71858" cy="71858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bg1">
                    <a:lumMod val="85000"/>
                    <a:alpha val="82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vert="horz" wrap="none" lIns="91440" tIns="45720" rIns="91440" bIns="45720" numCol="1" rtlCol="0" anchor="ctr" anchorCtr="1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zh-CN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  <p:sp>
          <p:nvSpPr>
            <p:cNvPr id="267" name="iṣḻïḓé">
              <a:extLst>
                <a:ext uri="{FF2B5EF4-FFF2-40B4-BE49-F238E27FC236}">
                  <a16:creationId xmlns:a16="http://schemas.microsoft.com/office/drawing/2014/main" id="{60F9C86E-ED0C-42F0-8FA8-63FA28EBE87B}"/>
                </a:ext>
              </a:extLst>
            </p:cNvPr>
            <p:cNvSpPr/>
            <p:nvPr/>
          </p:nvSpPr>
          <p:spPr>
            <a:xfrm>
              <a:off x="1163353" y="2973311"/>
              <a:ext cx="1571893" cy="4480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fontAlgn="base">
                <a:spcBef>
                  <a:spcPct val="0"/>
                </a:spcBef>
                <a:spcAft>
                  <a:spcPct val="0"/>
                </a:spcAft>
                <a:tabLst>
                  <a:tab pos="227965" algn="l"/>
                </a:tabLst>
                <a:defRPr/>
              </a:pPr>
              <a:r>
                <a:rPr lang="en-US" altLang="zh-CN" sz="1600" b="1" dirty="0" err="1">
                  <a:solidFill>
                    <a:schemeClr val="bg1"/>
                  </a:solidFill>
                </a:rPr>
                <a:t>Tex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t here</a:t>
              </a:r>
            </a:p>
          </p:txBody>
        </p:sp>
        <p:sp>
          <p:nvSpPr>
            <p:cNvPr id="268" name="i$lîḋê">
              <a:extLst>
                <a:ext uri="{FF2B5EF4-FFF2-40B4-BE49-F238E27FC236}">
                  <a16:creationId xmlns:a16="http://schemas.microsoft.com/office/drawing/2014/main" id="{7F915040-263A-4DDD-AE5F-D37ED9606A77}"/>
                </a:ext>
              </a:extLst>
            </p:cNvPr>
            <p:cNvSpPr/>
            <p:nvPr/>
          </p:nvSpPr>
          <p:spPr>
            <a:xfrm>
              <a:off x="1163353" y="3303481"/>
              <a:ext cx="1571893" cy="526359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lIns="91440" tIns="45720" rIns="91440" bIns="45720" anchor="t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R="0" lvl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altLang="zh-CN" sz="1100" dirty="0" err="1">
                  <a:solidFill>
                    <a:schemeClr val="bg1"/>
                  </a:solidFill>
                </a:rPr>
                <a:t>Supportin</a:t>
              </a:r>
              <a:r>
                <a:rPr lang="en-US" altLang="zh-CN" sz="1100" dirty="0">
                  <a:solidFill>
                    <a:schemeClr val="bg1"/>
                  </a:solidFill>
                </a:rPr>
                <a:t>g text here</a:t>
              </a:r>
            </a:p>
            <a:p>
              <a:pPr marR="0" algn="ctr" fontAlgn="auto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r>
                <a:rPr lang="en-US" altLang="zh-CN" sz="1100" dirty="0">
                  <a:solidFill>
                    <a:schemeClr val="bg1"/>
                  </a:solidFill>
                </a:rPr>
                <a:t>……</a:t>
              </a:r>
            </a:p>
            <a:p>
              <a:pPr marR="0" lvl="0" algn="ctr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defRPr/>
              </a:pPr>
              <a:endParaRPr lang="en-US" altLang="zh-CN" sz="11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îṥḻíḓe">
            <a:extLst>
              <a:ext uri="{FF2B5EF4-FFF2-40B4-BE49-F238E27FC236}">
                <a16:creationId xmlns:a16="http://schemas.microsoft.com/office/drawing/2014/main" id="{59427E72-617E-45AA-84EC-BFD59F620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 /</a:t>
            </a:r>
            <a:endParaRPr lang="zh-CN" altLang="en-US" dirty="0"/>
          </a:p>
        </p:txBody>
      </p:sp>
      <p:grpSp>
        <p:nvGrpSpPr>
          <p:cNvPr id="40" name="ïSļïḑé">
            <a:extLst>
              <a:ext uri="{FF2B5EF4-FFF2-40B4-BE49-F238E27FC236}">
                <a16:creationId xmlns:a16="http://schemas.microsoft.com/office/drawing/2014/main" id="{41554334-92EC-4BCB-84EA-AFC5E1A30206}"/>
              </a:ext>
            </a:extLst>
          </p:cNvPr>
          <p:cNvGrpSpPr/>
          <p:nvPr/>
        </p:nvGrpSpPr>
        <p:grpSpPr>
          <a:xfrm>
            <a:off x="8183029" y="3234801"/>
            <a:ext cx="410200" cy="410198"/>
            <a:chOff x="6470043" y="1482403"/>
            <a:chExt cx="410200" cy="410198"/>
          </a:xfrm>
        </p:grpSpPr>
        <p:sp>
          <p:nvSpPr>
            <p:cNvPr id="41" name="îşḷîdê">
              <a:extLst>
                <a:ext uri="{FF2B5EF4-FFF2-40B4-BE49-F238E27FC236}">
                  <a16:creationId xmlns:a16="http://schemas.microsoft.com/office/drawing/2014/main" id="{7A349849-80A3-4884-A244-8B13416504E9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2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2" name="îś1iḍê">
              <a:extLst>
                <a:ext uri="{FF2B5EF4-FFF2-40B4-BE49-F238E27FC236}">
                  <a16:creationId xmlns:a16="http://schemas.microsoft.com/office/drawing/2014/main" id="{EEB294FC-4F9A-4D65-9F81-0A8891F290FA}"/>
                </a:ext>
              </a:extLst>
            </p:cNvPr>
            <p:cNvSpPr/>
            <p:nvPr/>
          </p:nvSpPr>
          <p:spPr>
            <a:xfrm>
              <a:off x="6592379" y="1595255"/>
              <a:ext cx="165526" cy="178001"/>
            </a:xfrm>
            <a:custGeom>
              <a:avLst/>
              <a:gdLst>
                <a:gd name="connsiteX0" fmla="*/ 8774 w 487162"/>
                <a:gd name="connsiteY0" fmla="*/ 514114 h 523875"/>
                <a:gd name="connsiteX1" fmla="*/ 8203 w 487162"/>
                <a:gd name="connsiteY1" fmla="*/ 513447 h 523875"/>
                <a:gd name="connsiteX2" fmla="*/ 8203 w 487162"/>
                <a:gd name="connsiteY2" fmla="*/ 513447 h 523875"/>
                <a:gd name="connsiteX3" fmla="*/ 7727 w 487162"/>
                <a:gd name="connsiteY3" fmla="*/ 512780 h 523875"/>
                <a:gd name="connsiteX4" fmla="*/ 5726 w 487162"/>
                <a:gd name="connsiteY4" fmla="*/ 509732 h 523875"/>
                <a:gd name="connsiteX5" fmla="*/ 5726 w 487162"/>
                <a:gd name="connsiteY5" fmla="*/ 509732 h 523875"/>
                <a:gd name="connsiteX6" fmla="*/ 5250 w 487162"/>
                <a:gd name="connsiteY6" fmla="*/ 508970 h 523875"/>
                <a:gd name="connsiteX7" fmla="*/ 4488 w 487162"/>
                <a:gd name="connsiteY7" fmla="*/ 507446 h 523875"/>
                <a:gd name="connsiteX8" fmla="*/ 3821 w 487162"/>
                <a:gd name="connsiteY8" fmla="*/ 505827 h 523875"/>
                <a:gd name="connsiteX9" fmla="*/ 3726 w 487162"/>
                <a:gd name="connsiteY9" fmla="*/ 505637 h 523875"/>
                <a:gd name="connsiteX10" fmla="*/ 3631 w 487162"/>
                <a:gd name="connsiteY10" fmla="*/ 505351 h 523875"/>
                <a:gd name="connsiteX11" fmla="*/ 3631 w 487162"/>
                <a:gd name="connsiteY11" fmla="*/ 505160 h 523875"/>
                <a:gd name="connsiteX12" fmla="*/ 2964 w 487162"/>
                <a:gd name="connsiteY12" fmla="*/ 503160 h 523875"/>
                <a:gd name="connsiteX13" fmla="*/ 2583 w 487162"/>
                <a:gd name="connsiteY13" fmla="*/ 501826 h 523875"/>
                <a:gd name="connsiteX14" fmla="*/ 2107 w 487162"/>
                <a:gd name="connsiteY14" fmla="*/ 499921 h 523875"/>
                <a:gd name="connsiteX15" fmla="*/ 1250 w 487162"/>
                <a:gd name="connsiteY15" fmla="*/ 495635 h 523875"/>
                <a:gd name="connsiteX16" fmla="*/ 964 w 487162"/>
                <a:gd name="connsiteY16" fmla="*/ 493159 h 523875"/>
                <a:gd name="connsiteX17" fmla="*/ 773 w 487162"/>
                <a:gd name="connsiteY17" fmla="*/ 486587 h 523875"/>
                <a:gd name="connsiteX18" fmla="*/ 5345 w 487162"/>
                <a:gd name="connsiteY18" fmla="*/ 468298 h 523875"/>
                <a:gd name="connsiteX19" fmla="*/ 154983 w 487162"/>
                <a:gd name="connsiteY19" fmla="*/ 151592 h 523875"/>
                <a:gd name="connsiteX20" fmla="*/ 158603 w 487162"/>
                <a:gd name="connsiteY20" fmla="*/ 135305 h 523875"/>
                <a:gd name="connsiteX21" fmla="*/ 158603 w 487162"/>
                <a:gd name="connsiteY21" fmla="*/ 19671 h 523875"/>
                <a:gd name="connsiteX22" fmla="*/ 120503 w 487162"/>
                <a:gd name="connsiteY22" fmla="*/ 19671 h 523875"/>
                <a:gd name="connsiteX23" fmla="*/ 120503 w 487162"/>
                <a:gd name="connsiteY23" fmla="*/ 621 h 523875"/>
                <a:gd name="connsiteX24" fmla="*/ 368153 w 487162"/>
                <a:gd name="connsiteY24" fmla="*/ 621 h 523875"/>
                <a:gd name="connsiteX25" fmla="*/ 368153 w 487162"/>
                <a:gd name="connsiteY25" fmla="*/ 19671 h 523875"/>
                <a:gd name="connsiteX26" fmla="*/ 330053 w 487162"/>
                <a:gd name="connsiteY26" fmla="*/ 19671 h 523875"/>
                <a:gd name="connsiteX27" fmla="*/ 330053 w 487162"/>
                <a:gd name="connsiteY27" fmla="*/ 135305 h 523875"/>
                <a:gd name="connsiteX28" fmla="*/ 333672 w 487162"/>
                <a:gd name="connsiteY28" fmla="*/ 151592 h 523875"/>
                <a:gd name="connsiteX29" fmla="*/ 483310 w 487162"/>
                <a:gd name="connsiteY29" fmla="*/ 468298 h 523875"/>
                <a:gd name="connsiteX30" fmla="*/ 484834 w 487162"/>
                <a:gd name="connsiteY30" fmla="*/ 505541 h 523875"/>
                <a:gd name="connsiteX31" fmla="*/ 484739 w 487162"/>
                <a:gd name="connsiteY31" fmla="*/ 505732 h 523875"/>
                <a:gd name="connsiteX32" fmla="*/ 484167 w 487162"/>
                <a:gd name="connsiteY32" fmla="*/ 507160 h 523875"/>
                <a:gd name="connsiteX33" fmla="*/ 459307 w 487162"/>
                <a:gd name="connsiteY33" fmla="*/ 524401 h 523875"/>
                <a:gd name="connsiteX34" fmla="*/ 457497 w 487162"/>
                <a:gd name="connsiteY34" fmla="*/ 524496 h 523875"/>
                <a:gd name="connsiteX35" fmla="*/ 31253 w 487162"/>
                <a:gd name="connsiteY35" fmla="*/ 524496 h 523875"/>
                <a:gd name="connsiteX36" fmla="*/ 29444 w 487162"/>
                <a:gd name="connsiteY36" fmla="*/ 524401 h 523875"/>
                <a:gd name="connsiteX37" fmla="*/ 26967 w 487162"/>
                <a:gd name="connsiteY37" fmla="*/ 524115 h 523875"/>
                <a:gd name="connsiteX38" fmla="*/ 23157 w 487162"/>
                <a:gd name="connsiteY38" fmla="*/ 523258 h 523875"/>
                <a:gd name="connsiteX39" fmla="*/ 23157 w 487162"/>
                <a:gd name="connsiteY39" fmla="*/ 523258 h 523875"/>
                <a:gd name="connsiteX40" fmla="*/ 17633 w 487162"/>
                <a:gd name="connsiteY40" fmla="*/ 520972 h 523875"/>
                <a:gd name="connsiteX41" fmla="*/ 16204 w 487162"/>
                <a:gd name="connsiteY41" fmla="*/ 520210 h 523875"/>
                <a:gd name="connsiteX42" fmla="*/ 15251 w 487162"/>
                <a:gd name="connsiteY42" fmla="*/ 519638 h 523875"/>
                <a:gd name="connsiteX43" fmla="*/ 10298 w 487162"/>
                <a:gd name="connsiteY43" fmla="*/ 515542 h 523875"/>
                <a:gd name="connsiteX44" fmla="*/ 8774 w 487162"/>
                <a:gd name="connsiteY44" fmla="*/ 514114 h 523875"/>
                <a:gd name="connsiteX45" fmla="*/ 8774 w 487162"/>
                <a:gd name="connsiteY45" fmla="*/ 514114 h 523875"/>
                <a:gd name="connsiteX46" fmla="*/ 255377 w 487162"/>
                <a:gd name="connsiteY46" fmla="*/ 404767 h 523875"/>
                <a:gd name="connsiteX47" fmla="*/ 252519 w 487162"/>
                <a:gd name="connsiteY47" fmla="*/ 406576 h 523875"/>
                <a:gd name="connsiteX48" fmla="*/ 246995 w 487162"/>
                <a:gd name="connsiteY48" fmla="*/ 410291 h 523875"/>
                <a:gd name="connsiteX49" fmla="*/ 55161 w 487162"/>
                <a:gd name="connsiteY49" fmla="*/ 416864 h 523875"/>
                <a:gd name="connsiteX50" fmla="*/ 51351 w 487162"/>
                <a:gd name="connsiteY50" fmla="*/ 415339 h 523875"/>
                <a:gd name="connsiteX51" fmla="*/ 22490 w 487162"/>
                <a:gd name="connsiteY51" fmla="*/ 476395 h 523875"/>
                <a:gd name="connsiteX52" fmla="*/ 21633 w 487162"/>
                <a:gd name="connsiteY52" fmla="*/ 478300 h 523875"/>
                <a:gd name="connsiteX53" fmla="*/ 21538 w 487162"/>
                <a:gd name="connsiteY53" fmla="*/ 498778 h 523875"/>
                <a:gd name="connsiteX54" fmla="*/ 28681 w 487162"/>
                <a:gd name="connsiteY54" fmla="*/ 505065 h 523875"/>
                <a:gd name="connsiteX55" fmla="*/ 29920 w 487162"/>
                <a:gd name="connsiteY55" fmla="*/ 505255 h 523875"/>
                <a:gd name="connsiteX56" fmla="*/ 31063 w 487162"/>
                <a:gd name="connsiteY56" fmla="*/ 505351 h 523875"/>
                <a:gd name="connsiteX57" fmla="*/ 457306 w 487162"/>
                <a:gd name="connsiteY57" fmla="*/ 505351 h 523875"/>
                <a:gd name="connsiteX58" fmla="*/ 458450 w 487162"/>
                <a:gd name="connsiteY58" fmla="*/ 505255 h 523875"/>
                <a:gd name="connsiteX59" fmla="*/ 466831 w 487162"/>
                <a:gd name="connsiteY59" fmla="*/ 498683 h 523875"/>
                <a:gd name="connsiteX60" fmla="*/ 467403 w 487162"/>
                <a:gd name="connsiteY60" fmla="*/ 480205 h 523875"/>
                <a:gd name="connsiteX61" fmla="*/ 466736 w 487162"/>
                <a:gd name="connsiteY61" fmla="*/ 478205 h 523875"/>
                <a:gd name="connsiteX62" fmla="*/ 465879 w 487162"/>
                <a:gd name="connsiteY62" fmla="*/ 476300 h 523875"/>
                <a:gd name="connsiteX63" fmla="*/ 424255 w 487162"/>
                <a:gd name="connsiteY63" fmla="*/ 388098 h 523875"/>
                <a:gd name="connsiteX64" fmla="*/ 255377 w 487162"/>
                <a:gd name="connsiteY64" fmla="*/ 404767 h 523875"/>
                <a:gd name="connsiteX65" fmla="*/ 306240 w 487162"/>
                <a:gd name="connsiteY65" fmla="*/ 257796 h 523875"/>
                <a:gd name="connsiteX66" fmla="*/ 272903 w 487162"/>
                <a:gd name="connsiteY66" fmla="*/ 291134 h 523875"/>
                <a:gd name="connsiteX67" fmla="*/ 306240 w 487162"/>
                <a:gd name="connsiteY67" fmla="*/ 324471 h 523875"/>
                <a:gd name="connsiteX68" fmla="*/ 339578 w 487162"/>
                <a:gd name="connsiteY68" fmla="*/ 291134 h 523875"/>
                <a:gd name="connsiteX69" fmla="*/ 306240 w 487162"/>
                <a:gd name="connsiteY69" fmla="*/ 257796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</a:cxnLst>
              <a:rect l="l" t="t" r="r" b="b"/>
              <a:pathLst>
                <a:path w="487162" h="523875">
                  <a:moveTo>
                    <a:pt x="8774" y="514114"/>
                  </a:moveTo>
                  <a:lnTo>
                    <a:pt x="8203" y="513447"/>
                  </a:lnTo>
                  <a:lnTo>
                    <a:pt x="8203" y="513447"/>
                  </a:lnTo>
                  <a:lnTo>
                    <a:pt x="7727" y="512780"/>
                  </a:lnTo>
                  <a:cubicBezTo>
                    <a:pt x="6964" y="511828"/>
                    <a:pt x="6393" y="510780"/>
                    <a:pt x="5726" y="509732"/>
                  </a:cubicBezTo>
                  <a:lnTo>
                    <a:pt x="5726" y="509732"/>
                  </a:lnTo>
                  <a:lnTo>
                    <a:pt x="5250" y="508970"/>
                  </a:lnTo>
                  <a:lnTo>
                    <a:pt x="4488" y="507446"/>
                  </a:lnTo>
                  <a:lnTo>
                    <a:pt x="3821" y="505827"/>
                  </a:lnTo>
                  <a:lnTo>
                    <a:pt x="3726" y="505637"/>
                  </a:lnTo>
                  <a:lnTo>
                    <a:pt x="3631" y="505351"/>
                  </a:lnTo>
                  <a:lnTo>
                    <a:pt x="3631" y="505160"/>
                  </a:lnTo>
                  <a:lnTo>
                    <a:pt x="2964" y="503160"/>
                  </a:lnTo>
                  <a:cubicBezTo>
                    <a:pt x="2869" y="502684"/>
                    <a:pt x="2678" y="502303"/>
                    <a:pt x="2583" y="501826"/>
                  </a:cubicBezTo>
                  <a:cubicBezTo>
                    <a:pt x="2393" y="501160"/>
                    <a:pt x="2202" y="500588"/>
                    <a:pt x="2107" y="499921"/>
                  </a:cubicBezTo>
                  <a:cubicBezTo>
                    <a:pt x="1726" y="498493"/>
                    <a:pt x="1535" y="497064"/>
                    <a:pt x="1250" y="495635"/>
                  </a:cubicBezTo>
                  <a:lnTo>
                    <a:pt x="964" y="493159"/>
                  </a:lnTo>
                  <a:cubicBezTo>
                    <a:pt x="773" y="490968"/>
                    <a:pt x="678" y="488777"/>
                    <a:pt x="773" y="486587"/>
                  </a:cubicBezTo>
                  <a:cubicBezTo>
                    <a:pt x="1059" y="480300"/>
                    <a:pt x="2583" y="474109"/>
                    <a:pt x="5345" y="468298"/>
                  </a:cubicBezTo>
                  <a:lnTo>
                    <a:pt x="154983" y="151592"/>
                  </a:lnTo>
                  <a:cubicBezTo>
                    <a:pt x="157364" y="146544"/>
                    <a:pt x="158603" y="140924"/>
                    <a:pt x="158603" y="135305"/>
                  </a:cubicBezTo>
                  <a:lnTo>
                    <a:pt x="158603" y="19671"/>
                  </a:lnTo>
                  <a:lnTo>
                    <a:pt x="120503" y="19671"/>
                  </a:lnTo>
                  <a:lnTo>
                    <a:pt x="120503" y="621"/>
                  </a:lnTo>
                  <a:lnTo>
                    <a:pt x="368153" y="621"/>
                  </a:lnTo>
                  <a:lnTo>
                    <a:pt x="368153" y="19671"/>
                  </a:lnTo>
                  <a:lnTo>
                    <a:pt x="330053" y="19671"/>
                  </a:lnTo>
                  <a:lnTo>
                    <a:pt x="330053" y="135305"/>
                  </a:lnTo>
                  <a:cubicBezTo>
                    <a:pt x="330053" y="140924"/>
                    <a:pt x="331291" y="146449"/>
                    <a:pt x="333672" y="151592"/>
                  </a:cubicBezTo>
                  <a:lnTo>
                    <a:pt x="483310" y="468298"/>
                  </a:lnTo>
                  <a:cubicBezTo>
                    <a:pt x="488834" y="480014"/>
                    <a:pt x="489406" y="493444"/>
                    <a:pt x="484834" y="505541"/>
                  </a:cubicBezTo>
                  <a:lnTo>
                    <a:pt x="484739" y="505732"/>
                  </a:lnTo>
                  <a:lnTo>
                    <a:pt x="484167" y="507160"/>
                  </a:lnTo>
                  <a:cubicBezTo>
                    <a:pt x="479690" y="517066"/>
                    <a:pt x="470165" y="523734"/>
                    <a:pt x="459307" y="524401"/>
                  </a:cubicBezTo>
                  <a:lnTo>
                    <a:pt x="457497" y="524496"/>
                  </a:lnTo>
                  <a:lnTo>
                    <a:pt x="31253" y="524496"/>
                  </a:lnTo>
                  <a:lnTo>
                    <a:pt x="29444" y="524401"/>
                  </a:lnTo>
                  <a:cubicBezTo>
                    <a:pt x="28586" y="524305"/>
                    <a:pt x="27824" y="524305"/>
                    <a:pt x="26967" y="524115"/>
                  </a:cubicBezTo>
                  <a:cubicBezTo>
                    <a:pt x="25634" y="523925"/>
                    <a:pt x="24395" y="523639"/>
                    <a:pt x="23157" y="523258"/>
                  </a:cubicBezTo>
                  <a:lnTo>
                    <a:pt x="23157" y="523258"/>
                  </a:lnTo>
                  <a:cubicBezTo>
                    <a:pt x="21252" y="522686"/>
                    <a:pt x="19347" y="521924"/>
                    <a:pt x="17633" y="520972"/>
                  </a:cubicBezTo>
                  <a:lnTo>
                    <a:pt x="16204" y="520210"/>
                  </a:lnTo>
                  <a:cubicBezTo>
                    <a:pt x="15918" y="520020"/>
                    <a:pt x="15632" y="519829"/>
                    <a:pt x="15251" y="519638"/>
                  </a:cubicBezTo>
                  <a:cubicBezTo>
                    <a:pt x="13442" y="518495"/>
                    <a:pt x="11727" y="517066"/>
                    <a:pt x="10298" y="515542"/>
                  </a:cubicBezTo>
                  <a:lnTo>
                    <a:pt x="8774" y="514114"/>
                  </a:lnTo>
                  <a:lnTo>
                    <a:pt x="8774" y="514114"/>
                  </a:lnTo>
                  <a:close/>
                  <a:moveTo>
                    <a:pt x="255377" y="404767"/>
                  </a:moveTo>
                  <a:lnTo>
                    <a:pt x="252519" y="406576"/>
                  </a:lnTo>
                  <a:lnTo>
                    <a:pt x="246995" y="410291"/>
                  </a:lnTo>
                  <a:cubicBezTo>
                    <a:pt x="199751" y="441628"/>
                    <a:pt x="120217" y="442581"/>
                    <a:pt x="55161" y="416864"/>
                  </a:cubicBezTo>
                  <a:lnTo>
                    <a:pt x="51351" y="415339"/>
                  </a:lnTo>
                  <a:lnTo>
                    <a:pt x="22490" y="476395"/>
                  </a:lnTo>
                  <a:lnTo>
                    <a:pt x="21633" y="478300"/>
                  </a:lnTo>
                  <a:cubicBezTo>
                    <a:pt x="19156" y="484872"/>
                    <a:pt x="19061" y="492111"/>
                    <a:pt x="21538" y="498778"/>
                  </a:cubicBezTo>
                  <a:cubicBezTo>
                    <a:pt x="22776" y="502017"/>
                    <a:pt x="25443" y="504303"/>
                    <a:pt x="28681" y="505065"/>
                  </a:cubicBezTo>
                  <a:lnTo>
                    <a:pt x="29920" y="505255"/>
                  </a:lnTo>
                  <a:lnTo>
                    <a:pt x="31063" y="505351"/>
                  </a:lnTo>
                  <a:lnTo>
                    <a:pt x="457306" y="505351"/>
                  </a:lnTo>
                  <a:lnTo>
                    <a:pt x="458450" y="505255"/>
                  </a:lnTo>
                  <a:cubicBezTo>
                    <a:pt x="462260" y="504875"/>
                    <a:pt x="465498" y="502303"/>
                    <a:pt x="466831" y="498683"/>
                  </a:cubicBezTo>
                  <a:cubicBezTo>
                    <a:pt x="469118" y="492778"/>
                    <a:pt x="469308" y="486205"/>
                    <a:pt x="467403" y="480205"/>
                  </a:cubicBezTo>
                  <a:lnTo>
                    <a:pt x="466736" y="478205"/>
                  </a:lnTo>
                  <a:lnTo>
                    <a:pt x="465879" y="476300"/>
                  </a:lnTo>
                  <a:lnTo>
                    <a:pt x="424255" y="388098"/>
                  </a:lnTo>
                  <a:cubicBezTo>
                    <a:pt x="366152" y="373810"/>
                    <a:pt x="296715" y="379335"/>
                    <a:pt x="255377" y="404767"/>
                  </a:cubicBezTo>
                  <a:close/>
                  <a:moveTo>
                    <a:pt x="306240" y="257796"/>
                  </a:moveTo>
                  <a:cubicBezTo>
                    <a:pt x="287857" y="257796"/>
                    <a:pt x="272903" y="272750"/>
                    <a:pt x="272903" y="291134"/>
                  </a:cubicBezTo>
                  <a:cubicBezTo>
                    <a:pt x="272903" y="309517"/>
                    <a:pt x="287857" y="324471"/>
                    <a:pt x="306240" y="324471"/>
                  </a:cubicBezTo>
                  <a:cubicBezTo>
                    <a:pt x="324623" y="324471"/>
                    <a:pt x="339578" y="309517"/>
                    <a:pt x="339578" y="291134"/>
                  </a:cubicBezTo>
                  <a:cubicBezTo>
                    <a:pt x="339578" y="272750"/>
                    <a:pt x="324623" y="257796"/>
                    <a:pt x="306240" y="257796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îṥlíḑé">
            <a:extLst>
              <a:ext uri="{FF2B5EF4-FFF2-40B4-BE49-F238E27FC236}">
                <a16:creationId xmlns:a16="http://schemas.microsoft.com/office/drawing/2014/main" id="{5E17F029-2D24-4F0B-8E7C-C0DA62B3812D}"/>
              </a:ext>
            </a:extLst>
          </p:cNvPr>
          <p:cNvGrpSpPr/>
          <p:nvPr/>
        </p:nvGrpSpPr>
        <p:grpSpPr>
          <a:xfrm>
            <a:off x="5862923" y="3234801"/>
            <a:ext cx="410200" cy="410198"/>
            <a:chOff x="6470043" y="1482403"/>
            <a:chExt cx="410200" cy="410198"/>
          </a:xfrm>
        </p:grpSpPr>
        <p:sp>
          <p:nvSpPr>
            <p:cNvPr id="65" name="îṥḻiḍê">
              <a:extLst>
                <a:ext uri="{FF2B5EF4-FFF2-40B4-BE49-F238E27FC236}">
                  <a16:creationId xmlns:a16="http://schemas.microsoft.com/office/drawing/2014/main" id="{A70EFF3A-1ED0-4586-94CD-DC9C12A8FCC7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2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6" name="íśḻîḑe">
              <a:extLst>
                <a:ext uri="{FF2B5EF4-FFF2-40B4-BE49-F238E27FC236}">
                  <a16:creationId xmlns:a16="http://schemas.microsoft.com/office/drawing/2014/main" id="{754498E5-012D-44CD-97B4-2C0C50B04873}"/>
                </a:ext>
              </a:extLst>
            </p:cNvPr>
            <p:cNvSpPr/>
            <p:nvPr/>
          </p:nvSpPr>
          <p:spPr>
            <a:xfrm>
              <a:off x="6590995" y="1595255"/>
              <a:ext cx="168292" cy="178001"/>
            </a:xfrm>
            <a:custGeom>
              <a:avLst/>
              <a:gdLst>
                <a:gd name="connsiteX0" fmla="*/ 371955 w 495300"/>
                <a:gd name="connsiteY0" fmla="*/ 621 h 523875"/>
                <a:gd name="connsiteX1" fmla="*/ 400530 w 495300"/>
                <a:gd name="connsiteY1" fmla="*/ 29196 h 523875"/>
                <a:gd name="connsiteX2" fmla="*/ 400530 w 495300"/>
                <a:gd name="connsiteY2" fmla="*/ 133971 h 523875"/>
                <a:gd name="connsiteX3" fmla="*/ 371955 w 495300"/>
                <a:gd name="connsiteY3" fmla="*/ 162546 h 523875"/>
                <a:gd name="connsiteX4" fmla="*/ 257655 w 495300"/>
                <a:gd name="connsiteY4" fmla="*/ 162546 h 523875"/>
                <a:gd name="connsiteX5" fmla="*/ 257655 w 495300"/>
                <a:gd name="connsiteY5" fmla="*/ 286371 h 523875"/>
                <a:gd name="connsiteX6" fmla="*/ 419580 w 495300"/>
                <a:gd name="connsiteY6" fmla="*/ 286371 h 523875"/>
                <a:gd name="connsiteX7" fmla="*/ 457680 w 495300"/>
                <a:gd name="connsiteY7" fmla="*/ 322566 h 523875"/>
                <a:gd name="connsiteX8" fmla="*/ 457680 w 495300"/>
                <a:gd name="connsiteY8" fmla="*/ 324471 h 523875"/>
                <a:gd name="connsiteX9" fmla="*/ 457680 w 495300"/>
                <a:gd name="connsiteY9" fmla="*/ 429246 h 523875"/>
                <a:gd name="connsiteX10" fmla="*/ 476730 w 495300"/>
                <a:gd name="connsiteY10" fmla="*/ 429246 h 523875"/>
                <a:gd name="connsiteX11" fmla="*/ 495780 w 495300"/>
                <a:gd name="connsiteY11" fmla="*/ 448296 h 523875"/>
                <a:gd name="connsiteX12" fmla="*/ 495780 w 495300"/>
                <a:gd name="connsiteY12" fmla="*/ 505446 h 523875"/>
                <a:gd name="connsiteX13" fmla="*/ 476730 w 495300"/>
                <a:gd name="connsiteY13" fmla="*/ 524496 h 523875"/>
                <a:gd name="connsiteX14" fmla="*/ 419580 w 495300"/>
                <a:gd name="connsiteY14" fmla="*/ 524496 h 523875"/>
                <a:gd name="connsiteX15" fmla="*/ 400530 w 495300"/>
                <a:gd name="connsiteY15" fmla="*/ 505446 h 523875"/>
                <a:gd name="connsiteX16" fmla="*/ 400530 w 495300"/>
                <a:gd name="connsiteY16" fmla="*/ 448296 h 523875"/>
                <a:gd name="connsiteX17" fmla="*/ 419580 w 495300"/>
                <a:gd name="connsiteY17" fmla="*/ 429246 h 523875"/>
                <a:gd name="connsiteX18" fmla="*/ 438630 w 495300"/>
                <a:gd name="connsiteY18" fmla="*/ 429246 h 523875"/>
                <a:gd name="connsiteX19" fmla="*/ 438630 w 495300"/>
                <a:gd name="connsiteY19" fmla="*/ 324471 h 523875"/>
                <a:gd name="connsiteX20" fmla="*/ 421009 w 495300"/>
                <a:gd name="connsiteY20" fmla="*/ 305516 h 523875"/>
                <a:gd name="connsiteX21" fmla="*/ 419580 w 495300"/>
                <a:gd name="connsiteY21" fmla="*/ 305421 h 523875"/>
                <a:gd name="connsiteX22" fmla="*/ 257655 w 495300"/>
                <a:gd name="connsiteY22" fmla="*/ 305421 h 523875"/>
                <a:gd name="connsiteX23" fmla="*/ 257655 w 495300"/>
                <a:gd name="connsiteY23" fmla="*/ 429246 h 523875"/>
                <a:gd name="connsiteX24" fmla="*/ 276705 w 495300"/>
                <a:gd name="connsiteY24" fmla="*/ 429246 h 523875"/>
                <a:gd name="connsiteX25" fmla="*/ 295755 w 495300"/>
                <a:gd name="connsiteY25" fmla="*/ 448296 h 523875"/>
                <a:gd name="connsiteX26" fmla="*/ 295755 w 495300"/>
                <a:gd name="connsiteY26" fmla="*/ 505446 h 523875"/>
                <a:gd name="connsiteX27" fmla="*/ 276705 w 495300"/>
                <a:gd name="connsiteY27" fmla="*/ 524496 h 523875"/>
                <a:gd name="connsiteX28" fmla="*/ 219555 w 495300"/>
                <a:gd name="connsiteY28" fmla="*/ 524496 h 523875"/>
                <a:gd name="connsiteX29" fmla="*/ 200505 w 495300"/>
                <a:gd name="connsiteY29" fmla="*/ 505446 h 523875"/>
                <a:gd name="connsiteX30" fmla="*/ 200505 w 495300"/>
                <a:gd name="connsiteY30" fmla="*/ 448296 h 523875"/>
                <a:gd name="connsiteX31" fmla="*/ 219555 w 495300"/>
                <a:gd name="connsiteY31" fmla="*/ 429246 h 523875"/>
                <a:gd name="connsiteX32" fmla="*/ 238605 w 495300"/>
                <a:gd name="connsiteY32" fmla="*/ 429246 h 523875"/>
                <a:gd name="connsiteX33" fmla="*/ 238605 w 495300"/>
                <a:gd name="connsiteY33" fmla="*/ 305421 h 523875"/>
                <a:gd name="connsiteX34" fmla="*/ 76680 w 495300"/>
                <a:gd name="connsiteY34" fmla="*/ 305421 h 523875"/>
                <a:gd name="connsiteX35" fmla="*/ 57725 w 495300"/>
                <a:gd name="connsiteY35" fmla="*/ 323042 h 523875"/>
                <a:gd name="connsiteX36" fmla="*/ 57630 w 495300"/>
                <a:gd name="connsiteY36" fmla="*/ 324471 h 523875"/>
                <a:gd name="connsiteX37" fmla="*/ 57630 w 495300"/>
                <a:gd name="connsiteY37" fmla="*/ 429246 h 523875"/>
                <a:gd name="connsiteX38" fmla="*/ 76680 w 495300"/>
                <a:gd name="connsiteY38" fmla="*/ 429246 h 523875"/>
                <a:gd name="connsiteX39" fmla="*/ 95730 w 495300"/>
                <a:gd name="connsiteY39" fmla="*/ 448296 h 523875"/>
                <a:gd name="connsiteX40" fmla="*/ 95730 w 495300"/>
                <a:gd name="connsiteY40" fmla="*/ 505446 h 523875"/>
                <a:gd name="connsiteX41" fmla="*/ 76680 w 495300"/>
                <a:gd name="connsiteY41" fmla="*/ 524496 h 523875"/>
                <a:gd name="connsiteX42" fmla="*/ 19530 w 495300"/>
                <a:gd name="connsiteY42" fmla="*/ 524496 h 523875"/>
                <a:gd name="connsiteX43" fmla="*/ 480 w 495300"/>
                <a:gd name="connsiteY43" fmla="*/ 505446 h 523875"/>
                <a:gd name="connsiteX44" fmla="*/ 480 w 495300"/>
                <a:gd name="connsiteY44" fmla="*/ 448296 h 523875"/>
                <a:gd name="connsiteX45" fmla="*/ 19530 w 495300"/>
                <a:gd name="connsiteY45" fmla="*/ 429246 h 523875"/>
                <a:gd name="connsiteX46" fmla="*/ 38580 w 495300"/>
                <a:gd name="connsiteY46" fmla="*/ 429246 h 523875"/>
                <a:gd name="connsiteX47" fmla="*/ 38580 w 495300"/>
                <a:gd name="connsiteY47" fmla="*/ 324471 h 523875"/>
                <a:gd name="connsiteX48" fmla="*/ 74775 w 495300"/>
                <a:gd name="connsiteY48" fmla="*/ 286371 h 523875"/>
                <a:gd name="connsiteX49" fmla="*/ 76680 w 495300"/>
                <a:gd name="connsiteY49" fmla="*/ 286371 h 523875"/>
                <a:gd name="connsiteX50" fmla="*/ 238605 w 495300"/>
                <a:gd name="connsiteY50" fmla="*/ 286371 h 523875"/>
                <a:gd name="connsiteX51" fmla="*/ 238605 w 495300"/>
                <a:gd name="connsiteY51" fmla="*/ 162546 h 523875"/>
                <a:gd name="connsiteX52" fmla="*/ 124305 w 495300"/>
                <a:gd name="connsiteY52" fmla="*/ 162546 h 523875"/>
                <a:gd name="connsiteX53" fmla="*/ 95730 w 495300"/>
                <a:gd name="connsiteY53" fmla="*/ 133971 h 523875"/>
                <a:gd name="connsiteX54" fmla="*/ 95730 w 495300"/>
                <a:gd name="connsiteY54" fmla="*/ 29196 h 523875"/>
                <a:gd name="connsiteX55" fmla="*/ 124305 w 495300"/>
                <a:gd name="connsiteY55" fmla="*/ 621 h 523875"/>
                <a:gd name="connsiteX56" fmla="*/ 371955 w 495300"/>
                <a:gd name="connsiteY56" fmla="*/ 621 h 523875"/>
                <a:gd name="connsiteX57" fmla="*/ 148118 w 495300"/>
                <a:gd name="connsiteY57" fmla="*/ 95871 h 523875"/>
                <a:gd name="connsiteX58" fmla="*/ 133830 w 495300"/>
                <a:gd name="connsiteY58" fmla="*/ 110159 h 523875"/>
                <a:gd name="connsiteX59" fmla="*/ 148118 w 495300"/>
                <a:gd name="connsiteY59" fmla="*/ 124446 h 523875"/>
                <a:gd name="connsiteX60" fmla="*/ 162405 w 495300"/>
                <a:gd name="connsiteY60" fmla="*/ 110159 h 523875"/>
                <a:gd name="connsiteX61" fmla="*/ 148118 w 495300"/>
                <a:gd name="connsiteY61" fmla="*/ 95871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495300" h="523875">
                  <a:moveTo>
                    <a:pt x="371955" y="621"/>
                  </a:moveTo>
                  <a:cubicBezTo>
                    <a:pt x="387767" y="621"/>
                    <a:pt x="400530" y="13385"/>
                    <a:pt x="400530" y="29196"/>
                  </a:cubicBezTo>
                  <a:lnTo>
                    <a:pt x="400530" y="133971"/>
                  </a:lnTo>
                  <a:cubicBezTo>
                    <a:pt x="400530" y="149782"/>
                    <a:pt x="387767" y="162546"/>
                    <a:pt x="371955" y="162546"/>
                  </a:cubicBezTo>
                  <a:lnTo>
                    <a:pt x="257655" y="162546"/>
                  </a:lnTo>
                  <a:lnTo>
                    <a:pt x="257655" y="286371"/>
                  </a:lnTo>
                  <a:lnTo>
                    <a:pt x="419580" y="286371"/>
                  </a:lnTo>
                  <a:cubicBezTo>
                    <a:pt x="439964" y="286371"/>
                    <a:pt x="456632" y="302373"/>
                    <a:pt x="457680" y="322566"/>
                  </a:cubicBezTo>
                  <a:lnTo>
                    <a:pt x="457680" y="324471"/>
                  </a:lnTo>
                  <a:lnTo>
                    <a:pt x="457680" y="429246"/>
                  </a:lnTo>
                  <a:lnTo>
                    <a:pt x="476730" y="429246"/>
                  </a:lnTo>
                  <a:cubicBezTo>
                    <a:pt x="487208" y="429246"/>
                    <a:pt x="495780" y="437819"/>
                    <a:pt x="495780" y="448296"/>
                  </a:cubicBezTo>
                  <a:lnTo>
                    <a:pt x="495780" y="505446"/>
                  </a:lnTo>
                  <a:cubicBezTo>
                    <a:pt x="495780" y="515923"/>
                    <a:pt x="487208" y="524496"/>
                    <a:pt x="476730" y="524496"/>
                  </a:cubicBezTo>
                  <a:lnTo>
                    <a:pt x="419580" y="524496"/>
                  </a:lnTo>
                  <a:cubicBezTo>
                    <a:pt x="409102" y="524496"/>
                    <a:pt x="400530" y="515923"/>
                    <a:pt x="400530" y="505446"/>
                  </a:cubicBezTo>
                  <a:lnTo>
                    <a:pt x="400530" y="448296"/>
                  </a:lnTo>
                  <a:cubicBezTo>
                    <a:pt x="400530" y="437819"/>
                    <a:pt x="409102" y="429246"/>
                    <a:pt x="419580" y="429246"/>
                  </a:cubicBezTo>
                  <a:lnTo>
                    <a:pt x="438630" y="429246"/>
                  </a:lnTo>
                  <a:lnTo>
                    <a:pt x="438630" y="324471"/>
                  </a:lnTo>
                  <a:cubicBezTo>
                    <a:pt x="438630" y="314470"/>
                    <a:pt x="430819" y="306183"/>
                    <a:pt x="421009" y="305516"/>
                  </a:cubicBezTo>
                  <a:lnTo>
                    <a:pt x="419580" y="305421"/>
                  </a:lnTo>
                  <a:lnTo>
                    <a:pt x="257655" y="305421"/>
                  </a:lnTo>
                  <a:lnTo>
                    <a:pt x="257655" y="429246"/>
                  </a:lnTo>
                  <a:lnTo>
                    <a:pt x="276705" y="429246"/>
                  </a:lnTo>
                  <a:cubicBezTo>
                    <a:pt x="287183" y="429246"/>
                    <a:pt x="295755" y="437819"/>
                    <a:pt x="295755" y="448296"/>
                  </a:cubicBezTo>
                  <a:lnTo>
                    <a:pt x="295755" y="505446"/>
                  </a:lnTo>
                  <a:cubicBezTo>
                    <a:pt x="295755" y="515923"/>
                    <a:pt x="287183" y="524496"/>
                    <a:pt x="276705" y="524496"/>
                  </a:cubicBezTo>
                  <a:lnTo>
                    <a:pt x="219555" y="524496"/>
                  </a:lnTo>
                  <a:cubicBezTo>
                    <a:pt x="209077" y="524496"/>
                    <a:pt x="200505" y="515923"/>
                    <a:pt x="200505" y="505446"/>
                  </a:cubicBezTo>
                  <a:lnTo>
                    <a:pt x="200505" y="448296"/>
                  </a:lnTo>
                  <a:cubicBezTo>
                    <a:pt x="200505" y="437819"/>
                    <a:pt x="209077" y="429246"/>
                    <a:pt x="219555" y="429246"/>
                  </a:cubicBezTo>
                  <a:lnTo>
                    <a:pt x="238605" y="429246"/>
                  </a:lnTo>
                  <a:lnTo>
                    <a:pt x="238605" y="305421"/>
                  </a:lnTo>
                  <a:lnTo>
                    <a:pt x="76680" y="305421"/>
                  </a:lnTo>
                  <a:cubicBezTo>
                    <a:pt x="66679" y="305421"/>
                    <a:pt x="58392" y="313232"/>
                    <a:pt x="57725" y="323042"/>
                  </a:cubicBezTo>
                  <a:lnTo>
                    <a:pt x="57630" y="324471"/>
                  </a:lnTo>
                  <a:lnTo>
                    <a:pt x="57630" y="429246"/>
                  </a:lnTo>
                  <a:lnTo>
                    <a:pt x="76680" y="429246"/>
                  </a:lnTo>
                  <a:cubicBezTo>
                    <a:pt x="87158" y="429246"/>
                    <a:pt x="95730" y="437819"/>
                    <a:pt x="95730" y="448296"/>
                  </a:cubicBezTo>
                  <a:lnTo>
                    <a:pt x="95730" y="505446"/>
                  </a:lnTo>
                  <a:cubicBezTo>
                    <a:pt x="95730" y="515923"/>
                    <a:pt x="87158" y="524496"/>
                    <a:pt x="76680" y="524496"/>
                  </a:cubicBezTo>
                  <a:lnTo>
                    <a:pt x="19530" y="524496"/>
                  </a:lnTo>
                  <a:cubicBezTo>
                    <a:pt x="9052" y="524496"/>
                    <a:pt x="480" y="515923"/>
                    <a:pt x="480" y="505446"/>
                  </a:cubicBezTo>
                  <a:lnTo>
                    <a:pt x="480" y="448296"/>
                  </a:lnTo>
                  <a:cubicBezTo>
                    <a:pt x="480" y="437819"/>
                    <a:pt x="9052" y="429246"/>
                    <a:pt x="19530" y="429246"/>
                  </a:cubicBezTo>
                  <a:lnTo>
                    <a:pt x="38580" y="429246"/>
                  </a:lnTo>
                  <a:lnTo>
                    <a:pt x="38580" y="324471"/>
                  </a:lnTo>
                  <a:cubicBezTo>
                    <a:pt x="38580" y="304087"/>
                    <a:pt x="54582" y="287419"/>
                    <a:pt x="74775" y="286371"/>
                  </a:cubicBezTo>
                  <a:lnTo>
                    <a:pt x="76680" y="286371"/>
                  </a:lnTo>
                  <a:lnTo>
                    <a:pt x="238605" y="286371"/>
                  </a:lnTo>
                  <a:lnTo>
                    <a:pt x="238605" y="162546"/>
                  </a:lnTo>
                  <a:lnTo>
                    <a:pt x="124305" y="162546"/>
                  </a:lnTo>
                  <a:cubicBezTo>
                    <a:pt x="108493" y="162546"/>
                    <a:pt x="95730" y="149782"/>
                    <a:pt x="95730" y="133971"/>
                  </a:cubicBezTo>
                  <a:lnTo>
                    <a:pt x="95730" y="29196"/>
                  </a:lnTo>
                  <a:cubicBezTo>
                    <a:pt x="95730" y="13385"/>
                    <a:pt x="108493" y="621"/>
                    <a:pt x="124305" y="621"/>
                  </a:cubicBezTo>
                  <a:lnTo>
                    <a:pt x="371955" y="621"/>
                  </a:lnTo>
                  <a:close/>
                  <a:moveTo>
                    <a:pt x="148118" y="95871"/>
                  </a:moveTo>
                  <a:cubicBezTo>
                    <a:pt x="140212" y="95871"/>
                    <a:pt x="133830" y="102253"/>
                    <a:pt x="133830" y="110159"/>
                  </a:cubicBezTo>
                  <a:cubicBezTo>
                    <a:pt x="133830" y="118064"/>
                    <a:pt x="140212" y="124446"/>
                    <a:pt x="148118" y="124446"/>
                  </a:cubicBezTo>
                  <a:cubicBezTo>
                    <a:pt x="156023" y="124446"/>
                    <a:pt x="162405" y="118064"/>
                    <a:pt x="162405" y="110159"/>
                  </a:cubicBezTo>
                  <a:cubicBezTo>
                    <a:pt x="162405" y="102253"/>
                    <a:pt x="156023" y="95871"/>
                    <a:pt x="148118" y="95871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1" name="i$1íḍê">
            <a:extLst>
              <a:ext uri="{FF2B5EF4-FFF2-40B4-BE49-F238E27FC236}">
                <a16:creationId xmlns:a16="http://schemas.microsoft.com/office/drawing/2014/main" id="{9B5FA371-13E4-4F2A-89DD-5785D506C698}"/>
              </a:ext>
            </a:extLst>
          </p:cNvPr>
          <p:cNvGrpSpPr/>
          <p:nvPr/>
        </p:nvGrpSpPr>
        <p:grpSpPr>
          <a:xfrm>
            <a:off x="3522839" y="3234801"/>
            <a:ext cx="410200" cy="410198"/>
            <a:chOff x="6470043" y="1482403"/>
            <a:chExt cx="410200" cy="410198"/>
          </a:xfrm>
        </p:grpSpPr>
        <p:sp>
          <p:nvSpPr>
            <p:cNvPr id="62" name="ïŝ1îdê">
              <a:extLst>
                <a:ext uri="{FF2B5EF4-FFF2-40B4-BE49-F238E27FC236}">
                  <a16:creationId xmlns:a16="http://schemas.microsoft.com/office/drawing/2014/main" id="{CAA20A74-B58A-416D-94D6-2195B139F3A6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2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îś1iḓe">
              <a:extLst>
                <a:ext uri="{FF2B5EF4-FFF2-40B4-BE49-F238E27FC236}">
                  <a16:creationId xmlns:a16="http://schemas.microsoft.com/office/drawing/2014/main" id="{27CCE197-88CF-4C5D-81BF-29F111D1A825}"/>
                </a:ext>
              </a:extLst>
            </p:cNvPr>
            <p:cNvSpPr/>
            <p:nvPr/>
          </p:nvSpPr>
          <p:spPr>
            <a:xfrm>
              <a:off x="6586141" y="1596844"/>
              <a:ext cx="178001" cy="174822"/>
            </a:xfrm>
            <a:custGeom>
              <a:avLst/>
              <a:gdLst>
                <a:gd name="connsiteX0" fmla="*/ 343764 w 533400"/>
                <a:gd name="connsiteY0" fmla="*/ 276846 h 523875"/>
                <a:gd name="connsiteX1" fmla="*/ 372339 w 533400"/>
                <a:gd name="connsiteY1" fmla="*/ 305421 h 523875"/>
                <a:gd name="connsiteX2" fmla="*/ 372339 w 533400"/>
                <a:gd name="connsiteY2" fmla="*/ 495921 h 523875"/>
                <a:gd name="connsiteX3" fmla="*/ 343764 w 533400"/>
                <a:gd name="connsiteY3" fmla="*/ 524496 h 523875"/>
                <a:gd name="connsiteX4" fmla="*/ 191364 w 533400"/>
                <a:gd name="connsiteY4" fmla="*/ 524496 h 523875"/>
                <a:gd name="connsiteX5" fmla="*/ 162789 w 533400"/>
                <a:gd name="connsiteY5" fmla="*/ 495921 h 523875"/>
                <a:gd name="connsiteX6" fmla="*/ 162789 w 533400"/>
                <a:gd name="connsiteY6" fmla="*/ 305421 h 523875"/>
                <a:gd name="connsiteX7" fmla="*/ 191364 w 533400"/>
                <a:gd name="connsiteY7" fmla="*/ 276846 h 523875"/>
                <a:gd name="connsiteX8" fmla="*/ 343764 w 533400"/>
                <a:gd name="connsiteY8" fmla="*/ 276846 h 523875"/>
                <a:gd name="connsiteX9" fmla="*/ 143739 w 533400"/>
                <a:gd name="connsiteY9" fmla="*/ 114921 h 523875"/>
                <a:gd name="connsiteX10" fmla="*/ 179934 w 533400"/>
                <a:gd name="connsiteY10" fmla="*/ 153021 h 523875"/>
                <a:gd name="connsiteX11" fmla="*/ 181839 w 533400"/>
                <a:gd name="connsiteY11" fmla="*/ 153021 h 523875"/>
                <a:gd name="connsiteX12" fmla="*/ 353289 w 533400"/>
                <a:gd name="connsiteY12" fmla="*/ 153021 h 523875"/>
                <a:gd name="connsiteX13" fmla="*/ 391389 w 533400"/>
                <a:gd name="connsiteY13" fmla="*/ 116826 h 523875"/>
                <a:gd name="connsiteX14" fmla="*/ 391389 w 533400"/>
                <a:gd name="connsiteY14" fmla="*/ 114921 h 523875"/>
                <a:gd name="connsiteX15" fmla="*/ 505689 w 533400"/>
                <a:gd name="connsiteY15" fmla="*/ 114921 h 523875"/>
                <a:gd name="connsiteX16" fmla="*/ 534264 w 533400"/>
                <a:gd name="connsiteY16" fmla="*/ 143496 h 523875"/>
                <a:gd name="connsiteX17" fmla="*/ 534264 w 533400"/>
                <a:gd name="connsiteY17" fmla="*/ 381621 h 523875"/>
                <a:gd name="connsiteX18" fmla="*/ 505689 w 533400"/>
                <a:gd name="connsiteY18" fmla="*/ 410196 h 523875"/>
                <a:gd name="connsiteX19" fmla="*/ 391389 w 533400"/>
                <a:gd name="connsiteY19" fmla="*/ 410196 h 523875"/>
                <a:gd name="connsiteX20" fmla="*/ 391389 w 533400"/>
                <a:gd name="connsiteY20" fmla="*/ 295896 h 523875"/>
                <a:gd name="connsiteX21" fmla="*/ 355194 w 533400"/>
                <a:gd name="connsiteY21" fmla="*/ 257796 h 523875"/>
                <a:gd name="connsiteX22" fmla="*/ 353289 w 533400"/>
                <a:gd name="connsiteY22" fmla="*/ 257796 h 523875"/>
                <a:gd name="connsiteX23" fmla="*/ 181839 w 533400"/>
                <a:gd name="connsiteY23" fmla="*/ 257796 h 523875"/>
                <a:gd name="connsiteX24" fmla="*/ 143739 w 533400"/>
                <a:gd name="connsiteY24" fmla="*/ 293991 h 523875"/>
                <a:gd name="connsiteX25" fmla="*/ 143739 w 533400"/>
                <a:gd name="connsiteY25" fmla="*/ 295896 h 523875"/>
                <a:gd name="connsiteX26" fmla="*/ 143739 w 533400"/>
                <a:gd name="connsiteY26" fmla="*/ 410196 h 523875"/>
                <a:gd name="connsiteX27" fmla="*/ 29439 w 533400"/>
                <a:gd name="connsiteY27" fmla="*/ 410196 h 523875"/>
                <a:gd name="connsiteX28" fmla="*/ 864 w 533400"/>
                <a:gd name="connsiteY28" fmla="*/ 381621 h 523875"/>
                <a:gd name="connsiteX29" fmla="*/ 864 w 533400"/>
                <a:gd name="connsiteY29" fmla="*/ 201408 h 523875"/>
                <a:gd name="connsiteX30" fmla="*/ 11151 w 533400"/>
                <a:gd name="connsiteY30" fmla="*/ 175405 h 523875"/>
                <a:gd name="connsiteX31" fmla="*/ 56300 w 533400"/>
                <a:gd name="connsiteY31" fmla="*/ 127018 h 523875"/>
                <a:gd name="connsiteX32" fmla="*/ 84112 w 533400"/>
                <a:gd name="connsiteY32" fmla="*/ 114921 h 523875"/>
                <a:gd name="connsiteX33" fmla="*/ 143739 w 533400"/>
                <a:gd name="connsiteY33" fmla="*/ 114921 h 523875"/>
                <a:gd name="connsiteX34" fmla="*/ 462827 w 533400"/>
                <a:gd name="connsiteY34" fmla="*/ 172071 h 523875"/>
                <a:gd name="connsiteX35" fmla="*/ 448539 w 533400"/>
                <a:gd name="connsiteY35" fmla="*/ 186359 h 523875"/>
                <a:gd name="connsiteX36" fmla="*/ 462827 w 533400"/>
                <a:gd name="connsiteY36" fmla="*/ 200646 h 523875"/>
                <a:gd name="connsiteX37" fmla="*/ 477114 w 533400"/>
                <a:gd name="connsiteY37" fmla="*/ 186359 h 523875"/>
                <a:gd name="connsiteX38" fmla="*/ 462827 w 533400"/>
                <a:gd name="connsiteY38" fmla="*/ 172071 h 523875"/>
                <a:gd name="connsiteX39" fmla="*/ 343764 w 533400"/>
                <a:gd name="connsiteY39" fmla="*/ 621 h 523875"/>
                <a:gd name="connsiteX40" fmla="*/ 372339 w 533400"/>
                <a:gd name="connsiteY40" fmla="*/ 29196 h 523875"/>
                <a:gd name="connsiteX41" fmla="*/ 372339 w 533400"/>
                <a:gd name="connsiteY41" fmla="*/ 105396 h 523875"/>
                <a:gd name="connsiteX42" fmla="*/ 343764 w 533400"/>
                <a:gd name="connsiteY42" fmla="*/ 133971 h 523875"/>
                <a:gd name="connsiteX43" fmla="*/ 191364 w 533400"/>
                <a:gd name="connsiteY43" fmla="*/ 133971 h 523875"/>
                <a:gd name="connsiteX44" fmla="*/ 162789 w 533400"/>
                <a:gd name="connsiteY44" fmla="*/ 105396 h 523875"/>
                <a:gd name="connsiteX45" fmla="*/ 162789 w 533400"/>
                <a:gd name="connsiteY45" fmla="*/ 29196 h 523875"/>
                <a:gd name="connsiteX46" fmla="*/ 191364 w 533400"/>
                <a:gd name="connsiteY46" fmla="*/ 621 h 523875"/>
                <a:gd name="connsiteX47" fmla="*/ 343764 w 533400"/>
                <a:gd name="connsiteY47" fmla="*/ 621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33400" h="523875">
                  <a:moveTo>
                    <a:pt x="343764" y="276846"/>
                  </a:moveTo>
                  <a:cubicBezTo>
                    <a:pt x="359576" y="276846"/>
                    <a:pt x="372339" y="289610"/>
                    <a:pt x="372339" y="305421"/>
                  </a:cubicBezTo>
                  <a:lnTo>
                    <a:pt x="372339" y="495921"/>
                  </a:lnTo>
                  <a:cubicBezTo>
                    <a:pt x="372339" y="511732"/>
                    <a:pt x="359576" y="524496"/>
                    <a:pt x="343764" y="524496"/>
                  </a:cubicBezTo>
                  <a:lnTo>
                    <a:pt x="191364" y="524496"/>
                  </a:lnTo>
                  <a:cubicBezTo>
                    <a:pt x="175552" y="524496"/>
                    <a:pt x="162789" y="511732"/>
                    <a:pt x="162789" y="495921"/>
                  </a:cubicBezTo>
                  <a:lnTo>
                    <a:pt x="162789" y="305421"/>
                  </a:lnTo>
                  <a:cubicBezTo>
                    <a:pt x="162789" y="289610"/>
                    <a:pt x="175552" y="276846"/>
                    <a:pt x="191364" y="276846"/>
                  </a:cubicBezTo>
                  <a:lnTo>
                    <a:pt x="343764" y="276846"/>
                  </a:lnTo>
                  <a:close/>
                  <a:moveTo>
                    <a:pt x="143739" y="114921"/>
                  </a:moveTo>
                  <a:cubicBezTo>
                    <a:pt x="143739" y="135305"/>
                    <a:pt x="159741" y="151973"/>
                    <a:pt x="179934" y="153021"/>
                  </a:cubicBezTo>
                  <a:lnTo>
                    <a:pt x="181839" y="153021"/>
                  </a:lnTo>
                  <a:lnTo>
                    <a:pt x="353289" y="153021"/>
                  </a:lnTo>
                  <a:cubicBezTo>
                    <a:pt x="373673" y="153021"/>
                    <a:pt x="390341" y="137019"/>
                    <a:pt x="391389" y="116826"/>
                  </a:cubicBezTo>
                  <a:lnTo>
                    <a:pt x="391389" y="114921"/>
                  </a:lnTo>
                  <a:lnTo>
                    <a:pt x="505689" y="114921"/>
                  </a:lnTo>
                  <a:cubicBezTo>
                    <a:pt x="521501" y="114921"/>
                    <a:pt x="534264" y="127685"/>
                    <a:pt x="534264" y="143496"/>
                  </a:cubicBezTo>
                  <a:lnTo>
                    <a:pt x="534264" y="381621"/>
                  </a:lnTo>
                  <a:cubicBezTo>
                    <a:pt x="534264" y="397432"/>
                    <a:pt x="521501" y="410196"/>
                    <a:pt x="505689" y="410196"/>
                  </a:cubicBezTo>
                  <a:lnTo>
                    <a:pt x="391389" y="410196"/>
                  </a:lnTo>
                  <a:lnTo>
                    <a:pt x="391389" y="295896"/>
                  </a:lnTo>
                  <a:cubicBezTo>
                    <a:pt x="391389" y="275512"/>
                    <a:pt x="375387" y="258844"/>
                    <a:pt x="355194" y="257796"/>
                  </a:cubicBezTo>
                  <a:lnTo>
                    <a:pt x="353289" y="257796"/>
                  </a:lnTo>
                  <a:lnTo>
                    <a:pt x="181839" y="257796"/>
                  </a:lnTo>
                  <a:cubicBezTo>
                    <a:pt x="161455" y="257796"/>
                    <a:pt x="144787" y="273798"/>
                    <a:pt x="143739" y="293991"/>
                  </a:cubicBezTo>
                  <a:lnTo>
                    <a:pt x="143739" y="295896"/>
                  </a:lnTo>
                  <a:lnTo>
                    <a:pt x="143739" y="410196"/>
                  </a:lnTo>
                  <a:lnTo>
                    <a:pt x="29439" y="410196"/>
                  </a:lnTo>
                  <a:cubicBezTo>
                    <a:pt x="13627" y="410196"/>
                    <a:pt x="864" y="397432"/>
                    <a:pt x="864" y="381621"/>
                  </a:cubicBezTo>
                  <a:lnTo>
                    <a:pt x="864" y="201408"/>
                  </a:lnTo>
                  <a:cubicBezTo>
                    <a:pt x="864" y="191788"/>
                    <a:pt x="4484" y="182454"/>
                    <a:pt x="11151" y="175405"/>
                  </a:cubicBezTo>
                  <a:lnTo>
                    <a:pt x="56300" y="127018"/>
                  </a:lnTo>
                  <a:cubicBezTo>
                    <a:pt x="63538" y="119303"/>
                    <a:pt x="73635" y="114921"/>
                    <a:pt x="84112" y="114921"/>
                  </a:cubicBezTo>
                  <a:lnTo>
                    <a:pt x="143739" y="114921"/>
                  </a:lnTo>
                  <a:close/>
                  <a:moveTo>
                    <a:pt x="462827" y="172071"/>
                  </a:moveTo>
                  <a:cubicBezTo>
                    <a:pt x="454921" y="172071"/>
                    <a:pt x="448539" y="178453"/>
                    <a:pt x="448539" y="186359"/>
                  </a:cubicBezTo>
                  <a:cubicBezTo>
                    <a:pt x="448539" y="194264"/>
                    <a:pt x="454921" y="200646"/>
                    <a:pt x="462827" y="200646"/>
                  </a:cubicBezTo>
                  <a:cubicBezTo>
                    <a:pt x="470732" y="200646"/>
                    <a:pt x="477114" y="194264"/>
                    <a:pt x="477114" y="186359"/>
                  </a:cubicBezTo>
                  <a:cubicBezTo>
                    <a:pt x="477114" y="178453"/>
                    <a:pt x="470732" y="172071"/>
                    <a:pt x="462827" y="172071"/>
                  </a:cubicBezTo>
                  <a:close/>
                  <a:moveTo>
                    <a:pt x="343764" y="621"/>
                  </a:moveTo>
                  <a:cubicBezTo>
                    <a:pt x="359576" y="621"/>
                    <a:pt x="372339" y="13385"/>
                    <a:pt x="372339" y="29196"/>
                  </a:cubicBezTo>
                  <a:lnTo>
                    <a:pt x="372339" y="105396"/>
                  </a:lnTo>
                  <a:cubicBezTo>
                    <a:pt x="372339" y="121207"/>
                    <a:pt x="359576" y="133971"/>
                    <a:pt x="343764" y="133971"/>
                  </a:cubicBezTo>
                  <a:lnTo>
                    <a:pt x="191364" y="133971"/>
                  </a:lnTo>
                  <a:cubicBezTo>
                    <a:pt x="175552" y="133971"/>
                    <a:pt x="162789" y="121207"/>
                    <a:pt x="162789" y="105396"/>
                  </a:cubicBezTo>
                  <a:lnTo>
                    <a:pt x="162789" y="29196"/>
                  </a:lnTo>
                  <a:cubicBezTo>
                    <a:pt x="162789" y="13385"/>
                    <a:pt x="175552" y="621"/>
                    <a:pt x="191364" y="621"/>
                  </a:cubicBezTo>
                  <a:lnTo>
                    <a:pt x="343764" y="62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5" name="ïṥľïḋe">
            <a:extLst>
              <a:ext uri="{FF2B5EF4-FFF2-40B4-BE49-F238E27FC236}">
                <a16:creationId xmlns:a16="http://schemas.microsoft.com/office/drawing/2014/main" id="{9326A6F4-B920-43BC-94C5-AAA0C9E182C9}"/>
              </a:ext>
            </a:extLst>
          </p:cNvPr>
          <p:cNvGrpSpPr/>
          <p:nvPr/>
        </p:nvGrpSpPr>
        <p:grpSpPr>
          <a:xfrm>
            <a:off x="7054369" y="3935006"/>
            <a:ext cx="410200" cy="410198"/>
            <a:chOff x="6470043" y="1482403"/>
            <a:chExt cx="410200" cy="410198"/>
          </a:xfrm>
        </p:grpSpPr>
        <p:sp>
          <p:nvSpPr>
            <p:cNvPr id="56" name="îṩļïdê">
              <a:extLst>
                <a:ext uri="{FF2B5EF4-FFF2-40B4-BE49-F238E27FC236}">
                  <a16:creationId xmlns:a16="http://schemas.microsoft.com/office/drawing/2014/main" id="{CFDA7951-2259-4541-8F7A-7DC4B46B6EAF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2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7" name="ïşḷiḋe">
              <a:extLst>
                <a:ext uri="{FF2B5EF4-FFF2-40B4-BE49-F238E27FC236}">
                  <a16:creationId xmlns:a16="http://schemas.microsoft.com/office/drawing/2014/main" id="{302D1E1C-C1BE-4B56-85BA-F1BB90E4AFA5}"/>
                </a:ext>
              </a:extLst>
            </p:cNvPr>
            <p:cNvSpPr/>
            <p:nvPr/>
          </p:nvSpPr>
          <p:spPr>
            <a:xfrm>
              <a:off x="6609215" y="1595255"/>
              <a:ext cx="131852" cy="178001"/>
            </a:xfrm>
            <a:custGeom>
              <a:avLst/>
              <a:gdLst>
                <a:gd name="connsiteX0" fmla="*/ 86973 w 381000"/>
                <a:gd name="connsiteY0" fmla="*/ 38721 h 514350"/>
                <a:gd name="connsiteX1" fmla="*/ 86973 w 381000"/>
                <a:gd name="connsiteY1" fmla="*/ 57771 h 514350"/>
                <a:gd name="connsiteX2" fmla="*/ 123168 w 381000"/>
                <a:gd name="connsiteY2" fmla="*/ 95871 h 514350"/>
                <a:gd name="connsiteX3" fmla="*/ 125073 w 381000"/>
                <a:gd name="connsiteY3" fmla="*/ 95871 h 514350"/>
                <a:gd name="connsiteX4" fmla="*/ 258423 w 381000"/>
                <a:gd name="connsiteY4" fmla="*/ 95871 h 514350"/>
                <a:gd name="connsiteX5" fmla="*/ 296523 w 381000"/>
                <a:gd name="connsiteY5" fmla="*/ 59676 h 514350"/>
                <a:gd name="connsiteX6" fmla="*/ 296523 w 381000"/>
                <a:gd name="connsiteY6" fmla="*/ 57771 h 514350"/>
                <a:gd name="connsiteX7" fmla="*/ 296523 w 381000"/>
                <a:gd name="connsiteY7" fmla="*/ 38721 h 514350"/>
                <a:gd name="connsiteX8" fmla="*/ 353673 w 381000"/>
                <a:gd name="connsiteY8" fmla="*/ 38721 h 514350"/>
                <a:gd name="connsiteX9" fmla="*/ 382248 w 381000"/>
                <a:gd name="connsiteY9" fmla="*/ 67296 h 514350"/>
                <a:gd name="connsiteX10" fmla="*/ 382248 w 381000"/>
                <a:gd name="connsiteY10" fmla="*/ 486396 h 514350"/>
                <a:gd name="connsiteX11" fmla="*/ 353673 w 381000"/>
                <a:gd name="connsiteY11" fmla="*/ 514971 h 514350"/>
                <a:gd name="connsiteX12" fmla="*/ 29823 w 381000"/>
                <a:gd name="connsiteY12" fmla="*/ 514971 h 514350"/>
                <a:gd name="connsiteX13" fmla="*/ 1248 w 381000"/>
                <a:gd name="connsiteY13" fmla="*/ 486396 h 514350"/>
                <a:gd name="connsiteX14" fmla="*/ 1248 w 381000"/>
                <a:gd name="connsiteY14" fmla="*/ 67296 h 514350"/>
                <a:gd name="connsiteX15" fmla="*/ 29823 w 381000"/>
                <a:gd name="connsiteY15" fmla="*/ 38721 h 514350"/>
                <a:gd name="connsiteX16" fmla="*/ 86973 w 381000"/>
                <a:gd name="connsiteY16" fmla="*/ 38721 h 514350"/>
                <a:gd name="connsiteX17" fmla="*/ 191748 w 381000"/>
                <a:gd name="connsiteY17" fmla="*/ 333996 h 514350"/>
                <a:gd name="connsiteX18" fmla="*/ 77448 w 381000"/>
                <a:gd name="connsiteY18" fmla="*/ 333996 h 514350"/>
                <a:gd name="connsiteX19" fmla="*/ 77448 w 381000"/>
                <a:gd name="connsiteY19" fmla="*/ 353046 h 514350"/>
                <a:gd name="connsiteX20" fmla="*/ 191748 w 381000"/>
                <a:gd name="connsiteY20" fmla="*/ 353046 h 514350"/>
                <a:gd name="connsiteX21" fmla="*/ 191748 w 381000"/>
                <a:gd name="connsiteY21" fmla="*/ 333996 h 514350"/>
                <a:gd name="connsiteX22" fmla="*/ 306048 w 381000"/>
                <a:gd name="connsiteY22" fmla="*/ 257796 h 514350"/>
                <a:gd name="connsiteX23" fmla="*/ 77448 w 381000"/>
                <a:gd name="connsiteY23" fmla="*/ 257796 h 514350"/>
                <a:gd name="connsiteX24" fmla="*/ 77448 w 381000"/>
                <a:gd name="connsiteY24" fmla="*/ 276846 h 514350"/>
                <a:gd name="connsiteX25" fmla="*/ 306048 w 381000"/>
                <a:gd name="connsiteY25" fmla="*/ 276846 h 514350"/>
                <a:gd name="connsiteX26" fmla="*/ 306048 w 381000"/>
                <a:gd name="connsiteY26" fmla="*/ 257796 h 514350"/>
                <a:gd name="connsiteX27" fmla="*/ 306048 w 381000"/>
                <a:gd name="connsiteY27" fmla="*/ 181596 h 514350"/>
                <a:gd name="connsiteX28" fmla="*/ 77448 w 381000"/>
                <a:gd name="connsiteY28" fmla="*/ 181596 h 514350"/>
                <a:gd name="connsiteX29" fmla="*/ 77448 w 381000"/>
                <a:gd name="connsiteY29" fmla="*/ 200646 h 514350"/>
                <a:gd name="connsiteX30" fmla="*/ 306048 w 381000"/>
                <a:gd name="connsiteY30" fmla="*/ 200646 h 514350"/>
                <a:gd name="connsiteX31" fmla="*/ 306048 w 381000"/>
                <a:gd name="connsiteY31" fmla="*/ 181596 h 514350"/>
                <a:gd name="connsiteX32" fmla="*/ 248898 w 381000"/>
                <a:gd name="connsiteY32" fmla="*/ 621 h 514350"/>
                <a:gd name="connsiteX33" fmla="*/ 277473 w 381000"/>
                <a:gd name="connsiteY33" fmla="*/ 29196 h 514350"/>
                <a:gd name="connsiteX34" fmla="*/ 277473 w 381000"/>
                <a:gd name="connsiteY34" fmla="*/ 48246 h 514350"/>
                <a:gd name="connsiteX35" fmla="*/ 248898 w 381000"/>
                <a:gd name="connsiteY35" fmla="*/ 76821 h 514350"/>
                <a:gd name="connsiteX36" fmla="*/ 134598 w 381000"/>
                <a:gd name="connsiteY36" fmla="*/ 76821 h 514350"/>
                <a:gd name="connsiteX37" fmla="*/ 106023 w 381000"/>
                <a:gd name="connsiteY37" fmla="*/ 48246 h 514350"/>
                <a:gd name="connsiteX38" fmla="*/ 106023 w 381000"/>
                <a:gd name="connsiteY38" fmla="*/ 29196 h 514350"/>
                <a:gd name="connsiteX39" fmla="*/ 134598 w 381000"/>
                <a:gd name="connsiteY39" fmla="*/ 621 h 514350"/>
                <a:gd name="connsiteX40" fmla="*/ 248898 w 381000"/>
                <a:gd name="connsiteY40" fmla="*/ 621 h 514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81000" h="514350">
                  <a:moveTo>
                    <a:pt x="86973" y="38721"/>
                  </a:moveTo>
                  <a:lnTo>
                    <a:pt x="86973" y="57771"/>
                  </a:lnTo>
                  <a:cubicBezTo>
                    <a:pt x="86973" y="78155"/>
                    <a:pt x="102975" y="94823"/>
                    <a:pt x="123168" y="95871"/>
                  </a:cubicBezTo>
                  <a:lnTo>
                    <a:pt x="125073" y="95871"/>
                  </a:lnTo>
                  <a:lnTo>
                    <a:pt x="258423" y="95871"/>
                  </a:lnTo>
                  <a:cubicBezTo>
                    <a:pt x="278807" y="95871"/>
                    <a:pt x="295475" y="79869"/>
                    <a:pt x="296523" y="59676"/>
                  </a:cubicBezTo>
                  <a:lnTo>
                    <a:pt x="296523" y="57771"/>
                  </a:lnTo>
                  <a:lnTo>
                    <a:pt x="296523" y="38721"/>
                  </a:lnTo>
                  <a:lnTo>
                    <a:pt x="353673" y="38721"/>
                  </a:lnTo>
                  <a:cubicBezTo>
                    <a:pt x="369485" y="38721"/>
                    <a:pt x="382248" y="51485"/>
                    <a:pt x="382248" y="67296"/>
                  </a:cubicBezTo>
                  <a:lnTo>
                    <a:pt x="382248" y="486396"/>
                  </a:lnTo>
                  <a:cubicBezTo>
                    <a:pt x="382248" y="502207"/>
                    <a:pt x="369485" y="514971"/>
                    <a:pt x="353673" y="514971"/>
                  </a:cubicBezTo>
                  <a:lnTo>
                    <a:pt x="29823" y="514971"/>
                  </a:lnTo>
                  <a:cubicBezTo>
                    <a:pt x="14011" y="514971"/>
                    <a:pt x="1248" y="502207"/>
                    <a:pt x="1248" y="486396"/>
                  </a:cubicBezTo>
                  <a:lnTo>
                    <a:pt x="1248" y="67296"/>
                  </a:lnTo>
                  <a:cubicBezTo>
                    <a:pt x="1248" y="51485"/>
                    <a:pt x="14011" y="38721"/>
                    <a:pt x="29823" y="38721"/>
                  </a:cubicBezTo>
                  <a:lnTo>
                    <a:pt x="86973" y="38721"/>
                  </a:lnTo>
                  <a:close/>
                  <a:moveTo>
                    <a:pt x="191748" y="333996"/>
                  </a:moveTo>
                  <a:lnTo>
                    <a:pt x="77448" y="333996"/>
                  </a:lnTo>
                  <a:lnTo>
                    <a:pt x="77448" y="353046"/>
                  </a:lnTo>
                  <a:lnTo>
                    <a:pt x="191748" y="353046"/>
                  </a:lnTo>
                  <a:lnTo>
                    <a:pt x="191748" y="333996"/>
                  </a:lnTo>
                  <a:close/>
                  <a:moveTo>
                    <a:pt x="306048" y="257796"/>
                  </a:moveTo>
                  <a:lnTo>
                    <a:pt x="77448" y="257796"/>
                  </a:lnTo>
                  <a:lnTo>
                    <a:pt x="77448" y="276846"/>
                  </a:lnTo>
                  <a:lnTo>
                    <a:pt x="306048" y="276846"/>
                  </a:lnTo>
                  <a:lnTo>
                    <a:pt x="306048" y="257796"/>
                  </a:lnTo>
                  <a:close/>
                  <a:moveTo>
                    <a:pt x="306048" y="181596"/>
                  </a:moveTo>
                  <a:lnTo>
                    <a:pt x="77448" y="181596"/>
                  </a:lnTo>
                  <a:lnTo>
                    <a:pt x="77448" y="200646"/>
                  </a:lnTo>
                  <a:lnTo>
                    <a:pt x="306048" y="200646"/>
                  </a:lnTo>
                  <a:lnTo>
                    <a:pt x="306048" y="181596"/>
                  </a:lnTo>
                  <a:close/>
                  <a:moveTo>
                    <a:pt x="248898" y="621"/>
                  </a:moveTo>
                  <a:cubicBezTo>
                    <a:pt x="264710" y="621"/>
                    <a:pt x="277473" y="13385"/>
                    <a:pt x="277473" y="29196"/>
                  </a:cubicBezTo>
                  <a:lnTo>
                    <a:pt x="277473" y="48246"/>
                  </a:lnTo>
                  <a:cubicBezTo>
                    <a:pt x="277473" y="64057"/>
                    <a:pt x="264710" y="76821"/>
                    <a:pt x="248898" y="76821"/>
                  </a:cubicBezTo>
                  <a:lnTo>
                    <a:pt x="134598" y="76821"/>
                  </a:lnTo>
                  <a:cubicBezTo>
                    <a:pt x="118786" y="76821"/>
                    <a:pt x="106023" y="64057"/>
                    <a:pt x="106023" y="48246"/>
                  </a:cubicBezTo>
                  <a:lnTo>
                    <a:pt x="106023" y="29196"/>
                  </a:lnTo>
                  <a:cubicBezTo>
                    <a:pt x="106023" y="13385"/>
                    <a:pt x="118786" y="621"/>
                    <a:pt x="134598" y="621"/>
                  </a:cubicBezTo>
                  <a:lnTo>
                    <a:pt x="248898" y="62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8" name="ïślíḑê">
            <a:extLst>
              <a:ext uri="{FF2B5EF4-FFF2-40B4-BE49-F238E27FC236}">
                <a16:creationId xmlns:a16="http://schemas.microsoft.com/office/drawing/2014/main" id="{34F15273-DDA8-42CF-966E-EC0B669E74E1}"/>
              </a:ext>
            </a:extLst>
          </p:cNvPr>
          <p:cNvGrpSpPr/>
          <p:nvPr/>
        </p:nvGrpSpPr>
        <p:grpSpPr>
          <a:xfrm>
            <a:off x="4727433" y="3935006"/>
            <a:ext cx="410200" cy="410198"/>
            <a:chOff x="6470043" y="1482403"/>
            <a:chExt cx="410200" cy="410198"/>
          </a:xfrm>
        </p:grpSpPr>
        <p:sp>
          <p:nvSpPr>
            <p:cNvPr id="59" name="îSľiḍe">
              <a:extLst>
                <a:ext uri="{FF2B5EF4-FFF2-40B4-BE49-F238E27FC236}">
                  <a16:creationId xmlns:a16="http://schemas.microsoft.com/office/drawing/2014/main" id="{58C3D7CF-4771-4E72-A2E8-98586B131C68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2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0" name="ï$ľîḓe">
              <a:extLst>
                <a:ext uri="{FF2B5EF4-FFF2-40B4-BE49-F238E27FC236}">
                  <a16:creationId xmlns:a16="http://schemas.microsoft.com/office/drawing/2014/main" id="{3D9A084C-217F-4260-8FAC-E69CAD71E98E}"/>
                </a:ext>
              </a:extLst>
            </p:cNvPr>
            <p:cNvSpPr/>
            <p:nvPr/>
          </p:nvSpPr>
          <p:spPr>
            <a:xfrm>
              <a:off x="6602034" y="1595255"/>
              <a:ext cx="146215" cy="178001"/>
            </a:xfrm>
            <a:custGeom>
              <a:avLst/>
              <a:gdLst>
                <a:gd name="connsiteX0" fmla="*/ 283816 w 438150"/>
                <a:gd name="connsiteY0" fmla="*/ 621 h 533400"/>
                <a:gd name="connsiteX1" fmla="*/ 286102 w 438150"/>
                <a:gd name="connsiteY1" fmla="*/ 716 h 533400"/>
                <a:gd name="connsiteX2" fmla="*/ 286102 w 438150"/>
                <a:gd name="connsiteY2" fmla="*/ 124446 h 533400"/>
                <a:gd name="connsiteX3" fmla="*/ 286197 w 438150"/>
                <a:gd name="connsiteY3" fmla="*/ 126160 h 533400"/>
                <a:gd name="connsiteX4" fmla="*/ 314677 w 438150"/>
                <a:gd name="connsiteY4" fmla="*/ 153021 h 533400"/>
                <a:gd name="connsiteX5" fmla="*/ 314677 w 438150"/>
                <a:gd name="connsiteY5" fmla="*/ 153021 h 533400"/>
                <a:gd name="connsiteX6" fmla="*/ 438407 w 438150"/>
                <a:gd name="connsiteY6" fmla="*/ 153021 h 533400"/>
                <a:gd name="connsiteX7" fmla="*/ 438502 w 438150"/>
                <a:gd name="connsiteY7" fmla="*/ 155307 h 533400"/>
                <a:gd name="connsiteX8" fmla="*/ 438502 w 438150"/>
                <a:gd name="connsiteY8" fmla="*/ 505446 h 533400"/>
                <a:gd name="connsiteX9" fmla="*/ 409927 w 438150"/>
                <a:gd name="connsiteY9" fmla="*/ 534021 h 533400"/>
                <a:gd name="connsiteX10" fmla="*/ 28927 w 438150"/>
                <a:gd name="connsiteY10" fmla="*/ 534021 h 533400"/>
                <a:gd name="connsiteX11" fmla="*/ 352 w 438150"/>
                <a:gd name="connsiteY11" fmla="*/ 505446 h 533400"/>
                <a:gd name="connsiteX12" fmla="*/ 352 w 438150"/>
                <a:gd name="connsiteY12" fmla="*/ 29196 h 533400"/>
                <a:gd name="connsiteX13" fmla="*/ 28927 w 438150"/>
                <a:gd name="connsiteY13" fmla="*/ 621 h 533400"/>
                <a:gd name="connsiteX14" fmla="*/ 283816 w 438150"/>
                <a:gd name="connsiteY14" fmla="*/ 621 h 533400"/>
                <a:gd name="connsiteX15" fmla="*/ 248002 w 438150"/>
                <a:gd name="connsiteY15" fmla="*/ 200646 h 533400"/>
                <a:gd name="connsiteX16" fmla="*/ 152752 w 438150"/>
                <a:gd name="connsiteY16" fmla="*/ 200646 h 533400"/>
                <a:gd name="connsiteX17" fmla="*/ 152752 w 438150"/>
                <a:gd name="connsiteY17" fmla="*/ 410196 h 533400"/>
                <a:gd name="connsiteX18" fmla="*/ 171802 w 438150"/>
                <a:gd name="connsiteY18" fmla="*/ 410196 h 533400"/>
                <a:gd name="connsiteX19" fmla="*/ 171802 w 438150"/>
                <a:gd name="connsiteY19" fmla="*/ 314946 h 533400"/>
                <a:gd name="connsiteX20" fmla="*/ 248002 w 438150"/>
                <a:gd name="connsiteY20" fmla="*/ 314946 h 533400"/>
                <a:gd name="connsiteX21" fmla="*/ 250098 w 438150"/>
                <a:gd name="connsiteY21" fmla="*/ 314946 h 533400"/>
                <a:gd name="connsiteX22" fmla="*/ 305152 w 438150"/>
                <a:gd name="connsiteY22" fmla="*/ 257796 h 533400"/>
                <a:gd name="connsiteX23" fmla="*/ 248002 w 438150"/>
                <a:gd name="connsiteY23" fmla="*/ 200646 h 533400"/>
                <a:gd name="connsiteX24" fmla="*/ 248002 w 438150"/>
                <a:gd name="connsiteY24" fmla="*/ 200646 h 533400"/>
                <a:gd name="connsiteX25" fmla="*/ 248002 w 438150"/>
                <a:gd name="connsiteY25" fmla="*/ 219696 h 533400"/>
                <a:gd name="connsiteX26" fmla="*/ 286102 w 438150"/>
                <a:gd name="connsiteY26" fmla="*/ 257796 h 533400"/>
                <a:gd name="connsiteX27" fmla="*/ 248002 w 438150"/>
                <a:gd name="connsiteY27" fmla="*/ 295896 h 533400"/>
                <a:gd name="connsiteX28" fmla="*/ 248002 w 438150"/>
                <a:gd name="connsiteY28" fmla="*/ 295896 h 533400"/>
                <a:gd name="connsiteX29" fmla="*/ 171802 w 438150"/>
                <a:gd name="connsiteY29" fmla="*/ 295896 h 533400"/>
                <a:gd name="connsiteX30" fmla="*/ 171802 w 438150"/>
                <a:gd name="connsiteY30" fmla="*/ 219696 h 533400"/>
                <a:gd name="connsiteX31" fmla="*/ 248002 w 438150"/>
                <a:gd name="connsiteY31" fmla="*/ 219696 h 533400"/>
                <a:gd name="connsiteX32" fmla="*/ 428977 w 438150"/>
                <a:gd name="connsiteY32" fmla="*/ 133971 h 533400"/>
                <a:gd name="connsiteX33" fmla="*/ 314677 w 438150"/>
                <a:gd name="connsiteY33" fmla="*/ 133971 h 533400"/>
                <a:gd name="connsiteX34" fmla="*/ 313534 w 438150"/>
                <a:gd name="connsiteY34" fmla="*/ 133876 h 533400"/>
                <a:gd name="connsiteX35" fmla="*/ 305152 w 438150"/>
                <a:gd name="connsiteY35" fmla="*/ 124446 h 533400"/>
                <a:gd name="connsiteX36" fmla="*/ 305152 w 438150"/>
                <a:gd name="connsiteY36" fmla="*/ 124446 h 533400"/>
                <a:gd name="connsiteX37" fmla="*/ 305152 w 438150"/>
                <a:gd name="connsiteY37" fmla="*/ 10146 h 533400"/>
                <a:gd name="connsiteX38" fmla="*/ 428977 w 438150"/>
                <a:gd name="connsiteY38" fmla="*/ 1339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8150" h="533400">
                  <a:moveTo>
                    <a:pt x="283816" y="621"/>
                  </a:moveTo>
                  <a:cubicBezTo>
                    <a:pt x="284578" y="621"/>
                    <a:pt x="285340" y="621"/>
                    <a:pt x="286102" y="716"/>
                  </a:cubicBezTo>
                  <a:lnTo>
                    <a:pt x="286102" y="124446"/>
                  </a:lnTo>
                  <a:lnTo>
                    <a:pt x="286197" y="126160"/>
                  </a:lnTo>
                  <a:cubicBezTo>
                    <a:pt x="287055" y="141115"/>
                    <a:pt x="299532" y="153021"/>
                    <a:pt x="314677" y="153021"/>
                  </a:cubicBezTo>
                  <a:lnTo>
                    <a:pt x="314677" y="153021"/>
                  </a:lnTo>
                  <a:lnTo>
                    <a:pt x="438407" y="153021"/>
                  </a:lnTo>
                  <a:cubicBezTo>
                    <a:pt x="438502" y="153783"/>
                    <a:pt x="438502" y="154545"/>
                    <a:pt x="438502" y="155307"/>
                  </a:cubicBezTo>
                  <a:lnTo>
                    <a:pt x="438502" y="505446"/>
                  </a:lnTo>
                  <a:cubicBezTo>
                    <a:pt x="438502" y="521257"/>
                    <a:pt x="425739" y="534021"/>
                    <a:pt x="409927" y="534021"/>
                  </a:cubicBezTo>
                  <a:lnTo>
                    <a:pt x="28927" y="534021"/>
                  </a:lnTo>
                  <a:cubicBezTo>
                    <a:pt x="13115" y="534021"/>
                    <a:pt x="352" y="521257"/>
                    <a:pt x="352" y="505446"/>
                  </a:cubicBezTo>
                  <a:lnTo>
                    <a:pt x="352" y="29196"/>
                  </a:lnTo>
                  <a:cubicBezTo>
                    <a:pt x="352" y="13385"/>
                    <a:pt x="13115" y="621"/>
                    <a:pt x="28927" y="621"/>
                  </a:cubicBezTo>
                  <a:lnTo>
                    <a:pt x="283816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50098" y="314946"/>
                  </a:lnTo>
                  <a:cubicBezTo>
                    <a:pt x="280673" y="313803"/>
                    <a:pt x="305152" y="288657"/>
                    <a:pt x="305152" y="257796"/>
                  </a:cubicBezTo>
                  <a:cubicBezTo>
                    <a:pt x="305152" y="226268"/>
                    <a:pt x="279530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9052" y="219696"/>
                    <a:pt x="286102" y="236746"/>
                    <a:pt x="286102" y="257796"/>
                  </a:cubicBezTo>
                  <a:cubicBezTo>
                    <a:pt x="286102" y="278846"/>
                    <a:pt x="269052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534" y="133876"/>
                  </a:lnTo>
                  <a:cubicBezTo>
                    <a:pt x="308772" y="133304"/>
                    <a:pt x="305152" y="129304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1058159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sḻi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íSļiḑe">
            <a:extLst>
              <a:ext uri="{FF2B5EF4-FFF2-40B4-BE49-F238E27FC236}">
                <a16:creationId xmlns:a16="http://schemas.microsoft.com/office/drawing/2014/main" id="{538F906F-199C-4592-810B-8EFB52E50625}"/>
              </a:ext>
            </a:extLst>
          </p:cNvPr>
          <p:cNvSpPr/>
          <p:nvPr/>
        </p:nvSpPr>
        <p:spPr>
          <a:xfrm>
            <a:off x="6954500" y="1221607"/>
            <a:ext cx="5237500" cy="5636393"/>
          </a:xfrm>
          <a:custGeom>
            <a:avLst/>
            <a:gdLst>
              <a:gd name="connsiteX0" fmla="*/ 3429000 w 5237500"/>
              <a:gd name="connsiteY0" fmla="*/ 0 h 5636393"/>
              <a:gd name="connsiteX1" fmla="*/ 5063465 w 5237500"/>
              <a:gd name="connsiteY1" fmla="*/ 413862 h 5636393"/>
              <a:gd name="connsiteX2" fmla="*/ 5237500 w 5237500"/>
              <a:gd name="connsiteY2" fmla="*/ 519591 h 5636393"/>
              <a:gd name="connsiteX3" fmla="*/ 5237500 w 5237500"/>
              <a:gd name="connsiteY3" fmla="*/ 5636393 h 5636393"/>
              <a:gd name="connsiteX4" fmla="*/ 806857 w 5237500"/>
              <a:gd name="connsiteY4" fmla="*/ 5636393 h 5636393"/>
              <a:gd name="connsiteX5" fmla="*/ 783017 w 5237500"/>
              <a:gd name="connsiteY5" fmla="*/ 5610163 h 5636393"/>
              <a:gd name="connsiteX6" fmla="*/ 0 w 5237500"/>
              <a:gd name="connsiteY6" fmla="*/ 3429000 h 5636393"/>
              <a:gd name="connsiteX7" fmla="*/ 3429000 w 5237500"/>
              <a:gd name="connsiteY7" fmla="*/ 0 h 5636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37500" h="5636393">
                <a:moveTo>
                  <a:pt x="3429000" y="0"/>
                </a:moveTo>
                <a:cubicBezTo>
                  <a:pt x="4020808" y="0"/>
                  <a:pt x="4577599" y="149924"/>
                  <a:pt x="5063465" y="413862"/>
                </a:cubicBezTo>
                <a:lnTo>
                  <a:pt x="5237500" y="519591"/>
                </a:lnTo>
                <a:lnTo>
                  <a:pt x="5237500" y="5636393"/>
                </a:lnTo>
                <a:lnTo>
                  <a:pt x="806857" y="5636393"/>
                </a:lnTo>
                <a:lnTo>
                  <a:pt x="783017" y="5610163"/>
                </a:lnTo>
                <a:cubicBezTo>
                  <a:pt x="293850" y="5017429"/>
                  <a:pt x="0" y="4257531"/>
                  <a:pt x="0" y="3429000"/>
                </a:cubicBezTo>
                <a:cubicBezTo>
                  <a:pt x="0" y="1535216"/>
                  <a:pt x="1535216" y="0"/>
                  <a:pt x="34290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7" name="iŝ1ïḋé">
            <a:extLst>
              <a:ext uri="{FF2B5EF4-FFF2-40B4-BE49-F238E27FC236}">
                <a16:creationId xmlns:a16="http://schemas.microsoft.com/office/drawing/2014/main" id="{36FC8364-0AC1-4E1B-8D72-2A54CC620B36}"/>
              </a:ext>
            </a:extLst>
          </p:cNvPr>
          <p:cNvSpPr/>
          <p:nvPr/>
        </p:nvSpPr>
        <p:spPr>
          <a:xfrm>
            <a:off x="7074671" y="1341778"/>
            <a:ext cx="5117329" cy="5516222"/>
          </a:xfrm>
          <a:custGeom>
            <a:avLst/>
            <a:gdLst>
              <a:gd name="connsiteX0" fmla="*/ 3308829 w 5117329"/>
              <a:gd name="connsiteY0" fmla="*/ 0 h 5516222"/>
              <a:gd name="connsiteX1" fmla="*/ 4886013 w 5117329"/>
              <a:gd name="connsiteY1" fmla="*/ 399358 h 5516222"/>
              <a:gd name="connsiteX2" fmla="*/ 5117329 w 5117329"/>
              <a:gd name="connsiteY2" fmla="*/ 539886 h 5516222"/>
              <a:gd name="connsiteX3" fmla="*/ 5117329 w 5117329"/>
              <a:gd name="connsiteY3" fmla="*/ 5516222 h 5516222"/>
              <a:gd name="connsiteX4" fmla="*/ 848889 w 5117329"/>
              <a:gd name="connsiteY4" fmla="*/ 5516222 h 5516222"/>
              <a:gd name="connsiteX5" fmla="*/ 755576 w 5117329"/>
              <a:gd name="connsiteY5" fmla="*/ 5413552 h 5516222"/>
              <a:gd name="connsiteX6" fmla="*/ 0 w 5117329"/>
              <a:gd name="connsiteY6" fmla="*/ 3308829 h 5516222"/>
              <a:gd name="connsiteX7" fmla="*/ 3308829 w 5117329"/>
              <a:gd name="connsiteY7" fmla="*/ 0 h 55162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117329" h="5516222">
                <a:moveTo>
                  <a:pt x="3308829" y="0"/>
                </a:moveTo>
                <a:cubicBezTo>
                  <a:pt x="3879896" y="0"/>
                  <a:pt x="4417175" y="144669"/>
                  <a:pt x="4886013" y="399358"/>
                </a:cubicBezTo>
                <a:lnTo>
                  <a:pt x="5117329" y="539886"/>
                </a:lnTo>
                <a:lnTo>
                  <a:pt x="5117329" y="5516222"/>
                </a:lnTo>
                <a:lnTo>
                  <a:pt x="848889" y="5516222"/>
                </a:lnTo>
                <a:lnTo>
                  <a:pt x="755576" y="5413552"/>
                </a:lnTo>
                <a:cubicBezTo>
                  <a:pt x="283552" y="4841591"/>
                  <a:pt x="0" y="4108324"/>
                  <a:pt x="0" y="3308829"/>
                </a:cubicBezTo>
                <a:cubicBezTo>
                  <a:pt x="0" y="1481413"/>
                  <a:pt x="1481413" y="0"/>
                  <a:pt x="3308829" y="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/>
          </a:p>
        </p:txBody>
      </p:sp>
      <p:grpSp>
        <p:nvGrpSpPr>
          <p:cNvPr id="6" name="ïṩḻîḍe">
            <a:extLst>
              <a:ext uri="{FF2B5EF4-FFF2-40B4-BE49-F238E27FC236}">
                <a16:creationId xmlns:a16="http://schemas.microsoft.com/office/drawing/2014/main" id="{C94694CE-0D9C-4AEA-BCE4-86BA6B32084D}"/>
              </a:ext>
            </a:extLst>
          </p:cNvPr>
          <p:cNvGrpSpPr/>
          <p:nvPr/>
        </p:nvGrpSpPr>
        <p:grpSpPr>
          <a:xfrm>
            <a:off x="7958119" y="2569657"/>
            <a:ext cx="4095750" cy="3856746"/>
            <a:chOff x="6791325" y="1709916"/>
            <a:chExt cx="4095750" cy="3856746"/>
          </a:xfrm>
        </p:grpSpPr>
        <p:grpSp>
          <p:nvGrpSpPr>
            <p:cNvPr id="10" name="îṩ1íďê">
              <a:extLst>
                <a:ext uri="{FF2B5EF4-FFF2-40B4-BE49-F238E27FC236}">
                  <a16:creationId xmlns:a16="http://schemas.microsoft.com/office/drawing/2014/main" id="{0A7C0420-9CF2-4E9E-869E-DA42256859C2}"/>
                </a:ext>
              </a:extLst>
            </p:cNvPr>
            <p:cNvGrpSpPr/>
            <p:nvPr/>
          </p:nvGrpSpPr>
          <p:grpSpPr>
            <a:xfrm>
              <a:off x="7058801" y="1709916"/>
              <a:ext cx="3560799" cy="864564"/>
              <a:chOff x="7373900" y="1859585"/>
              <a:chExt cx="3560799" cy="864564"/>
            </a:xfrm>
          </p:grpSpPr>
          <p:sp>
            <p:nvSpPr>
              <p:cNvPr id="24" name="í$lîḑe">
                <a:extLst>
                  <a:ext uri="{FF2B5EF4-FFF2-40B4-BE49-F238E27FC236}">
                    <a16:creationId xmlns:a16="http://schemas.microsoft.com/office/drawing/2014/main" id="{6E60750C-BDC0-418A-9DEE-5A0C6430384C}"/>
                  </a:ext>
                </a:extLst>
              </p:cNvPr>
              <p:cNvSpPr txBox="1"/>
              <p:nvPr/>
            </p:nvSpPr>
            <p:spPr>
              <a:xfrm flipH="1">
                <a:off x="7373900" y="2367416"/>
                <a:ext cx="3560795" cy="35673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</a:t>
                </a:r>
                <a:r>
                  <a:rPr lang="en-US" altLang="zh-CN" sz="1100"/>
                  <a:t>Choose t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he </a:t>
                </a:r>
                <a:r>
                  <a:rPr lang="en-US" altLang="zh-CN" sz="1100" dirty="0"/>
                  <a:t>only option to retain text.</a:t>
                </a:r>
              </a:p>
            </p:txBody>
          </p:sp>
          <p:sp>
            <p:nvSpPr>
              <p:cNvPr id="25" name="iŝļídé">
                <a:extLst>
                  <a:ext uri="{FF2B5EF4-FFF2-40B4-BE49-F238E27FC236}">
                    <a16:creationId xmlns:a16="http://schemas.microsoft.com/office/drawing/2014/main" id="{C651D15A-B37E-4A1C-AFD2-3CC68134642C}"/>
                  </a:ext>
                </a:extLst>
              </p:cNvPr>
              <p:cNvSpPr/>
              <p:nvPr/>
            </p:nvSpPr>
            <p:spPr>
              <a:xfrm flipH="1">
                <a:off x="7373904" y="1859585"/>
                <a:ext cx="3560795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 b="1" dirty="0"/>
                  <a:t>01</a:t>
                </a:r>
                <a:r>
                  <a:rPr lang="en-US" altLang="zh-CN" sz="2000" b="1"/>
                  <a:t>.Te</a:t>
                </a:r>
                <a:r>
                  <a:rPr lang="en-US" altLang="zh-CN" sz="100" b="1"/>
                  <a:t> </a:t>
                </a:r>
                <a:r>
                  <a:rPr lang="en-US" altLang="zh-CN" sz="2000" b="1"/>
                  <a:t>xt </a:t>
                </a:r>
                <a:r>
                  <a:rPr lang="en-US" altLang="zh-CN" sz="2000" b="1" dirty="0"/>
                  <a:t>here</a:t>
                </a:r>
                <a:endParaRPr lang="zh-CN" altLang="en-US" sz="2000" b="1" dirty="0"/>
              </a:p>
            </p:txBody>
          </p:sp>
        </p:grpSp>
        <p:grpSp>
          <p:nvGrpSpPr>
            <p:cNvPr id="11" name="íśľíďé">
              <a:extLst>
                <a:ext uri="{FF2B5EF4-FFF2-40B4-BE49-F238E27FC236}">
                  <a16:creationId xmlns:a16="http://schemas.microsoft.com/office/drawing/2014/main" id="{7E40306D-11D9-4978-A102-65EDA13D19E2}"/>
                </a:ext>
              </a:extLst>
            </p:cNvPr>
            <p:cNvGrpSpPr/>
            <p:nvPr/>
          </p:nvGrpSpPr>
          <p:grpSpPr>
            <a:xfrm>
              <a:off x="7058801" y="2707310"/>
              <a:ext cx="3560799" cy="864564"/>
              <a:chOff x="7373900" y="1859585"/>
              <a:chExt cx="3560799" cy="864564"/>
            </a:xfrm>
          </p:grpSpPr>
          <p:sp>
            <p:nvSpPr>
              <p:cNvPr id="22" name="ïšḻïḓè">
                <a:extLst>
                  <a:ext uri="{FF2B5EF4-FFF2-40B4-BE49-F238E27FC236}">
                    <a16:creationId xmlns:a16="http://schemas.microsoft.com/office/drawing/2014/main" id="{CB6D970B-4820-4C5F-84F1-E6B50F7A8FFC}"/>
                  </a:ext>
                </a:extLst>
              </p:cNvPr>
              <p:cNvSpPr txBox="1"/>
              <p:nvPr/>
            </p:nvSpPr>
            <p:spPr>
              <a:xfrm flipH="1">
                <a:off x="7373900" y="2367416"/>
                <a:ext cx="3560795" cy="35673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fonts. </a:t>
                </a:r>
                <a:r>
                  <a:rPr lang="en-US" altLang="zh-CN" sz="1100"/>
                  <a:t>Choose t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he </a:t>
                </a:r>
                <a:r>
                  <a:rPr lang="en-US" altLang="zh-CN" sz="1100" dirty="0"/>
                  <a:t>only option to retain text.</a:t>
                </a:r>
              </a:p>
            </p:txBody>
          </p:sp>
          <p:sp>
            <p:nvSpPr>
              <p:cNvPr id="23" name="išḷïḑe">
                <a:extLst>
                  <a:ext uri="{FF2B5EF4-FFF2-40B4-BE49-F238E27FC236}">
                    <a16:creationId xmlns:a16="http://schemas.microsoft.com/office/drawing/2014/main" id="{887F750F-F51A-46A0-9CD6-07492727D4E1}"/>
                  </a:ext>
                </a:extLst>
              </p:cNvPr>
              <p:cNvSpPr/>
              <p:nvPr/>
            </p:nvSpPr>
            <p:spPr>
              <a:xfrm flipH="1">
                <a:off x="7373904" y="1859585"/>
                <a:ext cx="3560795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 b="1" dirty="0"/>
                  <a:t>02</a:t>
                </a:r>
                <a:r>
                  <a:rPr lang="en-US" altLang="zh-CN" sz="2000" b="1"/>
                  <a:t>.T</a:t>
                </a:r>
                <a:r>
                  <a:rPr lang="en-US" altLang="zh-CN" sz="100" b="1"/>
                  <a:t> </a:t>
                </a:r>
                <a:r>
                  <a:rPr lang="en-US" altLang="zh-CN" sz="2000" b="1"/>
                  <a:t>ext </a:t>
                </a:r>
                <a:r>
                  <a:rPr lang="en-US" altLang="zh-CN" sz="2000" b="1" dirty="0"/>
                  <a:t>here</a:t>
                </a:r>
                <a:endParaRPr lang="zh-CN" altLang="en-US" sz="2000" b="1" dirty="0"/>
              </a:p>
            </p:txBody>
          </p:sp>
        </p:grpSp>
        <p:grpSp>
          <p:nvGrpSpPr>
            <p:cNvPr id="12" name="ïš1îďè">
              <a:extLst>
                <a:ext uri="{FF2B5EF4-FFF2-40B4-BE49-F238E27FC236}">
                  <a16:creationId xmlns:a16="http://schemas.microsoft.com/office/drawing/2014/main" id="{D21403C6-4679-47EF-9511-2C784E650730}"/>
                </a:ext>
              </a:extLst>
            </p:cNvPr>
            <p:cNvGrpSpPr/>
            <p:nvPr/>
          </p:nvGrpSpPr>
          <p:grpSpPr>
            <a:xfrm>
              <a:off x="7058801" y="3704704"/>
              <a:ext cx="3560799" cy="864564"/>
              <a:chOff x="7373900" y="1859585"/>
              <a:chExt cx="3560799" cy="864564"/>
            </a:xfrm>
          </p:grpSpPr>
          <p:sp>
            <p:nvSpPr>
              <p:cNvPr id="20" name="ïṩ1iḓé">
                <a:extLst>
                  <a:ext uri="{FF2B5EF4-FFF2-40B4-BE49-F238E27FC236}">
                    <a16:creationId xmlns:a16="http://schemas.microsoft.com/office/drawing/2014/main" id="{58760D95-BB9D-4095-9621-D88C34BC5F30}"/>
                  </a:ext>
                </a:extLst>
              </p:cNvPr>
              <p:cNvSpPr txBox="1"/>
              <p:nvPr/>
            </p:nvSpPr>
            <p:spPr>
              <a:xfrm flipH="1">
                <a:off x="7373900" y="2367416"/>
                <a:ext cx="3560795" cy="35673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</a:t>
                </a:r>
                <a:r>
                  <a:rPr lang="en-US" altLang="zh-CN" sz="1100"/>
                  <a:t>fonts.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 </a:t>
                </a:r>
                <a:r>
                  <a:rPr lang="en-US" altLang="zh-CN" sz="1100" dirty="0"/>
                  <a:t>Choose the only option to retain text.</a:t>
                </a:r>
              </a:p>
            </p:txBody>
          </p:sp>
          <p:sp>
            <p:nvSpPr>
              <p:cNvPr id="21" name="ïṣľíḋe">
                <a:extLst>
                  <a:ext uri="{FF2B5EF4-FFF2-40B4-BE49-F238E27FC236}">
                    <a16:creationId xmlns:a16="http://schemas.microsoft.com/office/drawing/2014/main" id="{6F32B7F1-FC7A-4612-92CC-3717D1D15DB4}"/>
                  </a:ext>
                </a:extLst>
              </p:cNvPr>
              <p:cNvSpPr/>
              <p:nvPr/>
            </p:nvSpPr>
            <p:spPr>
              <a:xfrm flipH="1">
                <a:off x="7373904" y="1859585"/>
                <a:ext cx="3560795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 b="1" dirty="0"/>
                  <a:t>03</a:t>
                </a:r>
                <a:r>
                  <a:rPr lang="en-US" altLang="zh-CN" sz="2000" b="1"/>
                  <a:t>.T</a:t>
                </a:r>
                <a:r>
                  <a:rPr lang="en-US" altLang="zh-CN" sz="100" b="1"/>
                  <a:t> </a:t>
                </a:r>
                <a:r>
                  <a:rPr lang="en-US" altLang="zh-CN" sz="2000" b="1"/>
                  <a:t>ext </a:t>
                </a:r>
                <a:r>
                  <a:rPr lang="en-US" altLang="zh-CN" sz="2000" b="1" dirty="0"/>
                  <a:t>here</a:t>
                </a:r>
                <a:endParaRPr lang="zh-CN" altLang="en-US" sz="2000" b="1" dirty="0"/>
              </a:p>
            </p:txBody>
          </p:sp>
        </p:grpSp>
        <p:grpSp>
          <p:nvGrpSpPr>
            <p:cNvPr id="13" name="îsļíḑe">
              <a:extLst>
                <a:ext uri="{FF2B5EF4-FFF2-40B4-BE49-F238E27FC236}">
                  <a16:creationId xmlns:a16="http://schemas.microsoft.com/office/drawing/2014/main" id="{C03CF212-1245-41D6-AD5F-7AE336150B14}"/>
                </a:ext>
              </a:extLst>
            </p:cNvPr>
            <p:cNvGrpSpPr/>
            <p:nvPr/>
          </p:nvGrpSpPr>
          <p:grpSpPr>
            <a:xfrm>
              <a:off x="7058801" y="4702098"/>
              <a:ext cx="3560799" cy="864564"/>
              <a:chOff x="7373900" y="1859585"/>
              <a:chExt cx="3560799" cy="864564"/>
            </a:xfrm>
          </p:grpSpPr>
          <p:sp>
            <p:nvSpPr>
              <p:cNvPr id="18" name="iṩľïḑé">
                <a:extLst>
                  <a:ext uri="{FF2B5EF4-FFF2-40B4-BE49-F238E27FC236}">
                    <a16:creationId xmlns:a16="http://schemas.microsoft.com/office/drawing/2014/main" id="{7E85E260-0C0E-4E6A-B7CC-CDB49CCBDFBA}"/>
                  </a:ext>
                </a:extLst>
              </p:cNvPr>
              <p:cNvSpPr txBox="1"/>
              <p:nvPr/>
            </p:nvSpPr>
            <p:spPr>
              <a:xfrm flipH="1">
                <a:off x="7373900" y="2367416"/>
                <a:ext cx="3560795" cy="356733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/>
                  <a:t>Copy paste </a:t>
                </a:r>
                <a:r>
                  <a:rPr lang="en-US" altLang="zh-CN" sz="1100"/>
                  <a:t>fonts.</a:t>
                </a:r>
                <a:r>
                  <a:rPr lang="en-US" altLang="zh-CN" sz="100"/>
                  <a:t> </a:t>
                </a:r>
                <a:r>
                  <a:rPr lang="en-US" altLang="zh-CN" sz="1100"/>
                  <a:t> </a:t>
                </a:r>
                <a:r>
                  <a:rPr lang="en-US" altLang="zh-CN" sz="1100" dirty="0"/>
                  <a:t>Choose the only option to retain text.</a:t>
                </a:r>
              </a:p>
            </p:txBody>
          </p:sp>
          <p:sp>
            <p:nvSpPr>
              <p:cNvPr id="19" name="iṡlíḑe">
                <a:extLst>
                  <a:ext uri="{FF2B5EF4-FFF2-40B4-BE49-F238E27FC236}">
                    <a16:creationId xmlns:a16="http://schemas.microsoft.com/office/drawing/2014/main" id="{64CF482F-57BD-4122-B23D-848F71EEA9F3}"/>
                  </a:ext>
                </a:extLst>
              </p:cNvPr>
              <p:cNvSpPr/>
              <p:nvPr/>
            </p:nvSpPr>
            <p:spPr>
              <a:xfrm flipH="1">
                <a:off x="7373904" y="1859585"/>
                <a:ext cx="3560795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pPr algn="ctr"/>
                <a:r>
                  <a:rPr lang="en-US" altLang="zh-CN" sz="2000" b="1" dirty="0"/>
                  <a:t>04</a:t>
                </a:r>
                <a:r>
                  <a:rPr lang="en-US" altLang="zh-CN" sz="2000" b="1"/>
                  <a:t>.T</a:t>
                </a:r>
                <a:r>
                  <a:rPr lang="en-US" altLang="zh-CN" sz="100" b="1"/>
                  <a:t> </a:t>
                </a:r>
                <a:r>
                  <a:rPr lang="en-US" altLang="zh-CN" sz="2000" b="1"/>
                  <a:t>ext </a:t>
                </a:r>
                <a:r>
                  <a:rPr lang="en-US" altLang="zh-CN" sz="2000" b="1" dirty="0"/>
                  <a:t>here</a:t>
                </a:r>
                <a:endParaRPr lang="zh-CN" altLang="en-US" sz="2000" b="1" dirty="0"/>
              </a:p>
            </p:txBody>
          </p:sp>
        </p:grpSp>
        <p:cxnSp>
          <p:nvCxnSpPr>
            <p:cNvPr id="14" name="îŝľiḑé">
              <a:extLst>
                <a:ext uri="{FF2B5EF4-FFF2-40B4-BE49-F238E27FC236}">
                  <a16:creationId xmlns:a16="http://schemas.microsoft.com/office/drawing/2014/main" id="{C9E9E7DB-7CB5-4469-B904-5E4D40DB8985}"/>
                </a:ext>
              </a:extLst>
            </p:cNvPr>
            <p:cNvCxnSpPr/>
            <p:nvPr/>
          </p:nvCxnSpPr>
          <p:spPr>
            <a:xfrm>
              <a:off x="6791325" y="2640895"/>
              <a:ext cx="40957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îš1íďe">
              <a:extLst>
                <a:ext uri="{FF2B5EF4-FFF2-40B4-BE49-F238E27FC236}">
                  <a16:creationId xmlns:a16="http://schemas.microsoft.com/office/drawing/2014/main" id="{E21C3C17-5FE2-464D-9838-962AD9D94CFB}"/>
                </a:ext>
              </a:extLst>
            </p:cNvPr>
            <p:cNvCxnSpPr/>
            <p:nvPr/>
          </p:nvCxnSpPr>
          <p:spPr>
            <a:xfrm>
              <a:off x="6791325" y="3638289"/>
              <a:ext cx="40957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ïṣļîdè">
              <a:extLst>
                <a:ext uri="{FF2B5EF4-FFF2-40B4-BE49-F238E27FC236}">
                  <a16:creationId xmlns:a16="http://schemas.microsoft.com/office/drawing/2014/main" id="{D55EA660-4ADF-4D22-B8E2-087B3D744885}"/>
                </a:ext>
              </a:extLst>
            </p:cNvPr>
            <p:cNvCxnSpPr/>
            <p:nvPr/>
          </p:nvCxnSpPr>
          <p:spPr>
            <a:xfrm>
              <a:off x="6791325" y="4635683"/>
              <a:ext cx="4095750" cy="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îṡľïḑè">
            <a:extLst>
              <a:ext uri="{FF2B5EF4-FFF2-40B4-BE49-F238E27FC236}">
                <a16:creationId xmlns:a16="http://schemas.microsoft.com/office/drawing/2014/main" id="{C2BB8940-C09E-469C-9C0D-0752C776BB2D}"/>
              </a:ext>
            </a:extLst>
          </p:cNvPr>
          <p:cNvGrpSpPr/>
          <p:nvPr/>
        </p:nvGrpSpPr>
        <p:grpSpPr>
          <a:xfrm>
            <a:off x="673100" y="1837649"/>
            <a:ext cx="4275384" cy="1894333"/>
            <a:chOff x="673100" y="1763572"/>
            <a:chExt cx="4275384" cy="1894333"/>
          </a:xfrm>
        </p:grpSpPr>
        <p:sp>
          <p:nvSpPr>
            <p:cNvPr id="8" name="ïSḷîďè">
              <a:extLst>
                <a:ext uri="{FF2B5EF4-FFF2-40B4-BE49-F238E27FC236}">
                  <a16:creationId xmlns:a16="http://schemas.microsoft.com/office/drawing/2014/main" id="{38357488-D3EB-4700-B84A-D225C830394F}"/>
                </a:ext>
              </a:extLst>
            </p:cNvPr>
            <p:cNvSpPr txBox="1"/>
            <p:nvPr/>
          </p:nvSpPr>
          <p:spPr>
            <a:xfrm>
              <a:off x="673102" y="1763572"/>
              <a:ext cx="4275382" cy="85216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en-US" sz="2000" b="1" dirty="0">
                  <a:solidFill>
                    <a:schemeClr val="accent3"/>
                  </a:solidFill>
                </a:rPr>
                <a:t>Unified font</a:t>
              </a:r>
              <a:r>
                <a:rPr lang="en-US" sz="100" b="1" dirty="0">
                  <a:solidFill>
                    <a:schemeClr val="accent3"/>
                  </a:solidFill>
                </a:rPr>
                <a:t> </a:t>
              </a:r>
              <a:r>
                <a:rPr lang="en-US" sz="2000" b="1" dirty="0">
                  <a:solidFill>
                    <a:schemeClr val="accent3"/>
                  </a:solidFill>
                </a:rPr>
                <a:t>s make</a:t>
              </a:r>
            </a:p>
            <a:p>
              <a:pPr>
                <a:buSzPct val="25000"/>
              </a:pPr>
              <a:r>
                <a:rPr lang="en-US" sz="2000" b="1" dirty="0">
                  <a:solidFill>
                    <a:schemeClr val="accent3"/>
                  </a:solidFill>
                </a:rPr>
                <a:t>reading more fluent.</a:t>
              </a:r>
            </a:p>
          </p:txBody>
        </p:sp>
        <p:sp>
          <p:nvSpPr>
            <p:cNvPr id="9" name="íṣ1íďé">
              <a:extLst>
                <a:ext uri="{FF2B5EF4-FFF2-40B4-BE49-F238E27FC236}">
                  <a16:creationId xmlns:a16="http://schemas.microsoft.com/office/drawing/2014/main" id="{BDF7BE72-625F-477F-A39A-C49F8480AC05}"/>
                </a:ext>
              </a:extLst>
            </p:cNvPr>
            <p:cNvSpPr txBox="1"/>
            <p:nvPr/>
          </p:nvSpPr>
          <p:spPr>
            <a:xfrm>
              <a:off x="673100" y="2615733"/>
              <a:ext cx="4275383" cy="10421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en-US" sz="1100" dirty="0">
                  <a:solidFill>
                    <a:schemeClr val="accent3"/>
                  </a:solidFill>
                </a:rPr>
                <a:t>Theme color makes PPT more convenient t</a:t>
              </a:r>
              <a:r>
                <a:rPr lang="en-US" sz="100" dirty="0">
                  <a:solidFill>
                    <a:schemeClr val="accent3"/>
                  </a:solidFill>
                </a:rPr>
                <a:t> </a:t>
              </a:r>
              <a:r>
                <a:rPr lang="en-US" sz="1100" dirty="0">
                  <a:solidFill>
                    <a:schemeClr val="accent3"/>
                  </a:solidFill>
                </a:rPr>
                <a:t>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>
                  <a:solidFill>
                    <a:schemeClr val="accent3"/>
                  </a:solidFill>
                </a:rPr>
                <a:t>Adjust the spacing to adapt to Chinese typesetting, use the reference line in PPT.</a:t>
              </a:r>
            </a:p>
          </p:txBody>
        </p:sp>
      </p:grpSp>
      <p:grpSp>
        <p:nvGrpSpPr>
          <p:cNvPr id="45" name="îṥļïďé" descr="bBQAAB+LCAAAAAAABADNWN9v2jAQ/l+87o1VSUwI8EZ/bZPWDZVqLxMPaXKAq8RBtqn6Q/zvc4JTLoVkpEpG+4Dqs898993d5xMv5ISFZEhs0iEn6mkJ+v9J7At1wfy58OPrJIRI741FsgShGEgy/PNinBzk9NuPVmBOPWn7NeMsXsWZmQytU0ub/Edksq3MeAEBi/3ogs2Z0ndry3c5BhEAV+agEivoELNw6Wm/27Ndaj6p0yFfRbJaZjGsOzk0iqCdJ1EiEDRzVX60i47+ms1YALcLiCHz0lu3jKsRDycLP8wDORNsvlAcpDSGX3f3ECjkNvS0Y3ZldnwlF/ryT1fmT+PcC9rFSVCC8fkuamJ9Jvu9e8j7LEki8Pmu+4bMfe7e8ZPZ3SJzELL+4bkctJHL3v5cWpbrXnk4lxi0bdVOZsHdrp/Ngv8RerNvnXq9gUMt87lFRjGyGq1pt9KbJfmkl+fu2SXOZwF2/eYsuL+jO7X/VCNkPNRfhnXXxr06Cu9XUsU6J+bkVq2fMiYFzExxkLGvJR0UCJnt7NyA9nWueQiPZKgFdqL0g2AgfhlkrF7y0BgcLzPoHCzhp/ZOgW7iyUw2ma53n48tpkYXU0Q4Vo1beETsvMneliOXrOtyl8UoC7ztYSL9/qMRMXjbb5V1Qstj3TQrDnXTRuQH46BXoyBVBt2mEpRprrwXX41pqeCuLWy8p4YojryJBaLOsVqn7opFUfPUTRJxd1zm8PM1TiRTLOGV5Hnl5OX+Bf6+JYI9J1z50Shic56qV1qJMFOpnKbRBsUt3fWggkUqbNI8gBP2DDcgQTyABj3zI5k/Zq905q9nZkjf1BuIfMUeCicKNoeUMu5hwppYYMad+nqnZ5T9gleRjMMFz6movVaZ2BkwKguv/2G6FhdaOXV9HHkTC0xdt3Xq0spoUfCcfJj6VwW2SqNbV/3sihHjw8gfPUT+aLn82YUppbkVZr73DhUsG/uqknK4DNKKIvwfjHi1Wtr+OEMMLrwKCgtTSHMrTOHODxDNU9iyLFIsi8ehc7r+C1O5jBNsFAAA">
            <a:extLst>
              <a:ext uri="{FF2B5EF4-FFF2-40B4-BE49-F238E27FC236}">
                <a16:creationId xmlns:a16="http://schemas.microsoft.com/office/drawing/2014/main" id="{1B513DA3-DA12-493A-92F8-5F77497AF25C}"/>
              </a:ext>
            </a:extLst>
          </p:cNvPr>
          <p:cNvGrpSpPr>
            <a:grpSpLocks noChangeAspect="1"/>
          </p:cNvGrpSpPr>
          <p:nvPr/>
        </p:nvGrpSpPr>
        <p:grpSpPr>
          <a:xfrm>
            <a:off x="669250" y="4099888"/>
            <a:ext cx="4653921" cy="1857959"/>
            <a:chOff x="1261522" y="1498960"/>
            <a:chExt cx="9668957" cy="3860079"/>
          </a:xfrm>
        </p:grpSpPr>
        <p:sp>
          <p:nvSpPr>
            <p:cNvPr id="46" name="iŝľide">
              <a:extLst>
                <a:ext uri="{FF2B5EF4-FFF2-40B4-BE49-F238E27FC236}">
                  <a16:creationId xmlns:a16="http://schemas.microsoft.com/office/drawing/2014/main" id="{0523905C-3D80-42A2-81A9-DBD5BDEA8365}"/>
                </a:ext>
              </a:extLst>
            </p:cNvPr>
            <p:cNvSpPr/>
            <p:nvPr/>
          </p:nvSpPr>
          <p:spPr>
            <a:xfrm>
              <a:off x="5707294" y="2777877"/>
              <a:ext cx="5223185" cy="4230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7" name="ïṥlïḓe">
              <a:extLst>
                <a:ext uri="{FF2B5EF4-FFF2-40B4-BE49-F238E27FC236}">
                  <a16:creationId xmlns:a16="http://schemas.microsoft.com/office/drawing/2014/main" id="{16AD6126-AAE4-408B-AE1D-B5EB68566CA6}"/>
                </a:ext>
              </a:extLst>
            </p:cNvPr>
            <p:cNvSpPr/>
            <p:nvPr/>
          </p:nvSpPr>
          <p:spPr>
            <a:xfrm>
              <a:off x="5707294" y="2777877"/>
              <a:ext cx="2812484" cy="42306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8" name="ïṣ1idè">
              <a:extLst>
                <a:ext uri="{FF2B5EF4-FFF2-40B4-BE49-F238E27FC236}">
                  <a16:creationId xmlns:a16="http://schemas.microsoft.com/office/drawing/2014/main" id="{8EEB0F0A-0817-4FE1-B4B6-110DDE40D56F}"/>
                </a:ext>
              </a:extLst>
            </p:cNvPr>
            <p:cNvSpPr/>
            <p:nvPr/>
          </p:nvSpPr>
          <p:spPr>
            <a:xfrm>
              <a:off x="5720867" y="3781189"/>
              <a:ext cx="5208426" cy="423062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49" name="ïS1ïďè">
              <a:extLst>
                <a:ext uri="{FF2B5EF4-FFF2-40B4-BE49-F238E27FC236}">
                  <a16:creationId xmlns:a16="http://schemas.microsoft.com/office/drawing/2014/main" id="{695AE10D-BF8E-4EE1-97F8-40F5DF124BF7}"/>
                </a:ext>
              </a:extLst>
            </p:cNvPr>
            <p:cNvSpPr/>
            <p:nvPr/>
          </p:nvSpPr>
          <p:spPr>
            <a:xfrm>
              <a:off x="5720867" y="3781189"/>
              <a:ext cx="4206806" cy="423062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/>
            </a:p>
          </p:txBody>
        </p:sp>
        <p:sp>
          <p:nvSpPr>
            <p:cNvPr id="50" name="iṥḷidé">
              <a:extLst>
                <a:ext uri="{FF2B5EF4-FFF2-40B4-BE49-F238E27FC236}">
                  <a16:creationId xmlns:a16="http://schemas.microsoft.com/office/drawing/2014/main" id="{AE1C7C8F-2E12-4AF6-BAAE-6F67CFE70391}"/>
                </a:ext>
              </a:extLst>
            </p:cNvPr>
            <p:cNvSpPr txBox="1"/>
            <p:nvPr/>
          </p:nvSpPr>
          <p:spPr>
            <a:xfrm>
              <a:off x="6568463" y="2459569"/>
              <a:ext cx="532381" cy="204786"/>
            </a:xfrm>
            <a:prstGeom prst="rect">
              <a:avLst/>
            </a:prstGeom>
            <a:noFill/>
          </p:spPr>
          <p:txBody>
            <a:bodyPr wrap="none" numCol="1" anchor="ctr" anchorCtr="0">
              <a:prstTxWarp prst="textPlain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0" dirty="0">
                  <a:solidFill>
                    <a:schemeClr val="accent2">
                      <a:lumMod val="10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54%</a:t>
              </a:r>
            </a:p>
          </p:txBody>
        </p:sp>
        <p:sp>
          <p:nvSpPr>
            <p:cNvPr id="51" name="îṧļîḓê">
              <a:extLst>
                <a:ext uri="{FF2B5EF4-FFF2-40B4-BE49-F238E27FC236}">
                  <a16:creationId xmlns:a16="http://schemas.microsoft.com/office/drawing/2014/main" id="{1EBDE985-1AD5-43EB-8A68-E10CA53E956F}"/>
                </a:ext>
              </a:extLst>
            </p:cNvPr>
            <p:cNvSpPr txBox="1"/>
            <p:nvPr/>
          </p:nvSpPr>
          <p:spPr>
            <a:xfrm>
              <a:off x="6568463" y="3519185"/>
              <a:ext cx="532381" cy="204786"/>
            </a:xfrm>
            <a:prstGeom prst="rect">
              <a:avLst/>
            </a:prstGeom>
            <a:noFill/>
          </p:spPr>
          <p:txBody>
            <a:bodyPr wrap="none" numCol="1" anchor="ctr" anchorCtr="0">
              <a:prstTxWarp prst="textPlain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0">
                  <a:solidFill>
                    <a:schemeClr val="accent2">
                      <a:lumMod val="10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81%</a:t>
              </a:r>
              <a:endParaRPr lang="en-US" sz="6000" dirty="0">
                <a:solidFill>
                  <a:schemeClr val="accent2">
                    <a:lumMod val="10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ïṧḻîḑè">
              <a:extLst>
                <a:ext uri="{FF2B5EF4-FFF2-40B4-BE49-F238E27FC236}">
                  <a16:creationId xmlns:a16="http://schemas.microsoft.com/office/drawing/2014/main" id="{C7471935-13EF-4903-B46E-BEB2CE8C82A6}"/>
                </a:ext>
              </a:extLst>
            </p:cNvPr>
            <p:cNvSpPr/>
            <p:nvPr/>
          </p:nvSpPr>
          <p:spPr>
            <a:xfrm>
              <a:off x="2513864" y="2459592"/>
              <a:ext cx="2528758" cy="252875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3" name="iṣḻïḑè">
              <a:extLst>
                <a:ext uri="{FF2B5EF4-FFF2-40B4-BE49-F238E27FC236}">
                  <a16:creationId xmlns:a16="http://schemas.microsoft.com/office/drawing/2014/main" id="{1611C939-7748-42C5-B26A-69FCEB1D0E3A}"/>
                </a:ext>
              </a:extLst>
            </p:cNvPr>
            <p:cNvSpPr/>
            <p:nvPr/>
          </p:nvSpPr>
          <p:spPr>
            <a:xfrm>
              <a:off x="2240364" y="2186092"/>
              <a:ext cx="3075758" cy="3075758"/>
            </a:xfrm>
            <a:prstGeom prst="arc">
              <a:avLst>
                <a:gd name="adj1" fmla="val 16200000"/>
                <a:gd name="adj2" fmla="val 9138462"/>
              </a:avLst>
            </a:prstGeom>
            <a:ln w="38100" cap="rnd">
              <a:solidFill>
                <a:schemeClr val="accent3">
                  <a:lumMod val="100000"/>
                </a:schemeClr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4" name="íṥľidê">
              <a:extLst>
                <a:ext uri="{FF2B5EF4-FFF2-40B4-BE49-F238E27FC236}">
                  <a16:creationId xmlns:a16="http://schemas.microsoft.com/office/drawing/2014/main" id="{472EF32E-BA9C-4CD2-B06D-2DB8CFC52504}"/>
                </a:ext>
              </a:extLst>
            </p:cNvPr>
            <p:cNvSpPr/>
            <p:nvPr/>
          </p:nvSpPr>
          <p:spPr bwMode="auto">
            <a:xfrm>
              <a:off x="3412679" y="3364936"/>
              <a:ext cx="731128" cy="718072"/>
            </a:xfrm>
            <a:custGeom>
              <a:avLst/>
              <a:gdLst>
                <a:gd name="connsiteX0" fmla="*/ 343764 w 533400"/>
                <a:gd name="connsiteY0" fmla="*/ 276846 h 523875"/>
                <a:gd name="connsiteX1" fmla="*/ 372339 w 533400"/>
                <a:gd name="connsiteY1" fmla="*/ 305421 h 523875"/>
                <a:gd name="connsiteX2" fmla="*/ 372339 w 533400"/>
                <a:gd name="connsiteY2" fmla="*/ 495921 h 523875"/>
                <a:gd name="connsiteX3" fmla="*/ 343764 w 533400"/>
                <a:gd name="connsiteY3" fmla="*/ 524496 h 523875"/>
                <a:gd name="connsiteX4" fmla="*/ 191364 w 533400"/>
                <a:gd name="connsiteY4" fmla="*/ 524496 h 523875"/>
                <a:gd name="connsiteX5" fmla="*/ 162789 w 533400"/>
                <a:gd name="connsiteY5" fmla="*/ 495921 h 523875"/>
                <a:gd name="connsiteX6" fmla="*/ 162789 w 533400"/>
                <a:gd name="connsiteY6" fmla="*/ 305421 h 523875"/>
                <a:gd name="connsiteX7" fmla="*/ 191364 w 533400"/>
                <a:gd name="connsiteY7" fmla="*/ 276846 h 523875"/>
                <a:gd name="connsiteX8" fmla="*/ 343764 w 533400"/>
                <a:gd name="connsiteY8" fmla="*/ 276846 h 523875"/>
                <a:gd name="connsiteX9" fmla="*/ 143739 w 533400"/>
                <a:gd name="connsiteY9" fmla="*/ 114921 h 523875"/>
                <a:gd name="connsiteX10" fmla="*/ 179934 w 533400"/>
                <a:gd name="connsiteY10" fmla="*/ 153021 h 523875"/>
                <a:gd name="connsiteX11" fmla="*/ 181839 w 533400"/>
                <a:gd name="connsiteY11" fmla="*/ 153021 h 523875"/>
                <a:gd name="connsiteX12" fmla="*/ 353289 w 533400"/>
                <a:gd name="connsiteY12" fmla="*/ 153021 h 523875"/>
                <a:gd name="connsiteX13" fmla="*/ 391389 w 533400"/>
                <a:gd name="connsiteY13" fmla="*/ 116826 h 523875"/>
                <a:gd name="connsiteX14" fmla="*/ 391389 w 533400"/>
                <a:gd name="connsiteY14" fmla="*/ 114921 h 523875"/>
                <a:gd name="connsiteX15" fmla="*/ 505689 w 533400"/>
                <a:gd name="connsiteY15" fmla="*/ 114921 h 523875"/>
                <a:gd name="connsiteX16" fmla="*/ 534264 w 533400"/>
                <a:gd name="connsiteY16" fmla="*/ 143496 h 523875"/>
                <a:gd name="connsiteX17" fmla="*/ 534264 w 533400"/>
                <a:gd name="connsiteY17" fmla="*/ 381621 h 523875"/>
                <a:gd name="connsiteX18" fmla="*/ 505689 w 533400"/>
                <a:gd name="connsiteY18" fmla="*/ 410196 h 523875"/>
                <a:gd name="connsiteX19" fmla="*/ 391389 w 533400"/>
                <a:gd name="connsiteY19" fmla="*/ 410196 h 523875"/>
                <a:gd name="connsiteX20" fmla="*/ 391389 w 533400"/>
                <a:gd name="connsiteY20" fmla="*/ 295896 h 523875"/>
                <a:gd name="connsiteX21" fmla="*/ 355194 w 533400"/>
                <a:gd name="connsiteY21" fmla="*/ 257796 h 523875"/>
                <a:gd name="connsiteX22" fmla="*/ 353289 w 533400"/>
                <a:gd name="connsiteY22" fmla="*/ 257796 h 523875"/>
                <a:gd name="connsiteX23" fmla="*/ 181839 w 533400"/>
                <a:gd name="connsiteY23" fmla="*/ 257796 h 523875"/>
                <a:gd name="connsiteX24" fmla="*/ 143739 w 533400"/>
                <a:gd name="connsiteY24" fmla="*/ 293991 h 523875"/>
                <a:gd name="connsiteX25" fmla="*/ 143739 w 533400"/>
                <a:gd name="connsiteY25" fmla="*/ 295896 h 523875"/>
                <a:gd name="connsiteX26" fmla="*/ 143739 w 533400"/>
                <a:gd name="connsiteY26" fmla="*/ 410196 h 523875"/>
                <a:gd name="connsiteX27" fmla="*/ 29439 w 533400"/>
                <a:gd name="connsiteY27" fmla="*/ 410196 h 523875"/>
                <a:gd name="connsiteX28" fmla="*/ 864 w 533400"/>
                <a:gd name="connsiteY28" fmla="*/ 381621 h 523875"/>
                <a:gd name="connsiteX29" fmla="*/ 864 w 533400"/>
                <a:gd name="connsiteY29" fmla="*/ 201408 h 523875"/>
                <a:gd name="connsiteX30" fmla="*/ 11151 w 533400"/>
                <a:gd name="connsiteY30" fmla="*/ 175405 h 523875"/>
                <a:gd name="connsiteX31" fmla="*/ 56300 w 533400"/>
                <a:gd name="connsiteY31" fmla="*/ 127018 h 523875"/>
                <a:gd name="connsiteX32" fmla="*/ 84112 w 533400"/>
                <a:gd name="connsiteY32" fmla="*/ 114921 h 523875"/>
                <a:gd name="connsiteX33" fmla="*/ 143739 w 533400"/>
                <a:gd name="connsiteY33" fmla="*/ 114921 h 523875"/>
                <a:gd name="connsiteX34" fmla="*/ 462827 w 533400"/>
                <a:gd name="connsiteY34" fmla="*/ 172071 h 523875"/>
                <a:gd name="connsiteX35" fmla="*/ 448539 w 533400"/>
                <a:gd name="connsiteY35" fmla="*/ 186359 h 523875"/>
                <a:gd name="connsiteX36" fmla="*/ 462827 w 533400"/>
                <a:gd name="connsiteY36" fmla="*/ 200646 h 523875"/>
                <a:gd name="connsiteX37" fmla="*/ 477114 w 533400"/>
                <a:gd name="connsiteY37" fmla="*/ 186359 h 523875"/>
                <a:gd name="connsiteX38" fmla="*/ 462827 w 533400"/>
                <a:gd name="connsiteY38" fmla="*/ 172071 h 523875"/>
                <a:gd name="connsiteX39" fmla="*/ 343764 w 533400"/>
                <a:gd name="connsiteY39" fmla="*/ 621 h 523875"/>
                <a:gd name="connsiteX40" fmla="*/ 372339 w 533400"/>
                <a:gd name="connsiteY40" fmla="*/ 29196 h 523875"/>
                <a:gd name="connsiteX41" fmla="*/ 372339 w 533400"/>
                <a:gd name="connsiteY41" fmla="*/ 105396 h 523875"/>
                <a:gd name="connsiteX42" fmla="*/ 343764 w 533400"/>
                <a:gd name="connsiteY42" fmla="*/ 133971 h 523875"/>
                <a:gd name="connsiteX43" fmla="*/ 191364 w 533400"/>
                <a:gd name="connsiteY43" fmla="*/ 133971 h 523875"/>
                <a:gd name="connsiteX44" fmla="*/ 162789 w 533400"/>
                <a:gd name="connsiteY44" fmla="*/ 105396 h 523875"/>
                <a:gd name="connsiteX45" fmla="*/ 162789 w 533400"/>
                <a:gd name="connsiteY45" fmla="*/ 29196 h 523875"/>
                <a:gd name="connsiteX46" fmla="*/ 191364 w 533400"/>
                <a:gd name="connsiteY46" fmla="*/ 621 h 523875"/>
                <a:gd name="connsiteX47" fmla="*/ 343764 w 533400"/>
                <a:gd name="connsiteY47" fmla="*/ 621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33400" h="523875">
                  <a:moveTo>
                    <a:pt x="343764" y="276846"/>
                  </a:moveTo>
                  <a:cubicBezTo>
                    <a:pt x="359576" y="276846"/>
                    <a:pt x="372339" y="289610"/>
                    <a:pt x="372339" y="305421"/>
                  </a:cubicBezTo>
                  <a:lnTo>
                    <a:pt x="372339" y="495921"/>
                  </a:lnTo>
                  <a:cubicBezTo>
                    <a:pt x="372339" y="511732"/>
                    <a:pt x="359576" y="524496"/>
                    <a:pt x="343764" y="524496"/>
                  </a:cubicBezTo>
                  <a:lnTo>
                    <a:pt x="191364" y="524496"/>
                  </a:lnTo>
                  <a:cubicBezTo>
                    <a:pt x="175552" y="524496"/>
                    <a:pt x="162789" y="511732"/>
                    <a:pt x="162789" y="495921"/>
                  </a:cubicBezTo>
                  <a:lnTo>
                    <a:pt x="162789" y="305421"/>
                  </a:lnTo>
                  <a:cubicBezTo>
                    <a:pt x="162789" y="289610"/>
                    <a:pt x="175552" y="276846"/>
                    <a:pt x="191364" y="276846"/>
                  </a:cubicBezTo>
                  <a:lnTo>
                    <a:pt x="343764" y="276846"/>
                  </a:lnTo>
                  <a:close/>
                  <a:moveTo>
                    <a:pt x="143739" y="114921"/>
                  </a:moveTo>
                  <a:cubicBezTo>
                    <a:pt x="143739" y="135305"/>
                    <a:pt x="159741" y="151973"/>
                    <a:pt x="179934" y="153021"/>
                  </a:cubicBezTo>
                  <a:lnTo>
                    <a:pt x="181839" y="153021"/>
                  </a:lnTo>
                  <a:lnTo>
                    <a:pt x="353289" y="153021"/>
                  </a:lnTo>
                  <a:cubicBezTo>
                    <a:pt x="373673" y="153021"/>
                    <a:pt x="390341" y="137019"/>
                    <a:pt x="391389" y="116826"/>
                  </a:cubicBezTo>
                  <a:lnTo>
                    <a:pt x="391389" y="114921"/>
                  </a:lnTo>
                  <a:lnTo>
                    <a:pt x="505689" y="114921"/>
                  </a:lnTo>
                  <a:cubicBezTo>
                    <a:pt x="521501" y="114921"/>
                    <a:pt x="534264" y="127685"/>
                    <a:pt x="534264" y="143496"/>
                  </a:cubicBezTo>
                  <a:lnTo>
                    <a:pt x="534264" y="381621"/>
                  </a:lnTo>
                  <a:cubicBezTo>
                    <a:pt x="534264" y="397432"/>
                    <a:pt x="521501" y="410196"/>
                    <a:pt x="505689" y="410196"/>
                  </a:cubicBezTo>
                  <a:lnTo>
                    <a:pt x="391389" y="410196"/>
                  </a:lnTo>
                  <a:lnTo>
                    <a:pt x="391389" y="295896"/>
                  </a:lnTo>
                  <a:cubicBezTo>
                    <a:pt x="391389" y="275512"/>
                    <a:pt x="375387" y="258844"/>
                    <a:pt x="355194" y="257796"/>
                  </a:cubicBezTo>
                  <a:lnTo>
                    <a:pt x="353289" y="257796"/>
                  </a:lnTo>
                  <a:lnTo>
                    <a:pt x="181839" y="257796"/>
                  </a:lnTo>
                  <a:cubicBezTo>
                    <a:pt x="161455" y="257796"/>
                    <a:pt x="144787" y="273798"/>
                    <a:pt x="143739" y="293991"/>
                  </a:cubicBezTo>
                  <a:lnTo>
                    <a:pt x="143739" y="295896"/>
                  </a:lnTo>
                  <a:lnTo>
                    <a:pt x="143739" y="410196"/>
                  </a:lnTo>
                  <a:lnTo>
                    <a:pt x="29439" y="410196"/>
                  </a:lnTo>
                  <a:cubicBezTo>
                    <a:pt x="13627" y="410196"/>
                    <a:pt x="864" y="397432"/>
                    <a:pt x="864" y="381621"/>
                  </a:cubicBezTo>
                  <a:lnTo>
                    <a:pt x="864" y="201408"/>
                  </a:lnTo>
                  <a:cubicBezTo>
                    <a:pt x="864" y="191788"/>
                    <a:pt x="4484" y="182454"/>
                    <a:pt x="11151" y="175405"/>
                  </a:cubicBezTo>
                  <a:lnTo>
                    <a:pt x="56300" y="127018"/>
                  </a:lnTo>
                  <a:cubicBezTo>
                    <a:pt x="63538" y="119303"/>
                    <a:pt x="73635" y="114921"/>
                    <a:pt x="84112" y="114921"/>
                  </a:cubicBezTo>
                  <a:lnTo>
                    <a:pt x="143739" y="114921"/>
                  </a:lnTo>
                  <a:close/>
                  <a:moveTo>
                    <a:pt x="462827" y="172071"/>
                  </a:moveTo>
                  <a:cubicBezTo>
                    <a:pt x="454921" y="172071"/>
                    <a:pt x="448539" y="178453"/>
                    <a:pt x="448539" y="186359"/>
                  </a:cubicBezTo>
                  <a:cubicBezTo>
                    <a:pt x="448539" y="194264"/>
                    <a:pt x="454921" y="200646"/>
                    <a:pt x="462827" y="200646"/>
                  </a:cubicBezTo>
                  <a:cubicBezTo>
                    <a:pt x="470732" y="200646"/>
                    <a:pt x="477114" y="194264"/>
                    <a:pt x="477114" y="186359"/>
                  </a:cubicBezTo>
                  <a:cubicBezTo>
                    <a:pt x="477114" y="178453"/>
                    <a:pt x="470732" y="172071"/>
                    <a:pt x="462827" y="172071"/>
                  </a:cubicBezTo>
                  <a:close/>
                  <a:moveTo>
                    <a:pt x="343764" y="621"/>
                  </a:moveTo>
                  <a:cubicBezTo>
                    <a:pt x="359576" y="621"/>
                    <a:pt x="372339" y="13385"/>
                    <a:pt x="372339" y="29196"/>
                  </a:cubicBezTo>
                  <a:lnTo>
                    <a:pt x="372339" y="105396"/>
                  </a:lnTo>
                  <a:cubicBezTo>
                    <a:pt x="372339" y="121207"/>
                    <a:pt x="359576" y="133971"/>
                    <a:pt x="343764" y="133971"/>
                  </a:cubicBezTo>
                  <a:lnTo>
                    <a:pt x="191364" y="133971"/>
                  </a:lnTo>
                  <a:cubicBezTo>
                    <a:pt x="175552" y="133971"/>
                    <a:pt x="162789" y="121207"/>
                    <a:pt x="162789" y="105396"/>
                  </a:cubicBezTo>
                  <a:lnTo>
                    <a:pt x="162789" y="29196"/>
                  </a:lnTo>
                  <a:cubicBezTo>
                    <a:pt x="162789" y="13385"/>
                    <a:pt x="175552" y="621"/>
                    <a:pt x="191364" y="621"/>
                  </a:cubicBezTo>
                  <a:lnTo>
                    <a:pt x="343764" y="62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5" name="îśḷiḋè">
              <a:extLst>
                <a:ext uri="{FF2B5EF4-FFF2-40B4-BE49-F238E27FC236}">
                  <a16:creationId xmlns:a16="http://schemas.microsoft.com/office/drawing/2014/main" id="{0A58F8EA-0C5A-4510-811B-5C5E7D2A2989}"/>
                </a:ext>
              </a:extLst>
            </p:cNvPr>
            <p:cNvSpPr/>
            <p:nvPr/>
          </p:nvSpPr>
          <p:spPr>
            <a:xfrm rot="20194719" flipH="1">
              <a:off x="1261522" y="1498960"/>
              <a:ext cx="1211752" cy="1199009"/>
            </a:xfrm>
            <a:prstGeom prst="wedgeEllipseCallou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6" name="íšľïdê">
              <a:extLst>
                <a:ext uri="{FF2B5EF4-FFF2-40B4-BE49-F238E27FC236}">
                  <a16:creationId xmlns:a16="http://schemas.microsoft.com/office/drawing/2014/main" id="{5FF4A902-31AA-48D3-B19C-03B3588AB18E}"/>
                </a:ext>
              </a:extLst>
            </p:cNvPr>
            <p:cNvSpPr txBox="1"/>
            <p:nvPr/>
          </p:nvSpPr>
          <p:spPr>
            <a:xfrm>
              <a:off x="1452318" y="1958702"/>
              <a:ext cx="830163" cy="330152"/>
            </a:xfrm>
            <a:prstGeom prst="rect">
              <a:avLst/>
            </a:prstGeom>
            <a:noFill/>
          </p:spPr>
          <p:txBody>
            <a:bodyPr wrap="none" numCol="1" anchor="ctr" anchorCtr="0">
              <a:prstTxWarp prst="textPlain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6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67%</a:t>
              </a:r>
            </a:p>
          </p:txBody>
        </p:sp>
        <p:sp>
          <p:nvSpPr>
            <p:cNvPr id="57" name="îSḷidè">
              <a:extLst>
                <a:ext uri="{FF2B5EF4-FFF2-40B4-BE49-F238E27FC236}">
                  <a16:creationId xmlns:a16="http://schemas.microsoft.com/office/drawing/2014/main" id="{41695C42-7B26-4430-9BEE-28F90D08B4EE}"/>
                </a:ext>
              </a:extLst>
            </p:cNvPr>
            <p:cNvSpPr/>
            <p:nvPr/>
          </p:nvSpPr>
          <p:spPr>
            <a:xfrm>
              <a:off x="5671231" y="2353141"/>
              <a:ext cx="1030363" cy="344828"/>
            </a:xfrm>
            <a:prstGeom prst="rect">
              <a:avLst/>
            </a:prstGeom>
          </p:spPr>
          <p:txBody>
            <a:bodyPr wrap="square" lIns="90000" tIns="46800" rIns="90000" bIns="46800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Category</a:t>
              </a:r>
            </a:p>
          </p:txBody>
        </p:sp>
        <p:sp>
          <p:nvSpPr>
            <p:cNvPr id="58" name="íSļîḓè">
              <a:extLst>
                <a:ext uri="{FF2B5EF4-FFF2-40B4-BE49-F238E27FC236}">
                  <a16:creationId xmlns:a16="http://schemas.microsoft.com/office/drawing/2014/main" id="{D5A4C64D-AC97-4A02-B45A-0C571F3997BE}"/>
                </a:ext>
              </a:extLst>
            </p:cNvPr>
            <p:cNvSpPr/>
            <p:nvPr/>
          </p:nvSpPr>
          <p:spPr>
            <a:xfrm>
              <a:off x="5693302" y="3425565"/>
              <a:ext cx="1030363" cy="344828"/>
            </a:xfrm>
            <a:prstGeom prst="rect">
              <a:avLst/>
            </a:prstGeom>
          </p:spPr>
          <p:txBody>
            <a:bodyPr wrap="square" lIns="90000" tIns="46800" rIns="90000" bIns="46800">
              <a:normAutofit fontScale="40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2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Category</a:t>
              </a:r>
            </a:p>
          </p:txBody>
        </p:sp>
        <p:sp>
          <p:nvSpPr>
            <p:cNvPr id="59" name="íS1íḓé">
              <a:extLst>
                <a:ext uri="{FF2B5EF4-FFF2-40B4-BE49-F238E27FC236}">
                  <a16:creationId xmlns:a16="http://schemas.microsoft.com/office/drawing/2014/main" id="{48F15758-ED0C-4ABF-96DE-0A283F14D010}"/>
                </a:ext>
              </a:extLst>
            </p:cNvPr>
            <p:cNvSpPr/>
            <p:nvPr/>
          </p:nvSpPr>
          <p:spPr bwMode="auto">
            <a:xfrm>
              <a:off x="5671231" y="4869388"/>
              <a:ext cx="3335313" cy="4896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 fontScale="4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Copy paste fonts. Choose the only option to retain text……</a:t>
              </a:r>
            </a:p>
          </p:txBody>
        </p:sp>
        <p:sp>
          <p:nvSpPr>
            <p:cNvPr id="60" name="iṥļîdé">
              <a:extLst>
                <a:ext uri="{FF2B5EF4-FFF2-40B4-BE49-F238E27FC236}">
                  <a16:creationId xmlns:a16="http://schemas.microsoft.com/office/drawing/2014/main" id="{75C3E0CB-2BCC-4C4F-B8B7-46DAEDF0A9B9}"/>
                </a:ext>
              </a:extLst>
            </p:cNvPr>
            <p:cNvSpPr/>
            <p:nvPr/>
          </p:nvSpPr>
          <p:spPr>
            <a:xfrm>
              <a:off x="5671231" y="4353496"/>
              <a:ext cx="2569288" cy="544910"/>
            </a:xfrm>
            <a:prstGeom prst="rect">
              <a:avLst/>
            </a:prstGeom>
            <a:noFill/>
          </p:spPr>
          <p:txBody>
            <a:bodyPr wrap="square" lIns="90000" tIns="46800" rIns="90000" bIns="46800" anchor="ctr">
              <a:normAutofit fontScale="6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>
                <a:defRPr/>
              </a:pPr>
              <a:r>
                <a:rPr lang="en-US" altLang="zh-CN" sz="2000" b="1" dirty="0">
                  <a:solidFill>
                    <a:schemeClr val="accent3"/>
                  </a:solidFill>
                </a:rPr>
                <a:t>Text here</a:t>
              </a:r>
              <a:endParaRPr kumimoji="0" lang="en-US" altLang="zh-CN" sz="2000" b="1" i="0" strike="noStrike" kern="1200" cap="none" spc="0" normalizeH="0" baseline="0" noProof="0" dirty="0">
                <a:solidFill>
                  <a:schemeClr val="accent3"/>
                </a:solidFill>
                <a:effectLst/>
                <a:uLnTx/>
                <a:uFillTx/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4126225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ľï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ṥľïḋê">
            <a:extLst>
              <a:ext uri="{FF2B5EF4-FFF2-40B4-BE49-F238E27FC236}">
                <a16:creationId xmlns:a16="http://schemas.microsoft.com/office/drawing/2014/main" id="{8FBB4861-E087-46E8-9D69-37E738A329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zh-CN" altLang="en-US" dirty="0"/>
          </a:p>
        </p:txBody>
      </p:sp>
      <p:grpSp>
        <p:nvGrpSpPr>
          <p:cNvPr id="46" name="iŝḷïdê">
            <a:extLst>
              <a:ext uri="{FF2B5EF4-FFF2-40B4-BE49-F238E27FC236}">
                <a16:creationId xmlns:a16="http://schemas.microsoft.com/office/drawing/2014/main" id="{5D7247F6-BA40-47F5-AB11-6F9AD80B2572}"/>
              </a:ext>
            </a:extLst>
          </p:cNvPr>
          <p:cNvGrpSpPr/>
          <p:nvPr/>
        </p:nvGrpSpPr>
        <p:grpSpPr>
          <a:xfrm>
            <a:off x="6512771" y="1579541"/>
            <a:ext cx="4746882" cy="4081055"/>
            <a:chOff x="6772018" y="1706863"/>
            <a:chExt cx="4746882" cy="4081055"/>
          </a:xfrm>
        </p:grpSpPr>
        <p:grpSp>
          <p:nvGrpSpPr>
            <p:cNvPr id="47" name="ïŝļiḍè">
              <a:extLst>
                <a:ext uri="{FF2B5EF4-FFF2-40B4-BE49-F238E27FC236}">
                  <a16:creationId xmlns:a16="http://schemas.microsoft.com/office/drawing/2014/main" id="{C07EB877-D8C0-4F5A-9D51-B7AD1EA3098C}"/>
                </a:ext>
              </a:extLst>
            </p:cNvPr>
            <p:cNvGrpSpPr/>
            <p:nvPr/>
          </p:nvGrpSpPr>
          <p:grpSpPr>
            <a:xfrm>
              <a:off x="6772018" y="1706863"/>
              <a:ext cx="4746882" cy="785294"/>
              <a:chOff x="6772018" y="1706863"/>
              <a:chExt cx="4746882" cy="785294"/>
            </a:xfrm>
          </p:grpSpPr>
          <p:grpSp>
            <p:nvGrpSpPr>
              <p:cNvPr id="66" name="îşḻïḋe">
                <a:extLst>
                  <a:ext uri="{FF2B5EF4-FFF2-40B4-BE49-F238E27FC236}">
                    <a16:creationId xmlns:a16="http://schemas.microsoft.com/office/drawing/2014/main" id="{72F1F486-2933-4C27-8350-DF4985612E89}"/>
                  </a:ext>
                </a:extLst>
              </p:cNvPr>
              <p:cNvGrpSpPr/>
              <p:nvPr/>
            </p:nvGrpSpPr>
            <p:grpSpPr>
              <a:xfrm>
                <a:off x="7691021" y="1706863"/>
                <a:ext cx="3827879" cy="785294"/>
                <a:chOff x="6821008" y="2834640"/>
                <a:chExt cx="3827879" cy="785294"/>
              </a:xfrm>
            </p:grpSpPr>
            <p:sp>
              <p:nvSpPr>
                <p:cNvPr id="69" name="ïṥḷîdê">
                  <a:extLst>
                    <a:ext uri="{FF2B5EF4-FFF2-40B4-BE49-F238E27FC236}">
                      <a16:creationId xmlns:a16="http://schemas.microsoft.com/office/drawing/2014/main" id="{1B958960-3497-4FAE-AEEC-FD2FB65611E8}"/>
                    </a:ext>
                  </a:extLst>
                </p:cNvPr>
                <p:cNvSpPr txBox="1"/>
                <p:nvPr/>
              </p:nvSpPr>
              <p:spPr>
                <a:xfrm flipH="1">
                  <a:off x="6821008" y="3285879"/>
                  <a:ext cx="3827877" cy="33405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20000"/>
                    </a:lnSpc>
                  </a:pPr>
                  <a:r>
                    <a:rPr lang="en-US" altLang="zh-CN" sz="1100" dirty="0">
                      <a:solidFill>
                        <a:schemeClr val="bg2"/>
                      </a:solidFill>
                    </a:rPr>
                    <a:t>Copy paste fonts. Choose the only o</a:t>
                  </a:r>
                  <a:r>
                    <a:rPr lang="en-US" altLang="zh-CN" sz="100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altLang="zh-CN" sz="1100" dirty="0" err="1">
                      <a:solidFill>
                        <a:schemeClr val="bg2"/>
                      </a:solidFill>
                    </a:rPr>
                    <a:t>ption</a:t>
                  </a:r>
                  <a:r>
                    <a:rPr lang="en-US" altLang="zh-CN" sz="1100" dirty="0">
                      <a:solidFill>
                        <a:schemeClr val="bg2"/>
                      </a:solidFill>
                    </a:rPr>
                    <a:t> to retain text……</a:t>
                  </a:r>
                </a:p>
              </p:txBody>
            </p:sp>
            <p:sp>
              <p:nvSpPr>
                <p:cNvPr id="70" name="íṡ1îdê">
                  <a:extLst>
                    <a:ext uri="{FF2B5EF4-FFF2-40B4-BE49-F238E27FC236}">
                      <a16:creationId xmlns:a16="http://schemas.microsoft.com/office/drawing/2014/main" id="{DC5BF0D2-875A-4BAD-A449-A1F749FF4ACB}"/>
                    </a:ext>
                  </a:extLst>
                </p:cNvPr>
                <p:cNvSpPr/>
                <p:nvPr/>
              </p:nvSpPr>
              <p:spPr>
                <a:xfrm flipH="1">
                  <a:off x="6821010" y="2834640"/>
                  <a:ext cx="3827877" cy="451239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zh-CN" sz="2000" b="1" dirty="0">
                      <a:solidFill>
                        <a:schemeClr val="bg2"/>
                      </a:solidFill>
                    </a:rPr>
                    <a:t>Text</a:t>
                  </a:r>
                  <a:r>
                    <a:rPr lang="en-US" altLang="zh-CN" sz="100" b="1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altLang="zh-CN" sz="2000" b="1" dirty="0">
                      <a:solidFill>
                        <a:schemeClr val="bg2"/>
                      </a:solidFill>
                    </a:rPr>
                    <a:t> here</a:t>
                  </a:r>
                  <a:endParaRPr lang="zh-CN" altLang="en-US" sz="2000" b="1" dirty="0">
                    <a:solidFill>
                      <a:schemeClr val="bg2"/>
                    </a:solidFill>
                  </a:endParaRPr>
                </a:p>
              </p:txBody>
            </p:sp>
          </p:grpSp>
          <p:cxnSp>
            <p:nvCxnSpPr>
              <p:cNvPr id="67" name="îSḻïḍê">
                <a:extLst>
                  <a:ext uri="{FF2B5EF4-FFF2-40B4-BE49-F238E27FC236}">
                    <a16:creationId xmlns:a16="http://schemas.microsoft.com/office/drawing/2014/main" id="{1A595310-7929-4762-AC49-66034C332507}"/>
                  </a:ext>
                </a:extLst>
              </p:cNvPr>
              <p:cNvCxnSpPr/>
              <p:nvPr/>
            </p:nvCxnSpPr>
            <p:spPr>
              <a:xfrm>
                <a:off x="6817835" y="2158102"/>
                <a:ext cx="470106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ïṣlîďè">
                <a:extLst>
                  <a:ext uri="{FF2B5EF4-FFF2-40B4-BE49-F238E27FC236}">
                    <a16:creationId xmlns:a16="http://schemas.microsoft.com/office/drawing/2014/main" id="{1A447838-830D-4235-B687-B99BE157AD50}"/>
                  </a:ext>
                </a:extLst>
              </p:cNvPr>
              <p:cNvSpPr txBox="1"/>
              <p:nvPr/>
            </p:nvSpPr>
            <p:spPr>
              <a:xfrm>
                <a:off x="6772018" y="1706863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dirty="0">
                    <a:solidFill>
                      <a:schemeClr val="bg2"/>
                    </a:solidFill>
                  </a:rPr>
                  <a:t>01.</a:t>
                </a:r>
                <a:endParaRPr lang="zh-CN" altLang="en-US" sz="2400" i="1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8" name="ïS1ïḍê">
              <a:extLst>
                <a:ext uri="{FF2B5EF4-FFF2-40B4-BE49-F238E27FC236}">
                  <a16:creationId xmlns:a16="http://schemas.microsoft.com/office/drawing/2014/main" id="{FAA2EF43-3951-4BA9-9A1D-7E7FCAF1A46D}"/>
                </a:ext>
              </a:extLst>
            </p:cNvPr>
            <p:cNvGrpSpPr/>
            <p:nvPr/>
          </p:nvGrpSpPr>
          <p:grpSpPr>
            <a:xfrm>
              <a:off x="6772018" y="2805450"/>
              <a:ext cx="4746882" cy="785294"/>
              <a:chOff x="6772018" y="1706863"/>
              <a:chExt cx="4746882" cy="785294"/>
            </a:xfrm>
          </p:grpSpPr>
          <p:grpSp>
            <p:nvGrpSpPr>
              <p:cNvPr id="61" name="íslíďê">
                <a:extLst>
                  <a:ext uri="{FF2B5EF4-FFF2-40B4-BE49-F238E27FC236}">
                    <a16:creationId xmlns:a16="http://schemas.microsoft.com/office/drawing/2014/main" id="{0F12B254-D0CF-48DF-B465-26FAC6E06612}"/>
                  </a:ext>
                </a:extLst>
              </p:cNvPr>
              <p:cNvGrpSpPr/>
              <p:nvPr/>
            </p:nvGrpSpPr>
            <p:grpSpPr>
              <a:xfrm>
                <a:off x="7691021" y="1706863"/>
                <a:ext cx="3827879" cy="785294"/>
                <a:chOff x="6821008" y="2834640"/>
                <a:chExt cx="3827879" cy="785294"/>
              </a:xfrm>
            </p:grpSpPr>
            <p:sp>
              <p:nvSpPr>
                <p:cNvPr id="64" name="iṥļïḑé">
                  <a:extLst>
                    <a:ext uri="{FF2B5EF4-FFF2-40B4-BE49-F238E27FC236}">
                      <a16:creationId xmlns:a16="http://schemas.microsoft.com/office/drawing/2014/main" id="{EF290AEF-CACA-473C-BF6F-C5CC2F5DC999}"/>
                    </a:ext>
                  </a:extLst>
                </p:cNvPr>
                <p:cNvSpPr txBox="1"/>
                <p:nvPr/>
              </p:nvSpPr>
              <p:spPr>
                <a:xfrm flipH="1">
                  <a:off x="6821008" y="3285879"/>
                  <a:ext cx="3827877" cy="33405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20000"/>
                    </a:lnSpc>
                  </a:pPr>
                  <a:r>
                    <a:rPr lang="en-US" altLang="zh-CN" sz="1100" dirty="0">
                      <a:solidFill>
                        <a:schemeClr val="bg2"/>
                      </a:solidFill>
                    </a:rPr>
                    <a:t>Copy paste fonts. Choose the only o</a:t>
                  </a:r>
                  <a:r>
                    <a:rPr lang="en-US" altLang="zh-CN" sz="100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altLang="zh-CN" sz="1100" dirty="0" err="1">
                      <a:solidFill>
                        <a:schemeClr val="bg2"/>
                      </a:solidFill>
                    </a:rPr>
                    <a:t>ption</a:t>
                  </a:r>
                  <a:r>
                    <a:rPr lang="en-US" altLang="zh-CN" sz="1100" dirty="0">
                      <a:solidFill>
                        <a:schemeClr val="bg2"/>
                      </a:solidFill>
                    </a:rPr>
                    <a:t> to retain text……</a:t>
                  </a:r>
                </a:p>
              </p:txBody>
            </p:sp>
            <p:sp>
              <p:nvSpPr>
                <p:cNvPr id="65" name="ï$ḷîḑè">
                  <a:extLst>
                    <a:ext uri="{FF2B5EF4-FFF2-40B4-BE49-F238E27FC236}">
                      <a16:creationId xmlns:a16="http://schemas.microsoft.com/office/drawing/2014/main" id="{05D95D4D-1508-471B-9ECA-142544894E5C}"/>
                    </a:ext>
                  </a:extLst>
                </p:cNvPr>
                <p:cNvSpPr/>
                <p:nvPr/>
              </p:nvSpPr>
              <p:spPr>
                <a:xfrm flipH="1">
                  <a:off x="6821010" y="2834640"/>
                  <a:ext cx="3827877" cy="451239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zh-CN" sz="2000" b="1" dirty="0">
                      <a:solidFill>
                        <a:schemeClr val="bg2"/>
                      </a:solidFill>
                    </a:rPr>
                    <a:t>Text</a:t>
                  </a:r>
                  <a:r>
                    <a:rPr lang="en-US" altLang="zh-CN" sz="100" b="1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altLang="zh-CN" sz="2000" b="1" dirty="0">
                      <a:solidFill>
                        <a:schemeClr val="bg2"/>
                      </a:solidFill>
                    </a:rPr>
                    <a:t> here</a:t>
                  </a:r>
                  <a:endParaRPr lang="zh-CN" altLang="en-US" sz="2000" b="1" dirty="0">
                    <a:solidFill>
                      <a:schemeClr val="bg2"/>
                    </a:solidFill>
                  </a:endParaRPr>
                </a:p>
              </p:txBody>
            </p:sp>
          </p:grpSp>
          <p:cxnSp>
            <p:nvCxnSpPr>
              <p:cNvPr id="62" name="îṧļïďé">
                <a:extLst>
                  <a:ext uri="{FF2B5EF4-FFF2-40B4-BE49-F238E27FC236}">
                    <a16:creationId xmlns:a16="http://schemas.microsoft.com/office/drawing/2014/main" id="{3C065B86-AB54-46C2-BEB7-116DF9F262E6}"/>
                  </a:ext>
                </a:extLst>
              </p:cNvPr>
              <p:cNvCxnSpPr/>
              <p:nvPr/>
            </p:nvCxnSpPr>
            <p:spPr>
              <a:xfrm>
                <a:off x="6817835" y="2158102"/>
                <a:ext cx="470106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ïṩḷíďe">
                <a:extLst>
                  <a:ext uri="{FF2B5EF4-FFF2-40B4-BE49-F238E27FC236}">
                    <a16:creationId xmlns:a16="http://schemas.microsoft.com/office/drawing/2014/main" id="{98B556D9-1FBE-40BB-B770-208ECBBE5E9E}"/>
                  </a:ext>
                </a:extLst>
              </p:cNvPr>
              <p:cNvSpPr txBox="1"/>
              <p:nvPr/>
            </p:nvSpPr>
            <p:spPr>
              <a:xfrm>
                <a:off x="6772018" y="1706863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dirty="0">
                    <a:solidFill>
                      <a:schemeClr val="bg2"/>
                    </a:solidFill>
                  </a:rPr>
                  <a:t>02.</a:t>
                </a:r>
                <a:endParaRPr lang="zh-CN" altLang="en-US" sz="2400" i="1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49" name="ïṩḻiḋê">
              <a:extLst>
                <a:ext uri="{FF2B5EF4-FFF2-40B4-BE49-F238E27FC236}">
                  <a16:creationId xmlns:a16="http://schemas.microsoft.com/office/drawing/2014/main" id="{5A421CF6-BA14-4F4F-867A-5250D5F4DDF6}"/>
                </a:ext>
              </a:extLst>
            </p:cNvPr>
            <p:cNvGrpSpPr/>
            <p:nvPr/>
          </p:nvGrpSpPr>
          <p:grpSpPr>
            <a:xfrm>
              <a:off x="6772018" y="3904037"/>
              <a:ext cx="4746882" cy="785294"/>
              <a:chOff x="6772018" y="1706863"/>
              <a:chExt cx="4746882" cy="785294"/>
            </a:xfrm>
          </p:grpSpPr>
          <p:grpSp>
            <p:nvGrpSpPr>
              <p:cNvPr id="56" name="îśliḑê">
                <a:extLst>
                  <a:ext uri="{FF2B5EF4-FFF2-40B4-BE49-F238E27FC236}">
                    <a16:creationId xmlns:a16="http://schemas.microsoft.com/office/drawing/2014/main" id="{020207B9-7D31-42DC-AD6D-27801D0940C8}"/>
                  </a:ext>
                </a:extLst>
              </p:cNvPr>
              <p:cNvGrpSpPr/>
              <p:nvPr/>
            </p:nvGrpSpPr>
            <p:grpSpPr>
              <a:xfrm>
                <a:off x="7691021" y="1706863"/>
                <a:ext cx="3827879" cy="785294"/>
                <a:chOff x="6821008" y="2834640"/>
                <a:chExt cx="3827879" cy="785294"/>
              </a:xfrm>
            </p:grpSpPr>
            <p:sp>
              <p:nvSpPr>
                <p:cNvPr id="59" name="ís1îḓé">
                  <a:extLst>
                    <a:ext uri="{FF2B5EF4-FFF2-40B4-BE49-F238E27FC236}">
                      <a16:creationId xmlns:a16="http://schemas.microsoft.com/office/drawing/2014/main" id="{2C9907D4-079B-48E3-9F49-2011E647E449}"/>
                    </a:ext>
                  </a:extLst>
                </p:cNvPr>
                <p:cNvSpPr txBox="1"/>
                <p:nvPr/>
              </p:nvSpPr>
              <p:spPr>
                <a:xfrm flipH="1">
                  <a:off x="6821008" y="3285879"/>
                  <a:ext cx="3827877" cy="33405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20000"/>
                    </a:lnSpc>
                  </a:pPr>
                  <a:r>
                    <a:rPr lang="en-US" altLang="zh-CN" sz="1100" dirty="0">
                      <a:solidFill>
                        <a:schemeClr val="bg2"/>
                      </a:solidFill>
                    </a:rPr>
                    <a:t>Copy paste fonts. Choose the only o</a:t>
                  </a:r>
                  <a:r>
                    <a:rPr lang="en-US" altLang="zh-CN" sz="100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altLang="zh-CN" sz="1100" dirty="0" err="1">
                      <a:solidFill>
                        <a:schemeClr val="bg2"/>
                      </a:solidFill>
                    </a:rPr>
                    <a:t>ption</a:t>
                  </a:r>
                  <a:r>
                    <a:rPr lang="en-US" altLang="zh-CN" sz="1100" dirty="0">
                      <a:solidFill>
                        <a:schemeClr val="bg2"/>
                      </a:solidFill>
                    </a:rPr>
                    <a:t> to retain text……</a:t>
                  </a:r>
                </a:p>
              </p:txBody>
            </p:sp>
            <p:sp>
              <p:nvSpPr>
                <p:cNvPr id="60" name="îSļïḍé">
                  <a:extLst>
                    <a:ext uri="{FF2B5EF4-FFF2-40B4-BE49-F238E27FC236}">
                      <a16:creationId xmlns:a16="http://schemas.microsoft.com/office/drawing/2014/main" id="{3E913CF9-BF6B-42E8-9D36-3927EF54DF95}"/>
                    </a:ext>
                  </a:extLst>
                </p:cNvPr>
                <p:cNvSpPr/>
                <p:nvPr/>
              </p:nvSpPr>
              <p:spPr>
                <a:xfrm flipH="1">
                  <a:off x="6821010" y="2834640"/>
                  <a:ext cx="3827877" cy="451239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zh-CN" sz="2000" b="1" dirty="0">
                      <a:solidFill>
                        <a:schemeClr val="bg2"/>
                      </a:solidFill>
                    </a:rPr>
                    <a:t>Text</a:t>
                  </a:r>
                  <a:r>
                    <a:rPr lang="en-US" altLang="zh-CN" sz="100" b="1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altLang="zh-CN" sz="2000" b="1" dirty="0">
                      <a:solidFill>
                        <a:schemeClr val="bg2"/>
                      </a:solidFill>
                    </a:rPr>
                    <a:t> here</a:t>
                  </a:r>
                  <a:endParaRPr lang="zh-CN" altLang="en-US" sz="2000" b="1" dirty="0">
                    <a:solidFill>
                      <a:schemeClr val="bg2"/>
                    </a:solidFill>
                  </a:endParaRPr>
                </a:p>
              </p:txBody>
            </p:sp>
          </p:grpSp>
          <p:cxnSp>
            <p:nvCxnSpPr>
              <p:cNvPr id="57" name="iṩ1îḑè">
                <a:extLst>
                  <a:ext uri="{FF2B5EF4-FFF2-40B4-BE49-F238E27FC236}">
                    <a16:creationId xmlns:a16="http://schemas.microsoft.com/office/drawing/2014/main" id="{7E37695D-EE11-4989-8955-8BBB0A4D383C}"/>
                  </a:ext>
                </a:extLst>
              </p:cNvPr>
              <p:cNvCxnSpPr/>
              <p:nvPr/>
            </p:nvCxnSpPr>
            <p:spPr>
              <a:xfrm>
                <a:off x="6817835" y="2158102"/>
                <a:ext cx="470106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šḷíde">
                <a:extLst>
                  <a:ext uri="{FF2B5EF4-FFF2-40B4-BE49-F238E27FC236}">
                    <a16:creationId xmlns:a16="http://schemas.microsoft.com/office/drawing/2014/main" id="{5840B6B2-1863-44CC-8147-7EAD06AFEA36}"/>
                  </a:ext>
                </a:extLst>
              </p:cNvPr>
              <p:cNvSpPr txBox="1"/>
              <p:nvPr/>
            </p:nvSpPr>
            <p:spPr>
              <a:xfrm>
                <a:off x="6772018" y="1706863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dirty="0">
                    <a:solidFill>
                      <a:schemeClr val="bg2"/>
                    </a:solidFill>
                  </a:rPr>
                  <a:t>03.</a:t>
                </a:r>
                <a:endParaRPr lang="zh-CN" altLang="en-US" sz="2400" i="1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50" name="îṣḻïḋe">
              <a:extLst>
                <a:ext uri="{FF2B5EF4-FFF2-40B4-BE49-F238E27FC236}">
                  <a16:creationId xmlns:a16="http://schemas.microsoft.com/office/drawing/2014/main" id="{DE7EF9C3-BB34-4790-999B-BB84044D46DF}"/>
                </a:ext>
              </a:extLst>
            </p:cNvPr>
            <p:cNvGrpSpPr/>
            <p:nvPr/>
          </p:nvGrpSpPr>
          <p:grpSpPr>
            <a:xfrm>
              <a:off x="6772018" y="5002624"/>
              <a:ext cx="4746882" cy="785294"/>
              <a:chOff x="6772018" y="1706863"/>
              <a:chExt cx="4746882" cy="785294"/>
            </a:xfrm>
          </p:grpSpPr>
          <p:grpSp>
            <p:nvGrpSpPr>
              <p:cNvPr id="51" name="iṡlïḑê">
                <a:extLst>
                  <a:ext uri="{FF2B5EF4-FFF2-40B4-BE49-F238E27FC236}">
                    <a16:creationId xmlns:a16="http://schemas.microsoft.com/office/drawing/2014/main" id="{C304DDF6-9E1B-450F-AB20-990769A054E6}"/>
                  </a:ext>
                </a:extLst>
              </p:cNvPr>
              <p:cNvGrpSpPr/>
              <p:nvPr/>
            </p:nvGrpSpPr>
            <p:grpSpPr>
              <a:xfrm>
                <a:off x="7691021" y="1706863"/>
                <a:ext cx="3827879" cy="785294"/>
                <a:chOff x="6821008" y="2834640"/>
                <a:chExt cx="3827879" cy="785294"/>
              </a:xfrm>
            </p:grpSpPr>
            <p:sp>
              <p:nvSpPr>
                <p:cNvPr id="54" name="îsḷiḓê">
                  <a:extLst>
                    <a:ext uri="{FF2B5EF4-FFF2-40B4-BE49-F238E27FC236}">
                      <a16:creationId xmlns:a16="http://schemas.microsoft.com/office/drawing/2014/main" id="{8B97D0E1-F26C-4B07-8182-F39178F39309}"/>
                    </a:ext>
                  </a:extLst>
                </p:cNvPr>
                <p:cNvSpPr txBox="1"/>
                <p:nvPr/>
              </p:nvSpPr>
              <p:spPr>
                <a:xfrm flipH="1">
                  <a:off x="6821008" y="3285879"/>
                  <a:ext cx="3827877" cy="334055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anchor="t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>
                    <a:lnSpc>
                      <a:spcPct val="120000"/>
                    </a:lnSpc>
                  </a:pPr>
                  <a:r>
                    <a:rPr lang="en-US" altLang="zh-CN" sz="1100" dirty="0">
                      <a:solidFill>
                        <a:schemeClr val="bg2"/>
                      </a:solidFill>
                    </a:rPr>
                    <a:t>Copy paste fonts. Choose the only o</a:t>
                  </a:r>
                  <a:r>
                    <a:rPr lang="en-US" altLang="zh-CN" sz="100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altLang="zh-CN" sz="1100" dirty="0" err="1">
                      <a:solidFill>
                        <a:schemeClr val="bg2"/>
                      </a:solidFill>
                    </a:rPr>
                    <a:t>ption</a:t>
                  </a:r>
                  <a:r>
                    <a:rPr lang="en-US" altLang="zh-CN" sz="1100" dirty="0">
                      <a:solidFill>
                        <a:schemeClr val="bg2"/>
                      </a:solidFill>
                    </a:rPr>
                    <a:t> to retain text……</a:t>
                  </a:r>
                </a:p>
              </p:txBody>
            </p:sp>
            <p:sp>
              <p:nvSpPr>
                <p:cNvPr id="55" name="îş1ídê">
                  <a:extLst>
                    <a:ext uri="{FF2B5EF4-FFF2-40B4-BE49-F238E27FC236}">
                      <a16:creationId xmlns:a16="http://schemas.microsoft.com/office/drawing/2014/main" id="{3D32FC5A-A892-4AC9-85D6-218A998E6F25}"/>
                    </a:ext>
                  </a:extLst>
                </p:cNvPr>
                <p:cNvSpPr/>
                <p:nvPr/>
              </p:nvSpPr>
              <p:spPr>
                <a:xfrm flipH="1">
                  <a:off x="6821010" y="2834640"/>
                  <a:ext cx="3827877" cy="451239"/>
                </a:xfrm>
                <a:prstGeom prst="rect">
                  <a:avLst/>
                </a:prstGeom>
              </p:spPr>
              <p:txBody>
                <a:bodyPr wrap="square" lIns="91440" tIns="45720" rIns="91440" bIns="45720" anchor="ctr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algn="r"/>
                  <a:r>
                    <a:rPr lang="en-US" altLang="zh-CN" sz="2000" b="1" dirty="0">
                      <a:solidFill>
                        <a:schemeClr val="bg2"/>
                      </a:solidFill>
                    </a:rPr>
                    <a:t>Text</a:t>
                  </a:r>
                  <a:r>
                    <a:rPr lang="en-US" altLang="zh-CN" sz="100" b="1" dirty="0">
                      <a:solidFill>
                        <a:schemeClr val="bg2"/>
                      </a:solidFill>
                    </a:rPr>
                    <a:t> </a:t>
                  </a:r>
                  <a:r>
                    <a:rPr lang="en-US" altLang="zh-CN" sz="2000" b="1" dirty="0">
                      <a:solidFill>
                        <a:schemeClr val="bg2"/>
                      </a:solidFill>
                    </a:rPr>
                    <a:t> here</a:t>
                  </a:r>
                  <a:endParaRPr lang="zh-CN" altLang="en-US" sz="2000" b="1" dirty="0">
                    <a:solidFill>
                      <a:schemeClr val="bg2"/>
                    </a:solidFill>
                  </a:endParaRPr>
                </a:p>
              </p:txBody>
            </p:sp>
          </p:grpSp>
          <p:cxnSp>
            <p:nvCxnSpPr>
              <p:cNvPr id="52" name="ïšḷïdé">
                <a:extLst>
                  <a:ext uri="{FF2B5EF4-FFF2-40B4-BE49-F238E27FC236}">
                    <a16:creationId xmlns:a16="http://schemas.microsoft.com/office/drawing/2014/main" id="{21265882-B3C3-4695-A9CD-6148E9625B03}"/>
                  </a:ext>
                </a:extLst>
              </p:cNvPr>
              <p:cNvCxnSpPr/>
              <p:nvPr/>
            </p:nvCxnSpPr>
            <p:spPr>
              <a:xfrm>
                <a:off x="6817835" y="2158102"/>
                <a:ext cx="4701065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iš1ïďe">
                <a:extLst>
                  <a:ext uri="{FF2B5EF4-FFF2-40B4-BE49-F238E27FC236}">
                    <a16:creationId xmlns:a16="http://schemas.microsoft.com/office/drawing/2014/main" id="{21BFE313-2486-4A4C-B7A1-F13FFEA5598B}"/>
                  </a:ext>
                </a:extLst>
              </p:cNvPr>
              <p:cNvSpPr txBox="1"/>
              <p:nvPr/>
            </p:nvSpPr>
            <p:spPr>
              <a:xfrm>
                <a:off x="6772018" y="1706863"/>
                <a:ext cx="61266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i="1" dirty="0">
                    <a:solidFill>
                      <a:schemeClr val="bg2"/>
                    </a:solidFill>
                  </a:rPr>
                  <a:t>04.</a:t>
                </a:r>
                <a:endParaRPr lang="zh-CN" altLang="en-US" sz="2400" i="1" dirty="0">
                  <a:solidFill>
                    <a:schemeClr val="bg2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93073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ṧļ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śľïḍè">
            <a:extLst>
              <a:ext uri="{FF2B5EF4-FFF2-40B4-BE49-F238E27FC236}">
                <a16:creationId xmlns:a16="http://schemas.microsoft.com/office/drawing/2014/main" id="{A242FC50-85A1-4E51-B7FB-F58E22637C31}"/>
              </a:ext>
            </a:extLst>
          </p:cNvPr>
          <p:cNvSpPr/>
          <p:nvPr/>
        </p:nvSpPr>
        <p:spPr>
          <a:xfrm>
            <a:off x="9424957" y="2520586"/>
            <a:ext cx="1799889" cy="17998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400" b="1">
                <a:solidFill>
                  <a:schemeClr val="tx1"/>
                </a:solidFill>
              </a:rPr>
              <a:t>Te</a:t>
            </a:r>
            <a:r>
              <a:rPr lang="en-US" altLang="zh-CN" sz="100" b="1">
                <a:solidFill>
                  <a:schemeClr val="tx1"/>
                </a:solidFill>
              </a:rPr>
              <a:t> </a:t>
            </a:r>
            <a:r>
              <a:rPr lang="en-US" altLang="zh-CN" sz="1400" b="1">
                <a:solidFill>
                  <a:schemeClr val="tx1"/>
                </a:solidFill>
              </a:rPr>
              <a:t>xt here</a:t>
            </a:r>
          </a:p>
        </p:txBody>
      </p:sp>
      <p:sp>
        <p:nvSpPr>
          <p:cNvPr id="4" name="í$ľiḑe">
            <a:extLst>
              <a:ext uri="{FF2B5EF4-FFF2-40B4-BE49-F238E27FC236}">
                <a16:creationId xmlns:a16="http://schemas.microsoft.com/office/drawing/2014/main" id="{9E557B7A-211F-438D-8BCD-7B0B6F2BA0C3}"/>
              </a:ext>
            </a:extLst>
          </p:cNvPr>
          <p:cNvSpPr/>
          <p:nvPr/>
        </p:nvSpPr>
        <p:spPr>
          <a:xfrm>
            <a:off x="967154" y="2520586"/>
            <a:ext cx="1799889" cy="1799888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anchor="ctr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400" b="1">
                <a:solidFill>
                  <a:schemeClr val="tx1"/>
                </a:solidFill>
              </a:rPr>
              <a:t>Te</a:t>
            </a:r>
            <a:r>
              <a:rPr lang="en-US" altLang="zh-CN" sz="100" b="1">
                <a:solidFill>
                  <a:schemeClr val="tx1"/>
                </a:solidFill>
              </a:rPr>
              <a:t> </a:t>
            </a:r>
            <a:r>
              <a:rPr lang="en-US" altLang="zh-CN" sz="1400" b="1">
                <a:solidFill>
                  <a:schemeClr val="tx1"/>
                </a:solidFill>
              </a:rPr>
              <a:t>xt here</a:t>
            </a:r>
          </a:p>
        </p:txBody>
      </p:sp>
      <p:sp>
        <p:nvSpPr>
          <p:cNvPr id="5" name="íšļîḑe">
            <a:extLst>
              <a:ext uri="{FF2B5EF4-FFF2-40B4-BE49-F238E27FC236}">
                <a16:creationId xmlns:a16="http://schemas.microsoft.com/office/drawing/2014/main" id="{15242AD8-412F-4745-8F89-1183FC65C3A5}"/>
              </a:ext>
            </a:extLst>
          </p:cNvPr>
          <p:cNvSpPr/>
          <p:nvPr/>
        </p:nvSpPr>
        <p:spPr>
          <a:xfrm>
            <a:off x="7295672" y="2223901"/>
            <a:ext cx="2393259" cy="2393258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600" b="1">
                <a:solidFill>
                  <a:schemeClr val="bg1"/>
                </a:solidFill>
              </a:rPr>
              <a:t>Te</a:t>
            </a:r>
            <a:r>
              <a:rPr lang="en-US" altLang="zh-CN" sz="100" b="1">
                <a:solidFill>
                  <a:schemeClr val="bg1"/>
                </a:solidFill>
              </a:rPr>
              <a:t> </a:t>
            </a:r>
            <a:r>
              <a:rPr lang="en-US" altLang="zh-CN" sz="1600" b="1">
                <a:solidFill>
                  <a:schemeClr val="bg1"/>
                </a:solidFill>
              </a:rPr>
              <a:t>xt here</a:t>
            </a:r>
          </a:p>
        </p:txBody>
      </p:sp>
      <p:sp>
        <p:nvSpPr>
          <p:cNvPr id="6" name="íşlïḓé">
            <a:extLst>
              <a:ext uri="{FF2B5EF4-FFF2-40B4-BE49-F238E27FC236}">
                <a16:creationId xmlns:a16="http://schemas.microsoft.com/office/drawing/2014/main" id="{D80C587D-D7D0-43B6-B43D-E7A22E74AD5D}"/>
              </a:ext>
            </a:extLst>
          </p:cNvPr>
          <p:cNvSpPr/>
          <p:nvPr/>
        </p:nvSpPr>
        <p:spPr>
          <a:xfrm>
            <a:off x="2503069" y="2223901"/>
            <a:ext cx="2393259" cy="2393258"/>
          </a:xfrm>
          <a:prstGeom prst="ellipse">
            <a:avLst/>
          </a:prstGeom>
          <a:solidFill>
            <a:schemeClr val="accent2"/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sz="1600" b="1">
                <a:solidFill>
                  <a:schemeClr val="bg1"/>
                </a:solidFill>
              </a:rPr>
              <a:t>Te</a:t>
            </a:r>
            <a:r>
              <a:rPr lang="en-US" altLang="zh-CN" sz="100" b="1">
                <a:solidFill>
                  <a:schemeClr val="bg1"/>
                </a:solidFill>
              </a:rPr>
              <a:t> </a:t>
            </a:r>
            <a:r>
              <a:rPr lang="en-US" altLang="zh-CN" sz="1600" b="1">
                <a:solidFill>
                  <a:schemeClr val="bg1"/>
                </a:solidFill>
              </a:rPr>
              <a:t>xt here</a:t>
            </a:r>
          </a:p>
        </p:txBody>
      </p:sp>
      <p:sp>
        <p:nvSpPr>
          <p:cNvPr id="7" name="íşḻídè">
            <a:extLst>
              <a:ext uri="{FF2B5EF4-FFF2-40B4-BE49-F238E27FC236}">
                <a16:creationId xmlns:a16="http://schemas.microsoft.com/office/drawing/2014/main" id="{90C49897-8D7B-403D-9D65-501EBFD44FEE}"/>
              </a:ext>
            </a:extLst>
          </p:cNvPr>
          <p:cNvSpPr/>
          <p:nvPr/>
        </p:nvSpPr>
        <p:spPr>
          <a:xfrm>
            <a:off x="4632353" y="1956884"/>
            <a:ext cx="2927292" cy="2927291"/>
          </a:xfrm>
          <a:prstGeom prst="ellipse">
            <a:avLst/>
          </a:prstGeom>
          <a:solidFill>
            <a:schemeClr val="accent1">
              <a:alpha val="80000"/>
            </a:schemeClr>
          </a:solidFill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>
              <a:lnSpc>
                <a:spcPct val="120000"/>
              </a:lnSpc>
              <a:spcBef>
                <a:spcPct val="0"/>
              </a:spcBef>
            </a:pPr>
            <a:r>
              <a:rPr lang="en-US" altLang="zh-CN" b="1" dirty="0" err="1">
                <a:solidFill>
                  <a:schemeClr val="bg1"/>
                </a:solidFill>
              </a:rPr>
              <a:t>Te</a:t>
            </a:r>
            <a:r>
              <a:rPr lang="en-US" altLang="zh-CN" sz="100" b="1" dirty="0">
                <a:solidFill>
                  <a:schemeClr val="bg1"/>
                </a:solidFill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</a:rPr>
              <a:t>xt</a:t>
            </a:r>
            <a:r>
              <a:rPr lang="en-US" altLang="zh-CN" b="1" dirty="0">
                <a:solidFill>
                  <a:schemeClr val="bg1"/>
                </a:solidFill>
              </a:rPr>
              <a:t> here</a:t>
            </a:r>
          </a:p>
        </p:txBody>
      </p:sp>
      <p:sp>
        <p:nvSpPr>
          <p:cNvPr id="13" name="ïşļïďè">
            <a:extLst>
              <a:ext uri="{FF2B5EF4-FFF2-40B4-BE49-F238E27FC236}">
                <a16:creationId xmlns:a16="http://schemas.microsoft.com/office/drawing/2014/main" id="{C9A49B3E-EB89-4C79-9EBE-B58676629535}"/>
              </a:ext>
            </a:extLst>
          </p:cNvPr>
          <p:cNvSpPr/>
          <p:nvPr/>
        </p:nvSpPr>
        <p:spPr bwMode="auto">
          <a:xfrm>
            <a:off x="5253865" y="5184370"/>
            <a:ext cx="1684263" cy="64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100" dirty="0" err="1">
                <a:solidFill>
                  <a:schemeClr val="accent3"/>
                </a:solidFill>
              </a:rPr>
              <a:t>Suppo</a:t>
            </a:r>
            <a:r>
              <a:rPr lang="en-US" altLang="zh-CN" sz="100" dirty="0">
                <a:solidFill>
                  <a:schemeClr val="accent3"/>
                </a:solidFill>
              </a:rPr>
              <a:t> </a:t>
            </a:r>
            <a:r>
              <a:rPr lang="en-US" altLang="zh-CN" sz="1100" dirty="0" err="1">
                <a:solidFill>
                  <a:schemeClr val="accent3"/>
                </a:solidFill>
              </a:rPr>
              <a:t>rting</a:t>
            </a:r>
            <a:r>
              <a:rPr lang="en-US" altLang="zh-CN" sz="1100" dirty="0">
                <a:solidFill>
                  <a:schemeClr val="accent3"/>
                </a:solidFill>
              </a:rPr>
              <a:t> text here.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>
                <a:solidFill>
                  <a:schemeClr val="accent3"/>
                </a:solidFill>
              </a:rPr>
              <a:t>… …</a:t>
            </a:r>
          </a:p>
        </p:txBody>
      </p:sp>
      <p:sp>
        <p:nvSpPr>
          <p:cNvPr id="14" name="ïṥḷîďé">
            <a:extLst>
              <a:ext uri="{FF2B5EF4-FFF2-40B4-BE49-F238E27FC236}">
                <a16:creationId xmlns:a16="http://schemas.microsoft.com/office/drawing/2014/main" id="{7CB46C59-ACEA-4A93-9F2D-460A1FF61B75}"/>
              </a:ext>
            </a:extLst>
          </p:cNvPr>
          <p:cNvSpPr/>
          <p:nvPr/>
        </p:nvSpPr>
        <p:spPr bwMode="auto">
          <a:xfrm>
            <a:off x="7650167" y="4880668"/>
            <a:ext cx="1684263" cy="64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100" dirty="0" err="1">
                <a:solidFill>
                  <a:schemeClr val="accent3"/>
                </a:solidFill>
              </a:rPr>
              <a:t>Suppo</a:t>
            </a:r>
            <a:r>
              <a:rPr lang="en-US" altLang="zh-CN" sz="100" dirty="0">
                <a:solidFill>
                  <a:schemeClr val="accent3"/>
                </a:solidFill>
              </a:rPr>
              <a:t> </a:t>
            </a:r>
            <a:r>
              <a:rPr lang="en-US" altLang="zh-CN" sz="1100" dirty="0" err="1">
                <a:solidFill>
                  <a:schemeClr val="accent3"/>
                </a:solidFill>
              </a:rPr>
              <a:t>rting</a:t>
            </a:r>
            <a:r>
              <a:rPr lang="en-US" altLang="zh-CN" sz="1100" dirty="0">
                <a:solidFill>
                  <a:schemeClr val="accent3"/>
                </a:solidFill>
              </a:rPr>
              <a:t> text here.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>
                <a:solidFill>
                  <a:schemeClr val="accent3"/>
                </a:solidFill>
              </a:rPr>
              <a:t>… …</a:t>
            </a:r>
          </a:p>
        </p:txBody>
      </p:sp>
      <p:sp>
        <p:nvSpPr>
          <p:cNvPr id="15" name="işḻîḍe">
            <a:extLst>
              <a:ext uri="{FF2B5EF4-FFF2-40B4-BE49-F238E27FC236}">
                <a16:creationId xmlns:a16="http://schemas.microsoft.com/office/drawing/2014/main" id="{C25236B3-B877-4182-8B48-F516A36AAC26}"/>
              </a:ext>
            </a:extLst>
          </p:cNvPr>
          <p:cNvSpPr/>
          <p:nvPr/>
        </p:nvSpPr>
        <p:spPr bwMode="auto">
          <a:xfrm>
            <a:off x="2857566" y="4880668"/>
            <a:ext cx="1684263" cy="64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100">
                <a:solidFill>
                  <a:schemeClr val="accent3"/>
                </a:solidFill>
              </a:rPr>
              <a:t>Suppo</a:t>
            </a:r>
            <a:r>
              <a:rPr lang="en-US" altLang="zh-CN" sz="100">
                <a:solidFill>
                  <a:schemeClr val="accent3"/>
                </a:solidFill>
              </a:rPr>
              <a:t> </a:t>
            </a:r>
            <a:r>
              <a:rPr lang="en-US" altLang="zh-CN" sz="1100">
                <a:solidFill>
                  <a:schemeClr val="accent3"/>
                </a:solidFill>
              </a:rPr>
              <a:t>rting text here.</a:t>
            </a:r>
          </a:p>
          <a:p>
            <a:pPr algn="ctr">
              <a:lnSpc>
                <a:spcPct val="120000"/>
              </a:lnSpc>
            </a:pPr>
            <a:r>
              <a:rPr lang="en-US" altLang="zh-CN" sz="1100">
                <a:solidFill>
                  <a:schemeClr val="accent3"/>
                </a:solidFill>
              </a:rPr>
              <a:t>… …</a:t>
            </a:r>
          </a:p>
        </p:txBody>
      </p:sp>
      <p:sp>
        <p:nvSpPr>
          <p:cNvPr id="16" name="ïṥ1ídè">
            <a:extLst>
              <a:ext uri="{FF2B5EF4-FFF2-40B4-BE49-F238E27FC236}">
                <a16:creationId xmlns:a16="http://schemas.microsoft.com/office/drawing/2014/main" id="{F72D9B08-58AE-4BFE-8DBB-C84191B6DC35}"/>
              </a:ext>
            </a:extLst>
          </p:cNvPr>
          <p:cNvSpPr/>
          <p:nvPr/>
        </p:nvSpPr>
        <p:spPr bwMode="auto">
          <a:xfrm>
            <a:off x="1024967" y="4583983"/>
            <a:ext cx="1684263" cy="64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100">
                <a:solidFill>
                  <a:schemeClr val="accent3"/>
                </a:solidFill>
              </a:rPr>
              <a:t>Suppo</a:t>
            </a:r>
            <a:r>
              <a:rPr lang="en-US" altLang="zh-CN" sz="100">
                <a:solidFill>
                  <a:schemeClr val="accent3"/>
                </a:solidFill>
              </a:rPr>
              <a:t> </a:t>
            </a:r>
            <a:r>
              <a:rPr lang="en-US" altLang="zh-CN" sz="1100">
                <a:solidFill>
                  <a:schemeClr val="accent3"/>
                </a:solidFill>
              </a:rPr>
              <a:t>rting text here.</a:t>
            </a:r>
          </a:p>
          <a:p>
            <a:pPr algn="ctr">
              <a:lnSpc>
                <a:spcPct val="120000"/>
              </a:lnSpc>
            </a:pPr>
            <a:r>
              <a:rPr lang="en-US" altLang="zh-CN" sz="1100">
                <a:solidFill>
                  <a:schemeClr val="accent3"/>
                </a:solidFill>
              </a:rPr>
              <a:t>… …</a:t>
            </a:r>
          </a:p>
        </p:txBody>
      </p:sp>
      <p:sp>
        <p:nvSpPr>
          <p:cNvPr id="17" name="íşļïḑè">
            <a:extLst>
              <a:ext uri="{FF2B5EF4-FFF2-40B4-BE49-F238E27FC236}">
                <a16:creationId xmlns:a16="http://schemas.microsoft.com/office/drawing/2014/main" id="{3166A15B-4CEA-4CE9-88E9-4CD5670BDA4C}"/>
              </a:ext>
            </a:extLst>
          </p:cNvPr>
          <p:cNvSpPr/>
          <p:nvPr/>
        </p:nvSpPr>
        <p:spPr bwMode="auto">
          <a:xfrm>
            <a:off x="9479261" y="4583983"/>
            <a:ext cx="1684263" cy="641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en-US" altLang="zh-CN" sz="1100" dirty="0" err="1">
                <a:solidFill>
                  <a:schemeClr val="accent3"/>
                </a:solidFill>
              </a:rPr>
              <a:t>Suppo</a:t>
            </a:r>
            <a:r>
              <a:rPr lang="en-US" altLang="zh-CN" sz="100" dirty="0">
                <a:solidFill>
                  <a:schemeClr val="accent3"/>
                </a:solidFill>
              </a:rPr>
              <a:t> </a:t>
            </a:r>
            <a:r>
              <a:rPr lang="en-US" altLang="zh-CN" sz="1100" dirty="0" err="1">
                <a:solidFill>
                  <a:schemeClr val="accent3"/>
                </a:solidFill>
              </a:rPr>
              <a:t>rting</a:t>
            </a:r>
            <a:r>
              <a:rPr lang="en-US" altLang="zh-CN" sz="1100" dirty="0">
                <a:solidFill>
                  <a:schemeClr val="accent3"/>
                </a:solidFill>
              </a:rPr>
              <a:t> text here.</a:t>
            </a:r>
          </a:p>
          <a:p>
            <a:pPr algn="ctr">
              <a:lnSpc>
                <a:spcPct val="120000"/>
              </a:lnSpc>
            </a:pPr>
            <a:r>
              <a:rPr lang="en-US" altLang="zh-CN" sz="1100" dirty="0">
                <a:solidFill>
                  <a:schemeClr val="accent3"/>
                </a:solidFill>
              </a:rPr>
              <a:t>… …</a:t>
            </a:r>
          </a:p>
        </p:txBody>
      </p:sp>
      <p:sp>
        <p:nvSpPr>
          <p:cNvPr id="2" name="ís1iḋé">
            <a:extLst>
              <a:ext uri="{FF2B5EF4-FFF2-40B4-BE49-F238E27FC236}">
                <a16:creationId xmlns:a16="http://schemas.microsoft.com/office/drawing/2014/main" id="{840FDABA-663A-456D-BD8B-BA3E291D8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 /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3990084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ś1i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îṧḻîḓé">
            <a:extLst>
              <a:ext uri="{FF2B5EF4-FFF2-40B4-BE49-F238E27FC236}">
                <a16:creationId xmlns:a16="http://schemas.microsoft.com/office/drawing/2014/main" id="{9D7AB353-AFC4-497D-90AC-3A9C171356AD}"/>
              </a:ext>
            </a:extLst>
          </p:cNvPr>
          <p:cNvSpPr/>
          <p:nvPr/>
        </p:nvSpPr>
        <p:spPr>
          <a:xfrm>
            <a:off x="1" y="1562602"/>
            <a:ext cx="3918815" cy="5010150"/>
          </a:xfrm>
          <a:custGeom>
            <a:avLst/>
            <a:gdLst>
              <a:gd name="connsiteX0" fmla="*/ 1413740 w 3918815"/>
              <a:gd name="connsiteY0" fmla="*/ 0 h 5010150"/>
              <a:gd name="connsiteX1" fmla="*/ 3918815 w 3918815"/>
              <a:gd name="connsiteY1" fmla="*/ 2505075 h 5010150"/>
              <a:gd name="connsiteX2" fmla="*/ 1413740 w 3918815"/>
              <a:gd name="connsiteY2" fmla="*/ 5010150 h 5010150"/>
              <a:gd name="connsiteX3" fmla="*/ 13129 w 3918815"/>
              <a:gd name="connsiteY3" fmla="*/ 4582323 h 5010150"/>
              <a:gd name="connsiteX4" fmla="*/ 0 w 3918815"/>
              <a:gd name="connsiteY4" fmla="*/ 4572505 h 5010150"/>
              <a:gd name="connsiteX5" fmla="*/ 0 w 3918815"/>
              <a:gd name="connsiteY5" fmla="*/ 437645 h 5010150"/>
              <a:gd name="connsiteX6" fmla="*/ 13129 w 3918815"/>
              <a:gd name="connsiteY6" fmla="*/ 427828 h 5010150"/>
              <a:gd name="connsiteX7" fmla="*/ 1413740 w 3918815"/>
              <a:gd name="connsiteY7" fmla="*/ 0 h 5010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18815" h="5010150">
                <a:moveTo>
                  <a:pt x="1413740" y="0"/>
                </a:moveTo>
                <a:cubicBezTo>
                  <a:pt x="2797255" y="0"/>
                  <a:pt x="3918815" y="1121560"/>
                  <a:pt x="3918815" y="2505075"/>
                </a:cubicBezTo>
                <a:cubicBezTo>
                  <a:pt x="3918815" y="3888590"/>
                  <a:pt x="2797255" y="5010150"/>
                  <a:pt x="1413740" y="5010150"/>
                </a:cubicBezTo>
                <a:cubicBezTo>
                  <a:pt x="894922" y="5010150"/>
                  <a:pt x="412941" y="4852431"/>
                  <a:pt x="13129" y="4582323"/>
                </a:cubicBezTo>
                <a:lnTo>
                  <a:pt x="0" y="4572505"/>
                </a:lnTo>
                <a:lnTo>
                  <a:pt x="0" y="437645"/>
                </a:lnTo>
                <a:lnTo>
                  <a:pt x="13129" y="427828"/>
                </a:lnTo>
                <a:cubicBezTo>
                  <a:pt x="412941" y="157720"/>
                  <a:pt x="894922" y="0"/>
                  <a:pt x="1413740" y="0"/>
                </a:cubicBezTo>
                <a:close/>
              </a:path>
            </a:pathLst>
          </a:custGeom>
          <a:solidFill>
            <a:schemeClr val="accent2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îṧļïḋé">
            <a:extLst>
              <a:ext uri="{FF2B5EF4-FFF2-40B4-BE49-F238E27FC236}">
                <a16:creationId xmlns:a16="http://schemas.microsoft.com/office/drawing/2014/main" id="{7606EC12-F1B7-4E8C-8245-6429806151B3}"/>
              </a:ext>
            </a:extLst>
          </p:cNvPr>
          <p:cNvSpPr/>
          <p:nvPr/>
        </p:nvSpPr>
        <p:spPr>
          <a:xfrm>
            <a:off x="0" y="2029327"/>
            <a:ext cx="3432128" cy="4076700"/>
          </a:xfrm>
          <a:custGeom>
            <a:avLst/>
            <a:gdLst>
              <a:gd name="connsiteX0" fmla="*/ 1393778 w 3432128"/>
              <a:gd name="connsiteY0" fmla="*/ 0 h 4076700"/>
              <a:gd name="connsiteX1" fmla="*/ 3432128 w 3432128"/>
              <a:gd name="connsiteY1" fmla="*/ 2038350 h 4076700"/>
              <a:gd name="connsiteX2" fmla="*/ 1393778 w 3432128"/>
              <a:gd name="connsiteY2" fmla="*/ 4076700 h 4076700"/>
              <a:gd name="connsiteX3" fmla="*/ 97198 w 3432128"/>
              <a:gd name="connsiteY3" fmla="*/ 3611240 h 4076700"/>
              <a:gd name="connsiteX4" fmla="*/ 0 w 3432128"/>
              <a:gd name="connsiteY4" fmla="*/ 3522901 h 4076700"/>
              <a:gd name="connsiteX5" fmla="*/ 0 w 3432128"/>
              <a:gd name="connsiteY5" fmla="*/ 553799 h 4076700"/>
              <a:gd name="connsiteX6" fmla="*/ 97198 w 3432128"/>
              <a:gd name="connsiteY6" fmla="*/ 465460 h 4076700"/>
              <a:gd name="connsiteX7" fmla="*/ 1393778 w 3432128"/>
              <a:gd name="connsiteY7" fmla="*/ 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128" h="4076700">
                <a:moveTo>
                  <a:pt x="1393778" y="0"/>
                </a:moveTo>
                <a:cubicBezTo>
                  <a:pt x="2519528" y="0"/>
                  <a:pt x="3432128" y="912601"/>
                  <a:pt x="3432128" y="2038350"/>
                </a:cubicBezTo>
                <a:cubicBezTo>
                  <a:pt x="3432128" y="3164100"/>
                  <a:pt x="2519528" y="4076700"/>
                  <a:pt x="1393778" y="4076700"/>
                </a:cubicBezTo>
                <a:cubicBezTo>
                  <a:pt x="901263" y="4076700"/>
                  <a:pt x="449545" y="3902023"/>
                  <a:pt x="97198" y="3611240"/>
                </a:cubicBezTo>
                <a:lnTo>
                  <a:pt x="0" y="3522901"/>
                </a:lnTo>
                <a:lnTo>
                  <a:pt x="0" y="553799"/>
                </a:lnTo>
                <a:lnTo>
                  <a:pt x="97198" y="465460"/>
                </a:lnTo>
                <a:cubicBezTo>
                  <a:pt x="449545" y="174678"/>
                  <a:pt x="901263" y="0"/>
                  <a:pt x="1393778" y="0"/>
                </a:cubicBezTo>
                <a:close/>
              </a:path>
            </a:pathLst>
          </a:custGeom>
          <a:blipFill>
            <a:blip r:embed="rId4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175" cap="rnd" cmpd="sng" algn="ctr">
            <a:solidFill>
              <a:schemeClr val="bg1">
                <a:lumMod val="85000"/>
              </a:schemeClr>
            </a:solidFill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 lang="zh-CN" altLang="en-US"/>
          </a:p>
        </p:txBody>
      </p:sp>
      <p:grpSp>
        <p:nvGrpSpPr>
          <p:cNvPr id="5" name="íṥḻiḑê">
            <a:extLst>
              <a:ext uri="{FF2B5EF4-FFF2-40B4-BE49-F238E27FC236}">
                <a16:creationId xmlns:a16="http://schemas.microsoft.com/office/drawing/2014/main" id="{8FC9F21A-00B4-4A54-8B7A-B8C24B954544}"/>
              </a:ext>
            </a:extLst>
          </p:cNvPr>
          <p:cNvGrpSpPr/>
          <p:nvPr/>
        </p:nvGrpSpPr>
        <p:grpSpPr>
          <a:xfrm>
            <a:off x="4182913" y="1784158"/>
            <a:ext cx="7335987" cy="1671276"/>
            <a:chOff x="4182913" y="1285875"/>
            <a:chExt cx="7335987" cy="1671276"/>
          </a:xfrm>
        </p:grpSpPr>
        <p:sp>
          <p:nvSpPr>
            <p:cNvPr id="29" name="ïšḻídê">
              <a:extLst>
                <a:ext uri="{FF2B5EF4-FFF2-40B4-BE49-F238E27FC236}">
                  <a16:creationId xmlns:a16="http://schemas.microsoft.com/office/drawing/2014/main" id="{CEDC5269-B27B-44E4-8E0C-3274A7A8823B}"/>
                </a:ext>
              </a:extLst>
            </p:cNvPr>
            <p:cNvSpPr txBox="1"/>
            <p:nvPr/>
          </p:nvSpPr>
          <p:spPr>
            <a:xfrm>
              <a:off x="4182915" y="1285875"/>
              <a:ext cx="7335985" cy="95684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buSzPct val="25000"/>
              </a:pPr>
              <a:r>
                <a:rPr lang="en-US" sz="2800" b="1" dirty="0">
                  <a:solidFill>
                    <a:schemeClr val="accent3"/>
                  </a:solidFill>
                </a:rPr>
                <a:t>Unified f</a:t>
              </a:r>
              <a:r>
                <a:rPr lang="en-US" sz="100" b="1" dirty="0">
                  <a:solidFill>
                    <a:schemeClr val="accent3"/>
                  </a:solidFill>
                </a:rPr>
                <a:t> </a:t>
              </a:r>
              <a:r>
                <a:rPr lang="en-US" sz="2800" b="1" dirty="0" err="1">
                  <a:solidFill>
                    <a:schemeClr val="accent3"/>
                  </a:solidFill>
                </a:rPr>
                <a:t>onts</a:t>
              </a:r>
              <a:r>
                <a:rPr lang="en-US" sz="2800" b="1" dirty="0">
                  <a:solidFill>
                    <a:schemeClr val="accent3"/>
                  </a:solidFill>
                </a:rPr>
                <a:t> make</a:t>
              </a:r>
            </a:p>
            <a:p>
              <a:pPr algn="r">
                <a:buSzPct val="25000"/>
              </a:pPr>
              <a:r>
                <a:rPr lang="en-US" sz="2800" b="1" dirty="0">
                  <a:solidFill>
                    <a:schemeClr val="accent3"/>
                  </a:solidFill>
                </a:rPr>
                <a:t>reading more fluent.</a:t>
              </a:r>
            </a:p>
          </p:txBody>
        </p:sp>
        <p:sp>
          <p:nvSpPr>
            <p:cNvPr id="30" name="íSḷide">
              <a:extLst>
                <a:ext uri="{FF2B5EF4-FFF2-40B4-BE49-F238E27FC236}">
                  <a16:creationId xmlns:a16="http://schemas.microsoft.com/office/drawing/2014/main" id="{8256848F-CB00-4FF2-A6EA-2B3ED7D44346}"/>
                </a:ext>
              </a:extLst>
            </p:cNvPr>
            <p:cNvSpPr txBox="1"/>
            <p:nvPr/>
          </p:nvSpPr>
          <p:spPr>
            <a:xfrm>
              <a:off x="4182913" y="2242721"/>
              <a:ext cx="7335987" cy="714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  <a:buSzPct val="25000"/>
              </a:pPr>
              <a:r>
                <a:rPr lang="en-US" sz="1200" dirty="0">
                  <a:solidFill>
                    <a:schemeClr val="bg2"/>
                  </a:solidFill>
                </a:rPr>
                <a:t>Theme color makes PPT more con</a:t>
              </a:r>
              <a:r>
                <a:rPr lang="en-US" sz="100" dirty="0">
                  <a:solidFill>
                    <a:schemeClr val="bg2"/>
                  </a:solidFill>
                </a:rPr>
                <a:t> </a:t>
              </a:r>
              <a:r>
                <a:rPr lang="en-US" sz="1200" dirty="0" err="1">
                  <a:solidFill>
                    <a:schemeClr val="bg2"/>
                  </a:solidFill>
                </a:rPr>
                <a:t>venient</a:t>
              </a:r>
              <a:r>
                <a:rPr lang="en-US" sz="1200" dirty="0">
                  <a:solidFill>
                    <a:schemeClr val="bg2"/>
                  </a:solidFill>
                </a:rPr>
                <a:t> to change.</a:t>
              </a:r>
            </a:p>
            <a:p>
              <a:pPr algn="r">
                <a:lnSpc>
                  <a:spcPct val="150000"/>
                </a:lnSpc>
                <a:buSzPct val="25000"/>
              </a:pPr>
              <a:r>
                <a:rPr lang="en-US" sz="1200" dirty="0">
                  <a:solidFill>
                    <a:schemeClr val="bg2"/>
                  </a:solidFill>
                </a:rPr>
                <a:t>Adjust the spacing to adapt to Chinese typesetting, use the reference line in PPT.</a:t>
              </a:r>
            </a:p>
          </p:txBody>
        </p:sp>
      </p:grpSp>
      <p:cxnSp>
        <p:nvCxnSpPr>
          <p:cNvPr id="8" name="išḷïḓè">
            <a:extLst>
              <a:ext uri="{FF2B5EF4-FFF2-40B4-BE49-F238E27FC236}">
                <a16:creationId xmlns:a16="http://schemas.microsoft.com/office/drawing/2014/main" id="{65D243CA-A918-40E8-AAB5-70094E4107B1}"/>
              </a:ext>
            </a:extLst>
          </p:cNvPr>
          <p:cNvCxnSpPr/>
          <p:nvPr/>
        </p:nvCxnSpPr>
        <p:spPr>
          <a:xfrm>
            <a:off x="6685981" y="4258494"/>
            <a:ext cx="0" cy="19032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îŝlïḋê">
            <a:extLst>
              <a:ext uri="{FF2B5EF4-FFF2-40B4-BE49-F238E27FC236}">
                <a16:creationId xmlns:a16="http://schemas.microsoft.com/office/drawing/2014/main" id="{1343F82D-6C7A-4C03-825F-759968BBF7D7}"/>
              </a:ext>
            </a:extLst>
          </p:cNvPr>
          <p:cNvCxnSpPr/>
          <p:nvPr/>
        </p:nvCxnSpPr>
        <p:spPr>
          <a:xfrm>
            <a:off x="9234171" y="4258494"/>
            <a:ext cx="0" cy="1903291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ïŝḷíḓé">
            <a:extLst>
              <a:ext uri="{FF2B5EF4-FFF2-40B4-BE49-F238E27FC236}">
                <a16:creationId xmlns:a16="http://schemas.microsoft.com/office/drawing/2014/main" id="{5005C878-1347-4241-8256-23060B6D7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 /</a:t>
            </a:r>
            <a:endParaRPr lang="zh-CN" altLang="en-US" dirty="0"/>
          </a:p>
        </p:txBody>
      </p:sp>
      <p:grpSp>
        <p:nvGrpSpPr>
          <p:cNvPr id="10" name="ïśḷiḋê">
            <a:extLst>
              <a:ext uri="{FF2B5EF4-FFF2-40B4-BE49-F238E27FC236}">
                <a16:creationId xmlns:a16="http://schemas.microsoft.com/office/drawing/2014/main" id="{EB7BC52A-48F8-4EAE-9EA4-33645D738FCD}"/>
              </a:ext>
            </a:extLst>
          </p:cNvPr>
          <p:cNvGrpSpPr/>
          <p:nvPr/>
        </p:nvGrpSpPr>
        <p:grpSpPr>
          <a:xfrm>
            <a:off x="9279292" y="4487069"/>
            <a:ext cx="2457946" cy="1446140"/>
            <a:chOff x="9279292" y="4733804"/>
            <a:chExt cx="2457946" cy="1446140"/>
          </a:xfrm>
        </p:grpSpPr>
        <p:grpSp>
          <p:nvGrpSpPr>
            <p:cNvPr id="60" name="iśļiḋé">
              <a:extLst>
                <a:ext uri="{FF2B5EF4-FFF2-40B4-BE49-F238E27FC236}">
                  <a16:creationId xmlns:a16="http://schemas.microsoft.com/office/drawing/2014/main" id="{3F79D592-3203-4089-8813-5487A3EE159A}"/>
                </a:ext>
              </a:extLst>
            </p:cNvPr>
            <p:cNvGrpSpPr/>
            <p:nvPr/>
          </p:nvGrpSpPr>
          <p:grpSpPr>
            <a:xfrm>
              <a:off x="9279292" y="5144002"/>
              <a:ext cx="2457946" cy="1035942"/>
              <a:chOff x="4371477" y="4162425"/>
              <a:chExt cx="2457946" cy="1035942"/>
            </a:xfrm>
          </p:grpSpPr>
          <p:sp>
            <p:nvSpPr>
              <p:cNvPr id="64" name="ïṩḷíḑè">
                <a:extLst>
                  <a:ext uri="{FF2B5EF4-FFF2-40B4-BE49-F238E27FC236}">
                    <a16:creationId xmlns:a16="http://schemas.microsoft.com/office/drawing/2014/main" id="{09A716E7-2471-4072-A697-BDAA9753AAE6}"/>
                  </a:ext>
                </a:extLst>
              </p:cNvPr>
              <p:cNvSpPr txBox="1"/>
              <p:nvPr/>
            </p:nvSpPr>
            <p:spPr>
              <a:xfrm flipH="1">
                <a:off x="4371477" y="4670256"/>
                <a:ext cx="2457946" cy="52811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2"/>
                    </a:solidFill>
                  </a:rPr>
                  <a:t>Copy paste fonts. Choose the only option to retain text……</a:t>
                </a:r>
              </a:p>
            </p:txBody>
          </p:sp>
          <p:sp>
            <p:nvSpPr>
              <p:cNvPr id="65" name="îśḷîḓê">
                <a:extLst>
                  <a:ext uri="{FF2B5EF4-FFF2-40B4-BE49-F238E27FC236}">
                    <a16:creationId xmlns:a16="http://schemas.microsoft.com/office/drawing/2014/main" id="{A464F536-EB9B-4D4C-84CE-98DEEF9020E5}"/>
                  </a:ext>
                </a:extLst>
              </p:cNvPr>
              <p:cNvSpPr/>
              <p:nvPr/>
            </p:nvSpPr>
            <p:spPr>
              <a:xfrm flipH="1">
                <a:off x="4371477" y="4162425"/>
                <a:ext cx="2457946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>
                    <a:solidFill>
                      <a:schemeClr val="accent3"/>
                    </a:solidFill>
                  </a:rPr>
                  <a:t>Text here</a:t>
                </a:r>
                <a:endParaRPr lang="zh-CN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38" name="îSļiḍè">
              <a:extLst>
                <a:ext uri="{FF2B5EF4-FFF2-40B4-BE49-F238E27FC236}">
                  <a16:creationId xmlns:a16="http://schemas.microsoft.com/office/drawing/2014/main" id="{243E491D-471E-4EFE-836C-3B8BCEA6981C}"/>
                </a:ext>
              </a:extLst>
            </p:cNvPr>
            <p:cNvGrpSpPr/>
            <p:nvPr/>
          </p:nvGrpSpPr>
          <p:grpSpPr>
            <a:xfrm>
              <a:off x="10303165" y="4733804"/>
              <a:ext cx="410200" cy="410198"/>
              <a:chOff x="6470043" y="1482403"/>
              <a:chExt cx="410200" cy="410198"/>
            </a:xfrm>
          </p:grpSpPr>
          <p:sp>
            <p:nvSpPr>
              <p:cNvPr id="39" name="işlïḋê">
                <a:extLst>
                  <a:ext uri="{FF2B5EF4-FFF2-40B4-BE49-F238E27FC236}">
                    <a16:creationId xmlns:a16="http://schemas.microsoft.com/office/drawing/2014/main" id="{E24D3DE9-9DFA-4541-90F1-7F0E805E9CD3}"/>
                  </a:ext>
                </a:extLst>
              </p:cNvPr>
              <p:cNvSpPr/>
              <p:nvPr/>
            </p:nvSpPr>
            <p:spPr>
              <a:xfrm>
                <a:off x="6470043" y="1482403"/>
                <a:ext cx="410200" cy="410198"/>
              </a:xfrm>
              <a:prstGeom prst="ellipse">
                <a:avLst/>
              </a:prstGeom>
              <a:solidFill>
                <a:schemeClr val="accent2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" name="íşļïḓé">
                <a:extLst>
                  <a:ext uri="{FF2B5EF4-FFF2-40B4-BE49-F238E27FC236}">
                    <a16:creationId xmlns:a16="http://schemas.microsoft.com/office/drawing/2014/main" id="{D75885A8-38D0-4434-B04B-33E1EE1F5ACC}"/>
                  </a:ext>
                </a:extLst>
              </p:cNvPr>
              <p:cNvSpPr/>
              <p:nvPr/>
            </p:nvSpPr>
            <p:spPr>
              <a:xfrm>
                <a:off x="6602035" y="1595255"/>
                <a:ext cx="146215" cy="178001"/>
              </a:xfrm>
              <a:custGeom>
                <a:avLst/>
                <a:gdLst>
                  <a:gd name="connsiteX0" fmla="*/ 283816 w 438150"/>
                  <a:gd name="connsiteY0" fmla="*/ 621 h 533400"/>
                  <a:gd name="connsiteX1" fmla="*/ 286102 w 438150"/>
                  <a:gd name="connsiteY1" fmla="*/ 716 h 533400"/>
                  <a:gd name="connsiteX2" fmla="*/ 286102 w 438150"/>
                  <a:gd name="connsiteY2" fmla="*/ 124446 h 533400"/>
                  <a:gd name="connsiteX3" fmla="*/ 286197 w 438150"/>
                  <a:gd name="connsiteY3" fmla="*/ 126160 h 533400"/>
                  <a:gd name="connsiteX4" fmla="*/ 314677 w 438150"/>
                  <a:gd name="connsiteY4" fmla="*/ 153021 h 533400"/>
                  <a:gd name="connsiteX5" fmla="*/ 314677 w 438150"/>
                  <a:gd name="connsiteY5" fmla="*/ 153021 h 533400"/>
                  <a:gd name="connsiteX6" fmla="*/ 438407 w 438150"/>
                  <a:gd name="connsiteY6" fmla="*/ 153021 h 533400"/>
                  <a:gd name="connsiteX7" fmla="*/ 438502 w 438150"/>
                  <a:gd name="connsiteY7" fmla="*/ 155307 h 533400"/>
                  <a:gd name="connsiteX8" fmla="*/ 438502 w 438150"/>
                  <a:gd name="connsiteY8" fmla="*/ 505446 h 533400"/>
                  <a:gd name="connsiteX9" fmla="*/ 409927 w 438150"/>
                  <a:gd name="connsiteY9" fmla="*/ 534021 h 533400"/>
                  <a:gd name="connsiteX10" fmla="*/ 28927 w 438150"/>
                  <a:gd name="connsiteY10" fmla="*/ 534021 h 533400"/>
                  <a:gd name="connsiteX11" fmla="*/ 352 w 438150"/>
                  <a:gd name="connsiteY11" fmla="*/ 505446 h 533400"/>
                  <a:gd name="connsiteX12" fmla="*/ 352 w 438150"/>
                  <a:gd name="connsiteY12" fmla="*/ 29196 h 533400"/>
                  <a:gd name="connsiteX13" fmla="*/ 28927 w 438150"/>
                  <a:gd name="connsiteY13" fmla="*/ 621 h 533400"/>
                  <a:gd name="connsiteX14" fmla="*/ 283816 w 438150"/>
                  <a:gd name="connsiteY14" fmla="*/ 621 h 533400"/>
                  <a:gd name="connsiteX15" fmla="*/ 248002 w 438150"/>
                  <a:gd name="connsiteY15" fmla="*/ 200646 h 533400"/>
                  <a:gd name="connsiteX16" fmla="*/ 152752 w 438150"/>
                  <a:gd name="connsiteY16" fmla="*/ 200646 h 533400"/>
                  <a:gd name="connsiteX17" fmla="*/ 152752 w 438150"/>
                  <a:gd name="connsiteY17" fmla="*/ 410196 h 533400"/>
                  <a:gd name="connsiteX18" fmla="*/ 171802 w 438150"/>
                  <a:gd name="connsiteY18" fmla="*/ 410196 h 533400"/>
                  <a:gd name="connsiteX19" fmla="*/ 171802 w 438150"/>
                  <a:gd name="connsiteY19" fmla="*/ 314946 h 533400"/>
                  <a:gd name="connsiteX20" fmla="*/ 248002 w 438150"/>
                  <a:gd name="connsiteY20" fmla="*/ 314946 h 533400"/>
                  <a:gd name="connsiteX21" fmla="*/ 250098 w 438150"/>
                  <a:gd name="connsiteY21" fmla="*/ 314946 h 533400"/>
                  <a:gd name="connsiteX22" fmla="*/ 305152 w 438150"/>
                  <a:gd name="connsiteY22" fmla="*/ 257796 h 533400"/>
                  <a:gd name="connsiteX23" fmla="*/ 248002 w 438150"/>
                  <a:gd name="connsiteY23" fmla="*/ 200646 h 533400"/>
                  <a:gd name="connsiteX24" fmla="*/ 248002 w 438150"/>
                  <a:gd name="connsiteY24" fmla="*/ 200646 h 533400"/>
                  <a:gd name="connsiteX25" fmla="*/ 248002 w 438150"/>
                  <a:gd name="connsiteY25" fmla="*/ 219696 h 533400"/>
                  <a:gd name="connsiteX26" fmla="*/ 286102 w 438150"/>
                  <a:gd name="connsiteY26" fmla="*/ 257796 h 533400"/>
                  <a:gd name="connsiteX27" fmla="*/ 248002 w 438150"/>
                  <a:gd name="connsiteY27" fmla="*/ 295896 h 533400"/>
                  <a:gd name="connsiteX28" fmla="*/ 248002 w 438150"/>
                  <a:gd name="connsiteY28" fmla="*/ 295896 h 533400"/>
                  <a:gd name="connsiteX29" fmla="*/ 171802 w 438150"/>
                  <a:gd name="connsiteY29" fmla="*/ 295896 h 533400"/>
                  <a:gd name="connsiteX30" fmla="*/ 171802 w 438150"/>
                  <a:gd name="connsiteY30" fmla="*/ 219696 h 533400"/>
                  <a:gd name="connsiteX31" fmla="*/ 248002 w 438150"/>
                  <a:gd name="connsiteY31" fmla="*/ 219696 h 533400"/>
                  <a:gd name="connsiteX32" fmla="*/ 428977 w 438150"/>
                  <a:gd name="connsiteY32" fmla="*/ 133971 h 533400"/>
                  <a:gd name="connsiteX33" fmla="*/ 314677 w 438150"/>
                  <a:gd name="connsiteY33" fmla="*/ 133971 h 533400"/>
                  <a:gd name="connsiteX34" fmla="*/ 313534 w 438150"/>
                  <a:gd name="connsiteY34" fmla="*/ 133876 h 533400"/>
                  <a:gd name="connsiteX35" fmla="*/ 305152 w 438150"/>
                  <a:gd name="connsiteY35" fmla="*/ 124446 h 533400"/>
                  <a:gd name="connsiteX36" fmla="*/ 305152 w 438150"/>
                  <a:gd name="connsiteY36" fmla="*/ 124446 h 533400"/>
                  <a:gd name="connsiteX37" fmla="*/ 305152 w 438150"/>
                  <a:gd name="connsiteY37" fmla="*/ 10146 h 533400"/>
                  <a:gd name="connsiteX38" fmla="*/ 428977 w 438150"/>
                  <a:gd name="connsiteY38" fmla="*/ 133971 h 533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38150" h="533400">
                    <a:moveTo>
                      <a:pt x="283816" y="621"/>
                    </a:moveTo>
                    <a:cubicBezTo>
                      <a:pt x="284578" y="621"/>
                      <a:pt x="285340" y="621"/>
                      <a:pt x="286102" y="716"/>
                    </a:cubicBezTo>
                    <a:lnTo>
                      <a:pt x="286102" y="124446"/>
                    </a:lnTo>
                    <a:lnTo>
                      <a:pt x="286197" y="126160"/>
                    </a:lnTo>
                    <a:cubicBezTo>
                      <a:pt x="287055" y="141115"/>
                      <a:pt x="299532" y="153021"/>
                      <a:pt x="314677" y="153021"/>
                    </a:cubicBezTo>
                    <a:lnTo>
                      <a:pt x="314677" y="153021"/>
                    </a:lnTo>
                    <a:lnTo>
                      <a:pt x="438407" y="153021"/>
                    </a:lnTo>
                    <a:cubicBezTo>
                      <a:pt x="438502" y="153783"/>
                      <a:pt x="438502" y="154545"/>
                      <a:pt x="438502" y="155307"/>
                    </a:cubicBezTo>
                    <a:lnTo>
                      <a:pt x="438502" y="505446"/>
                    </a:lnTo>
                    <a:cubicBezTo>
                      <a:pt x="438502" y="521257"/>
                      <a:pt x="425739" y="534021"/>
                      <a:pt x="409927" y="534021"/>
                    </a:cubicBezTo>
                    <a:lnTo>
                      <a:pt x="28927" y="534021"/>
                    </a:lnTo>
                    <a:cubicBezTo>
                      <a:pt x="13115" y="534021"/>
                      <a:pt x="352" y="521257"/>
                      <a:pt x="352" y="505446"/>
                    </a:cubicBezTo>
                    <a:lnTo>
                      <a:pt x="352" y="29196"/>
                    </a:lnTo>
                    <a:cubicBezTo>
                      <a:pt x="352" y="13385"/>
                      <a:pt x="13115" y="621"/>
                      <a:pt x="28927" y="621"/>
                    </a:cubicBezTo>
                    <a:lnTo>
                      <a:pt x="283816" y="621"/>
                    </a:lnTo>
                    <a:close/>
                    <a:moveTo>
                      <a:pt x="248002" y="200646"/>
                    </a:moveTo>
                    <a:lnTo>
                      <a:pt x="152752" y="200646"/>
                    </a:lnTo>
                    <a:lnTo>
                      <a:pt x="152752" y="410196"/>
                    </a:lnTo>
                    <a:lnTo>
                      <a:pt x="171802" y="410196"/>
                    </a:lnTo>
                    <a:lnTo>
                      <a:pt x="171802" y="314946"/>
                    </a:lnTo>
                    <a:lnTo>
                      <a:pt x="248002" y="314946"/>
                    </a:lnTo>
                    <a:lnTo>
                      <a:pt x="250098" y="314946"/>
                    </a:lnTo>
                    <a:cubicBezTo>
                      <a:pt x="280673" y="313803"/>
                      <a:pt x="305152" y="288657"/>
                      <a:pt x="305152" y="257796"/>
                    </a:cubicBezTo>
                    <a:cubicBezTo>
                      <a:pt x="305152" y="226268"/>
                      <a:pt x="279530" y="200646"/>
                      <a:pt x="248002" y="200646"/>
                    </a:cubicBezTo>
                    <a:lnTo>
                      <a:pt x="248002" y="200646"/>
                    </a:lnTo>
                    <a:close/>
                    <a:moveTo>
                      <a:pt x="248002" y="219696"/>
                    </a:moveTo>
                    <a:cubicBezTo>
                      <a:pt x="269052" y="219696"/>
                      <a:pt x="286102" y="236746"/>
                      <a:pt x="286102" y="257796"/>
                    </a:cubicBezTo>
                    <a:cubicBezTo>
                      <a:pt x="286102" y="278846"/>
                      <a:pt x="269052" y="295896"/>
                      <a:pt x="248002" y="295896"/>
                    </a:cubicBezTo>
                    <a:lnTo>
                      <a:pt x="248002" y="295896"/>
                    </a:lnTo>
                    <a:lnTo>
                      <a:pt x="171802" y="295896"/>
                    </a:lnTo>
                    <a:lnTo>
                      <a:pt x="171802" y="219696"/>
                    </a:lnTo>
                    <a:lnTo>
                      <a:pt x="248002" y="219696"/>
                    </a:lnTo>
                    <a:close/>
                    <a:moveTo>
                      <a:pt x="428977" y="133971"/>
                    </a:moveTo>
                    <a:lnTo>
                      <a:pt x="314677" y="133971"/>
                    </a:lnTo>
                    <a:lnTo>
                      <a:pt x="313534" y="133876"/>
                    </a:lnTo>
                    <a:cubicBezTo>
                      <a:pt x="308772" y="133304"/>
                      <a:pt x="305152" y="129304"/>
                      <a:pt x="305152" y="124446"/>
                    </a:cubicBezTo>
                    <a:lnTo>
                      <a:pt x="305152" y="124446"/>
                    </a:lnTo>
                    <a:lnTo>
                      <a:pt x="305152" y="10146"/>
                    </a:lnTo>
                    <a:lnTo>
                      <a:pt x="428977" y="133971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1" name="îṩľíďê">
            <a:extLst>
              <a:ext uri="{FF2B5EF4-FFF2-40B4-BE49-F238E27FC236}">
                <a16:creationId xmlns:a16="http://schemas.microsoft.com/office/drawing/2014/main" id="{50B387FB-E81C-4C80-A150-E7BE57692C88}"/>
              </a:ext>
            </a:extLst>
          </p:cNvPr>
          <p:cNvGrpSpPr/>
          <p:nvPr/>
        </p:nvGrpSpPr>
        <p:grpSpPr>
          <a:xfrm>
            <a:off x="6731103" y="4487069"/>
            <a:ext cx="2457946" cy="1446140"/>
            <a:chOff x="6731103" y="4733804"/>
            <a:chExt cx="2457946" cy="1446140"/>
          </a:xfrm>
        </p:grpSpPr>
        <p:grpSp>
          <p:nvGrpSpPr>
            <p:cNvPr id="46" name="iṥ1íḓé">
              <a:extLst>
                <a:ext uri="{FF2B5EF4-FFF2-40B4-BE49-F238E27FC236}">
                  <a16:creationId xmlns:a16="http://schemas.microsoft.com/office/drawing/2014/main" id="{4F169119-9FB5-4350-AF2B-7D30A587798F}"/>
                </a:ext>
              </a:extLst>
            </p:cNvPr>
            <p:cNvGrpSpPr/>
            <p:nvPr/>
          </p:nvGrpSpPr>
          <p:grpSpPr>
            <a:xfrm>
              <a:off x="6731103" y="5144002"/>
              <a:ext cx="2457946" cy="1035942"/>
              <a:chOff x="4371477" y="4162425"/>
              <a:chExt cx="2457946" cy="1035942"/>
            </a:xfrm>
          </p:grpSpPr>
          <p:sp>
            <p:nvSpPr>
              <p:cNvPr id="50" name="iṡļïḑe">
                <a:extLst>
                  <a:ext uri="{FF2B5EF4-FFF2-40B4-BE49-F238E27FC236}">
                    <a16:creationId xmlns:a16="http://schemas.microsoft.com/office/drawing/2014/main" id="{1D6D1CD3-DAA9-42C8-BE9D-3170E2D55011}"/>
                  </a:ext>
                </a:extLst>
              </p:cNvPr>
              <p:cNvSpPr txBox="1"/>
              <p:nvPr/>
            </p:nvSpPr>
            <p:spPr>
              <a:xfrm flipH="1">
                <a:off x="4371477" y="4670256"/>
                <a:ext cx="2457946" cy="52811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2"/>
                    </a:solidFill>
                  </a:rPr>
                  <a:t>Copy paste fonts. Choose the only option to retain text……</a:t>
                </a:r>
              </a:p>
            </p:txBody>
          </p:sp>
          <p:sp>
            <p:nvSpPr>
              <p:cNvPr id="51" name="ísḻide">
                <a:extLst>
                  <a:ext uri="{FF2B5EF4-FFF2-40B4-BE49-F238E27FC236}">
                    <a16:creationId xmlns:a16="http://schemas.microsoft.com/office/drawing/2014/main" id="{4FCD12D4-9807-47B5-9118-A730C403304E}"/>
                  </a:ext>
                </a:extLst>
              </p:cNvPr>
              <p:cNvSpPr/>
              <p:nvPr/>
            </p:nvSpPr>
            <p:spPr>
              <a:xfrm flipH="1">
                <a:off x="4371477" y="4162425"/>
                <a:ext cx="2457946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>
                    <a:solidFill>
                      <a:schemeClr val="accent3"/>
                    </a:solidFill>
                  </a:rPr>
                  <a:t>Text here</a:t>
                </a:r>
                <a:endParaRPr lang="zh-CN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4" name="íSlïdé">
              <a:extLst>
                <a:ext uri="{FF2B5EF4-FFF2-40B4-BE49-F238E27FC236}">
                  <a16:creationId xmlns:a16="http://schemas.microsoft.com/office/drawing/2014/main" id="{5AE019D2-2E00-4259-A859-9CFADED9901B}"/>
                </a:ext>
              </a:extLst>
            </p:cNvPr>
            <p:cNvGrpSpPr/>
            <p:nvPr/>
          </p:nvGrpSpPr>
          <p:grpSpPr>
            <a:xfrm>
              <a:off x="7754976" y="4733804"/>
              <a:ext cx="410200" cy="410198"/>
              <a:chOff x="6470043" y="1482403"/>
              <a:chExt cx="410200" cy="410198"/>
            </a:xfrm>
          </p:grpSpPr>
          <p:sp>
            <p:nvSpPr>
              <p:cNvPr id="55" name="ïṧļiḓe">
                <a:extLst>
                  <a:ext uri="{FF2B5EF4-FFF2-40B4-BE49-F238E27FC236}">
                    <a16:creationId xmlns:a16="http://schemas.microsoft.com/office/drawing/2014/main" id="{C2EE7A3C-E592-4672-AE59-49AD224668BC}"/>
                  </a:ext>
                </a:extLst>
              </p:cNvPr>
              <p:cNvSpPr/>
              <p:nvPr/>
            </p:nvSpPr>
            <p:spPr>
              <a:xfrm>
                <a:off x="6470043" y="1482403"/>
                <a:ext cx="410200" cy="410198"/>
              </a:xfrm>
              <a:prstGeom prst="ellipse">
                <a:avLst/>
              </a:prstGeom>
              <a:solidFill>
                <a:schemeClr val="accent2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6" name="íś1ïdê">
                <a:extLst>
                  <a:ext uri="{FF2B5EF4-FFF2-40B4-BE49-F238E27FC236}">
                    <a16:creationId xmlns:a16="http://schemas.microsoft.com/office/drawing/2014/main" id="{FBCB19FA-2EE5-4C6F-A724-7CF1F7B06181}"/>
                  </a:ext>
                </a:extLst>
              </p:cNvPr>
              <p:cNvSpPr/>
              <p:nvPr/>
            </p:nvSpPr>
            <p:spPr>
              <a:xfrm>
                <a:off x="6609216" y="1595255"/>
                <a:ext cx="131852" cy="178001"/>
              </a:xfrm>
              <a:custGeom>
                <a:avLst/>
                <a:gdLst>
                  <a:gd name="connsiteX0" fmla="*/ 86973 w 381000"/>
                  <a:gd name="connsiteY0" fmla="*/ 38721 h 514350"/>
                  <a:gd name="connsiteX1" fmla="*/ 86973 w 381000"/>
                  <a:gd name="connsiteY1" fmla="*/ 57771 h 514350"/>
                  <a:gd name="connsiteX2" fmla="*/ 123168 w 381000"/>
                  <a:gd name="connsiteY2" fmla="*/ 95871 h 514350"/>
                  <a:gd name="connsiteX3" fmla="*/ 125073 w 381000"/>
                  <a:gd name="connsiteY3" fmla="*/ 95871 h 514350"/>
                  <a:gd name="connsiteX4" fmla="*/ 258423 w 381000"/>
                  <a:gd name="connsiteY4" fmla="*/ 95871 h 514350"/>
                  <a:gd name="connsiteX5" fmla="*/ 296523 w 381000"/>
                  <a:gd name="connsiteY5" fmla="*/ 59676 h 514350"/>
                  <a:gd name="connsiteX6" fmla="*/ 296523 w 381000"/>
                  <a:gd name="connsiteY6" fmla="*/ 57771 h 514350"/>
                  <a:gd name="connsiteX7" fmla="*/ 296523 w 381000"/>
                  <a:gd name="connsiteY7" fmla="*/ 38721 h 514350"/>
                  <a:gd name="connsiteX8" fmla="*/ 353673 w 381000"/>
                  <a:gd name="connsiteY8" fmla="*/ 38721 h 514350"/>
                  <a:gd name="connsiteX9" fmla="*/ 382248 w 381000"/>
                  <a:gd name="connsiteY9" fmla="*/ 67296 h 514350"/>
                  <a:gd name="connsiteX10" fmla="*/ 382248 w 381000"/>
                  <a:gd name="connsiteY10" fmla="*/ 486396 h 514350"/>
                  <a:gd name="connsiteX11" fmla="*/ 353673 w 381000"/>
                  <a:gd name="connsiteY11" fmla="*/ 514971 h 514350"/>
                  <a:gd name="connsiteX12" fmla="*/ 29823 w 381000"/>
                  <a:gd name="connsiteY12" fmla="*/ 514971 h 514350"/>
                  <a:gd name="connsiteX13" fmla="*/ 1248 w 381000"/>
                  <a:gd name="connsiteY13" fmla="*/ 486396 h 514350"/>
                  <a:gd name="connsiteX14" fmla="*/ 1248 w 381000"/>
                  <a:gd name="connsiteY14" fmla="*/ 67296 h 514350"/>
                  <a:gd name="connsiteX15" fmla="*/ 29823 w 381000"/>
                  <a:gd name="connsiteY15" fmla="*/ 38721 h 514350"/>
                  <a:gd name="connsiteX16" fmla="*/ 86973 w 381000"/>
                  <a:gd name="connsiteY16" fmla="*/ 38721 h 514350"/>
                  <a:gd name="connsiteX17" fmla="*/ 191748 w 381000"/>
                  <a:gd name="connsiteY17" fmla="*/ 333996 h 514350"/>
                  <a:gd name="connsiteX18" fmla="*/ 77448 w 381000"/>
                  <a:gd name="connsiteY18" fmla="*/ 333996 h 514350"/>
                  <a:gd name="connsiteX19" fmla="*/ 77448 w 381000"/>
                  <a:gd name="connsiteY19" fmla="*/ 353046 h 514350"/>
                  <a:gd name="connsiteX20" fmla="*/ 191748 w 381000"/>
                  <a:gd name="connsiteY20" fmla="*/ 353046 h 514350"/>
                  <a:gd name="connsiteX21" fmla="*/ 191748 w 381000"/>
                  <a:gd name="connsiteY21" fmla="*/ 333996 h 514350"/>
                  <a:gd name="connsiteX22" fmla="*/ 306048 w 381000"/>
                  <a:gd name="connsiteY22" fmla="*/ 257796 h 514350"/>
                  <a:gd name="connsiteX23" fmla="*/ 77448 w 381000"/>
                  <a:gd name="connsiteY23" fmla="*/ 257796 h 514350"/>
                  <a:gd name="connsiteX24" fmla="*/ 77448 w 381000"/>
                  <a:gd name="connsiteY24" fmla="*/ 276846 h 514350"/>
                  <a:gd name="connsiteX25" fmla="*/ 306048 w 381000"/>
                  <a:gd name="connsiteY25" fmla="*/ 276846 h 514350"/>
                  <a:gd name="connsiteX26" fmla="*/ 306048 w 381000"/>
                  <a:gd name="connsiteY26" fmla="*/ 257796 h 514350"/>
                  <a:gd name="connsiteX27" fmla="*/ 306048 w 381000"/>
                  <a:gd name="connsiteY27" fmla="*/ 181596 h 514350"/>
                  <a:gd name="connsiteX28" fmla="*/ 77448 w 381000"/>
                  <a:gd name="connsiteY28" fmla="*/ 181596 h 514350"/>
                  <a:gd name="connsiteX29" fmla="*/ 77448 w 381000"/>
                  <a:gd name="connsiteY29" fmla="*/ 200646 h 514350"/>
                  <a:gd name="connsiteX30" fmla="*/ 306048 w 381000"/>
                  <a:gd name="connsiteY30" fmla="*/ 200646 h 514350"/>
                  <a:gd name="connsiteX31" fmla="*/ 306048 w 381000"/>
                  <a:gd name="connsiteY31" fmla="*/ 181596 h 514350"/>
                  <a:gd name="connsiteX32" fmla="*/ 248898 w 381000"/>
                  <a:gd name="connsiteY32" fmla="*/ 621 h 514350"/>
                  <a:gd name="connsiteX33" fmla="*/ 277473 w 381000"/>
                  <a:gd name="connsiteY33" fmla="*/ 29196 h 514350"/>
                  <a:gd name="connsiteX34" fmla="*/ 277473 w 381000"/>
                  <a:gd name="connsiteY34" fmla="*/ 48246 h 514350"/>
                  <a:gd name="connsiteX35" fmla="*/ 248898 w 381000"/>
                  <a:gd name="connsiteY35" fmla="*/ 76821 h 514350"/>
                  <a:gd name="connsiteX36" fmla="*/ 134598 w 381000"/>
                  <a:gd name="connsiteY36" fmla="*/ 76821 h 514350"/>
                  <a:gd name="connsiteX37" fmla="*/ 106023 w 381000"/>
                  <a:gd name="connsiteY37" fmla="*/ 48246 h 514350"/>
                  <a:gd name="connsiteX38" fmla="*/ 106023 w 381000"/>
                  <a:gd name="connsiteY38" fmla="*/ 29196 h 514350"/>
                  <a:gd name="connsiteX39" fmla="*/ 134598 w 381000"/>
                  <a:gd name="connsiteY39" fmla="*/ 621 h 514350"/>
                  <a:gd name="connsiteX40" fmla="*/ 248898 w 381000"/>
                  <a:gd name="connsiteY40" fmla="*/ 621 h 514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381000" h="514350">
                    <a:moveTo>
                      <a:pt x="86973" y="38721"/>
                    </a:moveTo>
                    <a:lnTo>
                      <a:pt x="86973" y="57771"/>
                    </a:lnTo>
                    <a:cubicBezTo>
                      <a:pt x="86973" y="78155"/>
                      <a:pt x="102975" y="94823"/>
                      <a:pt x="123168" y="95871"/>
                    </a:cubicBezTo>
                    <a:lnTo>
                      <a:pt x="125073" y="95871"/>
                    </a:lnTo>
                    <a:lnTo>
                      <a:pt x="258423" y="95871"/>
                    </a:lnTo>
                    <a:cubicBezTo>
                      <a:pt x="278807" y="95871"/>
                      <a:pt x="295475" y="79869"/>
                      <a:pt x="296523" y="59676"/>
                    </a:cubicBezTo>
                    <a:lnTo>
                      <a:pt x="296523" y="57771"/>
                    </a:lnTo>
                    <a:lnTo>
                      <a:pt x="296523" y="38721"/>
                    </a:lnTo>
                    <a:lnTo>
                      <a:pt x="353673" y="38721"/>
                    </a:lnTo>
                    <a:cubicBezTo>
                      <a:pt x="369485" y="38721"/>
                      <a:pt x="382248" y="51485"/>
                      <a:pt x="382248" y="67296"/>
                    </a:cubicBezTo>
                    <a:lnTo>
                      <a:pt x="382248" y="486396"/>
                    </a:lnTo>
                    <a:cubicBezTo>
                      <a:pt x="382248" y="502207"/>
                      <a:pt x="369485" y="514971"/>
                      <a:pt x="353673" y="514971"/>
                    </a:cubicBezTo>
                    <a:lnTo>
                      <a:pt x="29823" y="514971"/>
                    </a:lnTo>
                    <a:cubicBezTo>
                      <a:pt x="14011" y="514971"/>
                      <a:pt x="1248" y="502207"/>
                      <a:pt x="1248" y="486396"/>
                    </a:cubicBezTo>
                    <a:lnTo>
                      <a:pt x="1248" y="67296"/>
                    </a:lnTo>
                    <a:cubicBezTo>
                      <a:pt x="1248" y="51485"/>
                      <a:pt x="14011" y="38721"/>
                      <a:pt x="29823" y="38721"/>
                    </a:cubicBezTo>
                    <a:lnTo>
                      <a:pt x="86973" y="38721"/>
                    </a:lnTo>
                    <a:close/>
                    <a:moveTo>
                      <a:pt x="191748" y="333996"/>
                    </a:moveTo>
                    <a:lnTo>
                      <a:pt x="77448" y="333996"/>
                    </a:lnTo>
                    <a:lnTo>
                      <a:pt x="77448" y="353046"/>
                    </a:lnTo>
                    <a:lnTo>
                      <a:pt x="191748" y="353046"/>
                    </a:lnTo>
                    <a:lnTo>
                      <a:pt x="191748" y="333996"/>
                    </a:lnTo>
                    <a:close/>
                    <a:moveTo>
                      <a:pt x="306048" y="257796"/>
                    </a:moveTo>
                    <a:lnTo>
                      <a:pt x="77448" y="257796"/>
                    </a:lnTo>
                    <a:lnTo>
                      <a:pt x="77448" y="276846"/>
                    </a:lnTo>
                    <a:lnTo>
                      <a:pt x="306048" y="276846"/>
                    </a:lnTo>
                    <a:lnTo>
                      <a:pt x="306048" y="257796"/>
                    </a:lnTo>
                    <a:close/>
                    <a:moveTo>
                      <a:pt x="306048" y="181596"/>
                    </a:moveTo>
                    <a:lnTo>
                      <a:pt x="77448" y="181596"/>
                    </a:lnTo>
                    <a:lnTo>
                      <a:pt x="77448" y="200646"/>
                    </a:lnTo>
                    <a:lnTo>
                      <a:pt x="306048" y="200646"/>
                    </a:lnTo>
                    <a:lnTo>
                      <a:pt x="306048" y="181596"/>
                    </a:lnTo>
                    <a:close/>
                    <a:moveTo>
                      <a:pt x="248898" y="621"/>
                    </a:moveTo>
                    <a:cubicBezTo>
                      <a:pt x="264710" y="621"/>
                      <a:pt x="277473" y="13385"/>
                      <a:pt x="277473" y="29196"/>
                    </a:cubicBezTo>
                    <a:lnTo>
                      <a:pt x="277473" y="48246"/>
                    </a:lnTo>
                    <a:cubicBezTo>
                      <a:pt x="277473" y="64057"/>
                      <a:pt x="264710" y="76821"/>
                      <a:pt x="248898" y="76821"/>
                    </a:cubicBezTo>
                    <a:lnTo>
                      <a:pt x="134598" y="76821"/>
                    </a:lnTo>
                    <a:cubicBezTo>
                      <a:pt x="118786" y="76821"/>
                      <a:pt x="106023" y="64057"/>
                      <a:pt x="106023" y="48246"/>
                    </a:cubicBezTo>
                    <a:lnTo>
                      <a:pt x="106023" y="29196"/>
                    </a:lnTo>
                    <a:cubicBezTo>
                      <a:pt x="106023" y="13385"/>
                      <a:pt x="118786" y="621"/>
                      <a:pt x="134598" y="621"/>
                    </a:cubicBezTo>
                    <a:lnTo>
                      <a:pt x="248898" y="621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2" name="íṣlîďê">
            <a:extLst>
              <a:ext uri="{FF2B5EF4-FFF2-40B4-BE49-F238E27FC236}">
                <a16:creationId xmlns:a16="http://schemas.microsoft.com/office/drawing/2014/main" id="{1C838281-F609-49C3-9F2F-312F37BE4F5E}"/>
              </a:ext>
            </a:extLst>
          </p:cNvPr>
          <p:cNvGrpSpPr/>
          <p:nvPr/>
        </p:nvGrpSpPr>
        <p:grpSpPr>
          <a:xfrm>
            <a:off x="4182913" y="4487069"/>
            <a:ext cx="2457946" cy="1446140"/>
            <a:chOff x="4182913" y="4733804"/>
            <a:chExt cx="2457946" cy="1446140"/>
          </a:xfrm>
        </p:grpSpPr>
        <p:grpSp>
          <p:nvGrpSpPr>
            <p:cNvPr id="32" name="iṡľíḓé">
              <a:extLst>
                <a:ext uri="{FF2B5EF4-FFF2-40B4-BE49-F238E27FC236}">
                  <a16:creationId xmlns:a16="http://schemas.microsoft.com/office/drawing/2014/main" id="{ECA1970B-DE3C-485B-8FF6-E4EC6F159CC1}"/>
                </a:ext>
              </a:extLst>
            </p:cNvPr>
            <p:cNvGrpSpPr/>
            <p:nvPr/>
          </p:nvGrpSpPr>
          <p:grpSpPr>
            <a:xfrm>
              <a:off x="4182913" y="5144002"/>
              <a:ext cx="2457946" cy="1035942"/>
              <a:chOff x="4371477" y="4162425"/>
              <a:chExt cx="2457946" cy="1035942"/>
            </a:xfrm>
          </p:grpSpPr>
          <p:sp>
            <p:nvSpPr>
              <p:cNvPr id="36" name="îṥľiďê">
                <a:extLst>
                  <a:ext uri="{FF2B5EF4-FFF2-40B4-BE49-F238E27FC236}">
                    <a16:creationId xmlns:a16="http://schemas.microsoft.com/office/drawing/2014/main" id="{CC65D757-D4F1-49E3-BCEE-3ABB78359940}"/>
                  </a:ext>
                </a:extLst>
              </p:cNvPr>
              <p:cNvSpPr txBox="1"/>
              <p:nvPr/>
            </p:nvSpPr>
            <p:spPr>
              <a:xfrm flipH="1">
                <a:off x="4371477" y="4670256"/>
                <a:ext cx="2457946" cy="52811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:r>
                  <a:rPr lang="en-US" altLang="zh-CN" sz="1100" dirty="0">
                    <a:solidFill>
                      <a:schemeClr val="bg2"/>
                    </a:solidFill>
                  </a:rPr>
                  <a:t>Copy paste fonts. Choose the only option to retain text……</a:t>
                </a:r>
              </a:p>
            </p:txBody>
          </p:sp>
          <p:sp>
            <p:nvSpPr>
              <p:cNvPr id="37" name="îSľíḑê">
                <a:extLst>
                  <a:ext uri="{FF2B5EF4-FFF2-40B4-BE49-F238E27FC236}">
                    <a16:creationId xmlns:a16="http://schemas.microsoft.com/office/drawing/2014/main" id="{4F309C15-F6AE-45C1-86C8-FB439206126C}"/>
                  </a:ext>
                </a:extLst>
              </p:cNvPr>
              <p:cNvSpPr/>
              <p:nvPr/>
            </p:nvSpPr>
            <p:spPr>
              <a:xfrm flipH="1">
                <a:off x="4371477" y="4162425"/>
                <a:ext cx="2457946" cy="507831"/>
              </a:xfrm>
              <a:prstGeom prst="rect">
                <a:avLst/>
              </a:prstGeom>
            </p:spPr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zh-CN" sz="2000" b="1" dirty="0">
                    <a:solidFill>
                      <a:schemeClr val="accent3"/>
                    </a:solidFill>
                  </a:rPr>
                  <a:t>Text here</a:t>
                </a:r>
                <a:endParaRPr lang="zh-CN" altLang="en-US" sz="2000" b="1" dirty="0">
                  <a:solidFill>
                    <a:schemeClr val="accent3"/>
                  </a:solidFill>
                </a:endParaRPr>
              </a:p>
            </p:txBody>
          </p:sp>
        </p:grpSp>
        <p:grpSp>
          <p:nvGrpSpPr>
            <p:cNvPr id="57" name="ïšļíḑe">
              <a:extLst>
                <a:ext uri="{FF2B5EF4-FFF2-40B4-BE49-F238E27FC236}">
                  <a16:creationId xmlns:a16="http://schemas.microsoft.com/office/drawing/2014/main" id="{74BD946B-CE2C-4BA1-B535-EE8C909CA69F}"/>
                </a:ext>
              </a:extLst>
            </p:cNvPr>
            <p:cNvGrpSpPr/>
            <p:nvPr/>
          </p:nvGrpSpPr>
          <p:grpSpPr>
            <a:xfrm>
              <a:off x="5206786" y="4733804"/>
              <a:ext cx="410200" cy="410198"/>
              <a:chOff x="6470043" y="1482403"/>
              <a:chExt cx="410200" cy="410198"/>
            </a:xfrm>
          </p:grpSpPr>
          <p:sp>
            <p:nvSpPr>
              <p:cNvPr id="58" name="iṩ1iḓè">
                <a:extLst>
                  <a:ext uri="{FF2B5EF4-FFF2-40B4-BE49-F238E27FC236}">
                    <a16:creationId xmlns:a16="http://schemas.microsoft.com/office/drawing/2014/main" id="{5E1A9232-FEC3-401B-8952-0F2CD8D700FF}"/>
                  </a:ext>
                </a:extLst>
              </p:cNvPr>
              <p:cNvSpPr/>
              <p:nvPr/>
            </p:nvSpPr>
            <p:spPr>
              <a:xfrm>
                <a:off x="6470043" y="1482403"/>
                <a:ext cx="410200" cy="410198"/>
              </a:xfrm>
              <a:prstGeom prst="ellipse">
                <a:avLst/>
              </a:prstGeom>
              <a:solidFill>
                <a:schemeClr val="accent2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6" name="ïṧ1iḓé">
                <a:extLst>
                  <a:ext uri="{FF2B5EF4-FFF2-40B4-BE49-F238E27FC236}">
                    <a16:creationId xmlns:a16="http://schemas.microsoft.com/office/drawing/2014/main" id="{A0D78C0D-9C59-4B12-ADE1-1F72D42E379C}"/>
                  </a:ext>
                </a:extLst>
              </p:cNvPr>
              <p:cNvSpPr/>
              <p:nvPr/>
            </p:nvSpPr>
            <p:spPr>
              <a:xfrm>
                <a:off x="6592379" y="1595255"/>
                <a:ext cx="165526" cy="178001"/>
              </a:xfrm>
              <a:custGeom>
                <a:avLst/>
                <a:gdLst>
                  <a:gd name="connsiteX0" fmla="*/ 8774 w 487162"/>
                  <a:gd name="connsiteY0" fmla="*/ 514114 h 523875"/>
                  <a:gd name="connsiteX1" fmla="*/ 8203 w 487162"/>
                  <a:gd name="connsiteY1" fmla="*/ 513447 h 523875"/>
                  <a:gd name="connsiteX2" fmla="*/ 8203 w 487162"/>
                  <a:gd name="connsiteY2" fmla="*/ 513447 h 523875"/>
                  <a:gd name="connsiteX3" fmla="*/ 7727 w 487162"/>
                  <a:gd name="connsiteY3" fmla="*/ 512780 h 523875"/>
                  <a:gd name="connsiteX4" fmla="*/ 5726 w 487162"/>
                  <a:gd name="connsiteY4" fmla="*/ 509732 h 523875"/>
                  <a:gd name="connsiteX5" fmla="*/ 5726 w 487162"/>
                  <a:gd name="connsiteY5" fmla="*/ 509732 h 523875"/>
                  <a:gd name="connsiteX6" fmla="*/ 5250 w 487162"/>
                  <a:gd name="connsiteY6" fmla="*/ 508970 h 523875"/>
                  <a:gd name="connsiteX7" fmla="*/ 4488 w 487162"/>
                  <a:gd name="connsiteY7" fmla="*/ 507446 h 523875"/>
                  <a:gd name="connsiteX8" fmla="*/ 3821 w 487162"/>
                  <a:gd name="connsiteY8" fmla="*/ 505827 h 523875"/>
                  <a:gd name="connsiteX9" fmla="*/ 3726 w 487162"/>
                  <a:gd name="connsiteY9" fmla="*/ 505637 h 523875"/>
                  <a:gd name="connsiteX10" fmla="*/ 3631 w 487162"/>
                  <a:gd name="connsiteY10" fmla="*/ 505351 h 523875"/>
                  <a:gd name="connsiteX11" fmla="*/ 3631 w 487162"/>
                  <a:gd name="connsiteY11" fmla="*/ 505160 h 523875"/>
                  <a:gd name="connsiteX12" fmla="*/ 2964 w 487162"/>
                  <a:gd name="connsiteY12" fmla="*/ 503160 h 523875"/>
                  <a:gd name="connsiteX13" fmla="*/ 2583 w 487162"/>
                  <a:gd name="connsiteY13" fmla="*/ 501826 h 523875"/>
                  <a:gd name="connsiteX14" fmla="*/ 2107 w 487162"/>
                  <a:gd name="connsiteY14" fmla="*/ 499921 h 523875"/>
                  <a:gd name="connsiteX15" fmla="*/ 1250 w 487162"/>
                  <a:gd name="connsiteY15" fmla="*/ 495635 h 523875"/>
                  <a:gd name="connsiteX16" fmla="*/ 964 w 487162"/>
                  <a:gd name="connsiteY16" fmla="*/ 493159 h 523875"/>
                  <a:gd name="connsiteX17" fmla="*/ 773 w 487162"/>
                  <a:gd name="connsiteY17" fmla="*/ 486587 h 523875"/>
                  <a:gd name="connsiteX18" fmla="*/ 5345 w 487162"/>
                  <a:gd name="connsiteY18" fmla="*/ 468298 h 523875"/>
                  <a:gd name="connsiteX19" fmla="*/ 154983 w 487162"/>
                  <a:gd name="connsiteY19" fmla="*/ 151592 h 523875"/>
                  <a:gd name="connsiteX20" fmla="*/ 158603 w 487162"/>
                  <a:gd name="connsiteY20" fmla="*/ 135305 h 523875"/>
                  <a:gd name="connsiteX21" fmla="*/ 158603 w 487162"/>
                  <a:gd name="connsiteY21" fmla="*/ 19671 h 523875"/>
                  <a:gd name="connsiteX22" fmla="*/ 120503 w 487162"/>
                  <a:gd name="connsiteY22" fmla="*/ 19671 h 523875"/>
                  <a:gd name="connsiteX23" fmla="*/ 120503 w 487162"/>
                  <a:gd name="connsiteY23" fmla="*/ 621 h 523875"/>
                  <a:gd name="connsiteX24" fmla="*/ 368153 w 487162"/>
                  <a:gd name="connsiteY24" fmla="*/ 621 h 523875"/>
                  <a:gd name="connsiteX25" fmla="*/ 368153 w 487162"/>
                  <a:gd name="connsiteY25" fmla="*/ 19671 h 523875"/>
                  <a:gd name="connsiteX26" fmla="*/ 330053 w 487162"/>
                  <a:gd name="connsiteY26" fmla="*/ 19671 h 523875"/>
                  <a:gd name="connsiteX27" fmla="*/ 330053 w 487162"/>
                  <a:gd name="connsiteY27" fmla="*/ 135305 h 523875"/>
                  <a:gd name="connsiteX28" fmla="*/ 333672 w 487162"/>
                  <a:gd name="connsiteY28" fmla="*/ 151592 h 523875"/>
                  <a:gd name="connsiteX29" fmla="*/ 483310 w 487162"/>
                  <a:gd name="connsiteY29" fmla="*/ 468298 h 523875"/>
                  <a:gd name="connsiteX30" fmla="*/ 484834 w 487162"/>
                  <a:gd name="connsiteY30" fmla="*/ 505541 h 523875"/>
                  <a:gd name="connsiteX31" fmla="*/ 484739 w 487162"/>
                  <a:gd name="connsiteY31" fmla="*/ 505732 h 523875"/>
                  <a:gd name="connsiteX32" fmla="*/ 484167 w 487162"/>
                  <a:gd name="connsiteY32" fmla="*/ 507160 h 523875"/>
                  <a:gd name="connsiteX33" fmla="*/ 459307 w 487162"/>
                  <a:gd name="connsiteY33" fmla="*/ 524401 h 523875"/>
                  <a:gd name="connsiteX34" fmla="*/ 457497 w 487162"/>
                  <a:gd name="connsiteY34" fmla="*/ 524496 h 523875"/>
                  <a:gd name="connsiteX35" fmla="*/ 31253 w 487162"/>
                  <a:gd name="connsiteY35" fmla="*/ 524496 h 523875"/>
                  <a:gd name="connsiteX36" fmla="*/ 29444 w 487162"/>
                  <a:gd name="connsiteY36" fmla="*/ 524401 h 523875"/>
                  <a:gd name="connsiteX37" fmla="*/ 26967 w 487162"/>
                  <a:gd name="connsiteY37" fmla="*/ 524115 h 523875"/>
                  <a:gd name="connsiteX38" fmla="*/ 23157 w 487162"/>
                  <a:gd name="connsiteY38" fmla="*/ 523258 h 523875"/>
                  <a:gd name="connsiteX39" fmla="*/ 23157 w 487162"/>
                  <a:gd name="connsiteY39" fmla="*/ 523258 h 523875"/>
                  <a:gd name="connsiteX40" fmla="*/ 17633 w 487162"/>
                  <a:gd name="connsiteY40" fmla="*/ 520972 h 523875"/>
                  <a:gd name="connsiteX41" fmla="*/ 16204 w 487162"/>
                  <a:gd name="connsiteY41" fmla="*/ 520210 h 523875"/>
                  <a:gd name="connsiteX42" fmla="*/ 15251 w 487162"/>
                  <a:gd name="connsiteY42" fmla="*/ 519638 h 523875"/>
                  <a:gd name="connsiteX43" fmla="*/ 10298 w 487162"/>
                  <a:gd name="connsiteY43" fmla="*/ 515542 h 523875"/>
                  <a:gd name="connsiteX44" fmla="*/ 8774 w 487162"/>
                  <a:gd name="connsiteY44" fmla="*/ 514114 h 523875"/>
                  <a:gd name="connsiteX45" fmla="*/ 8774 w 487162"/>
                  <a:gd name="connsiteY45" fmla="*/ 514114 h 523875"/>
                  <a:gd name="connsiteX46" fmla="*/ 255377 w 487162"/>
                  <a:gd name="connsiteY46" fmla="*/ 404767 h 523875"/>
                  <a:gd name="connsiteX47" fmla="*/ 252519 w 487162"/>
                  <a:gd name="connsiteY47" fmla="*/ 406576 h 523875"/>
                  <a:gd name="connsiteX48" fmla="*/ 246995 w 487162"/>
                  <a:gd name="connsiteY48" fmla="*/ 410291 h 523875"/>
                  <a:gd name="connsiteX49" fmla="*/ 55161 w 487162"/>
                  <a:gd name="connsiteY49" fmla="*/ 416864 h 523875"/>
                  <a:gd name="connsiteX50" fmla="*/ 51351 w 487162"/>
                  <a:gd name="connsiteY50" fmla="*/ 415339 h 523875"/>
                  <a:gd name="connsiteX51" fmla="*/ 22490 w 487162"/>
                  <a:gd name="connsiteY51" fmla="*/ 476395 h 523875"/>
                  <a:gd name="connsiteX52" fmla="*/ 21633 w 487162"/>
                  <a:gd name="connsiteY52" fmla="*/ 478300 h 523875"/>
                  <a:gd name="connsiteX53" fmla="*/ 21538 w 487162"/>
                  <a:gd name="connsiteY53" fmla="*/ 498778 h 523875"/>
                  <a:gd name="connsiteX54" fmla="*/ 28681 w 487162"/>
                  <a:gd name="connsiteY54" fmla="*/ 505065 h 523875"/>
                  <a:gd name="connsiteX55" fmla="*/ 29920 w 487162"/>
                  <a:gd name="connsiteY55" fmla="*/ 505255 h 523875"/>
                  <a:gd name="connsiteX56" fmla="*/ 31063 w 487162"/>
                  <a:gd name="connsiteY56" fmla="*/ 505351 h 523875"/>
                  <a:gd name="connsiteX57" fmla="*/ 457306 w 487162"/>
                  <a:gd name="connsiteY57" fmla="*/ 505351 h 523875"/>
                  <a:gd name="connsiteX58" fmla="*/ 458450 w 487162"/>
                  <a:gd name="connsiteY58" fmla="*/ 505255 h 523875"/>
                  <a:gd name="connsiteX59" fmla="*/ 466831 w 487162"/>
                  <a:gd name="connsiteY59" fmla="*/ 498683 h 523875"/>
                  <a:gd name="connsiteX60" fmla="*/ 467403 w 487162"/>
                  <a:gd name="connsiteY60" fmla="*/ 480205 h 523875"/>
                  <a:gd name="connsiteX61" fmla="*/ 466736 w 487162"/>
                  <a:gd name="connsiteY61" fmla="*/ 478205 h 523875"/>
                  <a:gd name="connsiteX62" fmla="*/ 465879 w 487162"/>
                  <a:gd name="connsiteY62" fmla="*/ 476300 h 523875"/>
                  <a:gd name="connsiteX63" fmla="*/ 424255 w 487162"/>
                  <a:gd name="connsiteY63" fmla="*/ 388098 h 523875"/>
                  <a:gd name="connsiteX64" fmla="*/ 255377 w 487162"/>
                  <a:gd name="connsiteY64" fmla="*/ 404767 h 523875"/>
                  <a:gd name="connsiteX65" fmla="*/ 306240 w 487162"/>
                  <a:gd name="connsiteY65" fmla="*/ 257796 h 523875"/>
                  <a:gd name="connsiteX66" fmla="*/ 272903 w 487162"/>
                  <a:gd name="connsiteY66" fmla="*/ 291134 h 523875"/>
                  <a:gd name="connsiteX67" fmla="*/ 306240 w 487162"/>
                  <a:gd name="connsiteY67" fmla="*/ 324471 h 523875"/>
                  <a:gd name="connsiteX68" fmla="*/ 339578 w 487162"/>
                  <a:gd name="connsiteY68" fmla="*/ 291134 h 523875"/>
                  <a:gd name="connsiteX69" fmla="*/ 306240 w 487162"/>
                  <a:gd name="connsiteY69" fmla="*/ 257796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487162" h="523875">
                    <a:moveTo>
                      <a:pt x="8774" y="514114"/>
                    </a:moveTo>
                    <a:lnTo>
                      <a:pt x="8203" y="513447"/>
                    </a:lnTo>
                    <a:lnTo>
                      <a:pt x="8203" y="513447"/>
                    </a:lnTo>
                    <a:lnTo>
                      <a:pt x="7727" y="512780"/>
                    </a:lnTo>
                    <a:cubicBezTo>
                      <a:pt x="6964" y="511828"/>
                      <a:pt x="6393" y="510780"/>
                      <a:pt x="5726" y="509732"/>
                    </a:cubicBezTo>
                    <a:lnTo>
                      <a:pt x="5726" y="509732"/>
                    </a:lnTo>
                    <a:lnTo>
                      <a:pt x="5250" y="508970"/>
                    </a:lnTo>
                    <a:lnTo>
                      <a:pt x="4488" y="507446"/>
                    </a:lnTo>
                    <a:lnTo>
                      <a:pt x="3821" y="505827"/>
                    </a:lnTo>
                    <a:lnTo>
                      <a:pt x="3726" y="505637"/>
                    </a:lnTo>
                    <a:lnTo>
                      <a:pt x="3631" y="505351"/>
                    </a:lnTo>
                    <a:lnTo>
                      <a:pt x="3631" y="505160"/>
                    </a:lnTo>
                    <a:lnTo>
                      <a:pt x="2964" y="503160"/>
                    </a:lnTo>
                    <a:cubicBezTo>
                      <a:pt x="2869" y="502684"/>
                      <a:pt x="2678" y="502303"/>
                      <a:pt x="2583" y="501826"/>
                    </a:cubicBezTo>
                    <a:cubicBezTo>
                      <a:pt x="2393" y="501160"/>
                      <a:pt x="2202" y="500588"/>
                      <a:pt x="2107" y="499921"/>
                    </a:cubicBezTo>
                    <a:cubicBezTo>
                      <a:pt x="1726" y="498493"/>
                      <a:pt x="1535" y="497064"/>
                      <a:pt x="1250" y="495635"/>
                    </a:cubicBezTo>
                    <a:lnTo>
                      <a:pt x="964" y="493159"/>
                    </a:lnTo>
                    <a:cubicBezTo>
                      <a:pt x="773" y="490968"/>
                      <a:pt x="678" y="488777"/>
                      <a:pt x="773" y="486587"/>
                    </a:cubicBezTo>
                    <a:cubicBezTo>
                      <a:pt x="1059" y="480300"/>
                      <a:pt x="2583" y="474109"/>
                      <a:pt x="5345" y="468298"/>
                    </a:cubicBezTo>
                    <a:lnTo>
                      <a:pt x="154983" y="151592"/>
                    </a:lnTo>
                    <a:cubicBezTo>
                      <a:pt x="157364" y="146544"/>
                      <a:pt x="158603" y="140924"/>
                      <a:pt x="158603" y="135305"/>
                    </a:cubicBezTo>
                    <a:lnTo>
                      <a:pt x="158603" y="19671"/>
                    </a:lnTo>
                    <a:lnTo>
                      <a:pt x="120503" y="19671"/>
                    </a:lnTo>
                    <a:lnTo>
                      <a:pt x="120503" y="621"/>
                    </a:lnTo>
                    <a:lnTo>
                      <a:pt x="368153" y="621"/>
                    </a:lnTo>
                    <a:lnTo>
                      <a:pt x="368153" y="19671"/>
                    </a:lnTo>
                    <a:lnTo>
                      <a:pt x="330053" y="19671"/>
                    </a:lnTo>
                    <a:lnTo>
                      <a:pt x="330053" y="135305"/>
                    </a:lnTo>
                    <a:cubicBezTo>
                      <a:pt x="330053" y="140924"/>
                      <a:pt x="331291" y="146449"/>
                      <a:pt x="333672" y="151592"/>
                    </a:cubicBezTo>
                    <a:lnTo>
                      <a:pt x="483310" y="468298"/>
                    </a:lnTo>
                    <a:cubicBezTo>
                      <a:pt x="488834" y="480014"/>
                      <a:pt x="489406" y="493444"/>
                      <a:pt x="484834" y="505541"/>
                    </a:cubicBezTo>
                    <a:lnTo>
                      <a:pt x="484739" y="505732"/>
                    </a:lnTo>
                    <a:lnTo>
                      <a:pt x="484167" y="507160"/>
                    </a:lnTo>
                    <a:cubicBezTo>
                      <a:pt x="479690" y="517066"/>
                      <a:pt x="470165" y="523734"/>
                      <a:pt x="459307" y="524401"/>
                    </a:cubicBezTo>
                    <a:lnTo>
                      <a:pt x="457497" y="524496"/>
                    </a:lnTo>
                    <a:lnTo>
                      <a:pt x="31253" y="524496"/>
                    </a:lnTo>
                    <a:lnTo>
                      <a:pt x="29444" y="524401"/>
                    </a:lnTo>
                    <a:cubicBezTo>
                      <a:pt x="28586" y="524305"/>
                      <a:pt x="27824" y="524305"/>
                      <a:pt x="26967" y="524115"/>
                    </a:cubicBezTo>
                    <a:cubicBezTo>
                      <a:pt x="25634" y="523925"/>
                      <a:pt x="24395" y="523639"/>
                      <a:pt x="23157" y="523258"/>
                    </a:cubicBezTo>
                    <a:lnTo>
                      <a:pt x="23157" y="523258"/>
                    </a:lnTo>
                    <a:cubicBezTo>
                      <a:pt x="21252" y="522686"/>
                      <a:pt x="19347" y="521924"/>
                      <a:pt x="17633" y="520972"/>
                    </a:cubicBezTo>
                    <a:lnTo>
                      <a:pt x="16204" y="520210"/>
                    </a:lnTo>
                    <a:cubicBezTo>
                      <a:pt x="15918" y="520020"/>
                      <a:pt x="15632" y="519829"/>
                      <a:pt x="15251" y="519638"/>
                    </a:cubicBezTo>
                    <a:cubicBezTo>
                      <a:pt x="13442" y="518495"/>
                      <a:pt x="11727" y="517066"/>
                      <a:pt x="10298" y="515542"/>
                    </a:cubicBezTo>
                    <a:lnTo>
                      <a:pt x="8774" y="514114"/>
                    </a:lnTo>
                    <a:lnTo>
                      <a:pt x="8774" y="514114"/>
                    </a:lnTo>
                    <a:close/>
                    <a:moveTo>
                      <a:pt x="255377" y="404767"/>
                    </a:moveTo>
                    <a:lnTo>
                      <a:pt x="252519" y="406576"/>
                    </a:lnTo>
                    <a:lnTo>
                      <a:pt x="246995" y="410291"/>
                    </a:lnTo>
                    <a:cubicBezTo>
                      <a:pt x="199751" y="441628"/>
                      <a:pt x="120217" y="442581"/>
                      <a:pt x="55161" y="416864"/>
                    </a:cubicBezTo>
                    <a:lnTo>
                      <a:pt x="51351" y="415339"/>
                    </a:lnTo>
                    <a:lnTo>
                      <a:pt x="22490" y="476395"/>
                    </a:lnTo>
                    <a:lnTo>
                      <a:pt x="21633" y="478300"/>
                    </a:lnTo>
                    <a:cubicBezTo>
                      <a:pt x="19156" y="484872"/>
                      <a:pt x="19061" y="492111"/>
                      <a:pt x="21538" y="498778"/>
                    </a:cubicBezTo>
                    <a:cubicBezTo>
                      <a:pt x="22776" y="502017"/>
                      <a:pt x="25443" y="504303"/>
                      <a:pt x="28681" y="505065"/>
                    </a:cubicBezTo>
                    <a:lnTo>
                      <a:pt x="29920" y="505255"/>
                    </a:lnTo>
                    <a:lnTo>
                      <a:pt x="31063" y="505351"/>
                    </a:lnTo>
                    <a:lnTo>
                      <a:pt x="457306" y="505351"/>
                    </a:lnTo>
                    <a:lnTo>
                      <a:pt x="458450" y="505255"/>
                    </a:lnTo>
                    <a:cubicBezTo>
                      <a:pt x="462260" y="504875"/>
                      <a:pt x="465498" y="502303"/>
                      <a:pt x="466831" y="498683"/>
                    </a:cubicBezTo>
                    <a:cubicBezTo>
                      <a:pt x="469118" y="492778"/>
                      <a:pt x="469308" y="486205"/>
                      <a:pt x="467403" y="480205"/>
                    </a:cubicBezTo>
                    <a:lnTo>
                      <a:pt x="466736" y="478205"/>
                    </a:lnTo>
                    <a:lnTo>
                      <a:pt x="465879" y="476300"/>
                    </a:lnTo>
                    <a:lnTo>
                      <a:pt x="424255" y="388098"/>
                    </a:lnTo>
                    <a:cubicBezTo>
                      <a:pt x="366152" y="373810"/>
                      <a:pt x="296715" y="379335"/>
                      <a:pt x="255377" y="404767"/>
                    </a:cubicBezTo>
                    <a:close/>
                    <a:moveTo>
                      <a:pt x="306240" y="257796"/>
                    </a:moveTo>
                    <a:cubicBezTo>
                      <a:pt x="287857" y="257796"/>
                      <a:pt x="272903" y="272750"/>
                      <a:pt x="272903" y="291134"/>
                    </a:cubicBezTo>
                    <a:cubicBezTo>
                      <a:pt x="272903" y="309517"/>
                      <a:pt x="287857" y="324471"/>
                      <a:pt x="306240" y="324471"/>
                    </a:cubicBezTo>
                    <a:cubicBezTo>
                      <a:pt x="324623" y="324471"/>
                      <a:pt x="339578" y="309517"/>
                      <a:pt x="339578" y="291134"/>
                    </a:cubicBezTo>
                    <a:cubicBezTo>
                      <a:pt x="339578" y="272750"/>
                      <a:pt x="324623" y="257796"/>
                      <a:pt x="306240" y="2577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3475231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1ï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ïsľíḋ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0CC106ED-3631-41A3-BEC4-E33E8BBC50C8}"/>
              </a:ext>
            </a:extLst>
          </p:cNvPr>
          <p:cNvGrpSpPr>
            <a:grpSpLocks noChangeAspect="1"/>
          </p:cNvGrpSpPr>
          <p:nvPr/>
        </p:nvGrpSpPr>
        <p:grpSpPr>
          <a:xfrm>
            <a:off x="1708150" y="1933685"/>
            <a:ext cx="8775699" cy="4053489"/>
            <a:chOff x="673100" y="1130300"/>
            <a:chExt cx="10845799" cy="5009666"/>
          </a:xfrm>
        </p:grpSpPr>
        <p:grpSp>
          <p:nvGrpSpPr>
            <p:cNvPr id="35" name="í$1íḓe">
              <a:extLst>
                <a:ext uri="{FF2B5EF4-FFF2-40B4-BE49-F238E27FC236}">
                  <a16:creationId xmlns:a16="http://schemas.microsoft.com/office/drawing/2014/main" id="{F6E0B18E-B365-42DF-BA05-04F3FBC16067}"/>
                </a:ext>
              </a:extLst>
            </p:cNvPr>
            <p:cNvGrpSpPr/>
            <p:nvPr/>
          </p:nvGrpSpPr>
          <p:grpSpPr>
            <a:xfrm>
              <a:off x="4366072" y="1130300"/>
              <a:ext cx="3459854" cy="4669189"/>
              <a:chOff x="4366072" y="1130300"/>
              <a:chExt cx="3459854" cy="4669189"/>
            </a:xfrm>
          </p:grpSpPr>
          <p:sp>
            <p:nvSpPr>
              <p:cNvPr id="47" name="íšḷiḋe">
                <a:extLst>
                  <a:ext uri="{FF2B5EF4-FFF2-40B4-BE49-F238E27FC236}">
                    <a16:creationId xmlns:a16="http://schemas.microsoft.com/office/drawing/2014/main" id="{EB8C3346-7743-43CC-8346-945B90ACDFDC}"/>
                  </a:ext>
                </a:extLst>
              </p:cNvPr>
              <p:cNvSpPr/>
              <p:nvPr/>
            </p:nvSpPr>
            <p:spPr>
              <a:xfrm>
                <a:off x="4366072" y="1130300"/>
                <a:ext cx="3459854" cy="3306494"/>
              </a:xfrm>
              <a:prstGeom prst="roundRect">
                <a:avLst>
                  <a:gd name="adj" fmla="val 4777"/>
                </a:avLst>
              </a:prstGeom>
              <a:blipFill>
                <a:blip r:embed="rId4" cstate="screen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8" name="îṣḻïḋe">
                <a:extLst>
                  <a:ext uri="{FF2B5EF4-FFF2-40B4-BE49-F238E27FC236}">
                    <a16:creationId xmlns:a16="http://schemas.microsoft.com/office/drawing/2014/main" id="{E0B27F46-B8AD-4C76-89DB-801F2A5B8034}"/>
                  </a:ext>
                </a:extLst>
              </p:cNvPr>
              <p:cNvSpPr/>
              <p:nvPr/>
            </p:nvSpPr>
            <p:spPr>
              <a:xfrm>
                <a:off x="5070476" y="4171983"/>
                <a:ext cx="2051047" cy="529622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>
                    <a:solidFill>
                      <a:schemeClr val="bg1"/>
                    </a:solidFill>
                  </a:rPr>
                  <a:t>…text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9" name="ïṡlîďe">
                <a:extLst>
                  <a:ext uri="{FF2B5EF4-FFF2-40B4-BE49-F238E27FC236}">
                    <a16:creationId xmlns:a16="http://schemas.microsoft.com/office/drawing/2014/main" id="{B2B94889-F413-4F19-9095-415D9FA5C400}"/>
                  </a:ext>
                </a:extLst>
              </p:cNvPr>
              <p:cNvSpPr txBox="1"/>
              <p:nvPr/>
            </p:nvSpPr>
            <p:spPr>
              <a:xfrm>
                <a:off x="5070476" y="4949392"/>
                <a:ext cx="2051047" cy="8500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>
                    <a:solidFill>
                      <a:schemeClr val="bg1"/>
                    </a:solidFill>
                  </a:rPr>
                  <a:t>Supporting </a:t>
                </a:r>
                <a:r>
                  <a:rPr lang="en-US" altLang="zh-CN" sz="1000" dirty="0">
                    <a:solidFill>
                      <a:schemeClr val="bg1"/>
                    </a:solidFill>
                  </a:rPr>
                  <a:t>text here.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solidFill>
                      <a:schemeClr val="bg1"/>
                    </a:solidFill>
                  </a:rPr>
                  <a:t>……</a:t>
                </a:r>
              </a:p>
            </p:txBody>
          </p:sp>
        </p:grpSp>
        <p:grpSp>
          <p:nvGrpSpPr>
            <p:cNvPr id="36" name="ïSľiḍè">
              <a:extLst>
                <a:ext uri="{FF2B5EF4-FFF2-40B4-BE49-F238E27FC236}">
                  <a16:creationId xmlns:a16="http://schemas.microsoft.com/office/drawing/2014/main" id="{614DBF11-2003-4885-8B0D-37AC6F41543F}"/>
                </a:ext>
              </a:extLst>
            </p:cNvPr>
            <p:cNvGrpSpPr/>
            <p:nvPr/>
          </p:nvGrpSpPr>
          <p:grpSpPr>
            <a:xfrm>
              <a:off x="8228519" y="1224336"/>
              <a:ext cx="3290380" cy="4481116"/>
              <a:chOff x="8228519" y="1224336"/>
              <a:chExt cx="3290380" cy="4481116"/>
            </a:xfrm>
          </p:grpSpPr>
          <p:sp>
            <p:nvSpPr>
              <p:cNvPr id="44" name="ïṧlïḑè">
                <a:extLst>
                  <a:ext uri="{FF2B5EF4-FFF2-40B4-BE49-F238E27FC236}">
                    <a16:creationId xmlns:a16="http://schemas.microsoft.com/office/drawing/2014/main" id="{9F8D673E-651C-46C8-9C73-60C51A90141C}"/>
                  </a:ext>
                </a:extLst>
              </p:cNvPr>
              <p:cNvSpPr/>
              <p:nvPr/>
            </p:nvSpPr>
            <p:spPr>
              <a:xfrm>
                <a:off x="8228519" y="1224336"/>
                <a:ext cx="3290380" cy="3144532"/>
              </a:xfrm>
              <a:prstGeom prst="roundRect">
                <a:avLst>
                  <a:gd name="adj" fmla="val 4777"/>
                </a:avLst>
              </a:prstGeom>
              <a:blipFill>
                <a:blip r:embed="rId5" cstate="screen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5" name="íṣ1ïḓê">
                <a:extLst>
                  <a:ext uri="{FF2B5EF4-FFF2-40B4-BE49-F238E27FC236}">
                    <a16:creationId xmlns:a16="http://schemas.microsoft.com/office/drawing/2014/main" id="{9EC55345-4BDE-4CD5-8AD1-FF511276F915}"/>
                  </a:ext>
                </a:extLst>
              </p:cNvPr>
              <p:cNvSpPr/>
              <p:nvPr/>
            </p:nvSpPr>
            <p:spPr>
              <a:xfrm>
                <a:off x="8970841" y="4130167"/>
                <a:ext cx="1805736" cy="477401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sz="1600">
                    <a:solidFill>
                      <a:schemeClr val="bg1"/>
                    </a:solidFill>
                  </a:rPr>
                  <a:t>…text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6" name="islïḍê">
                <a:extLst>
                  <a:ext uri="{FF2B5EF4-FFF2-40B4-BE49-F238E27FC236}">
                    <a16:creationId xmlns:a16="http://schemas.microsoft.com/office/drawing/2014/main" id="{6DD2435E-B850-47D8-A66C-D054C0A66107}"/>
                  </a:ext>
                </a:extLst>
              </p:cNvPr>
              <p:cNvSpPr txBox="1"/>
              <p:nvPr/>
            </p:nvSpPr>
            <p:spPr>
              <a:xfrm>
                <a:off x="8970841" y="4855355"/>
                <a:ext cx="1805736" cy="8500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 err="1">
                    <a:solidFill>
                      <a:schemeClr val="bg1"/>
                    </a:solidFill>
                  </a:rPr>
                  <a:t>Supporting</a:t>
                </a:r>
                <a:r>
                  <a:rPr lang="en-US" altLang="zh-CN" sz="1000" dirty="0">
                    <a:solidFill>
                      <a:schemeClr val="bg1"/>
                    </a:solidFill>
                  </a:rPr>
                  <a:t> text here.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solidFill>
                      <a:schemeClr val="bg1"/>
                    </a:solidFill>
                  </a:rPr>
                  <a:t>……</a:t>
                </a:r>
              </a:p>
            </p:txBody>
          </p:sp>
        </p:grpSp>
        <p:grpSp>
          <p:nvGrpSpPr>
            <p:cNvPr id="37" name="íšḻiḍê">
              <a:extLst>
                <a:ext uri="{FF2B5EF4-FFF2-40B4-BE49-F238E27FC236}">
                  <a16:creationId xmlns:a16="http://schemas.microsoft.com/office/drawing/2014/main" id="{BB260F0C-E832-4FFF-A1D6-5157B8F0E4D7}"/>
                </a:ext>
              </a:extLst>
            </p:cNvPr>
            <p:cNvGrpSpPr/>
            <p:nvPr/>
          </p:nvGrpSpPr>
          <p:grpSpPr>
            <a:xfrm>
              <a:off x="673100" y="1224336"/>
              <a:ext cx="3290380" cy="4481116"/>
              <a:chOff x="673100" y="1224336"/>
              <a:chExt cx="3290380" cy="4481116"/>
            </a:xfrm>
          </p:grpSpPr>
          <p:sp>
            <p:nvSpPr>
              <p:cNvPr id="41" name="ïṧliḑé">
                <a:extLst>
                  <a:ext uri="{FF2B5EF4-FFF2-40B4-BE49-F238E27FC236}">
                    <a16:creationId xmlns:a16="http://schemas.microsoft.com/office/drawing/2014/main" id="{D85D278A-46C7-4389-A975-192573F36CEC}"/>
                  </a:ext>
                </a:extLst>
              </p:cNvPr>
              <p:cNvSpPr/>
              <p:nvPr/>
            </p:nvSpPr>
            <p:spPr>
              <a:xfrm>
                <a:off x="673100" y="1224336"/>
                <a:ext cx="3290380" cy="3144532"/>
              </a:xfrm>
              <a:prstGeom prst="roundRect">
                <a:avLst>
                  <a:gd name="adj" fmla="val 4777"/>
                </a:avLst>
              </a:prstGeom>
              <a:blipFill>
                <a:blip r:embed="rId6" cstate="screen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a:blipFill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  <a:headEnd/>
                    <a:tailEnd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/>
              </a:p>
            </p:txBody>
          </p:sp>
          <p:sp>
            <p:nvSpPr>
              <p:cNvPr id="42" name="î$ľíḋè">
                <a:extLst>
                  <a:ext uri="{FF2B5EF4-FFF2-40B4-BE49-F238E27FC236}">
                    <a16:creationId xmlns:a16="http://schemas.microsoft.com/office/drawing/2014/main" id="{940E465E-E11D-4FEF-867D-97A9F605D2E4}"/>
                  </a:ext>
                </a:extLst>
              </p:cNvPr>
              <p:cNvSpPr/>
              <p:nvPr/>
            </p:nvSpPr>
            <p:spPr>
              <a:xfrm>
                <a:off x="1415422" y="4130167"/>
                <a:ext cx="1805736" cy="477401"/>
              </a:xfrm>
              <a:prstGeom prst="roundRect">
                <a:avLst>
                  <a:gd name="adj" fmla="val 0"/>
                </a:avLst>
              </a:prstGeom>
              <a:solidFill>
                <a:schemeClr val="accent2"/>
              </a:solidFill>
              <a:ln w="28575">
                <a:solidFill>
                  <a:schemeClr val="bg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anchor="ctr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r>
                  <a:rPr lang="en-US" sz="1600">
                    <a:solidFill>
                      <a:schemeClr val="bg1"/>
                    </a:solidFill>
                  </a:rPr>
                  <a:t>…text</a:t>
                </a:r>
                <a:endParaRPr lang="en-US" sz="16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3" name="iṣ1íḓé">
                <a:extLst>
                  <a:ext uri="{FF2B5EF4-FFF2-40B4-BE49-F238E27FC236}">
                    <a16:creationId xmlns:a16="http://schemas.microsoft.com/office/drawing/2014/main" id="{8CC91AC9-0FDC-4F50-B066-F413DF9AB23C}"/>
                  </a:ext>
                </a:extLst>
              </p:cNvPr>
              <p:cNvSpPr txBox="1"/>
              <p:nvPr/>
            </p:nvSpPr>
            <p:spPr>
              <a:xfrm>
                <a:off x="1415422" y="4855355"/>
                <a:ext cx="1805736" cy="8500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91440" tIns="45720" rIns="91440" bIns="45720" anchor="t" anchorCtr="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>
                    <a:solidFill>
                      <a:schemeClr val="bg1"/>
                    </a:solidFill>
                  </a:rPr>
                  <a:t>Supporting </a:t>
                </a:r>
                <a:r>
                  <a:rPr lang="en-US" altLang="zh-CN" sz="1000" dirty="0">
                    <a:solidFill>
                      <a:schemeClr val="bg1"/>
                    </a:solidFill>
                  </a:rPr>
                  <a:t>text here.</a:t>
                </a:r>
              </a:p>
              <a:p>
                <a:pPr algn="ctr">
                  <a:lnSpc>
                    <a:spcPct val="150000"/>
                  </a:lnSpc>
                  <a:spcBef>
                    <a:spcPct val="0"/>
                  </a:spcBef>
                </a:pPr>
                <a:r>
                  <a:rPr lang="en-US" altLang="zh-CN" sz="1000" dirty="0">
                    <a:solidFill>
                      <a:schemeClr val="bg1"/>
                    </a:solidFill>
                  </a:rPr>
                  <a:t>……</a:t>
                </a:r>
              </a:p>
            </p:txBody>
          </p:sp>
        </p:grpSp>
        <p:sp>
          <p:nvSpPr>
            <p:cNvPr id="38" name="iṧļíḑê">
              <a:extLst>
                <a:ext uri="{FF2B5EF4-FFF2-40B4-BE49-F238E27FC236}">
                  <a16:creationId xmlns:a16="http://schemas.microsoft.com/office/drawing/2014/main" id="{0B642428-5CC6-4119-956B-BE93569D4238}"/>
                </a:ext>
              </a:extLst>
            </p:cNvPr>
            <p:cNvSpPr/>
            <p:nvPr/>
          </p:nvSpPr>
          <p:spPr bwMode="auto">
            <a:xfrm>
              <a:off x="5900926" y="5755224"/>
              <a:ext cx="390146" cy="384742"/>
            </a:xfrm>
            <a:custGeom>
              <a:avLst/>
              <a:gdLst>
                <a:gd name="connsiteX0" fmla="*/ 210237 w 587192"/>
                <a:gd name="connsiteY0" fmla="*/ 487697 h 579060"/>
                <a:gd name="connsiteX1" fmla="*/ 199202 w 587192"/>
                <a:gd name="connsiteY1" fmla="*/ 498628 h 579060"/>
                <a:gd name="connsiteX2" fmla="*/ 199202 w 587192"/>
                <a:gd name="connsiteY2" fmla="*/ 521647 h 579060"/>
                <a:gd name="connsiteX3" fmla="*/ 210237 w 587192"/>
                <a:gd name="connsiteY3" fmla="*/ 532667 h 579060"/>
                <a:gd name="connsiteX4" fmla="*/ 295575 w 587192"/>
                <a:gd name="connsiteY4" fmla="*/ 532667 h 579060"/>
                <a:gd name="connsiteX5" fmla="*/ 306521 w 587192"/>
                <a:gd name="connsiteY5" fmla="*/ 521647 h 579060"/>
                <a:gd name="connsiteX6" fmla="*/ 306521 w 587192"/>
                <a:gd name="connsiteY6" fmla="*/ 498628 h 579060"/>
                <a:gd name="connsiteX7" fmla="*/ 295575 w 587192"/>
                <a:gd name="connsiteY7" fmla="*/ 487697 h 579060"/>
                <a:gd name="connsiteX8" fmla="*/ 210237 w 587192"/>
                <a:gd name="connsiteY8" fmla="*/ 390112 h 579060"/>
                <a:gd name="connsiteX9" fmla="*/ 199202 w 587192"/>
                <a:gd name="connsiteY9" fmla="*/ 401133 h 579060"/>
                <a:gd name="connsiteX10" fmla="*/ 199202 w 587192"/>
                <a:gd name="connsiteY10" fmla="*/ 424062 h 579060"/>
                <a:gd name="connsiteX11" fmla="*/ 210237 w 587192"/>
                <a:gd name="connsiteY11" fmla="*/ 435083 h 579060"/>
                <a:gd name="connsiteX12" fmla="*/ 295575 w 587192"/>
                <a:gd name="connsiteY12" fmla="*/ 435083 h 579060"/>
                <a:gd name="connsiteX13" fmla="*/ 306521 w 587192"/>
                <a:gd name="connsiteY13" fmla="*/ 424062 h 579060"/>
                <a:gd name="connsiteX14" fmla="*/ 306521 w 587192"/>
                <a:gd name="connsiteY14" fmla="*/ 401133 h 579060"/>
                <a:gd name="connsiteX15" fmla="*/ 295575 w 587192"/>
                <a:gd name="connsiteY15" fmla="*/ 390112 h 579060"/>
                <a:gd name="connsiteX16" fmla="*/ 210237 w 587192"/>
                <a:gd name="connsiteY16" fmla="*/ 292527 h 579060"/>
                <a:gd name="connsiteX17" fmla="*/ 199202 w 587192"/>
                <a:gd name="connsiteY17" fmla="*/ 303459 h 579060"/>
                <a:gd name="connsiteX18" fmla="*/ 199202 w 587192"/>
                <a:gd name="connsiteY18" fmla="*/ 326478 h 579060"/>
                <a:gd name="connsiteX19" fmla="*/ 210237 w 587192"/>
                <a:gd name="connsiteY19" fmla="*/ 337498 h 579060"/>
                <a:gd name="connsiteX20" fmla="*/ 295575 w 587192"/>
                <a:gd name="connsiteY20" fmla="*/ 337498 h 579060"/>
                <a:gd name="connsiteX21" fmla="*/ 306521 w 587192"/>
                <a:gd name="connsiteY21" fmla="*/ 326478 h 579060"/>
                <a:gd name="connsiteX22" fmla="*/ 306521 w 587192"/>
                <a:gd name="connsiteY22" fmla="*/ 303459 h 579060"/>
                <a:gd name="connsiteX23" fmla="*/ 295575 w 587192"/>
                <a:gd name="connsiteY23" fmla="*/ 292527 h 579060"/>
                <a:gd name="connsiteX24" fmla="*/ 412250 w 587192"/>
                <a:gd name="connsiteY24" fmla="*/ 268713 h 579060"/>
                <a:gd name="connsiteX25" fmla="*/ 485772 w 587192"/>
                <a:gd name="connsiteY25" fmla="*/ 342022 h 579060"/>
                <a:gd name="connsiteX26" fmla="*/ 412250 w 587192"/>
                <a:gd name="connsiteY26" fmla="*/ 415419 h 579060"/>
                <a:gd name="connsiteX27" fmla="*/ 401658 w 587192"/>
                <a:gd name="connsiteY27" fmla="*/ 414353 h 579060"/>
                <a:gd name="connsiteX28" fmla="*/ 401658 w 587192"/>
                <a:gd name="connsiteY28" fmla="*/ 395692 h 579060"/>
                <a:gd name="connsiteX29" fmla="*/ 401658 w 587192"/>
                <a:gd name="connsiteY29" fmla="*/ 288440 h 579060"/>
                <a:gd name="connsiteX30" fmla="*/ 401658 w 587192"/>
                <a:gd name="connsiteY30" fmla="*/ 269691 h 579060"/>
                <a:gd name="connsiteX31" fmla="*/ 412250 w 587192"/>
                <a:gd name="connsiteY31" fmla="*/ 268713 h 579060"/>
                <a:gd name="connsiteX32" fmla="*/ 170993 w 587192"/>
                <a:gd name="connsiteY32" fmla="*/ 231737 h 579060"/>
                <a:gd name="connsiteX33" fmla="*/ 334819 w 587192"/>
                <a:gd name="connsiteY33" fmla="*/ 231737 h 579060"/>
                <a:gd name="connsiteX34" fmla="*/ 362494 w 587192"/>
                <a:gd name="connsiteY34" fmla="*/ 259377 h 579060"/>
                <a:gd name="connsiteX35" fmla="*/ 362494 w 587192"/>
                <a:gd name="connsiteY35" fmla="*/ 579060 h 579060"/>
                <a:gd name="connsiteX36" fmla="*/ 143318 w 587192"/>
                <a:gd name="connsiteY36" fmla="*/ 579060 h 579060"/>
                <a:gd name="connsiteX37" fmla="*/ 143318 w 587192"/>
                <a:gd name="connsiteY37" fmla="*/ 259377 h 579060"/>
                <a:gd name="connsiteX38" fmla="*/ 170993 w 587192"/>
                <a:gd name="connsiteY38" fmla="*/ 231737 h 579060"/>
                <a:gd name="connsiteX39" fmla="*/ 385391 w 587192"/>
                <a:gd name="connsiteY39" fmla="*/ 159196 h 579060"/>
                <a:gd name="connsiteX40" fmla="*/ 439244 w 587192"/>
                <a:gd name="connsiteY40" fmla="*/ 159196 h 579060"/>
                <a:gd name="connsiteX41" fmla="*/ 460518 w 587192"/>
                <a:gd name="connsiteY41" fmla="*/ 180435 h 579060"/>
                <a:gd name="connsiteX42" fmla="*/ 460518 w 587192"/>
                <a:gd name="connsiteY42" fmla="*/ 206918 h 579060"/>
                <a:gd name="connsiteX43" fmla="*/ 505469 w 587192"/>
                <a:gd name="connsiteY43" fmla="*/ 232778 h 579060"/>
                <a:gd name="connsiteX44" fmla="*/ 528345 w 587192"/>
                <a:gd name="connsiteY44" fmla="*/ 219626 h 579060"/>
                <a:gd name="connsiteX45" fmla="*/ 557363 w 587192"/>
                <a:gd name="connsiteY45" fmla="*/ 227357 h 579060"/>
                <a:gd name="connsiteX46" fmla="*/ 584334 w 587192"/>
                <a:gd name="connsiteY46" fmla="*/ 273924 h 579060"/>
                <a:gd name="connsiteX47" fmla="*/ 576590 w 587192"/>
                <a:gd name="connsiteY47" fmla="*/ 302894 h 579060"/>
                <a:gd name="connsiteX48" fmla="*/ 553625 w 587192"/>
                <a:gd name="connsiteY48" fmla="*/ 316136 h 579060"/>
                <a:gd name="connsiteX49" fmla="*/ 556028 w 587192"/>
                <a:gd name="connsiteY49" fmla="*/ 341996 h 579060"/>
                <a:gd name="connsiteX50" fmla="*/ 553625 w 587192"/>
                <a:gd name="connsiteY50" fmla="*/ 367945 h 579060"/>
                <a:gd name="connsiteX51" fmla="*/ 576590 w 587192"/>
                <a:gd name="connsiteY51" fmla="*/ 381187 h 579060"/>
                <a:gd name="connsiteX52" fmla="*/ 584334 w 587192"/>
                <a:gd name="connsiteY52" fmla="*/ 410157 h 579060"/>
                <a:gd name="connsiteX53" fmla="*/ 557363 w 587192"/>
                <a:gd name="connsiteY53" fmla="*/ 456724 h 579060"/>
                <a:gd name="connsiteX54" fmla="*/ 544546 w 587192"/>
                <a:gd name="connsiteY54" fmla="*/ 466588 h 579060"/>
                <a:gd name="connsiteX55" fmla="*/ 528345 w 587192"/>
                <a:gd name="connsiteY55" fmla="*/ 464455 h 579060"/>
                <a:gd name="connsiteX56" fmla="*/ 505469 w 587192"/>
                <a:gd name="connsiteY56" fmla="*/ 451214 h 579060"/>
                <a:gd name="connsiteX57" fmla="*/ 460518 w 587192"/>
                <a:gd name="connsiteY57" fmla="*/ 477074 h 579060"/>
                <a:gd name="connsiteX58" fmla="*/ 460518 w 587192"/>
                <a:gd name="connsiteY58" fmla="*/ 503557 h 579060"/>
                <a:gd name="connsiteX59" fmla="*/ 439244 w 587192"/>
                <a:gd name="connsiteY59" fmla="*/ 524796 h 579060"/>
                <a:gd name="connsiteX60" fmla="*/ 401680 w 587192"/>
                <a:gd name="connsiteY60" fmla="*/ 524796 h 579060"/>
                <a:gd name="connsiteX61" fmla="*/ 401680 w 587192"/>
                <a:gd name="connsiteY61" fmla="*/ 476363 h 579060"/>
                <a:gd name="connsiteX62" fmla="*/ 401680 w 587192"/>
                <a:gd name="connsiteY62" fmla="*/ 434151 h 579060"/>
                <a:gd name="connsiteX63" fmla="*/ 412273 w 587192"/>
                <a:gd name="connsiteY63" fmla="*/ 434951 h 579060"/>
                <a:gd name="connsiteX64" fmla="*/ 505380 w 587192"/>
                <a:gd name="connsiteY64" fmla="*/ 341996 h 579060"/>
                <a:gd name="connsiteX65" fmla="*/ 412273 w 587192"/>
                <a:gd name="connsiteY65" fmla="*/ 249130 h 579060"/>
                <a:gd name="connsiteX66" fmla="*/ 400701 w 587192"/>
                <a:gd name="connsiteY66" fmla="*/ 249930 h 579060"/>
                <a:gd name="connsiteX67" fmla="*/ 364117 w 587192"/>
                <a:gd name="connsiteY67" fmla="*/ 199719 h 579060"/>
                <a:gd name="connsiteX68" fmla="*/ 364117 w 587192"/>
                <a:gd name="connsiteY68" fmla="*/ 180435 h 579060"/>
                <a:gd name="connsiteX69" fmla="*/ 385391 w 587192"/>
                <a:gd name="connsiteY69" fmla="*/ 159196 h 579060"/>
                <a:gd name="connsiteX70" fmla="*/ 189325 w 587192"/>
                <a:gd name="connsiteY70" fmla="*/ 75016 h 579060"/>
                <a:gd name="connsiteX71" fmla="*/ 178288 w 587192"/>
                <a:gd name="connsiteY71" fmla="*/ 86037 h 579060"/>
                <a:gd name="connsiteX72" fmla="*/ 178288 w 587192"/>
                <a:gd name="connsiteY72" fmla="*/ 129677 h 579060"/>
                <a:gd name="connsiteX73" fmla="*/ 189325 w 587192"/>
                <a:gd name="connsiteY73" fmla="*/ 140699 h 579060"/>
                <a:gd name="connsiteX74" fmla="*/ 233029 w 587192"/>
                <a:gd name="connsiteY74" fmla="*/ 140699 h 579060"/>
                <a:gd name="connsiteX75" fmla="*/ 244067 w 587192"/>
                <a:gd name="connsiteY75" fmla="*/ 129677 h 579060"/>
                <a:gd name="connsiteX76" fmla="*/ 244067 w 587192"/>
                <a:gd name="connsiteY76" fmla="*/ 86037 h 579060"/>
                <a:gd name="connsiteX77" fmla="*/ 233029 w 587192"/>
                <a:gd name="connsiteY77" fmla="*/ 75016 h 579060"/>
                <a:gd name="connsiteX78" fmla="*/ 55988 w 587192"/>
                <a:gd name="connsiteY78" fmla="*/ 75016 h 579060"/>
                <a:gd name="connsiteX79" fmla="*/ 44950 w 587192"/>
                <a:gd name="connsiteY79" fmla="*/ 86037 h 579060"/>
                <a:gd name="connsiteX80" fmla="*/ 44950 w 587192"/>
                <a:gd name="connsiteY80" fmla="*/ 129677 h 579060"/>
                <a:gd name="connsiteX81" fmla="*/ 55988 w 587192"/>
                <a:gd name="connsiteY81" fmla="*/ 140699 h 579060"/>
                <a:gd name="connsiteX82" fmla="*/ 99692 w 587192"/>
                <a:gd name="connsiteY82" fmla="*/ 140699 h 579060"/>
                <a:gd name="connsiteX83" fmla="*/ 110729 w 587192"/>
                <a:gd name="connsiteY83" fmla="*/ 129677 h 579060"/>
                <a:gd name="connsiteX84" fmla="*/ 110729 w 587192"/>
                <a:gd name="connsiteY84" fmla="*/ 86037 h 579060"/>
                <a:gd name="connsiteX85" fmla="*/ 99692 w 587192"/>
                <a:gd name="connsiteY85" fmla="*/ 75016 h 579060"/>
                <a:gd name="connsiteX86" fmla="*/ 27682 w 587192"/>
                <a:gd name="connsiteY86" fmla="*/ 0 h 579060"/>
                <a:gd name="connsiteX87" fmla="*/ 261424 w 587192"/>
                <a:gd name="connsiteY87" fmla="*/ 0 h 579060"/>
                <a:gd name="connsiteX88" fmla="*/ 289106 w 587192"/>
                <a:gd name="connsiteY88" fmla="*/ 27642 h 579060"/>
                <a:gd name="connsiteX89" fmla="*/ 289106 w 587192"/>
                <a:gd name="connsiteY89" fmla="*/ 192605 h 579060"/>
                <a:gd name="connsiteX90" fmla="*/ 170989 w 587192"/>
                <a:gd name="connsiteY90" fmla="*/ 192605 h 579060"/>
                <a:gd name="connsiteX91" fmla="*/ 110729 w 587192"/>
                <a:gd name="connsiteY91" fmla="*/ 230913 h 579060"/>
                <a:gd name="connsiteX92" fmla="*/ 110729 w 587192"/>
                <a:gd name="connsiteY92" fmla="*/ 222825 h 579060"/>
                <a:gd name="connsiteX93" fmla="*/ 99692 w 587192"/>
                <a:gd name="connsiteY93" fmla="*/ 211803 h 579060"/>
                <a:gd name="connsiteX94" fmla="*/ 55988 w 587192"/>
                <a:gd name="connsiteY94" fmla="*/ 211803 h 579060"/>
                <a:gd name="connsiteX95" fmla="*/ 44950 w 587192"/>
                <a:gd name="connsiteY95" fmla="*/ 222825 h 579060"/>
                <a:gd name="connsiteX96" fmla="*/ 44950 w 587192"/>
                <a:gd name="connsiteY96" fmla="*/ 266554 h 579060"/>
                <a:gd name="connsiteX97" fmla="*/ 55988 w 587192"/>
                <a:gd name="connsiteY97" fmla="*/ 277487 h 579060"/>
                <a:gd name="connsiteX98" fmla="*/ 99692 w 587192"/>
                <a:gd name="connsiteY98" fmla="*/ 277487 h 579060"/>
                <a:gd name="connsiteX99" fmla="*/ 104142 w 587192"/>
                <a:gd name="connsiteY99" fmla="*/ 276598 h 579060"/>
                <a:gd name="connsiteX100" fmla="*/ 104142 w 587192"/>
                <a:gd name="connsiteY100" fmla="*/ 349569 h 579060"/>
                <a:gd name="connsiteX101" fmla="*/ 99692 w 587192"/>
                <a:gd name="connsiteY101" fmla="*/ 348680 h 579060"/>
                <a:gd name="connsiteX102" fmla="*/ 55988 w 587192"/>
                <a:gd name="connsiteY102" fmla="*/ 348680 h 579060"/>
                <a:gd name="connsiteX103" fmla="*/ 44950 w 587192"/>
                <a:gd name="connsiteY103" fmla="*/ 359613 h 579060"/>
                <a:gd name="connsiteX104" fmla="*/ 44950 w 587192"/>
                <a:gd name="connsiteY104" fmla="*/ 403342 h 579060"/>
                <a:gd name="connsiteX105" fmla="*/ 55988 w 587192"/>
                <a:gd name="connsiteY105" fmla="*/ 414364 h 579060"/>
                <a:gd name="connsiteX106" fmla="*/ 99692 w 587192"/>
                <a:gd name="connsiteY106" fmla="*/ 414364 h 579060"/>
                <a:gd name="connsiteX107" fmla="*/ 104142 w 587192"/>
                <a:gd name="connsiteY107" fmla="*/ 413386 h 579060"/>
                <a:gd name="connsiteX108" fmla="*/ 104142 w 587192"/>
                <a:gd name="connsiteY108" fmla="*/ 579060 h 579060"/>
                <a:gd name="connsiteX109" fmla="*/ 27682 w 587192"/>
                <a:gd name="connsiteY109" fmla="*/ 579060 h 579060"/>
                <a:gd name="connsiteX110" fmla="*/ 0 w 587192"/>
                <a:gd name="connsiteY110" fmla="*/ 551329 h 579060"/>
                <a:gd name="connsiteX111" fmla="*/ 0 w 587192"/>
                <a:gd name="connsiteY111" fmla="*/ 27642 h 579060"/>
                <a:gd name="connsiteX112" fmla="*/ 27682 w 587192"/>
                <a:gd name="connsiteY112" fmla="*/ 0 h 579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</a:cxnLst>
              <a:rect l="l" t="t" r="r" b="b"/>
              <a:pathLst>
                <a:path w="587192" h="579060">
                  <a:moveTo>
                    <a:pt x="210237" y="487697"/>
                  </a:moveTo>
                  <a:cubicBezTo>
                    <a:pt x="204096" y="487697"/>
                    <a:pt x="199202" y="492585"/>
                    <a:pt x="199202" y="498628"/>
                  </a:cubicBezTo>
                  <a:lnTo>
                    <a:pt x="199202" y="521647"/>
                  </a:lnTo>
                  <a:cubicBezTo>
                    <a:pt x="199202" y="527690"/>
                    <a:pt x="204096" y="532667"/>
                    <a:pt x="210237" y="532667"/>
                  </a:cubicBezTo>
                  <a:lnTo>
                    <a:pt x="295575" y="532667"/>
                  </a:lnTo>
                  <a:cubicBezTo>
                    <a:pt x="301627" y="532667"/>
                    <a:pt x="306521" y="527690"/>
                    <a:pt x="306521" y="521647"/>
                  </a:cubicBezTo>
                  <a:lnTo>
                    <a:pt x="306521" y="498628"/>
                  </a:lnTo>
                  <a:cubicBezTo>
                    <a:pt x="306521" y="492585"/>
                    <a:pt x="301627" y="487697"/>
                    <a:pt x="295575" y="487697"/>
                  </a:cubicBezTo>
                  <a:close/>
                  <a:moveTo>
                    <a:pt x="210237" y="390112"/>
                  </a:moveTo>
                  <a:cubicBezTo>
                    <a:pt x="204096" y="390112"/>
                    <a:pt x="199202" y="395000"/>
                    <a:pt x="199202" y="401133"/>
                  </a:cubicBezTo>
                  <a:lnTo>
                    <a:pt x="199202" y="424062"/>
                  </a:lnTo>
                  <a:cubicBezTo>
                    <a:pt x="199202" y="430106"/>
                    <a:pt x="204096" y="435083"/>
                    <a:pt x="210237" y="435083"/>
                  </a:cubicBezTo>
                  <a:lnTo>
                    <a:pt x="295575" y="435083"/>
                  </a:lnTo>
                  <a:cubicBezTo>
                    <a:pt x="301627" y="435083"/>
                    <a:pt x="306521" y="430106"/>
                    <a:pt x="306521" y="424062"/>
                  </a:cubicBezTo>
                  <a:lnTo>
                    <a:pt x="306521" y="401133"/>
                  </a:lnTo>
                  <a:cubicBezTo>
                    <a:pt x="306521" y="395000"/>
                    <a:pt x="301627" y="390112"/>
                    <a:pt x="295575" y="390112"/>
                  </a:cubicBezTo>
                  <a:close/>
                  <a:moveTo>
                    <a:pt x="210237" y="292527"/>
                  </a:moveTo>
                  <a:cubicBezTo>
                    <a:pt x="204096" y="292527"/>
                    <a:pt x="199202" y="297416"/>
                    <a:pt x="199202" y="303459"/>
                  </a:cubicBezTo>
                  <a:lnTo>
                    <a:pt x="199202" y="326478"/>
                  </a:lnTo>
                  <a:cubicBezTo>
                    <a:pt x="199202" y="332521"/>
                    <a:pt x="204096" y="337498"/>
                    <a:pt x="210237" y="337498"/>
                  </a:cubicBezTo>
                  <a:lnTo>
                    <a:pt x="295575" y="337498"/>
                  </a:lnTo>
                  <a:cubicBezTo>
                    <a:pt x="301627" y="337498"/>
                    <a:pt x="306521" y="332521"/>
                    <a:pt x="306521" y="326478"/>
                  </a:cubicBezTo>
                  <a:lnTo>
                    <a:pt x="306521" y="303459"/>
                  </a:lnTo>
                  <a:cubicBezTo>
                    <a:pt x="306521" y="297416"/>
                    <a:pt x="301627" y="292527"/>
                    <a:pt x="295575" y="292527"/>
                  </a:cubicBezTo>
                  <a:close/>
                  <a:moveTo>
                    <a:pt x="412250" y="268713"/>
                  </a:moveTo>
                  <a:cubicBezTo>
                    <a:pt x="452838" y="268713"/>
                    <a:pt x="485772" y="301591"/>
                    <a:pt x="485772" y="342022"/>
                  </a:cubicBezTo>
                  <a:cubicBezTo>
                    <a:pt x="485772" y="382541"/>
                    <a:pt x="452838" y="415419"/>
                    <a:pt x="412250" y="415419"/>
                  </a:cubicBezTo>
                  <a:cubicBezTo>
                    <a:pt x="408690" y="415419"/>
                    <a:pt x="405129" y="414886"/>
                    <a:pt x="401658" y="414353"/>
                  </a:cubicBezTo>
                  <a:lnTo>
                    <a:pt x="401658" y="395692"/>
                  </a:lnTo>
                  <a:lnTo>
                    <a:pt x="401658" y="288440"/>
                  </a:lnTo>
                  <a:lnTo>
                    <a:pt x="401658" y="269691"/>
                  </a:lnTo>
                  <a:cubicBezTo>
                    <a:pt x="405129" y="269157"/>
                    <a:pt x="408690" y="268713"/>
                    <a:pt x="412250" y="268713"/>
                  </a:cubicBezTo>
                  <a:close/>
                  <a:moveTo>
                    <a:pt x="170993" y="231737"/>
                  </a:moveTo>
                  <a:lnTo>
                    <a:pt x="334819" y="231737"/>
                  </a:lnTo>
                  <a:cubicBezTo>
                    <a:pt x="350125" y="231737"/>
                    <a:pt x="362494" y="244091"/>
                    <a:pt x="362494" y="259377"/>
                  </a:cubicBezTo>
                  <a:lnTo>
                    <a:pt x="362494" y="579060"/>
                  </a:lnTo>
                  <a:lnTo>
                    <a:pt x="143318" y="579060"/>
                  </a:lnTo>
                  <a:lnTo>
                    <a:pt x="143318" y="259377"/>
                  </a:lnTo>
                  <a:cubicBezTo>
                    <a:pt x="143318" y="244091"/>
                    <a:pt x="155687" y="231737"/>
                    <a:pt x="170993" y="231737"/>
                  </a:cubicBezTo>
                  <a:close/>
                  <a:moveTo>
                    <a:pt x="385391" y="159196"/>
                  </a:moveTo>
                  <a:lnTo>
                    <a:pt x="439244" y="159196"/>
                  </a:lnTo>
                  <a:cubicBezTo>
                    <a:pt x="450993" y="159196"/>
                    <a:pt x="460518" y="168705"/>
                    <a:pt x="460518" y="180435"/>
                  </a:cubicBezTo>
                  <a:lnTo>
                    <a:pt x="460518" y="206918"/>
                  </a:lnTo>
                  <a:cubicBezTo>
                    <a:pt x="477074" y="212872"/>
                    <a:pt x="492295" y="221581"/>
                    <a:pt x="505469" y="232778"/>
                  </a:cubicBezTo>
                  <a:lnTo>
                    <a:pt x="528345" y="219626"/>
                  </a:lnTo>
                  <a:cubicBezTo>
                    <a:pt x="538582" y="213760"/>
                    <a:pt x="551578" y="217226"/>
                    <a:pt x="557363" y="227357"/>
                  </a:cubicBezTo>
                  <a:lnTo>
                    <a:pt x="584334" y="273924"/>
                  </a:lnTo>
                  <a:cubicBezTo>
                    <a:pt x="590209" y="284055"/>
                    <a:pt x="586738" y="297029"/>
                    <a:pt x="576590" y="302894"/>
                  </a:cubicBezTo>
                  <a:lnTo>
                    <a:pt x="553625" y="316136"/>
                  </a:lnTo>
                  <a:cubicBezTo>
                    <a:pt x="555138" y="324578"/>
                    <a:pt x="556028" y="333198"/>
                    <a:pt x="556028" y="341996"/>
                  </a:cubicBezTo>
                  <a:cubicBezTo>
                    <a:pt x="556028" y="350883"/>
                    <a:pt x="555138" y="359503"/>
                    <a:pt x="553625" y="367945"/>
                  </a:cubicBezTo>
                  <a:lnTo>
                    <a:pt x="576590" y="381187"/>
                  </a:lnTo>
                  <a:cubicBezTo>
                    <a:pt x="586738" y="387052"/>
                    <a:pt x="590209" y="400026"/>
                    <a:pt x="584334" y="410157"/>
                  </a:cubicBezTo>
                  <a:lnTo>
                    <a:pt x="557363" y="456724"/>
                  </a:lnTo>
                  <a:cubicBezTo>
                    <a:pt x="554604" y="461611"/>
                    <a:pt x="549975" y="465166"/>
                    <a:pt x="544546" y="466588"/>
                  </a:cubicBezTo>
                  <a:cubicBezTo>
                    <a:pt x="539027" y="468010"/>
                    <a:pt x="533241" y="467299"/>
                    <a:pt x="528345" y="464455"/>
                  </a:cubicBezTo>
                  <a:lnTo>
                    <a:pt x="505469" y="451214"/>
                  </a:lnTo>
                  <a:cubicBezTo>
                    <a:pt x="492295" y="462411"/>
                    <a:pt x="477074" y="471209"/>
                    <a:pt x="460518" y="477074"/>
                  </a:cubicBezTo>
                  <a:lnTo>
                    <a:pt x="460518" y="503557"/>
                  </a:lnTo>
                  <a:cubicBezTo>
                    <a:pt x="460518" y="515287"/>
                    <a:pt x="450993" y="524796"/>
                    <a:pt x="439244" y="524796"/>
                  </a:cubicBezTo>
                  <a:lnTo>
                    <a:pt x="401680" y="524796"/>
                  </a:lnTo>
                  <a:lnTo>
                    <a:pt x="401680" y="476363"/>
                  </a:lnTo>
                  <a:lnTo>
                    <a:pt x="401680" y="434151"/>
                  </a:lnTo>
                  <a:cubicBezTo>
                    <a:pt x="405152" y="434596"/>
                    <a:pt x="408712" y="434951"/>
                    <a:pt x="412273" y="434951"/>
                  </a:cubicBezTo>
                  <a:cubicBezTo>
                    <a:pt x="463633" y="434951"/>
                    <a:pt x="505380" y="393272"/>
                    <a:pt x="505380" y="341996"/>
                  </a:cubicBezTo>
                  <a:cubicBezTo>
                    <a:pt x="505380" y="290809"/>
                    <a:pt x="463633" y="249130"/>
                    <a:pt x="412273" y="249130"/>
                  </a:cubicBezTo>
                  <a:cubicBezTo>
                    <a:pt x="408356" y="249130"/>
                    <a:pt x="404529" y="249485"/>
                    <a:pt x="400701" y="249930"/>
                  </a:cubicBezTo>
                  <a:cubicBezTo>
                    <a:pt x="397497" y="227801"/>
                    <a:pt x="383522" y="209228"/>
                    <a:pt x="364117" y="199719"/>
                  </a:cubicBezTo>
                  <a:lnTo>
                    <a:pt x="364117" y="180435"/>
                  </a:lnTo>
                  <a:cubicBezTo>
                    <a:pt x="364117" y="168705"/>
                    <a:pt x="373641" y="159196"/>
                    <a:pt x="385391" y="159196"/>
                  </a:cubicBezTo>
                  <a:close/>
                  <a:moveTo>
                    <a:pt x="189325" y="75016"/>
                  </a:moveTo>
                  <a:cubicBezTo>
                    <a:pt x="183273" y="75016"/>
                    <a:pt x="178288" y="79904"/>
                    <a:pt x="178288" y="86037"/>
                  </a:cubicBezTo>
                  <a:lnTo>
                    <a:pt x="178288" y="129677"/>
                  </a:lnTo>
                  <a:cubicBezTo>
                    <a:pt x="178288" y="135810"/>
                    <a:pt x="183273" y="140699"/>
                    <a:pt x="189325" y="140699"/>
                  </a:cubicBezTo>
                  <a:lnTo>
                    <a:pt x="233029" y="140699"/>
                  </a:lnTo>
                  <a:cubicBezTo>
                    <a:pt x="239171" y="140699"/>
                    <a:pt x="244067" y="135810"/>
                    <a:pt x="244067" y="129677"/>
                  </a:cubicBezTo>
                  <a:lnTo>
                    <a:pt x="244067" y="86037"/>
                  </a:lnTo>
                  <a:cubicBezTo>
                    <a:pt x="244067" y="79904"/>
                    <a:pt x="239171" y="75016"/>
                    <a:pt x="233029" y="75016"/>
                  </a:cubicBezTo>
                  <a:close/>
                  <a:moveTo>
                    <a:pt x="55988" y="75016"/>
                  </a:moveTo>
                  <a:cubicBezTo>
                    <a:pt x="49846" y="75016"/>
                    <a:pt x="44950" y="79904"/>
                    <a:pt x="44950" y="86037"/>
                  </a:cubicBezTo>
                  <a:lnTo>
                    <a:pt x="44950" y="129677"/>
                  </a:lnTo>
                  <a:cubicBezTo>
                    <a:pt x="44950" y="135810"/>
                    <a:pt x="49846" y="140699"/>
                    <a:pt x="55988" y="140699"/>
                  </a:cubicBezTo>
                  <a:lnTo>
                    <a:pt x="99692" y="140699"/>
                  </a:lnTo>
                  <a:cubicBezTo>
                    <a:pt x="105833" y="140699"/>
                    <a:pt x="110729" y="135810"/>
                    <a:pt x="110729" y="129677"/>
                  </a:cubicBezTo>
                  <a:lnTo>
                    <a:pt x="110729" y="86037"/>
                  </a:lnTo>
                  <a:cubicBezTo>
                    <a:pt x="110729" y="79904"/>
                    <a:pt x="105833" y="75016"/>
                    <a:pt x="99692" y="75016"/>
                  </a:cubicBezTo>
                  <a:close/>
                  <a:moveTo>
                    <a:pt x="27682" y="0"/>
                  </a:moveTo>
                  <a:lnTo>
                    <a:pt x="261424" y="0"/>
                  </a:lnTo>
                  <a:cubicBezTo>
                    <a:pt x="276645" y="0"/>
                    <a:pt x="289106" y="12354"/>
                    <a:pt x="289106" y="27642"/>
                  </a:cubicBezTo>
                  <a:lnTo>
                    <a:pt x="289106" y="192605"/>
                  </a:lnTo>
                  <a:lnTo>
                    <a:pt x="170989" y="192605"/>
                  </a:lnTo>
                  <a:cubicBezTo>
                    <a:pt x="144375" y="192605"/>
                    <a:pt x="121499" y="208337"/>
                    <a:pt x="110729" y="230913"/>
                  </a:cubicBezTo>
                  <a:lnTo>
                    <a:pt x="110729" y="222825"/>
                  </a:lnTo>
                  <a:cubicBezTo>
                    <a:pt x="110729" y="216781"/>
                    <a:pt x="105833" y="211803"/>
                    <a:pt x="99692" y="211803"/>
                  </a:cubicBezTo>
                  <a:lnTo>
                    <a:pt x="55988" y="211803"/>
                  </a:lnTo>
                  <a:cubicBezTo>
                    <a:pt x="49846" y="211803"/>
                    <a:pt x="44950" y="216781"/>
                    <a:pt x="44950" y="222825"/>
                  </a:cubicBezTo>
                  <a:lnTo>
                    <a:pt x="44950" y="266554"/>
                  </a:lnTo>
                  <a:cubicBezTo>
                    <a:pt x="44950" y="272598"/>
                    <a:pt x="49846" y="277487"/>
                    <a:pt x="55988" y="277487"/>
                  </a:cubicBezTo>
                  <a:lnTo>
                    <a:pt x="99692" y="277487"/>
                  </a:lnTo>
                  <a:cubicBezTo>
                    <a:pt x="101294" y="277487"/>
                    <a:pt x="102807" y="277131"/>
                    <a:pt x="104142" y="276598"/>
                  </a:cubicBezTo>
                  <a:lnTo>
                    <a:pt x="104142" y="349569"/>
                  </a:lnTo>
                  <a:cubicBezTo>
                    <a:pt x="102807" y="349036"/>
                    <a:pt x="101294" y="348680"/>
                    <a:pt x="99692" y="348680"/>
                  </a:cubicBezTo>
                  <a:lnTo>
                    <a:pt x="55988" y="348680"/>
                  </a:lnTo>
                  <a:cubicBezTo>
                    <a:pt x="49846" y="348680"/>
                    <a:pt x="44950" y="353569"/>
                    <a:pt x="44950" y="359613"/>
                  </a:cubicBezTo>
                  <a:lnTo>
                    <a:pt x="44950" y="403342"/>
                  </a:lnTo>
                  <a:cubicBezTo>
                    <a:pt x="44950" y="409475"/>
                    <a:pt x="49846" y="414364"/>
                    <a:pt x="55988" y="414364"/>
                  </a:cubicBezTo>
                  <a:lnTo>
                    <a:pt x="99692" y="414364"/>
                  </a:lnTo>
                  <a:cubicBezTo>
                    <a:pt x="101294" y="414364"/>
                    <a:pt x="102807" y="414008"/>
                    <a:pt x="104142" y="413386"/>
                  </a:cubicBezTo>
                  <a:lnTo>
                    <a:pt x="104142" y="579060"/>
                  </a:lnTo>
                  <a:lnTo>
                    <a:pt x="27682" y="579060"/>
                  </a:lnTo>
                  <a:cubicBezTo>
                    <a:pt x="12372" y="579060"/>
                    <a:pt x="0" y="566617"/>
                    <a:pt x="0" y="551329"/>
                  </a:cubicBezTo>
                  <a:lnTo>
                    <a:pt x="0" y="27642"/>
                  </a:lnTo>
                  <a:cubicBezTo>
                    <a:pt x="0" y="12354"/>
                    <a:pt x="12372" y="0"/>
                    <a:pt x="2768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/>
            </a:p>
          </p:txBody>
        </p:sp>
      </p:grpSp>
      <p:sp>
        <p:nvSpPr>
          <p:cNvPr id="2" name="ïşḷîḓé">
            <a:extLst>
              <a:ext uri="{FF2B5EF4-FFF2-40B4-BE49-F238E27FC236}">
                <a16:creationId xmlns:a16="http://schemas.microsoft.com/office/drawing/2014/main" id="{CCD375FC-C844-4584-91E2-33525C0EC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 /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27948830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ŝľí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í$1íḋé">
            <a:extLst>
              <a:ext uri="{FF2B5EF4-FFF2-40B4-BE49-F238E27FC236}">
                <a16:creationId xmlns:a16="http://schemas.microsoft.com/office/drawing/2014/main" id="{784AE596-703E-47CF-9AEE-02709BF89EBA}"/>
              </a:ext>
            </a:extLst>
          </p:cNvPr>
          <p:cNvSpPr/>
          <p:nvPr/>
        </p:nvSpPr>
        <p:spPr>
          <a:xfrm>
            <a:off x="2379643" y="4118987"/>
            <a:ext cx="9140845" cy="149840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8" name="îŝḷîďê">
            <a:extLst>
              <a:ext uri="{FF2B5EF4-FFF2-40B4-BE49-F238E27FC236}">
                <a16:creationId xmlns:a16="http://schemas.microsoft.com/office/drawing/2014/main" id="{35F943E4-D831-44CB-BE44-24CA3597A78D}"/>
              </a:ext>
            </a:extLst>
          </p:cNvPr>
          <p:cNvSpPr/>
          <p:nvPr/>
        </p:nvSpPr>
        <p:spPr>
          <a:xfrm>
            <a:off x="0" y="2761174"/>
            <a:ext cx="1831696" cy="2868249"/>
          </a:xfrm>
          <a:custGeom>
            <a:avLst/>
            <a:gdLst>
              <a:gd name="connsiteX0" fmla="*/ 702130 w 3234873"/>
              <a:gd name="connsiteY0" fmla="*/ 0 h 5065486"/>
              <a:gd name="connsiteX1" fmla="*/ 3234873 w 3234873"/>
              <a:gd name="connsiteY1" fmla="*/ 2532743 h 5065486"/>
              <a:gd name="connsiteX2" fmla="*/ 702130 w 3234873"/>
              <a:gd name="connsiteY2" fmla="*/ 5065486 h 5065486"/>
              <a:gd name="connsiteX3" fmla="*/ 191694 w 3234873"/>
              <a:gd name="connsiteY3" fmla="*/ 5014030 h 5065486"/>
              <a:gd name="connsiteX4" fmla="*/ 0 w 3234873"/>
              <a:gd name="connsiteY4" fmla="*/ 4964740 h 5065486"/>
              <a:gd name="connsiteX5" fmla="*/ 0 w 3234873"/>
              <a:gd name="connsiteY5" fmla="*/ 100746 h 5065486"/>
              <a:gd name="connsiteX6" fmla="*/ 191694 w 3234873"/>
              <a:gd name="connsiteY6" fmla="*/ 51456 h 5065486"/>
              <a:gd name="connsiteX7" fmla="*/ 702130 w 3234873"/>
              <a:gd name="connsiteY7" fmla="*/ 0 h 5065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34873" h="5065486">
                <a:moveTo>
                  <a:pt x="702130" y="0"/>
                </a:moveTo>
                <a:cubicBezTo>
                  <a:pt x="2100925" y="0"/>
                  <a:pt x="3234873" y="1133948"/>
                  <a:pt x="3234873" y="2532743"/>
                </a:cubicBezTo>
                <a:cubicBezTo>
                  <a:pt x="3234873" y="3931538"/>
                  <a:pt x="2100925" y="5065486"/>
                  <a:pt x="702130" y="5065486"/>
                </a:cubicBezTo>
                <a:cubicBezTo>
                  <a:pt x="527281" y="5065486"/>
                  <a:pt x="356570" y="5047768"/>
                  <a:pt x="191694" y="5014030"/>
                </a:cubicBezTo>
                <a:lnTo>
                  <a:pt x="0" y="4964740"/>
                </a:lnTo>
                <a:lnTo>
                  <a:pt x="0" y="100746"/>
                </a:lnTo>
                <a:lnTo>
                  <a:pt x="191694" y="51456"/>
                </a:lnTo>
                <a:cubicBezTo>
                  <a:pt x="356570" y="17718"/>
                  <a:pt x="527281" y="0"/>
                  <a:pt x="70213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9" name="ïSlídé">
            <a:extLst>
              <a:ext uri="{FF2B5EF4-FFF2-40B4-BE49-F238E27FC236}">
                <a16:creationId xmlns:a16="http://schemas.microsoft.com/office/drawing/2014/main" id="{F3404E7D-8D55-4AE6-B8FA-C2B485EBEDB7}"/>
              </a:ext>
            </a:extLst>
          </p:cNvPr>
          <p:cNvSpPr/>
          <p:nvPr/>
        </p:nvSpPr>
        <p:spPr>
          <a:xfrm>
            <a:off x="1099459" y="1380675"/>
            <a:ext cx="4343398" cy="4343398"/>
          </a:xfrm>
          <a:prstGeom prst="ellipse">
            <a:avLst/>
          </a:prstGeom>
          <a:blipFill>
            <a:blip r:embed="rId4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0" cap="flat" cmpd="sng" algn="ctr">
            <a:solidFill>
              <a:schemeClr val="accent3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22" name="íṩ1íḋé">
            <a:extLst>
              <a:ext uri="{FF2B5EF4-FFF2-40B4-BE49-F238E27FC236}">
                <a16:creationId xmlns:a16="http://schemas.microsoft.com/office/drawing/2014/main" id="{68702941-FC23-4A1B-AEC2-4069D8336051}"/>
              </a:ext>
            </a:extLst>
          </p:cNvPr>
          <p:cNvSpPr txBox="1"/>
          <p:nvPr/>
        </p:nvSpPr>
        <p:spPr>
          <a:xfrm>
            <a:off x="5823987" y="1380675"/>
            <a:ext cx="5401847" cy="8521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sz="2000" b="1" dirty="0">
                <a:solidFill>
                  <a:schemeClr val="accent3"/>
                </a:solidFill>
              </a:rPr>
              <a:t>Unified fonts make</a:t>
            </a:r>
          </a:p>
          <a:p>
            <a:pPr>
              <a:buSzPct val="25000"/>
            </a:pPr>
            <a:r>
              <a:rPr lang="en-US" sz="2000" b="1" dirty="0">
                <a:solidFill>
                  <a:schemeClr val="accent3"/>
                </a:solidFill>
              </a:rPr>
              <a:t>reading more fluent.</a:t>
            </a:r>
          </a:p>
        </p:txBody>
      </p:sp>
      <p:sp>
        <p:nvSpPr>
          <p:cNvPr id="23" name="ïsľïḓé">
            <a:extLst>
              <a:ext uri="{FF2B5EF4-FFF2-40B4-BE49-F238E27FC236}">
                <a16:creationId xmlns:a16="http://schemas.microsoft.com/office/drawing/2014/main" id="{CF64C436-FAB7-4D08-924A-C0026E6461F0}"/>
              </a:ext>
            </a:extLst>
          </p:cNvPr>
          <p:cNvSpPr txBox="1"/>
          <p:nvPr/>
        </p:nvSpPr>
        <p:spPr>
          <a:xfrm>
            <a:off x="5823987" y="2232837"/>
            <a:ext cx="5401848" cy="10421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en-US" sz="1200" dirty="0">
                <a:solidFill>
                  <a:schemeClr val="bg2"/>
                </a:solidFill>
              </a:rPr>
              <a:t>Theme color makes PPT more convenient to change.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1200" dirty="0">
                <a:solidFill>
                  <a:schemeClr val="bg2"/>
                </a:solidFill>
              </a:rPr>
              <a:t>Adjust the spacing to adapt to Chinese typesetting, use the reference line in PPT.</a:t>
            </a:r>
          </a:p>
        </p:txBody>
      </p:sp>
      <p:grpSp>
        <p:nvGrpSpPr>
          <p:cNvPr id="24" name="iṣľídè">
            <a:extLst>
              <a:ext uri="{FF2B5EF4-FFF2-40B4-BE49-F238E27FC236}">
                <a16:creationId xmlns:a16="http://schemas.microsoft.com/office/drawing/2014/main" id="{436F83A7-F4FC-4E24-A4FD-8A3B35788B04}"/>
              </a:ext>
            </a:extLst>
          </p:cNvPr>
          <p:cNvGrpSpPr/>
          <p:nvPr/>
        </p:nvGrpSpPr>
        <p:grpSpPr>
          <a:xfrm>
            <a:off x="5823987" y="4283228"/>
            <a:ext cx="2308225" cy="1346195"/>
            <a:chOff x="5869402" y="4261065"/>
            <a:chExt cx="2308225" cy="1346195"/>
          </a:xfrm>
        </p:grpSpPr>
        <p:sp>
          <p:nvSpPr>
            <p:cNvPr id="28" name="îŝļïḓê">
              <a:extLst>
                <a:ext uri="{FF2B5EF4-FFF2-40B4-BE49-F238E27FC236}">
                  <a16:creationId xmlns:a16="http://schemas.microsoft.com/office/drawing/2014/main" id="{D20045E1-9A46-465B-9547-F593C501700B}"/>
                </a:ext>
              </a:extLst>
            </p:cNvPr>
            <p:cNvSpPr/>
            <p:nvPr/>
          </p:nvSpPr>
          <p:spPr bwMode="auto">
            <a:xfrm>
              <a:off x="5869402" y="4702870"/>
              <a:ext cx="2308225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bg1"/>
                  </a:solidFill>
                </a:rPr>
                <a:t>Copy paste fonts. Choose the only </a:t>
              </a:r>
              <a:r>
                <a:rPr lang="en-US" altLang="zh-CN" sz="1100">
                  <a:solidFill>
                    <a:schemeClr val="bg1"/>
                  </a:solidFill>
                </a:rPr>
                <a:t>option to </a:t>
              </a:r>
              <a:r>
                <a:rPr lang="en-US" altLang="zh-CN" sz="1100" dirty="0">
                  <a:solidFill>
                    <a:schemeClr val="bg1"/>
                  </a:solidFill>
                </a:rPr>
                <a:t>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bg1"/>
                  </a:solidFill>
                </a:rPr>
                <a:t>……</a:t>
              </a:r>
            </a:p>
          </p:txBody>
        </p:sp>
        <p:sp>
          <p:nvSpPr>
            <p:cNvPr id="29" name="is1ïḓé">
              <a:extLst>
                <a:ext uri="{FF2B5EF4-FFF2-40B4-BE49-F238E27FC236}">
                  <a16:creationId xmlns:a16="http://schemas.microsoft.com/office/drawing/2014/main" id="{F7235176-71CD-4125-B742-6F9437AF77DB}"/>
                </a:ext>
              </a:extLst>
            </p:cNvPr>
            <p:cNvSpPr txBox="1"/>
            <p:nvPr/>
          </p:nvSpPr>
          <p:spPr bwMode="auto">
            <a:xfrm>
              <a:off x="5869402" y="4261065"/>
              <a:ext cx="230822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bg1"/>
                  </a:solidFill>
                </a:rPr>
                <a:t>Text here</a:t>
              </a:r>
            </a:p>
          </p:txBody>
        </p:sp>
      </p:grpSp>
      <p:grpSp>
        <p:nvGrpSpPr>
          <p:cNvPr id="25" name="íśļîdé">
            <a:extLst>
              <a:ext uri="{FF2B5EF4-FFF2-40B4-BE49-F238E27FC236}">
                <a16:creationId xmlns:a16="http://schemas.microsoft.com/office/drawing/2014/main" id="{BB4FDE96-29E3-499B-9C1B-DF1B84DCB6AB}"/>
              </a:ext>
            </a:extLst>
          </p:cNvPr>
          <p:cNvGrpSpPr/>
          <p:nvPr/>
        </p:nvGrpSpPr>
        <p:grpSpPr>
          <a:xfrm>
            <a:off x="8784316" y="4283228"/>
            <a:ext cx="2308225" cy="1346195"/>
            <a:chOff x="5869402" y="4261065"/>
            <a:chExt cx="2308225" cy="1346195"/>
          </a:xfrm>
        </p:grpSpPr>
        <p:sp>
          <p:nvSpPr>
            <p:cNvPr id="26" name="îş1îḍe">
              <a:extLst>
                <a:ext uri="{FF2B5EF4-FFF2-40B4-BE49-F238E27FC236}">
                  <a16:creationId xmlns:a16="http://schemas.microsoft.com/office/drawing/2014/main" id="{1B2C007D-9717-400C-B566-5CF359123761}"/>
                </a:ext>
              </a:extLst>
            </p:cNvPr>
            <p:cNvSpPr/>
            <p:nvPr/>
          </p:nvSpPr>
          <p:spPr bwMode="auto">
            <a:xfrm>
              <a:off x="5869402" y="4702870"/>
              <a:ext cx="2308225" cy="9043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zh-CN" sz="1100">
                  <a:solidFill>
                    <a:schemeClr val="bg1"/>
                  </a:solidFill>
                </a:rPr>
                <a:t>Copy</a:t>
              </a:r>
              <a:r>
                <a:rPr lang="en-US" altLang="zh-CN" sz="1100" dirty="0">
                  <a:solidFill>
                    <a:schemeClr val="bg1"/>
                  </a:solidFill>
                </a:rPr>
                <a:t>paste fonts. Choose the only option to retain text.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1100" dirty="0">
                  <a:solidFill>
                    <a:schemeClr val="bg1"/>
                  </a:solidFill>
                </a:rPr>
                <a:t>……</a:t>
              </a:r>
            </a:p>
          </p:txBody>
        </p:sp>
        <p:sp>
          <p:nvSpPr>
            <p:cNvPr id="27" name="iŝḻiḑe">
              <a:extLst>
                <a:ext uri="{FF2B5EF4-FFF2-40B4-BE49-F238E27FC236}">
                  <a16:creationId xmlns:a16="http://schemas.microsoft.com/office/drawing/2014/main" id="{1D6B0F91-B512-48E4-A1EE-89E864DA0FE6}"/>
                </a:ext>
              </a:extLst>
            </p:cNvPr>
            <p:cNvSpPr txBox="1"/>
            <p:nvPr/>
          </p:nvSpPr>
          <p:spPr bwMode="auto">
            <a:xfrm>
              <a:off x="5869402" y="4261065"/>
              <a:ext cx="230822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b="1">
                  <a:solidFill>
                    <a:schemeClr val="bg1"/>
                  </a:solidFill>
                </a:rPr>
                <a:t>Text </a:t>
              </a:r>
              <a:r>
                <a:rPr lang="en-US" altLang="zh-CN" b="1" dirty="0">
                  <a:solidFill>
                    <a:schemeClr val="bg1"/>
                  </a:solidFill>
                </a:rPr>
                <a:t>here</a:t>
              </a:r>
            </a:p>
          </p:txBody>
        </p:sp>
      </p:grpSp>
      <p:sp>
        <p:nvSpPr>
          <p:cNvPr id="2" name="íṩḻîḓè">
            <a:extLst>
              <a:ext uri="{FF2B5EF4-FFF2-40B4-BE49-F238E27FC236}">
                <a16:creationId xmlns:a16="http://schemas.microsoft.com/office/drawing/2014/main" id="{4429E666-B6BB-45DA-B77B-C1E44A9B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 /</a:t>
            </a:r>
            <a:endParaRPr lang="zh-CN" altLang="en-US" dirty="0"/>
          </a:p>
        </p:txBody>
      </p:sp>
      <p:grpSp>
        <p:nvGrpSpPr>
          <p:cNvPr id="57" name="iśḷiḋe">
            <a:extLst>
              <a:ext uri="{FF2B5EF4-FFF2-40B4-BE49-F238E27FC236}">
                <a16:creationId xmlns:a16="http://schemas.microsoft.com/office/drawing/2014/main" id="{45115DAF-639F-403B-AFC0-749376204CF4}"/>
              </a:ext>
            </a:extLst>
          </p:cNvPr>
          <p:cNvGrpSpPr/>
          <p:nvPr/>
        </p:nvGrpSpPr>
        <p:grpSpPr>
          <a:xfrm>
            <a:off x="6772999" y="3861000"/>
            <a:ext cx="410200" cy="410198"/>
            <a:chOff x="6470043" y="1482403"/>
            <a:chExt cx="410200" cy="410198"/>
          </a:xfrm>
        </p:grpSpPr>
        <p:sp>
          <p:nvSpPr>
            <p:cNvPr id="58" name="íSľîḍè">
              <a:extLst>
                <a:ext uri="{FF2B5EF4-FFF2-40B4-BE49-F238E27FC236}">
                  <a16:creationId xmlns:a16="http://schemas.microsoft.com/office/drawing/2014/main" id="{272825DE-96BA-4CFB-86E5-4D9BA47F067E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2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59" name="iṩļïḑe">
              <a:extLst>
                <a:ext uri="{FF2B5EF4-FFF2-40B4-BE49-F238E27FC236}">
                  <a16:creationId xmlns:a16="http://schemas.microsoft.com/office/drawing/2014/main" id="{88663869-70AE-4703-A796-6AE7A0C2FFB3}"/>
                </a:ext>
              </a:extLst>
            </p:cNvPr>
            <p:cNvSpPr/>
            <p:nvPr/>
          </p:nvSpPr>
          <p:spPr>
            <a:xfrm>
              <a:off x="6593950" y="1595255"/>
              <a:ext cx="162386" cy="178001"/>
            </a:xfrm>
            <a:custGeom>
              <a:avLst/>
              <a:gdLst>
                <a:gd name="connsiteX0" fmla="*/ 248770 w 495300"/>
                <a:gd name="connsiteY0" fmla="*/ 621 h 542925"/>
                <a:gd name="connsiteX1" fmla="*/ 496420 w 495300"/>
                <a:gd name="connsiteY1" fmla="*/ 248271 h 542925"/>
                <a:gd name="connsiteX2" fmla="*/ 323827 w 495300"/>
                <a:gd name="connsiteY2" fmla="*/ 484396 h 542925"/>
                <a:gd name="connsiteX3" fmla="*/ 346973 w 495300"/>
                <a:gd name="connsiteY3" fmla="*/ 524496 h 542925"/>
                <a:gd name="connsiteX4" fmla="*/ 420220 w 495300"/>
                <a:gd name="connsiteY4" fmla="*/ 524496 h 542925"/>
                <a:gd name="connsiteX5" fmla="*/ 420220 w 495300"/>
                <a:gd name="connsiteY5" fmla="*/ 543546 h 542925"/>
                <a:gd name="connsiteX6" fmla="*/ 77320 w 495300"/>
                <a:gd name="connsiteY6" fmla="*/ 543546 h 542925"/>
                <a:gd name="connsiteX7" fmla="*/ 77320 w 495300"/>
                <a:gd name="connsiteY7" fmla="*/ 524496 h 542925"/>
                <a:gd name="connsiteX8" fmla="*/ 150567 w 495300"/>
                <a:gd name="connsiteY8" fmla="*/ 524496 h 542925"/>
                <a:gd name="connsiteX9" fmla="*/ 173713 w 495300"/>
                <a:gd name="connsiteY9" fmla="*/ 484396 h 542925"/>
                <a:gd name="connsiteX10" fmla="*/ 1120 w 495300"/>
                <a:gd name="connsiteY10" fmla="*/ 248271 h 542925"/>
                <a:gd name="connsiteX11" fmla="*/ 248770 w 495300"/>
                <a:gd name="connsiteY11" fmla="*/ 621 h 542925"/>
                <a:gd name="connsiteX12" fmla="*/ 192763 w 495300"/>
                <a:gd name="connsiteY12" fmla="*/ 489539 h 542925"/>
                <a:gd name="connsiteX13" fmla="*/ 172570 w 495300"/>
                <a:gd name="connsiteY13" fmla="*/ 524496 h 542925"/>
                <a:gd name="connsiteX14" fmla="*/ 324970 w 495300"/>
                <a:gd name="connsiteY14" fmla="*/ 524496 h 542925"/>
                <a:gd name="connsiteX15" fmla="*/ 304777 w 495300"/>
                <a:gd name="connsiteY15" fmla="*/ 489539 h 542925"/>
                <a:gd name="connsiteX16" fmla="*/ 248770 w 495300"/>
                <a:gd name="connsiteY16" fmla="*/ 495921 h 542925"/>
                <a:gd name="connsiteX17" fmla="*/ 192763 w 495300"/>
                <a:gd name="connsiteY17" fmla="*/ 489539 h 542925"/>
                <a:gd name="connsiteX18" fmla="*/ 248770 w 495300"/>
                <a:gd name="connsiteY18" fmla="*/ 143496 h 542925"/>
                <a:gd name="connsiteX19" fmla="*/ 143995 w 495300"/>
                <a:gd name="connsiteY19" fmla="*/ 248271 h 542925"/>
                <a:gd name="connsiteX20" fmla="*/ 248770 w 495300"/>
                <a:gd name="connsiteY20" fmla="*/ 353046 h 542925"/>
                <a:gd name="connsiteX21" fmla="*/ 353545 w 495300"/>
                <a:gd name="connsiteY21" fmla="*/ 248271 h 542925"/>
                <a:gd name="connsiteX22" fmla="*/ 248770 w 495300"/>
                <a:gd name="connsiteY22" fmla="*/ 143496 h 542925"/>
                <a:gd name="connsiteX23" fmla="*/ 367833 w 495300"/>
                <a:gd name="connsiteY23" fmla="*/ 114921 h 542925"/>
                <a:gd name="connsiteX24" fmla="*/ 353545 w 495300"/>
                <a:gd name="connsiteY24" fmla="*/ 129209 h 542925"/>
                <a:gd name="connsiteX25" fmla="*/ 367833 w 495300"/>
                <a:gd name="connsiteY25" fmla="*/ 143496 h 542925"/>
                <a:gd name="connsiteX26" fmla="*/ 382120 w 495300"/>
                <a:gd name="connsiteY26" fmla="*/ 129209 h 542925"/>
                <a:gd name="connsiteX27" fmla="*/ 367833 w 495300"/>
                <a:gd name="connsiteY27" fmla="*/ 114921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495300" h="542925">
                  <a:moveTo>
                    <a:pt x="248770" y="621"/>
                  </a:moveTo>
                  <a:cubicBezTo>
                    <a:pt x="385549" y="621"/>
                    <a:pt x="496420" y="111492"/>
                    <a:pt x="496420" y="248271"/>
                  </a:cubicBezTo>
                  <a:cubicBezTo>
                    <a:pt x="496420" y="358856"/>
                    <a:pt x="423935" y="452582"/>
                    <a:pt x="323827" y="484396"/>
                  </a:cubicBezTo>
                  <a:lnTo>
                    <a:pt x="346973" y="524496"/>
                  </a:lnTo>
                  <a:lnTo>
                    <a:pt x="420220" y="524496"/>
                  </a:lnTo>
                  <a:lnTo>
                    <a:pt x="420220" y="543546"/>
                  </a:lnTo>
                  <a:lnTo>
                    <a:pt x="77320" y="543546"/>
                  </a:lnTo>
                  <a:lnTo>
                    <a:pt x="77320" y="524496"/>
                  </a:lnTo>
                  <a:lnTo>
                    <a:pt x="150567" y="524496"/>
                  </a:lnTo>
                  <a:lnTo>
                    <a:pt x="173713" y="484396"/>
                  </a:lnTo>
                  <a:cubicBezTo>
                    <a:pt x="73605" y="452582"/>
                    <a:pt x="1120" y="358856"/>
                    <a:pt x="1120" y="248271"/>
                  </a:cubicBezTo>
                  <a:cubicBezTo>
                    <a:pt x="1120" y="111492"/>
                    <a:pt x="111991" y="621"/>
                    <a:pt x="248770" y="621"/>
                  </a:cubicBezTo>
                  <a:close/>
                  <a:moveTo>
                    <a:pt x="192763" y="489539"/>
                  </a:moveTo>
                  <a:lnTo>
                    <a:pt x="172570" y="524496"/>
                  </a:lnTo>
                  <a:lnTo>
                    <a:pt x="324970" y="524496"/>
                  </a:lnTo>
                  <a:lnTo>
                    <a:pt x="304777" y="489539"/>
                  </a:lnTo>
                  <a:cubicBezTo>
                    <a:pt x="286775" y="493730"/>
                    <a:pt x="268010" y="495921"/>
                    <a:pt x="248770" y="495921"/>
                  </a:cubicBezTo>
                  <a:cubicBezTo>
                    <a:pt x="229530" y="495921"/>
                    <a:pt x="210765" y="493730"/>
                    <a:pt x="192763" y="489539"/>
                  </a:cubicBezTo>
                  <a:close/>
                  <a:moveTo>
                    <a:pt x="248770" y="143496"/>
                  </a:moveTo>
                  <a:cubicBezTo>
                    <a:pt x="190858" y="143496"/>
                    <a:pt x="143995" y="190359"/>
                    <a:pt x="143995" y="248271"/>
                  </a:cubicBezTo>
                  <a:cubicBezTo>
                    <a:pt x="143995" y="306183"/>
                    <a:pt x="190858" y="353046"/>
                    <a:pt x="248770" y="353046"/>
                  </a:cubicBezTo>
                  <a:cubicBezTo>
                    <a:pt x="306682" y="353046"/>
                    <a:pt x="353545" y="306183"/>
                    <a:pt x="353545" y="248271"/>
                  </a:cubicBezTo>
                  <a:cubicBezTo>
                    <a:pt x="353545" y="190359"/>
                    <a:pt x="306682" y="143496"/>
                    <a:pt x="248770" y="143496"/>
                  </a:cubicBezTo>
                  <a:close/>
                  <a:moveTo>
                    <a:pt x="367833" y="114921"/>
                  </a:moveTo>
                  <a:cubicBezTo>
                    <a:pt x="359927" y="114921"/>
                    <a:pt x="353545" y="121303"/>
                    <a:pt x="353545" y="129209"/>
                  </a:cubicBezTo>
                  <a:cubicBezTo>
                    <a:pt x="353545" y="137114"/>
                    <a:pt x="359927" y="143496"/>
                    <a:pt x="367833" y="143496"/>
                  </a:cubicBezTo>
                  <a:cubicBezTo>
                    <a:pt x="375738" y="143496"/>
                    <a:pt x="382120" y="137114"/>
                    <a:pt x="382120" y="129209"/>
                  </a:cubicBezTo>
                  <a:cubicBezTo>
                    <a:pt x="382120" y="121303"/>
                    <a:pt x="375738" y="114921"/>
                    <a:pt x="367833" y="114921"/>
                  </a:cubicBez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3" name="íşlíḓe">
            <a:extLst>
              <a:ext uri="{FF2B5EF4-FFF2-40B4-BE49-F238E27FC236}">
                <a16:creationId xmlns:a16="http://schemas.microsoft.com/office/drawing/2014/main" id="{3590F58F-CB81-4CA6-BD4F-7EC6AFD28EDE}"/>
              </a:ext>
            </a:extLst>
          </p:cNvPr>
          <p:cNvGrpSpPr/>
          <p:nvPr/>
        </p:nvGrpSpPr>
        <p:grpSpPr>
          <a:xfrm>
            <a:off x="9733328" y="3861000"/>
            <a:ext cx="410200" cy="410198"/>
            <a:chOff x="6470043" y="1482403"/>
            <a:chExt cx="410200" cy="410198"/>
          </a:xfrm>
        </p:grpSpPr>
        <p:sp>
          <p:nvSpPr>
            <p:cNvPr id="64" name="ïşļïḑè">
              <a:extLst>
                <a:ext uri="{FF2B5EF4-FFF2-40B4-BE49-F238E27FC236}">
                  <a16:creationId xmlns:a16="http://schemas.microsoft.com/office/drawing/2014/main" id="{0E6F8724-F983-483A-8BBC-769476060674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2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65" name="îṣļiḑé">
              <a:extLst>
                <a:ext uri="{FF2B5EF4-FFF2-40B4-BE49-F238E27FC236}">
                  <a16:creationId xmlns:a16="http://schemas.microsoft.com/office/drawing/2014/main" id="{459DC586-E770-45A4-8687-AE104BBF7F90}"/>
                </a:ext>
              </a:extLst>
            </p:cNvPr>
            <p:cNvSpPr/>
            <p:nvPr/>
          </p:nvSpPr>
          <p:spPr>
            <a:xfrm>
              <a:off x="6602035" y="1595255"/>
              <a:ext cx="146215" cy="178001"/>
            </a:xfrm>
            <a:custGeom>
              <a:avLst/>
              <a:gdLst>
                <a:gd name="connsiteX0" fmla="*/ 283816 w 438150"/>
                <a:gd name="connsiteY0" fmla="*/ 621 h 533400"/>
                <a:gd name="connsiteX1" fmla="*/ 286102 w 438150"/>
                <a:gd name="connsiteY1" fmla="*/ 716 h 533400"/>
                <a:gd name="connsiteX2" fmla="*/ 286102 w 438150"/>
                <a:gd name="connsiteY2" fmla="*/ 124446 h 533400"/>
                <a:gd name="connsiteX3" fmla="*/ 286197 w 438150"/>
                <a:gd name="connsiteY3" fmla="*/ 126160 h 533400"/>
                <a:gd name="connsiteX4" fmla="*/ 314677 w 438150"/>
                <a:gd name="connsiteY4" fmla="*/ 153021 h 533400"/>
                <a:gd name="connsiteX5" fmla="*/ 314677 w 438150"/>
                <a:gd name="connsiteY5" fmla="*/ 153021 h 533400"/>
                <a:gd name="connsiteX6" fmla="*/ 438407 w 438150"/>
                <a:gd name="connsiteY6" fmla="*/ 153021 h 533400"/>
                <a:gd name="connsiteX7" fmla="*/ 438502 w 438150"/>
                <a:gd name="connsiteY7" fmla="*/ 155307 h 533400"/>
                <a:gd name="connsiteX8" fmla="*/ 438502 w 438150"/>
                <a:gd name="connsiteY8" fmla="*/ 505446 h 533400"/>
                <a:gd name="connsiteX9" fmla="*/ 409927 w 438150"/>
                <a:gd name="connsiteY9" fmla="*/ 534021 h 533400"/>
                <a:gd name="connsiteX10" fmla="*/ 28927 w 438150"/>
                <a:gd name="connsiteY10" fmla="*/ 534021 h 533400"/>
                <a:gd name="connsiteX11" fmla="*/ 352 w 438150"/>
                <a:gd name="connsiteY11" fmla="*/ 505446 h 533400"/>
                <a:gd name="connsiteX12" fmla="*/ 352 w 438150"/>
                <a:gd name="connsiteY12" fmla="*/ 29196 h 533400"/>
                <a:gd name="connsiteX13" fmla="*/ 28927 w 438150"/>
                <a:gd name="connsiteY13" fmla="*/ 621 h 533400"/>
                <a:gd name="connsiteX14" fmla="*/ 283816 w 438150"/>
                <a:gd name="connsiteY14" fmla="*/ 621 h 533400"/>
                <a:gd name="connsiteX15" fmla="*/ 248002 w 438150"/>
                <a:gd name="connsiteY15" fmla="*/ 200646 h 533400"/>
                <a:gd name="connsiteX16" fmla="*/ 152752 w 438150"/>
                <a:gd name="connsiteY16" fmla="*/ 200646 h 533400"/>
                <a:gd name="connsiteX17" fmla="*/ 152752 w 438150"/>
                <a:gd name="connsiteY17" fmla="*/ 410196 h 533400"/>
                <a:gd name="connsiteX18" fmla="*/ 171802 w 438150"/>
                <a:gd name="connsiteY18" fmla="*/ 410196 h 533400"/>
                <a:gd name="connsiteX19" fmla="*/ 171802 w 438150"/>
                <a:gd name="connsiteY19" fmla="*/ 314946 h 533400"/>
                <a:gd name="connsiteX20" fmla="*/ 248002 w 438150"/>
                <a:gd name="connsiteY20" fmla="*/ 314946 h 533400"/>
                <a:gd name="connsiteX21" fmla="*/ 250098 w 438150"/>
                <a:gd name="connsiteY21" fmla="*/ 314946 h 533400"/>
                <a:gd name="connsiteX22" fmla="*/ 305152 w 438150"/>
                <a:gd name="connsiteY22" fmla="*/ 257796 h 533400"/>
                <a:gd name="connsiteX23" fmla="*/ 248002 w 438150"/>
                <a:gd name="connsiteY23" fmla="*/ 200646 h 533400"/>
                <a:gd name="connsiteX24" fmla="*/ 248002 w 438150"/>
                <a:gd name="connsiteY24" fmla="*/ 200646 h 533400"/>
                <a:gd name="connsiteX25" fmla="*/ 248002 w 438150"/>
                <a:gd name="connsiteY25" fmla="*/ 219696 h 533400"/>
                <a:gd name="connsiteX26" fmla="*/ 286102 w 438150"/>
                <a:gd name="connsiteY26" fmla="*/ 257796 h 533400"/>
                <a:gd name="connsiteX27" fmla="*/ 248002 w 438150"/>
                <a:gd name="connsiteY27" fmla="*/ 295896 h 533400"/>
                <a:gd name="connsiteX28" fmla="*/ 248002 w 438150"/>
                <a:gd name="connsiteY28" fmla="*/ 295896 h 533400"/>
                <a:gd name="connsiteX29" fmla="*/ 171802 w 438150"/>
                <a:gd name="connsiteY29" fmla="*/ 295896 h 533400"/>
                <a:gd name="connsiteX30" fmla="*/ 171802 w 438150"/>
                <a:gd name="connsiteY30" fmla="*/ 219696 h 533400"/>
                <a:gd name="connsiteX31" fmla="*/ 248002 w 438150"/>
                <a:gd name="connsiteY31" fmla="*/ 219696 h 533400"/>
                <a:gd name="connsiteX32" fmla="*/ 428977 w 438150"/>
                <a:gd name="connsiteY32" fmla="*/ 133971 h 533400"/>
                <a:gd name="connsiteX33" fmla="*/ 314677 w 438150"/>
                <a:gd name="connsiteY33" fmla="*/ 133971 h 533400"/>
                <a:gd name="connsiteX34" fmla="*/ 313534 w 438150"/>
                <a:gd name="connsiteY34" fmla="*/ 133876 h 533400"/>
                <a:gd name="connsiteX35" fmla="*/ 305152 w 438150"/>
                <a:gd name="connsiteY35" fmla="*/ 124446 h 533400"/>
                <a:gd name="connsiteX36" fmla="*/ 305152 w 438150"/>
                <a:gd name="connsiteY36" fmla="*/ 124446 h 533400"/>
                <a:gd name="connsiteX37" fmla="*/ 305152 w 438150"/>
                <a:gd name="connsiteY37" fmla="*/ 10146 h 533400"/>
                <a:gd name="connsiteX38" fmla="*/ 428977 w 438150"/>
                <a:gd name="connsiteY38" fmla="*/ 133971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438150" h="533400">
                  <a:moveTo>
                    <a:pt x="283816" y="621"/>
                  </a:moveTo>
                  <a:cubicBezTo>
                    <a:pt x="284578" y="621"/>
                    <a:pt x="285340" y="621"/>
                    <a:pt x="286102" y="716"/>
                  </a:cubicBezTo>
                  <a:lnTo>
                    <a:pt x="286102" y="124446"/>
                  </a:lnTo>
                  <a:lnTo>
                    <a:pt x="286197" y="126160"/>
                  </a:lnTo>
                  <a:cubicBezTo>
                    <a:pt x="287055" y="141115"/>
                    <a:pt x="299532" y="153021"/>
                    <a:pt x="314677" y="153021"/>
                  </a:cubicBezTo>
                  <a:lnTo>
                    <a:pt x="314677" y="153021"/>
                  </a:lnTo>
                  <a:lnTo>
                    <a:pt x="438407" y="153021"/>
                  </a:lnTo>
                  <a:cubicBezTo>
                    <a:pt x="438502" y="153783"/>
                    <a:pt x="438502" y="154545"/>
                    <a:pt x="438502" y="155307"/>
                  </a:cubicBezTo>
                  <a:lnTo>
                    <a:pt x="438502" y="505446"/>
                  </a:lnTo>
                  <a:cubicBezTo>
                    <a:pt x="438502" y="521257"/>
                    <a:pt x="425739" y="534021"/>
                    <a:pt x="409927" y="534021"/>
                  </a:cubicBezTo>
                  <a:lnTo>
                    <a:pt x="28927" y="534021"/>
                  </a:lnTo>
                  <a:cubicBezTo>
                    <a:pt x="13115" y="534021"/>
                    <a:pt x="352" y="521257"/>
                    <a:pt x="352" y="505446"/>
                  </a:cubicBezTo>
                  <a:lnTo>
                    <a:pt x="352" y="29196"/>
                  </a:lnTo>
                  <a:cubicBezTo>
                    <a:pt x="352" y="13385"/>
                    <a:pt x="13115" y="621"/>
                    <a:pt x="28927" y="621"/>
                  </a:cubicBezTo>
                  <a:lnTo>
                    <a:pt x="283816" y="621"/>
                  </a:lnTo>
                  <a:close/>
                  <a:moveTo>
                    <a:pt x="248002" y="200646"/>
                  </a:moveTo>
                  <a:lnTo>
                    <a:pt x="152752" y="200646"/>
                  </a:lnTo>
                  <a:lnTo>
                    <a:pt x="152752" y="410196"/>
                  </a:lnTo>
                  <a:lnTo>
                    <a:pt x="171802" y="410196"/>
                  </a:lnTo>
                  <a:lnTo>
                    <a:pt x="171802" y="314946"/>
                  </a:lnTo>
                  <a:lnTo>
                    <a:pt x="248002" y="314946"/>
                  </a:lnTo>
                  <a:lnTo>
                    <a:pt x="250098" y="314946"/>
                  </a:lnTo>
                  <a:cubicBezTo>
                    <a:pt x="280673" y="313803"/>
                    <a:pt x="305152" y="288657"/>
                    <a:pt x="305152" y="257796"/>
                  </a:cubicBezTo>
                  <a:cubicBezTo>
                    <a:pt x="305152" y="226268"/>
                    <a:pt x="279530" y="200646"/>
                    <a:pt x="248002" y="200646"/>
                  </a:cubicBezTo>
                  <a:lnTo>
                    <a:pt x="248002" y="200646"/>
                  </a:lnTo>
                  <a:close/>
                  <a:moveTo>
                    <a:pt x="248002" y="219696"/>
                  </a:moveTo>
                  <a:cubicBezTo>
                    <a:pt x="269052" y="219696"/>
                    <a:pt x="286102" y="236746"/>
                    <a:pt x="286102" y="257796"/>
                  </a:cubicBezTo>
                  <a:cubicBezTo>
                    <a:pt x="286102" y="278846"/>
                    <a:pt x="269052" y="295896"/>
                    <a:pt x="248002" y="295896"/>
                  </a:cubicBezTo>
                  <a:lnTo>
                    <a:pt x="248002" y="295896"/>
                  </a:lnTo>
                  <a:lnTo>
                    <a:pt x="171802" y="295896"/>
                  </a:lnTo>
                  <a:lnTo>
                    <a:pt x="171802" y="219696"/>
                  </a:lnTo>
                  <a:lnTo>
                    <a:pt x="248002" y="219696"/>
                  </a:lnTo>
                  <a:close/>
                  <a:moveTo>
                    <a:pt x="428977" y="133971"/>
                  </a:moveTo>
                  <a:lnTo>
                    <a:pt x="314677" y="133971"/>
                  </a:lnTo>
                  <a:lnTo>
                    <a:pt x="313534" y="133876"/>
                  </a:lnTo>
                  <a:cubicBezTo>
                    <a:pt x="308772" y="133304"/>
                    <a:pt x="305152" y="129304"/>
                    <a:pt x="305152" y="124446"/>
                  </a:cubicBezTo>
                  <a:lnTo>
                    <a:pt x="305152" y="124446"/>
                  </a:lnTo>
                  <a:lnTo>
                    <a:pt x="305152" y="10146"/>
                  </a:lnTo>
                  <a:lnTo>
                    <a:pt x="428977" y="133971"/>
                  </a:lnTo>
                  <a:close/>
                </a:path>
              </a:pathLst>
            </a:custGeom>
            <a:solidFill>
              <a:schemeClr val="bg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32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20939699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ṣḷïd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ïṥlîde">
            <a:extLst>
              <a:ext uri="{FF2B5EF4-FFF2-40B4-BE49-F238E27FC236}">
                <a16:creationId xmlns:a16="http://schemas.microsoft.com/office/drawing/2014/main" id="{BC0B4F13-2891-4EAD-AF08-ED7F71AA09E2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2" name="îṥḻïḋé">
              <a:extLst>
                <a:ext uri="{FF2B5EF4-FFF2-40B4-BE49-F238E27FC236}">
                  <a16:creationId xmlns:a16="http://schemas.microsoft.com/office/drawing/2014/main" id="{C4C41EB0-A75F-4B25-B545-531C9D56547C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iṣļîde">
              <a:extLst>
                <a:ext uri="{FF2B5EF4-FFF2-40B4-BE49-F238E27FC236}">
                  <a16:creationId xmlns:a16="http://schemas.microsoft.com/office/drawing/2014/main" id="{6A261E92-3D31-4CD7-969C-803A9093E72C}"/>
                </a:ext>
              </a:extLst>
            </p:cNvPr>
            <p:cNvSpPr/>
            <p:nvPr/>
          </p:nvSpPr>
          <p:spPr>
            <a:xfrm>
              <a:off x="567871" y="1"/>
              <a:ext cx="11043558" cy="6857999"/>
            </a:xfrm>
            <a:custGeom>
              <a:avLst/>
              <a:gdLst>
                <a:gd name="connsiteX0" fmla="*/ 1195395 w 11043558"/>
                <a:gd name="connsiteY0" fmla="*/ 0 h 6857999"/>
                <a:gd name="connsiteX1" fmla="*/ 9848163 w 11043558"/>
                <a:gd name="connsiteY1" fmla="*/ 0 h 6857999"/>
                <a:gd name="connsiteX2" fmla="*/ 9946576 w 11043558"/>
                <a:gd name="connsiteY2" fmla="*/ 125232 h 6857999"/>
                <a:gd name="connsiteX3" fmla="*/ 11043558 w 11043558"/>
                <a:gd name="connsiteY3" fmla="*/ 3429000 h 6857999"/>
                <a:gd name="connsiteX4" fmla="*/ 9946576 w 11043558"/>
                <a:gd name="connsiteY4" fmla="*/ 6732769 h 6857999"/>
                <a:gd name="connsiteX5" fmla="*/ 9848164 w 11043558"/>
                <a:gd name="connsiteY5" fmla="*/ 6857999 h 6857999"/>
                <a:gd name="connsiteX6" fmla="*/ 1195394 w 11043558"/>
                <a:gd name="connsiteY6" fmla="*/ 6857999 h 6857999"/>
                <a:gd name="connsiteX7" fmla="*/ 1096982 w 11043558"/>
                <a:gd name="connsiteY7" fmla="*/ 6732769 h 6857999"/>
                <a:gd name="connsiteX8" fmla="*/ 0 w 11043558"/>
                <a:gd name="connsiteY8" fmla="*/ 3429000 h 6857999"/>
                <a:gd name="connsiteX9" fmla="*/ 1096982 w 11043558"/>
                <a:gd name="connsiteY9" fmla="*/ 125232 h 68579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43558" h="6857999">
                  <a:moveTo>
                    <a:pt x="1195395" y="0"/>
                  </a:moveTo>
                  <a:lnTo>
                    <a:pt x="9848163" y="0"/>
                  </a:lnTo>
                  <a:lnTo>
                    <a:pt x="9946576" y="125232"/>
                  </a:lnTo>
                  <a:cubicBezTo>
                    <a:pt x="10635551" y="1046500"/>
                    <a:pt x="11043558" y="2190102"/>
                    <a:pt x="11043558" y="3429000"/>
                  </a:cubicBezTo>
                  <a:cubicBezTo>
                    <a:pt x="11043558" y="4667898"/>
                    <a:pt x="10635551" y="5811500"/>
                    <a:pt x="9946576" y="6732769"/>
                  </a:cubicBezTo>
                  <a:lnTo>
                    <a:pt x="9848164" y="6857999"/>
                  </a:lnTo>
                  <a:lnTo>
                    <a:pt x="1195394" y="6857999"/>
                  </a:lnTo>
                  <a:lnTo>
                    <a:pt x="1096982" y="6732769"/>
                  </a:lnTo>
                  <a:cubicBezTo>
                    <a:pt x="408007" y="5811500"/>
                    <a:pt x="0" y="4667898"/>
                    <a:pt x="0" y="3429000"/>
                  </a:cubicBezTo>
                  <a:cubicBezTo>
                    <a:pt x="0" y="2190102"/>
                    <a:pt x="408007" y="1046500"/>
                    <a:pt x="1096982" y="125232"/>
                  </a:cubicBezTo>
                  <a:close/>
                </a:path>
              </a:pathLst>
            </a:custGeom>
            <a:blipFill>
              <a:blip r:embed="rId4" cstate="screen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íṥļiďê">
            <a:extLst>
              <a:ext uri="{FF2B5EF4-FFF2-40B4-BE49-F238E27FC236}">
                <a16:creationId xmlns:a16="http://schemas.microsoft.com/office/drawing/2014/main" id="{D77BED61-C90D-4A16-92CF-DF8C086E37FD}"/>
              </a:ext>
            </a:extLst>
          </p:cNvPr>
          <p:cNvSpPr/>
          <p:nvPr/>
        </p:nvSpPr>
        <p:spPr>
          <a:xfrm>
            <a:off x="2290536" y="0"/>
            <a:ext cx="7598228" cy="6858000"/>
          </a:xfrm>
          <a:custGeom>
            <a:avLst/>
            <a:gdLst>
              <a:gd name="connsiteX0" fmla="*/ 2683061 w 7598228"/>
              <a:gd name="connsiteY0" fmla="*/ 0 h 6858000"/>
              <a:gd name="connsiteX1" fmla="*/ 4915168 w 7598228"/>
              <a:gd name="connsiteY1" fmla="*/ 0 h 6858000"/>
              <a:gd name="connsiteX2" fmla="*/ 4928855 w 7598228"/>
              <a:gd name="connsiteY2" fmla="*/ 3887 h 6858000"/>
              <a:gd name="connsiteX3" fmla="*/ 7598228 w 7598228"/>
              <a:gd name="connsiteY3" fmla="*/ 3632200 h 6858000"/>
              <a:gd name="connsiteX4" fmla="*/ 5923235 w 7598228"/>
              <a:gd name="connsiteY4" fmla="*/ 6782485 h 6858000"/>
              <a:gd name="connsiteX5" fmla="*/ 5805443 w 7598228"/>
              <a:gd name="connsiteY5" fmla="*/ 6858000 h 6858000"/>
              <a:gd name="connsiteX6" fmla="*/ 1792785 w 7598228"/>
              <a:gd name="connsiteY6" fmla="*/ 6858000 h 6858000"/>
              <a:gd name="connsiteX7" fmla="*/ 1674993 w 7598228"/>
              <a:gd name="connsiteY7" fmla="*/ 6782485 h 6858000"/>
              <a:gd name="connsiteX8" fmla="*/ 0 w 7598228"/>
              <a:gd name="connsiteY8" fmla="*/ 3632200 h 6858000"/>
              <a:gd name="connsiteX9" fmla="*/ 2669374 w 7598228"/>
              <a:gd name="connsiteY9" fmla="*/ 388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598228" h="6858000">
                <a:moveTo>
                  <a:pt x="2683061" y="0"/>
                </a:moveTo>
                <a:lnTo>
                  <a:pt x="4915168" y="0"/>
                </a:lnTo>
                <a:lnTo>
                  <a:pt x="4928855" y="3887"/>
                </a:lnTo>
                <a:cubicBezTo>
                  <a:pt x="6475354" y="484898"/>
                  <a:pt x="7598228" y="1927418"/>
                  <a:pt x="7598228" y="3632200"/>
                </a:cubicBezTo>
                <a:cubicBezTo>
                  <a:pt x="7598228" y="4943571"/>
                  <a:pt x="6933806" y="6099757"/>
                  <a:pt x="5923235" y="6782485"/>
                </a:cubicBezTo>
                <a:lnTo>
                  <a:pt x="5805443" y="6858000"/>
                </a:lnTo>
                <a:lnTo>
                  <a:pt x="1792785" y="6858000"/>
                </a:lnTo>
                <a:lnTo>
                  <a:pt x="1674993" y="6782485"/>
                </a:lnTo>
                <a:cubicBezTo>
                  <a:pt x="664423" y="6099757"/>
                  <a:pt x="0" y="4943571"/>
                  <a:pt x="0" y="3632200"/>
                </a:cubicBezTo>
                <a:cubicBezTo>
                  <a:pt x="0" y="1927418"/>
                  <a:pt x="1122874" y="484898"/>
                  <a:pt x="2669374" y="388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 w="12700" cap="rnd">
            <a:noFill/>
            <a:prstDash val="solid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354"/>
            <a:endParaRPr lang="zh-CN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5" name="ïšḻïḓê">
            <a:extLst>
              <a:ext uri="{FF2B5EF4-FFF2-40B4-BE49-F238E27FC236}">
                <a16:creationId xmlns:a16="http://schemas.microsoft.com/office/drawing/2014/main" id="{62714EA9-6AD9-4E0B-80FC-149D42DD9240}"/>
              </a:ext>
            </a:extLst>
          </p:cNvPr>
          <p:cNvGrpSpPr/>
          <p:nvPr/>
        </p:nvGrpSpPr>
        <p:grpSpPr>
          <a:xfrm>
            <a:off x="2867550" y="1673959"/>
            <a:ext cx="6444201" cy="1799627"/>
            <a:chOff x="2847181" y="1395712"/>
            <a:chExt cx="6484938" cy="1799627"/>
          </a:xfrm>
        </p:grpSpPr>
        <p:sp>
          <p:nvSpPr>
            <p:cNvPr id="23" name="íṩḻïḓe">
              <a:extLst>
                <a:ext uri="{FF2B5EF4-FFF2-40B4-BE49-F238E27FC236}">
                  <a16:creationId xmlns:a16="http://schemas.microsoft.com/office/drawing/2014/main" id="{F8AA40F8-1D0B-4AE8-8DBC-3D9871769219}"/>
                </a:ext>
              </a:extLst>
            </p:cNvPr>
            <p:cNvSpPr txBox="1"/>
            <p:nvPr/>
          </p:nvSpPr>
          <p:spPr>
            <a:xfrm>
              <a:off x="2847181" y="1395712"/>
              <a:ext cx="6484938" cy="81401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buSzPct val="25000"/>
              </a:pPr>
              <a:r>
                <a:rPr lang="en-US" sz="2000" b="1" dirty="0"/>
                <a:t>Unified fonts make</a:t>
              </a:r>
            </a:p>
            <a:p>
              <a:pPr algn="ctr">
                <a:buSzPct val="25000"/>
              </a:pPr>
              <a:r>
                <a:rPr lang="en-US" sz="2000" b="1" dirty="0"/>
                <a:t>reading </a:t>
              </a:r>
              <a:r>
                <a:rPr lang="en-US" sz="2000" b="1"/>
                <a:t>more fluen</a:t>
              </a:r>
              <a:r>
                <a:rPr lang="en-US" sz="100" b="1"/>
                <a:t> </a:t>
              </a:r>
              <a:r>
                <a:rPr lang="en-US" sz="2000" b="1"/>
                <a:t>t</a:t>
              </a:r>
              <a:r>
                <a:rPr lang="en-US" sz="2000" b="1" dirty="0"/>
                <a:t>.</a:t>
              </a:r>
            </a:p>
          </p:txBody>
        </p:sp>
        <p:sp>
          <p:nvSpPr>
            <p:cNvPr id="24" name="ïṩḻíḍê">
              <a:extLst>
                <a:ext uri="{FF2B5EF4-FFF2-40B4-BE49-F238E27FC236}">
                  <a16:creationId xmlns:a16="http://schemas.microsoft.com/office/drawing/2014/main" id="{B5C472A6-4BAA-4947-9D96-74B530AD51E0}"/>
                </a:ext>
              </a:extLst>
            </p:cNvPr>
            <p:cNvSpPr txBox="1"/>
            <p:nvPr/>
          </p:nvSpPr>
          <p:spPr>
            <a:xfrm>
              <a:off x="2847181" y="2209728"/>
              <a:ext cx="6484938" cy="98561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  <a:buSzPct val="25000"/>
              </a:pPr>
              <a:r>
                <a:rPr lang="en-US" altLang="zh-CN" sz="1200" dirty="0"/>
                <a:t>Theme color makes PPT more convenient to </a:t>
              </a:r>
              <a:r>
                <a:rPr lang="en-US" altLang="zh-CN" sz="1200" dirty="0" err="1"/>
                <a:t>change.Adjust</a:t>
              </a:r>
              <a:r>
                <a:rPr lang="en-US" altLang="zh-CN" sz="1200" dirty="0"/>
                <a:t> the spacing to adapt to Chinese typesetting, use </a:t>
              </a:r>
              <a:r>
                <a:rPr lang="en-US" altLang="zh-CN" sz="1200"/>
                <a:t>the r</a:t>
              </a:r>
              <a:r>
                <a:rPr lang="en-US" altLang="zh-CN" sz="100"/>
                <a:t> </a:t>
              </a:r>
              <a:r>
                <a:rPr lang="en-US" altLang="zh-CN" sz="1200"/>
                <a:t>eference </a:t>
              </a:r>
              <a:r>
                <a:rPr lang="en-US" altLang="zh-CN" sz="1200" dirty="0"/>
                <a:t>line in PPT.</a:t>
              </a:r>
            </a:p>
            <a:p>
              <a:pPr algn="ctr">
                <a:lnSpc>
                  <a:spcPct val="150000"/>
                </a:lnSpc>
                <a:buSzPct val="25000"/>
              </a:pPr>
              <a:r>
                <a:rPr lang="en-US" altLang="zh-CN" sz="1200" dirty="0"/>
                <a:t>……</a:t>
              </a:r>
            </a:p>
          </p:txBody>
        </p:sp>
      </p:grpSp>
      <p:sp>
        <p:nvSpPr>
          <p:cNvPr id="11" name="íṧľïdê">
            <a:extLst>
              <a:ext uri="{FF2B5EF4-FFF2-40B4-BE49-F238E27FC236}">
                <a16:creationId xmlns:a16="http://schemas.microsoft.com/office/drawing/2014/main" id="{937C3A92-B2FC-4F43-840C-239FC91FDBC5}"/>
              </a:ext>
            </a:extLst>
          </p:cNvPr>
          <p:cNvSpPr/>
          <p:nvPr/>
        </p:nvSpPr>
        <p:spPr bwMode="auto">
          <a:xfrm>
            <a:off x="5227361" y="4951748"/>
            <a:ext cx="1724578" cy="63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Supporting </a:t>
            </a:r>
            <a:r>
              <a:rPr lang="en-US" altLang="zh-CN" sz="1100"/>
              <a:t>text her</a:t>
            </a:r>
            <a:r>
              <a:rPr lang="en-US" altLang="zh-CN" sz="100"/>
              <a:t> </a:t>
            </a:r>
            <a:r>
              <a:rPr lang="en-US" altLang="zh-CN" sz="1100"/>
              <a:t>e</a:t>
            </a:r>
            <a:r>
              <a:rPr lang="en-US" altLang="zh-CN" sz="1100" dirty="0"/>
              <a:t>.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altLang="zh-CN" sz="1100" dirty="0"/>
              <a:t>……</a:t>
            </a:r>
          </a:p>
        </p:txBody>
      </p:sp>
      <p:cxnSp>
        <p:nvCxnSpPr>
          <p:cNvPr id="12" name="iṡľîḑé">
            <a:extLst>
              <a:ext uri="{FF2B5EF4-FFF2-40B4-BE49-F238E27FC236}">
                <a16:creationId xmlns:a16="http://schemas.microsoft.com/office/drawing/2014/main" id="{2684A969-68C9-4A57-A019-9ACBC91F0CD9}"/>
              </a:ext>
            </a:extLst>
          </p:cNvPr>
          <p:cNvCxnSpPr/>
          <p:nvPr/>
        </p:nvCxnSpPr>
        <p:spPr>
          <a:xfrm>
            <a:off x="5722441" y="4721130"/>
            <a:ext cx="734418" cy="0"/>
          </a:xfrm>
          <a:prstGeom prst="line">
            <a:avLst/>
          </a:prstGeom>
          <a:ln w="19050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ïŝļíḑe">
            <a:extLst>
              <a:ext uri="{FF2B5EF4-FFF2-40B4-BE49-F238E27FC236}">
                <a16:creationId xmlns:a16="http://schemas.microsoft.com/office/drawing/2014/main" id="{AF3ED5E3-D3B6-4A4F-A69B-4604A94DAF97}"/>
              </a:ext>
            </a:extLst>
          </p:cNvPr>
          <p:cNvGrpSpPr/>
          <p:nvPr/>
        </p:nvGrpSpPr>
        <p:grpSpPr>
          <a:xfrm>
            <a:off x="4345254" y="3966136"/>
            <a:ext cx="3501491" cy="410198"/>
            <a:chOff x="4478869" y="3892259"/>
            <a:chExt cx="3501491" cy="410198"/>
          </a:xfrm>
        </p:grpSpPr>
        <p:grpSp>
          <p:nvGrpSpPr>
            <p:cNvPr id="42" name="íŝḷiḑê">
              <a:extLst>
                <a:ext uri="{FF2B5EF4-FFF2-40B4-BE49-F238E27FC236}">
                  <a16:creationId xmlns:a16="http://schemas.microsoft.com/office/drawing/2014/main" id="{9F1114F4-9828-4371-A476-8ABAAB6213F2}"/>
                </a:ext>
              </a:extLst>
            </p:cNvPr>
            <p:cNvGrpSpPr/>
            <p:nvPr/>
          </p:nvGrpSpPr>
          <p:grpSpPr>
            <a:xfrm>
              <a:off x="4478869" y="3892259"/>
              <a:ext cx="410200" cy="410198"/>
              <a:chOff x="6470043" y="1482403"/>
              <a:chExt cx="410200" cy="410198"/>
            </a:xfrm>
          </p:grpSpPr>
          <p:sp>
            <p:nvSpPr>
              <p:cNvPr id="52" name="ïSḻíḓé">
                <a:extLst>
                  <a:ext uri="{FF2B5EF4-FFF2-40B4-BE49-F238E27FC236}">
                    <a16:creationId xmlns:a16="http://schemas.microsoft.com/office/drawing/2014/main" id="{38555C6B-63BD-497F-9C1A-C6749AD2CFC1}"/>
                  </a:ext>
                </a:extLst>
              </p:cNvPr>
              <p:cNvSpPr/>
              <p:nvPr/>
            </p:nvSpPr>
            <p:spPr>
              <a:xfrm>
                <a:off x="6470043" y="1482403"/>
                <a:ext cx="410200" cy="410198"/>
              </a:xfrm>
              <a:prstGeom prst="ellipse">
                <a:avLst/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3" name="íslîḓe">
                <a:extLst>
                  <a:ext uri="{FF2B5EF4-FFF2-40B4-BE49-F238E27FC236}">
                    <a16:creationId xmlns:a16="http://schemas.microsoft.com/office/drawing/2014/main" id="{8CDDF5AD-B3E1-43E3-BBA6-07C231B6DB43}"/>
                  </a:ext>
                </a:extLst>
              </p:cNvPr>
              <p:cNvSpPr/>
              <p:nvPr/>
            </p:nvSpPr>
            <p:spPr>
              <a:xfrm>
                <a:off x="6586143" y="1620752"/>
                <a:ext cx="178001" cy="133500"/>
              </a:xfrm>
              <a:custGeom>
                <a:avLst/>
                <a:gdLst>
                  <a:gd name="connsiteX0" fmla="*/ 505433 w 533400"/>
                  <a:gd name="connsiteY0" fmla="*/ 621 h 400050"/>
                  <a:gd name="connsiteX1" fmla="*/ 534008 w 533400"/>
                  <a:gd name="connsiteY1" fmla="*/ 29196 h 400050"/>
                  <a:gd name="connsiteX2" fmla="*/ 534008 w 533400"/>
                  <a:gd name="connsiteY2" fmla="*/ 372096 h 400050"/>
                  <a:gd name="connsiteX3" fmla="*/ 505433 w 533400"/>
                  <a:gd name="connsiteY3" fmla="*/ 400671 h 400050"/>
                  <a:gd name="connsiteX4" fmla="*/ 29183 w 533400"/>
                  <a:gd name="connsiteY4" fmla="*/ 400671 h 400050"/>
                  <a:gd name="connsiteX5" fmla="*/ 608 w 533400"/>
                  <a:gd name="connsiteY5" fmla="*/ 372096 h 400050"/>
                  <a:gd name="connsiteX6" fmla="*/ 608 w 533400"/>
                  <a:gd name="connsiteY6" fmla="*/ 29196 h 400050"/>
                  <a:gd name="connsiteX7" fmla="*/ 29183 w 533400"/>
                  <a:gd name="connsiteY7" fmla="*/ 621 h 400050"/>
                  <a:gd name="connsiteX8" fmla="*/ 505433 w 533400"/>
                  <a:gd name="connsiteY8" fmla="*/ 621 h 400050"/>
                  <a:gd name="connsiteX9" fmla="*/ 391419 w 533400"/>
                  <a:gd name="connsiteY9" fmla="*/ 198646 h 400050"/>
                  <a:gd name="connsiteX10" fmla="*/ 351414 w 533400"/>
                  <a:gd name="connsiteY10" fmla="*/ 204170 h 400050"/>
                  <a:gd name="connsiteX11" fmla="*/ 351414 w 533400"/>
                  <a:gd name="connsiteY11" fmla="*/ 204170 h 400050"/>
                  <a:gd name="connsiteX12" fmla="*/ 267118 w 533400"/>
                  <a:gd name="connsiteY12" fmla="*/ 315613 h 400050"/>
                  <a:gd name="connsiteX13" fmla="*/ 264641 w 533400"/>
                  <a:gd name="connsiteY13" fmla="*/ 318470 h 400050"/>
                  <a:gd name="connsiteX14" fmla="*/ 224255 w 533400"/>
                  <a:gd name="connsiteY14" fmla="*/ 318756 h 400050"/>
                  <a:gd name="connsiteX15" fmla="*/ 224255 w 533400"/>
                  <a:gd name="connsiteY15" fmla="*/ 318756 h 400050"/>
                  <a:gd name="connsiteX16" fmla="*/ 162152 w 533400"/>
                  <a:gd name="connsiteY16" fmla="*/ 257415 h 400050"/>
                  <a:gd name="connsiteX17" fmla="*/ 160247 w 533400"/>
                  <a:gd name="connsiteY17" fmla="*/ 255701 h 400050"/>
                  <a:gd name="connsiteX18" fmla="*/ 120052 w 533400"/>
                  <a:gd name="connsiteY18" fmla="*/ 259606 h 400050"/>
                  <a:gd name="connsiteX19" fmla="*/ 120052 w 533400"/>
                  <a:gd name="connsiteY19" fmla="*/ 259606 h 400050"/>
                  <a:gd name="connsiteX20" fmla="*/ 32517 w 533400"/>
                  <a:gd name="connsiteY20" fmla="*/ 366095 h 400050"/>
                  <a:gd name="connsiteX21" fmla="*/ 30326 w 533400"/>
                  <a:gd name="connsiteY21" fmla="*/ 372096 h 400050"/>
                  <a:gd name="connsiteX22" fmla="*/ 39851 w 533400"/>
                  <a:gd name="connsiteY22" fmla="*/ 381621 h 400050"/>
                  <a:gd name="connsiteX23" fmla="*/ 39851 w 533400"/>
                  <a:gd name="connsiteY23" fmla="*/ 381621 h 400050"/>
                  <a:gd name="connsiteX24" fmla="*/ 497242 w 533400"/>
                  <a:gd name="connsiteY24" fmla="*/ 381621 h 400050"/>
                  <a:gd name="connsiteX25" fmla="*/ 502480 w 533400"/>
                  <a:gd name="connsiteY25" fmla="*/ 380002 h 400050"/>
                  <a:gd name="connsiteX26" fmla="*/ 505147 w 533400"/>
                  <a:gd name="connsiteY26" fmla="*/ 366762 h 400050"/>
                  <a:gd name="connsiteX27" fmla="*/ 505147 w 533400"/>
                  <a:gd name="connsiteY27" fmla="*/ 366762 h 400050"/>
                  <a:gd name="connsiteX28" fmla="*/ 397991 w 533400"/>
                  <a:gd name="connsiteY28" fmla="*/ 205504 h 400050"/>
                  <a:gd name="connsiteX29" fmla="*/ 391419 w 533400"/>
                  <a:gd name="connsiteY29" fmla="*/ 198646 h 400050"/>
                  <a:gd name="connsiteX30" fmla="*/ 95858 w 533400"/>
                  <a:gd name="connsiteY30" fmla="*/ 57771 h 400050"/>
                  <a:gd name="connsiteX31" fmla="*/ 57758 w 533400"/>
                  <a:gd name="connsiteY31" fmla="*/ 95871 h 400050"/>
                  <a:gd name="connsiteX32" fmla="*/ 95858 w 533400"/>
                  <a:gd name="connsiteY32" fmla="*/ 133971 h 400050"/>
                  <a:gd name="connsiteX33" fmla="*/ 133958 w 533400"/>
                  <a:gd name="connsiteY33" fmla="*/ 95871 h 400050"/>
                  <a:gd name="connsiteX34" fmla="*/ 95858 w 533400"/>
                  <a:gd name="connsiteY34" fmla="*/ 57771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3400" h="400050">
                    <a:moveTo>
                      <a:pt x="505433" y="621"/>
                    </a:moveTo>
                    <a:cubicBezTo>
                      <a:pt x="521245" y="621"/>
                      <a:pt x="534008" y="13385"/>
                      <a:pt x="534008" y="29196"/>
                    </a:cubicBezTo>
                    <a:lnTo>
                      <a:pt x="534008" y="372096"/>
                    </a:lnTo>
                    <a:cubicBezTo>
                      <a:pt x="534008" y="387907"/>
                      <a:pt x="521245" y="400671"/>
                      <a:pt x="505433" y="400671"/>
                    </a:cubicBezTo>
                    <a:lnTo>
                      <a:pt x="29183" y="400671"/>
                    </a:lnTo>
                    <a:cubicBezTo>
                      <a:pt x="13371" y="400671"/>
                      <a:pt x="608" y="387907"/>
                      <a:pt x="608" y="372096"/>
                    </a:cubicBezTo>
                    <a:lnTo>
                      <a:pt x="608" y="29196"/>
                    </a:lnTo>
                    <a:cubicBezTo>
                      <a:pt x="608" y="13385"/>
                      <a:pt x="13371" y="621"/>
                      <a:pt x="29183" y="621"/>
                    </a:cubicBezTo>
                    <a:lnTo>
                      <a:pt x="505433" y="621"/>
                    </a:lnTo>
                    <a:close/>
                    <a:moveTo>
                      <a:pt x="391419" y="198646"/>
                    </a:moveTo>
                    <a:cubicBezTo>
                      <a:pt x="378846" y="189121"/>
                      <a:pt x="360939" y="191597"/>
                      <a:pt x="351414" y="204170"/>
                    </a:cubicBezTo>
                    <a:lnTo>
                      <a:pt x="351414" y="204170"/>
                    </a:lnTo>
                    <a:lnTo>
                      <a:pt x="267118" y="315613"/>
                    </a:lnTo>
                    <a:cubicBezTo>
                      <a:pt x="266355" y="316660"/>
                      <a:pt x="265498" y="317518"/>
                      <a:pt x="264641" y="318470"/>
                    </a:cubicBezTo>
                    <a:cubicBezTo>
                      <a:pt x="253592" y="329710"/>
                      <a:pt x="235495" y="329805"/>
                      <a:pt x="224255" y="318756"/>
                    </a:cubicBezTo>
                    <a:lnTo>
                      <a:pt x="224255" y="318756"/>
                    </a:lnTo>
                    <a:lnTo>
                      <a:pt x="162152" y="257415"/>
                    </a:lnTo>
                    <a:cubicBezTo>
                      <a:pt x="161485" y="256844"/>
                      <a:pt x="160914" y="256177"/>
                      <a:pt x="160247" y="255701"/>
                    </a:cubicBezTo>
                    <a:cubicBezTo>
                      <a:pt x="148055" y="245699"/>
                      <a:pt x="130053" y="247414"/>
                      <a:pt x="120052" y="259606"/>
                    </a:cubicBezTo>
                    <a:lnTo>
                      <a:pt x="120052" y="259606"/>
                    </a:lnTo>
                    <a:lnTo>
                      <a:pt x="32517" y="366095"/>
                    </a:lnTo>
                    <a:cubicBezTo>
                      <a:pt x="31088" y="367810"/>
                      <a:pt x="30326" y="369905"/>
                      <a:pt x="30326" y="372096"/>
                    </a:cubicBezTo>
                    <a:cubicBezTo>
                      <a:pt x="30326" y="377335"/>
                      <a:pt x="34612" y="381621"/>
                      <a:pt x="39851" y="381621"/>
                    </a:cubicBezTo>
                    <a:lnTo>
                      <a:pt x="39851" y="381621"/>
                    </a:lnTo>
                    <a:lnTo>
                      <a:pt x="497242" y="381621"/>
                    </a:lnTo>
                    <a:cubicBezTo>
                      <a:pt x="499146" y="381621"/>
                      <a:pt x="500956" y="381050"/>
                      <a:pt x="502480" y="380002"/>
                    </a:cubicBezTo>
                    <a:cubicBezTo>
                      <a:pt x="506862" y="377049"/>
                      <a:pt x="508005" y="371144"/>
                      <a:pt x="505147" y="366762"/>
                    </a:cubicBezTo>
                    <a:lnTo>
                      <a:pt x="505147" y="366762"/>
                    </a:lnTo>
                    <a:lnTo>
                      <a:pt x="397991" y="205504"/>
                    </a:lnTo>
                    <a:cubicBezTo>
                      <a:pt x="396181" y="202932"/>
                      <a:pt x="393990" y="200551"/>
                      <a:pt x="391419" y="198646"/>
                    </a:cubicBezTo>
                    <a:close/>
                    <a:moveTo>
                      <a:pt x="95858" y="57771"/>
                    </a:moveTo>
                    <a:cubicBezTo>
                      <a:pt x="74808" y="57771"/>
                      <a:pt x="57758" y="74821"/>
                      <a:pt x="57758" y="95871"/>
                    </a:cubicBezTo>
                    <a:cubicBezTo>
                      <a:pt x="57758" y="116921"/>
                      <a:pt x="74808" y="133971"/>
                      <a:pt x="95858" y="133971"/>
                    </a:cubicBezTo>
                    <a:cubicBezTo>
                      <a:pt x="116908" y="133971"/>
                      <a:pt x="133958" y="116921"/>
                      <a:pt x="133958" y="95871"/>
                    </a:cubicBezTo>
                    <a:cubicBezTo>
                      <a:pt x="133958" y="74821"/>
                      <a:pt x="116908" y="57771"/>
                      <a:pt x="95858" y="5777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4" name="íşḷïḓè">
              <a:extLst>
                <a:ext uri="{FF2B5EF4-FFF2-40B4-BE49-F238E27FC236}">
                  <a16:creationId xmlns:a16="http://schemas.microsoft.com/office/drawing/2014/main" id="{4B5E9210-C4FE-4B86-B79E-BB2B1EF7241D}"/>
                </a:ext>
              </a:extLst>
            </p:cNvPr>
            <p:cNvGrpSpPr/>
            <p:nvPr/>
          </p:nvGrpSpPr>
          <p:grpSpPr>
            <a:xfrm>
              <a:off x="5251692" y="3892259"/>
              <a:ext cx="410200" cy="410198"/>
              <a:chOff x="6470043" y="1482403"/>
              <a:chExt cx="410200" cy="410198"/>
            </a:xfrm>
          </p:grpSpPr>
          <p:sp>
            <p:nvSpPr>
              <p:cNvPr id="64" name="íṧḻíḋê">
                <a:extLst>
                  <a:ext uri="{FF2B5EF4-FFF2-40B4-BE49-F238E27FC236}">
                    <a16:creationId xmlns:a16="http://schemas.microsoft.com/office/drawing/2014/main" id="{3D83D06F-8147-4507-B063-4AB5F5ABFF5B}"/>
                  </a:ext>
                </a:extLst>
              </p:cNvPr>
              <p:cNvSpPr/>
              <p:nvPr/>
            </p:nvSpPr>
            <p:spPr>
              <a:xfrm>
                <a:off x="6470043" y="1482403"/>
                <a:ext cx="410200" cy="410198"/>
              </a:xfrm>
              <a:prstGeom prst="ellipse">
                <a:avLst/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îṩḷïdé">
                <a:extLst>
                  <a:ext uri="{FF2B5EF4-FFF2-40B4-BE49-F238E27FC236}">
                    <a16:creationId xmlns:a16="http://schemas.microsoft.com/office/drawing/2014/main" id="{38B979CF-247F-4E4A-AE08-F3A0CB3BBDF0}"/>
                  </a:ext>
                </a:extLst>
              </p:cNvPr>
              <p:cNvSpPr/>
              <p:nvPr/>
            </p:nvSpPr>
            <p:spPr>
              <a:xfrm>
                <a:off x="6586143" y="1592144"/>
                <a:ext cx="178001" cy="162108"/>
              </a:xfrm>
              <a:custGeom>
                <a:avLst/>
                <a:gdLst>
                  <a:gd name="connsiteX0" fmla="*/ 125329 w 533400"/>
                  <a:gd name="connsiteY0" fmla="*/ 229221 h 485775"/>
                  <a:gd name="connsiteX1" fmla="*/ 125329 w 533400"/>
                  <a:gd name="connsiteY1" fmla="*/ 276846 h 485775"/>
                  <a:gd name="connsiteX2" fmla="*/ 144379 w 533400"/>
                  <a:gd name="connsiteY2" fmla="*/ 276846 h 485775"/>
                  <a:gd name="connsiteX3" fmla="*/ 144379 w 533400"/>
                  <a:gd name="connsiteY3" fmla="*/ 229221 h 485775"/>
                  <a:gd name="connsiteX4" fmla="*/ 392029 w 533400"/>
                  <a:gd name="connsiteY4" fmla="*/ 229221 h 485775"/>
                  <a:gd name="connsiteX5" fmla="*/ 392029 w 533400"/>
                  <a:gd name="connsiteY5" fmla="*/ 276846 h 485775"/>
                  <a:gd name="connsiteX6" fmla="*/ 411079 w 533400"/>
                  <a:gd name="connsiteY6" fmla="*/ 276846 h 485775"/>
                  <a:gd name="connsiteX7" fmla="*/ 411079 w 533400"/>
                  <a:gd name="connsiteY7" fmla="*/ 229221 h 485775"/>
                  <a:gd name="connsiteX8" fmla="*/ 534904 w 533400"/>
                  <a:gd name="connsiteY8" fmla="*/ 229221 h 485775"/>
                  <a:gd name="connsiteX9" fmla="*/ 534904 w 533400"/>
                  <a:gd name="connsiteY9" fmla="*/ 457821 h 485775"/>
                  <a:gd name="connsiteX10" fmla="*/ 506329 w 533400"/>
                  <a:gd name="connsiteY10" fmla="*/ 486396 h 485775"/>
                  <a:gd name="connsiteX11" fmla="*/ 30079 w 533400"/>
                  <a:gd name="connsiteY11" fmla="*/ 486396 h 485775"/>
                  <a:gd name="connsiteX12" fmla="*/ 1504 w 533400"/>
                  <a:gd name="connsiteY12" fmla="*/ 457821 h 485775"/>
                  <a:gd name="connsiteX13" fmla="*/ 1504 w 533400"/>
                  <a:gd name="connsiteY13" fmla="*/ 229221 h 485775"/>
                  <a:gd name="connsiteX14" fmla="*/ 125329 w 533400"/>
                  <a:gd name="connsiteY14" fmla="*/ 229221 h 485775"/>
                  <a:gd name="connsiteX15" fmla="*/ 372979 w 533400"/>
                  <a:gd name="connsiteY15" fmla="*/ 621 h 485775"/>
                  <a:gd name="connsiteX16" fmla="*/ 411079 w 533400"/>
                  <a:gd name="connsiteY16" fmla="*/ 36816 h 485775"/>
                  <a:gd name="connsiteX17" fmla="*/ 411079 w 533400"/>
                  <a:gd name="connsiteY17" fmla="*/ 38721 h 485775"/>
                  <a:gd name="connsiteX18" fmla="*/ 411079 w 533400"/>
                  <a:gd name="connsiteY18" fmla="*/ 114921 h 485775"/>
                  <a:gd name="connsiteX19" fmla="*/ 506329 w 533400"/>
                  <a:gd name="connsiteY19" fmla="*/ 114921 h 485775"/>
                  <a:gd name="connsiteX20" fmla="*/ 534904 w 533400"/>
                  <a:gd name="connsiteY20" fmla="*/ 143496 h 485775"/>
                  <a:gd name="connsiteX21" fmla="*/ 534904 w 533400"/>
                  <a:gd name="connsiteY21" fmla="*/ 210171 h 485775"/>
                  <a:gd name="connsiteX22" fmla="*/ 1504 w 533400"/>
                  <a:gd name="connsiteY22" fmla="*/ 210171 h 485775"/>
                  <a:gd name="connsiteX23" fmla="*/ 1504 w 533400"/>
                  <a:gd name="connsiteY23" fmla="*/ 143496 h 485775"/>
                  <a:gd name="connsiteX24" fmla="*/ 30079 w 533400"/>
                  <a:gd name="connsiteY24" fmla="*/ 114921 h 485775"/>
                  <a:gd name="connsiteX25" fmla="*/ 125329 w 533400"/>
                  <a:gd name="connsiteY25" fmla="*/ 114921 h 485775"/>
                  <a:gd name="connsiteX26" fmla="*/ 125329 w 533400"/>
                  <a:gd name="connsiteY26" fmla="*/ 38721 h 485775"/>
                  <a:gd name="connsiteX27" fmla="*/ 161524 w 533400"/>
                  <a:gd name="connsiteY27" fmla="*/ 621 h 485775"/>
                  <a:gd name="connsiteX28" fmla="*/ 163429 w 533400"/>
                  <a:gd name="connsiteY28" fmla="*/ 621 h 485775"/>
                  <a:gd name="connsiteX29" fmla="*/ 372979 w 533400"/>
                  <a:gd name="connsiteY29" fmla="*/ 621 h 485775"/>
                  <a:gd name="connsiteX30" fmla="*/ 372979 w 533400"/>
                  <a:gd name="connsiteY30" fmla="*/ 19671 h 485775"/>
                  <a:gd name="connsiteX31" fmla="*/ 163429 w 533400"/>
                  <a:gd name="connsiteY31" fmla="*/ 19671 h 485775"/>
                  <a:gd name="connsiteX32" fmla="*/ 144474 w 533400"/>
                  <a:gd name="connsiteY32" fmla="*/ 37292 h 485775"/>
                  <a:gd name="connsiteX33" fmla="*/ 144379 w 533400"/>
                  <a:gd name="connsiteY33" fmla="*/ 38721 h 485775"/>
                  <a:gd name="connsiteX34" fmla="*/ 144379 w 533400"/>
                  <a:gd name="connsiteY34" fmla="*/ 114921 h 485775"/>
                  <a:gd name="connsiteX35" fmla="*/ 392029 w 533400"/>
                  <a:gd name="connsiteY35" fmla="*/ 114921 h 485775"/>
                  <a:gd name="connsiteX36" fmla="*/ 392029 w 533400"/>
                  <a:gd name="connsiteY36" fmla="*/ 38721 h 485775"/>
                  <a:gd name="connsiteX37" fmla="*/ 375836 w 533400"/>
                  <a:gd name="connsiteY37" fmla="*/ 19862 h 485775"/>
                  <a:gd name="connsiteX38" fmla="*/ 374408 w 533400"/>
                  <a:gd name="connsiteY38" fmla="*/ 19671 h 485775"/>
                  <a:gd name="connsiteX39" fmla="*/ 372979 w 533400"/>
                  <a:gd name="connsiteY39" fmla="*/ 19671 h 485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</a:cxnLst>
                <a:rect l="l" t="t" r="r" b="b"/>
                <a:pathLst>
                  <a:path w="533400" h="485775">
                    <a:moveTo>
                      <a:pt x="125329" y="229221"/>
                    </a:moveTo>
                    <a:lnTo>
                      <a:pt x="125329" y="276846"/>
                    </a:lnTo>
                    <a:lnTo>
                      <a:pt x="144379" y="276846"/>
                    </a:lnTo>
                    <a:lnTo>
                      <a:pt x="144379" y="229221"/>
                    </a:lnTo>
                    <a:lnTo>
                      <a:pt x="392029" y="229221"/>
                    </a:lnTo>
                    <a:lnTo>
                      <a:pt x="392029" y="276846"/>
                    </a:lnTo>
                    <a:lnTo>
                      <a:pt x="411079" y="276846"/>
                    </a:lnTo>
                    <a:lnTo>
                      <a:pt x="411079" y="229221"/>
                    </a:lnTo>
                    <a:lnTo>
                      <a:pt x="534904" y="229221"/>
                    </a:lnTo>
                    <a:lnTo>
                      <a:pt x="534904" y="457821"/>
                    </a:lnTo>
                    <a:cubicBezTo>
                      <a:pt x="534904" y="473632"/>
                      <a:pt x="522141" y="486396"/>
                      <a:pt x="506329" y="486396"/>
                    </a:cubicBezTo>
                    <a:lnTo>
                      <a:pt x="30079" y="486396"/>
                    </a:lnTo>
                    <a:cubicBezTo>
                      <a:pt x="14267" y="486396"/>
                      <a:pt x="1504" y="473632"/>
                      <a:pt x="1504" y="457821"/>
                    </a:cubicBezTo>
                    <a:lnTo>
                      <a:pt x="1504" y="229221"/>
                    </a:lnTo>
                    <a:lnTo>
                      <a:pt x="125329" y="229221"/>
                    </a:lnTo>
                    <a:close/>
                    <a:moveTo>
                      <a:pt x="372979" y="621"/>
                    </a:moveTo>
                    <a:cubicBezTo>
                      <a:pt x="393363" y="621"/>
                      <a:pt x="410031" y="16623"/>
                      <a:pt x="411079" y="36816"/>
                    </a:cubicBezTo>
                    <a:lnTo>
                      <a:pt x="411079" y="38721"/>
                    </a:lnTo>
                    <a:lnTo>
                      <a:pt x="411079" y="114921"/>
                    </a:lnTo>
                    <a:lnTo>
                      <a:pt x="506329" y="114921"/>
                    </a:lnTo>
                    <a:cubicBezTo>
                      <a:pt x="522141" y="114921"/>
                      <a:pt x="534904" y="127685"/>
                      <a:pt x="534904" y="143496"/>
                    </a:cubicBezTo>
                    <a:lnTo>
                      <a:pt x="534904" y="210171"/>
                    </a:lnTo>
                    <a:lnTo>
                      <a:pt x="1504" y="210171"/>
                    </a:lnTo>
                    <a:lnTo>
                      <a:pt x="1504" y="143496"/>
                    </a:lnTo>
                    <a:cubicBezTo>
                      <a:pt x="1504" y="127685"/>
                      <a:pt x="14267" y="114921"/>
                      <a:pt x="30079" y="114921"/>
                    </a:cubicBezTo>
                    <a:lnTo>
                      <a:pt x="125329" y="114921"/>
                    </a:lnTo>
                    <a:lnTo>
                      <a:pt x="125329" y="38721"/>
                    </a:lnTo>
                    <a:cubicBezTo>
                      <a:pt x="125329" y="18337"/>
                      <a:pt x="141331" y="1669"/>
                      <a:pt x="161524" y="621"/>
                    </a:cubicBezTo>
                    <a:lnTo>
                      <a:pt x="163429" y="621"/>
                    </a:lnTo>
                    <a:lnTo>
                      <a:pt x="372979" y="621"/>
                    </a:lnTo>
                    <a:close/>
                    <a:moveTo>
                      <a:pt x="372979" y="19671"/>
                    </a:moveTo>
                    <a:lnTo>
                      <a:pt x="163429" y="19671"/>
                    </a:lnTo>
                    <a:cubicBezTo>
                      <a:pt x="153428" y="19671"/>
                      <a:pt x="145141" y="27482"/>
                      <a:pt x="144474" y="37292"/>
                    </a:cubicBezTo>
                    <a:lnTo>
                      <a:pt x="144379" y="38721"/>
                    </a:lnTo>
                    <a:lnTo>
                      <a:pt x="144379" y="114921"/>
                    </a:lnTo>
                    <a:lnTo>
                      <a:pt x="392029" y="114921"/>
                    </a:lnTo>
                    <a:lnTo>
                      <a:pt x="392029" y="38721"/>
                    </a:lnTo>
                    <a:cubicBezTo>
                      <a:pt x="392029" y="29196"/>
                      <a:pt x="384981" y="21290"/>
                      <a:pt x="375836" y="19862"/>
                    </a:cubicBezTo>
                    <a:lnTo>
                      <a:pt x="374408" y="19671"/>
                    </a:lnTo>
                    <a:lnTo>
                      <a:pt x="372979" y="19671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6" name="iślîde">
              <a:extLst>
                <a:ext uri="{FF2B5EF4-FFF2-40B4-BE49-F238E27FC236}">
                  <a16:creationId xmlns:a16="http://schemas.microsoft.com/office/drawing/2014/main" id="{5B5D0280-CFA4-4C69-855D-D9A859068184}"/>
                </a:ext>
              </a:extLst>
            </p:cNvPr>
            <p:cNvGrpSpPr/>
            <p:nvPr/>
          </p:nvGrpSpPr>
          <p:grpSpPr>
            <a:xfrm>
              <a:off x="6024515" y="3892259"/>
              <a:ext cx="410200" cy="410198"/>
              <a:chOff x="6470043" y="1482403"/>
              <a:chExt cx="410200" cy="410198"/>
            </a:xfrm>
          </p:grpSpPr>
          <p:sp>
            <p:nvSpPr>
              <p:cNvPr id="67" name="ïšļïḋè">
                <a:extLst>
                  <a:ext uri="{FF2B5EF4-FFF2-40B4-BE49-F238E27FC236}">
                    <a16:creationId xmlns:a16="http://schemas.microsoft.com/office/drawing/2014/main" id="{541A5BB0-7A70-4F0B-B960-4D9D19B0BC9C}"/>
                  </a:ext>
                </a:extLst>
              </p:cNvPr>
              <p:cNvSpPr/>
              <p:nvPr/>
            </p:nvSpPr>
            <p:spPr>
              <a:xfrm>
                <a:off x="6470043" y="1482403"/>
                <a:ext cx="410200" cy="410198"/>
              </a:xfrm>
              <a:prstGeom prst="ellipse">
                <a:avLst/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8" name="íśḻíďé">
                <a:extLst>
                  <a:ext uri="{FF2B5EF4-FFF2-40B4-BE49-F238E27FC236}">
                    <a16:creationId xmlns:a16="http://schemas.microsoft.com/office/drawing/2014/main" id="{5D0838B8-84D3-4681-83B1-AB5B0863930E}"/>
                  </a:ext>
                </a:extLst>
              </p:cNvPr>
              <p:cNvSpPr/>
              <p:nvPr/>
            </p:nvSpPr>
            <p:spPr>
              <a:xfrm>
                <a:off x="6586143" y="1623113"/>
                <a:ext cx="178001" cy="148188"/>
              </a:xfrm>
              <a:custGeom>
                <a:avLst/>
                <a:gdLst>
                  <a:gd name="connsiteX0" fmla="*/ 483573 w 526297"/>
                  <a:gd name="connsiteY0" fmla="*/ 133971 h 438150"/>
                  <a:gd name="connsiteX1" fmla="*/ 527674 w 526297"/>
                  <a:gd name="connsiteY1" fmla="*/ 178072 h 438150"/>
                  <a:gd name="connsiteX2" fmla="*/ 527579 w 526297"/>
                  <a:gd name="connsiteY2" fmla="*/ 181501 h 438150"/>
                  <a:gd name="connsiteX3" fmla="*/ 514244 w 526297"/>
                  <a:gd name="connsiteY3" fmla="*/ 355237 h 438150"/>
                  <a:gd name="connsiteX4" fmla="*/ 485764 w 526297"/>
                  <a:gd name="connsiteY4" fmla="*/ 381621 h 438150"/>
                  <a:gd name="connsiteX5" fmla="*/ 454998 w 526297"/>
                  <a:gd name="connsiteY5" fmla="*/ 381621 h 438150"/>
                  <a:gd name="connsiteX6" fmla="*/ 454998 w 526297"/>
                  <a:gd name="connsiteY6" fmla="*/ 438771 h 438150"/>
                  <a:gd name="connsiteX7" fmla="*/ 435948 w 526297"/>
                  <a:gd name="connsiteY7" fmla="*/ 438771 h 438150"/>
                  <a:gd name="connsiteX8" fmla="*/ 435948 w 526297"/>
                  <a:gd name="connsiteY8" fmla="*/ 381621 h 438150"/>
                  <a:gd name="connsiteX9" fmla="*/ 93048 w 526297"/>
                  <a:gd name="connsiteY9" fmla="*/ 381621 h 438150"/>
                  <a:gd name="connsiteX10" fmla="*/ 93048 w 526297"/>
                  <a:gd name="connsiteY10" fmla="*/ 438771 h 438150"/>
                  <a:gd name="connsiteX11" fmla="*/ 73998 w 526297"/>
                  <a:gd name="connsiteY11" fmla="*/ 438771 h 438150"/>
                  <a:gd name="connsiteX12" fmla="*/ 73998 w 526297"/>
                  <a:gd name="connsiteY12" fmla="*/ 381621 h 438150"/>
                  <a:gd name="connsiteX13" fmla="*/ 43328 w 526297"/>
                  <a:gd name="connsiteY13" fmla="*/ 381621 h 438150"/>
                  <a:gd name="connsiteX14" fmla="*/ 14848 w 526297"/>
                  <a:gd name="connsiteY14" fmla="*/ 355237 h 438150"/>
                  <a:gd name="connsiteX15" fmla="*/ 1513 w 526297"/>
                  <a:gd name="connsiteY15" fmla="*/ 181501 h 438150"/>
                  <a:gd name="connsiteX16" fmla="*/ 42089 w 526297"/>
                  <a:gd name="connsiteY16" fmla="*/ 134162 h 438150"/>
                  <a:gd name="connsiteX17" fmla="*/ 45518 w 526297"/>
                  <a:gd name="connsiteY17" fmla="*/ 134066 h 438150"/>
                  <a:gd name="connsiteX18" fmla="*/ 101906 w 526297"/>
                  <a:gd name="connsiteY18" fmla="*/ 180834 h 438150"/>
                  <a:gd name="connsiteX19" fmla="*/ 121623 w 526297"/>
                  <a:gd name="connsiteY19" fmla="*/ 286371 h 438150"/>
                  <a:gd name="connsiteX20" fmla="*/ 407373 w 526297"/>
                  <a:gd name="connsiteY20" fmla="*/ 286371 h 438150"/>
                  <a:gd name="connsiteX21" fmla="*/ 427185 w 526297"/>
                  <a:gd name="connsiteY21" fmla="*/ 180739 h 438150"/>
                  <a:gd name="connsiteX22" fmla="*/ 483573 w 526297"/>
                  <a:gd name="connsiteY22" fmla="*/ 133971 h 438150"/>
                  <a:gd name="connsiteX23" fmla="*/ 416898 w 526297"/>
                  <a:gd name="connsiteY23" fmla="*/ 621 h 438150"/>
                  <a:gd name="connsiteX24" fmla="*/ 483573 w 526297"/>
                  <a:gd name="connsiteY24" fmla="*/ 67296 h 438150"/>
                  <a:gd name="connsiteX25" fmla="*/ 483573 w 526297"/>
                  <a:gd name="connsiteY25" fmla="*/ 115397 h 438150"/>
                  <a:gd name="connsiteX26" fmla="*/ 476429 w 526297"/>
                  <a:gd name="connsiteY26" fmla="*/ 114921 h 438150"/>
                  <a:gd name="connsiteX27" fmla="*/ 412040 w 526297"/>
                  <a:gd name="connsiteY27" fmla="*/ 166451 h 438150"/>
                  <a:gd name="connsiteX28" fmla="*/ 411564 w 526297"/>
                  <a:gd name="connsiteY28" fmla="*/ 168737 h 438150"/>
                  <a:gd name="connsiteX29" fmla="*/ 393086 w 526297"/>
                  <a:gd name="connsiteY29" fmla="*/ 267321 h 438150"/>
                  <a:gd name="connsiteX30" fmla="*/ 135911 w 526297"/>
                  <a:gd name="connsiteY30" fmla="*/ 267321 h 438150"/>
                  <a:gd name="connsiteX31" fmla="*/ 117432 w 526297"/>
                  <a:gd name="connsiteY31" fmla="*/ 168737 h 438150"/>
                  <a:gd name="connsiteX32" fmla="*/ 52567 w 526297"/>
                  <a:gd name="connsiteY32" fmla="*/ 114921 h 438150"/>
                  <a:gd name="connsiteX33" fmla="*/ 54948 w 526297"/>
                  <a:gd name="connsiteY33" fmla="*/ 67296 h 438150"/>
                  <a:gd name="connsiteX34" fmla="*/ 121623 w 526297"/>
                  <a:gd name="connsiteY34" fmla="*/ 621 h 438150"/>
                  <a:gd name="connsiteX35" fmla="*/ 416898 w 526297"/>
                  <a:gd name="connsiteY35" fmla="*/ 621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526297" h="438150">
                    <a:moveTo>
                      <a:pt x="483573" y="133971"/>
                    </a:moveTo>
                    <a:cubicBezTo>
                      <a:pt x="507957" y="133971"/>
                      <a:pt x="527674" y="153688"/>
                      <a:pt x="527674" y="178072"/>
                    </a:cubicBezTo>
                    <a:cubicBezTo>
                      <a:pt x="527674" y="179215"/>
                      <a:pt x="527674" y="180358"/>
                      <a:pt x="527579" y="181501"/>
                    </a:cubicBezTo>
                    <a:lnTo>
                      <a:pt x="514244" y="355237"/>
                    </a:lnTo>
                    <a:cubicBezTo>
                      <a:pt x="513101" y="370096"/>
                      <a:pt x="500718" y="381621"/>
                      <a:pt x="485764" y="381621"/>
                    </a:cubicBezTo>
                    <a:lnTo>
                      <a:pt x="454998" y="381621"/>
                    </a:lnTo>
                    <a:lnTo>
                      <a:pt x="454998" y="438771"/>
                    </a:lnTo>
                    <a:lnTo>
                      <a:pt x="435948" y="438771"/>
                    </a:lnTo>
                    <a:lnTo>
                      <a:pt x="435948" y="381621"/>
                    </a:lnTo>
                    <a:lnTo>
                      <a:pt x="93048" y="381621"/>
                    </a:lnTo>
                    <a:lnTo>
                      <a:pt x="93048" y="438771"/>
                    </a:lnTo>
                    <a:lnTo>
                      <a:pt x="73998" y="438771"/>
                    </a:lnTo>
                    <a:lnTo>
                      <a:pt x="73998" y="381621"/>
                    </a:lnTo>
                    <a:lnTo>
                      <a:pt x="43328" y="381621"/>
                    </a:lnTo>
                    <a:cubicBezTo>
                      <a:pt x="28373" y="381621"/>
                      <a:pt x="15991" y="370096"/>
                      <a:pt x="14848" y="355237"/>
                    </a:cubicBezTo>
                    <a:lnTo>
                      <a:pt x="1513" y="181501"/>
                    </a:lnTo>
                    <a:cubicBezTo>
                      <a:pt x="-392" y="157212"/>
                      <a:pt x="17801" y="135971"/>
                      <a:pt x="42089" y="134162"/>
                    </a:cubicBezTo>
                    <a:cubicBezTo>
                      <a:pt x="43232" y="134066"/>
                      <a:pt x="44375" y="134066"/>
                      <a:pt x="45518" y="134066"/>
                    </a:cubicBezTo>
                    <a:cubicBezTo>
                      <a:pt x="73141" y="134066"/>
                      <a:pt x="96858" y="153688"/>
                      <a:pt x="101906" y="180834"/>
                    </a:cubicBezTo>
                    <a:lnTo>
                      <a:pt x="121623" y="286371"/>
                    </a:lnTo>
                    <a:lnTo>
                      <a:pt x="407373" y="286371"/>
                    </a:lnTo>
                    <a:lnTo>
                      <a:pt x="427185" y="180739"/>
                    </a:lnTo>
                    <a:cubicBezTo>
                      <a:pt x="432233" y="153592"/>
                      <a:pt x="455951" y="133971"/>
                      <a:pt x="483573" y="133971"/>
                    </a:cubicBezTo>
                    <a:close/>
                    <a:moveTo>
                      <a:pt x="416898" y="621"/>
                    </a:moveTo>
                    <a:cubicBezTo>
                      <a:pt x="453760" y="621"/>
                      <a:pt x="483573" y="30434"/>
                      <a:pt x="483573" y="67296"/>
                    </a:cubicBezTo>
                    <a:lnTo>
                      <a:pt x="483573" y="115397"/>
                    </a:lnTo>
                    <a:cubicBezTo>
                      <a:pt x="481192" y="115112"/>
                      <a:pt x="478811" y="114921"/>
                      <a:pt x="476429" y="114921"/>
                    </a:cubicBezTo>
                    <a:cubicBezTo>
                      <a:pt x="445473" y="114921"/>
                      <a:pt x="418803" y="136448"/>
                      <a:pt x="412040" y="166451"/>
                    </a:cubicBezTo>
                    <a:lnTo>
                      <a:pt x="411564" y="168737"/>
                    </a:lnTo>
                    <a:lnTo>
                      <a:pt x="393086" y="267321"/>
                    </a:lnTo>
                    <a:lnTo>
                      <a:pt x="135911" y="267321"/>
                    </a:lnTo>
                    <a:lnTo>
                      <a:pt x="117432" y="168737"/>
                    </a:lnTo>
                    <a:cubicBezTo>
                      <a:pt x="111622" y="137495"/>
                      <a:pt x="84285" y="114921"/>
                      <a:pt x="52567" y="114921"/>
                    </a:cubicBezTo>
                    <a:lnTo>
                      <a:pt x="54948" y="67296"/>
                    </a:lnTo>
                    <a:cubicBezTo>
                      <a:pt x="54948" y="30434"/>
                      <a:pt x="84761" y="621"/>
                      <a:pt x="121623" y="621"/>
                    </a:cubicBezTo>
                    <a:lnTo>
                      <a:pt x="416898" y="621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69" name="íṡ1íḑê">
              <a:extLst>
                <a:ext uri="{FF2B5EF4-FFF2-40B4-BE49-F238E27FC236}">
                  <a16:creationId xmlns:a16="http://schemas.microsoft.com/office/drawing/2014/main" id="{BA8A79F7-B125-4E7A-BEFD-C2DD45286EB2}"/>
                </a:ext>
              </a:extLst>
            </p:cNvPr>
            <p:cNvGrpSpPr/>
            <p:nvPr/>
          </p:nvGrpSpPr>
          <p:grpSpPr>
            <a:xfrm>
              <a:off x="6797338" y="3892259"/>
              <a:ext cx="410200" cy="410198"/>
              <a:chOff x="6470043" y="1482403"/>
              <a:chExt cx="410200" cy="410198"/>
            </a:xfrm>
          </p:grpSpPr>
          <p:sp>
            <p:nvSpPr>
              <p:cNvPr id="70" name="ïṥḻïḑè">
                <a:extLst>
                  <a:ext uri="{FF2B5EF4-FFF2-40B4-BE49-F238E27FC236}">
                    <a16:creationId xmlns:a16="http://schemas.microsoft.com/office/drawing/2014/main" id="{CAABABBF-FBE7-4193-9DC1-26212E35C2FA}"/>
                  </a:ext>
                </a:extLst>
              </p:cNvPr>
              <p:cNvSpPr/>
              <p:nvPr/>
            </p:nvSpPr>
            <p:spPr>
              <a:xfrm>
                <a:off x="6470043" y="1482403"/>
                <a:ext cx="410200" cy="410198"/>
              </a:xfrm>
              <a:prstGeom prst="ellipse">
                <a:avLst/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1" name="ïṩ1îḋè">
                <a:extLst>
                  <a:ext uri="{FF2B5EF4-FFF2-40B4-BE49-F238E27FC236}">
                    <a16:creationId xmlns:a16="http://schemas.microsoft.com/office/drawing/2014/main" id="{C2474AD6-4E7C-4011-BDA4-38B4372C1901}"/>
                  </a:ext>
                </a:extLst>
              </p:cNvPr>
              <p:cNvSpPr/>
              <p:nvPr/>
            </p:nvSpPr>
            <p:spPr>
              <a:xfrm>
                <a:off x="6586143" y="1623113"/>
                <a:ext cx="178001" cy="141741"/>
              </a:xfrm>
              <a:custGeom>
                <a:avLst/>
                <a:gdLst>
                  <a:gd name="connsiteX0" fmla="*/ 486767 w 514350"/>
                  <a:gd name="connsiteY0" fmla="*/ 621 h 409575"/>
                  <a:gd name="connsiteX1" fmla="*/ 515342 w 514350"/>
                  <a:gd name="connsiteY1" fmla="*/ 29196 h 409575"/>
                  <a:gd name="connsiteX2" fmla="*/ 515342 w 514350"/>
                  <a:gd name="connsiteY2" fmla="*/ 324471 h 409575"/>
                  <a:gd name="connsiteX3" fmla="*/ 486767 w 514350"/>
                  <a:gd name="connsiteY3" fmla="*/ 353046 h 409575"/>
                  <a:gd name="connsiteX4" fmla="*/ 192159 w 514350"/>
                  <a:gd name="connsiteY4" fmla="*/ 353046 h 409575"/>
                  <a:gd name="connsiteX5" fmla="*/ 115387 w 514350"/>
                  <a:gd name="connsiteY5" fmla="*/ 410196 h 409575"/>
                  <a:gd name="connsiteX6" fmla="*/ 115387 w 514350"/>
                  <a:gd name="connsiteY6" fmla="*/ 353046 h 409575"/>
                  <a:gd name="connsiteX7" fmla="*/ 29567 w 514350"/>
                  <a:gd name="connsiteY7" fmla="*/ 353046 h 409575"/>
                  <a:gd name="connsiteX8" fmla="*/ 992 w 514350"/>
                  <a:gd name="connsiteY8" fmla="*/ 324471 h 409575"/>
                  <a:gd name="connsiteX9" fmla="*/ 992 w 514350"/>
                  <a:gd name="connsiteY9" fmla="*/ 29196 h 409575"/>
                  <a:gd name="connsiteX10" fmla="*/ 29567 w 514350"/>
                  <a:gd name="connsiteY10" fmla="*/ 621 h 409575"/>
                  <a:gd name="connsiteX11" fmla="*/ 486767 w 514350"/>
                  <a:gd name="connsiteY11" fmla="*/ 621 h 409575"/>
                  <a:gd name="connsiteX12" fmla="*/ 124817 w 514350"/>
                  <a:gd name="connsiteY12" fmla="*/ 143496 h 409575"/>
                  <a:gd name="connsiteX13" fmla="*/ 91480 w 514350"/>
                  <a:gd name="connsiteY13" fmla="*/ 176834 h 409575"/>
                  <a:gd name="connsiteX14" fmla="*/ 124817 w 514350"/>
                  <a:gd name="connsiteY14" fmla="*/ 210171 h 409575"/>
                  <a:gd name="connsiteX15" fmla="*/ 158155 w 514350"/>
                  <a:gd name="connsiteY15" fmla="*/ 176834 h 409575"/>
                  <a:gd name="connsiteX16" fmla="*/ 124817 w 514350"/>
                  <a:gd name="connsiteY16" fmla="*/ 143496 h 409575"/>
                  <a:gd name="connsiteX17" fmla="*/ 258167 w 514350"/>
                  <a:gd name="connsiteY17" fmla="*/ 143496 h 409575"/>
                  <a:gd name="connsiteX18" fmla="*/ 224830 w 514350"/>
                  <a:gd name="connsiteY18" fmla="*/ 176834 h 409575"/>
                  <a:gd name="connsiteX19" fmla="*/ 258167 w 514350"/>
                  <a:gd name="connsiteY19" fmla="*/ 210171 h 409575"/>
                  <a:gd name="connsiteX20" fmla="*/ 291505 w 514350"/>
                  <a:gd name="connsiteY20" fmla="*/ 176834 h 409575"/>
                  <a:gd name="connsiteX21" fmla="*/ 258167 w 514350"/>
                  <a:gd name="connsiteY21" fmla="*/ 143496 h 409575"/>
                  <a:gd name="connsiteX22" fmla="*/ 391517 w 514350"/>
                  <a:gd name="connsiteY22" fmla="*/ 143496 h 409575"/>
                  <a:gd name="connsiteX23" fmla="*/ 358180 w 514350"/>
                  <a:gd name="connsiteY23" fmla="*/ 176834 h 409575"/>
                  <a:gd name="connsiteX24" fmla="*/ 391517 w 514350"/>
                  <a:gd name="connsiteY24" fmla="*/ 210171 h 409575"/>
                  <a:gd name="connsiteX25" fmla="*/ 424855 w 514350"/>
                  <a:gd name="connsiteY25" fmla="*/ 176834 h 409575"/>
                  <a:gd name="connsiteX26" fmla="*/ 391517 w 514350"/>
                  <a:gd name="connsiteY26" fmla="*/ 143496 h 409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514350" h="409575">
                    <a:moveTo>
                      <a:pt x="486767" y="621"/>
                    </a:moveTo>
                    <a:cubicBezTo>
                      <a:pt x="502579" y="621"/>
                      <a:pt x="515342" y="13385"/>
                      <a:pt x="515342" y="29196"/>
                    </a:cubicBezTo>
                    <a:lnTo>
                      <a:pt x="515342" y="324471"/>
                    </a:lnTo>
                    <a:cubicBezTo>
                      <a:pt x="515342" y="340282"/>
                      <a:pt x="502579" y="353046"/>
                      <a:pt x="486767" y="353046"/>
                    </a:cubicBezTo>
                    <a:lnTo>
                      <a:pt x="192159" y="353046"/>
                    </a:lnTo>
                    <a:lnTo>
                      <a:pt x="115387" y="410196"/>
                    </a:lnTo>
                    <a:lnTo>
                      <a:pt x="115387" y="353046"/>
                    </a:lnTo>
                    <a:lnTo>
                      <a:pt x="29567" y="353046"/>
                    </a:lnTo>
                    <a:cubicBezTo>
                      <a:pt x="13755" y="353046"/>
                      <a:pt x="992" y="340282"/>
                      <a:pt x="992" y="324471"/>
                    </a:cubicBezTo>
                    <a:lnTo>
                      <a:pt x="992" y="29196"/>
                    </a:lnTo>
                    <a:cubicBezTo>
                      <a:pt x="992" y="13385"/>
                      <a:pt x="13755" y="621"/>
                      <a:pt x="29567" y="621"/>
                    </a:cubicBezTo>
                    <a:lnTo>
                      <a:pt x="486767" y="621"/>
                    </a:lnTo>
                    <a:close/>
                    <a:moveTo>
                      <a:pt x="124817" y="143496"/>
                    </a:moveTo>
                    <a:cubicBezTo>
                      <a:pt x="106434" y="143496"/>
                      <a:pt x="91480" y="158450"/>
                      <a:pt x="91480" y="176834"/>
                    </a:cubicBezTo>
                    <a:cubicBezTo>
                      <a:pt x="91480" y="195217"/>
                      <a:pt x="106434" y="210171"/>
                      <a:pt x="124817" y="210171"/>
                    </a:cubicBezTo>
                    <a:cubicBezTo>
                      <a:pt x="143200" y="210171"/>
                      <a:pt x="158155" y="195217"/>
                      <a:pt x="158155" y="176834"/>
                    </a:cubicBezTo>
                    <a:cubicBezTo>
                      <a:pt x="158155" y="158450"/>
                      <a:pt x="143200" y="143496"/>
                      <a:pt x="124817" y="143496"/>
                    </a:cubicBezTo>
                    <a:close/>
                    <a:moveTo>
                      <a:pt x="258167" y="143496"/>
                    </a:moveTo>
                    <a:cubicBezTo>
                      <a:pt x="239784" y="143496"/>
                      <a:pt x="224830" y="158450"/>
                      <a:pt x="224830" y="176834"/>
                    </a:cubicBezTo>
                    <a:cubicBezTo>
                      <a:pt x="224830" y="195217"/>
                      <a:pt x="239784" y="210171"/>
                      <a:pt x="258167" y="210171"/>
                    </a:cubicBezTo>
                    <a:cubicBezTo>
                      <a:pt x="276550" y="210171"/>
                      <a:pt x="291505" y="195217"/>
                      <a:pt x="291505" y="176834"/>
                    </a:cubicBezTo>
                    <a:cubicBezTo>
                      <a:pt x="291505" y="158450"/>
                      <a:pt x="276550" y="143496"/>
                      <a:pt x="258167" y="143496"/>
                    </a:cubicBezTo>
                    <a:close/>
                    <a:moveTo>
                      <a:pt x="391517" y="143496"/>
                    </a:moveTo>
                    <a:cubicBezTo>
                      <a:pt x="373134" y="143496"/>
                      <a:pt x="358180" y="158450"/>
                      <a:pt x="358180" y="176834"/>
                    </a:cubicBezTo>
                    <a:cubicBezTo>
                      <a:pt x="358180" y="195217"/>
                      <a:pt x="373134" y="210171"/>
                      <a:pt x="391517" y="210171"/>
                    </a:cubicBezTo>
                    <a:cubicBezTo>
                      <a:pt x="409900" y="210171"/>
                      <a:pt x="424855" y="195217"/>
                      <a:pt x="424855" y="176834"/>
                    </a:cubicBezTo>
                    <a:cubicBezTo>
                      <a:pt x="424855" y="158450"/>
                      <a:pt x="409900" y="143496"/>
                      <a:pt x="391517" y="143496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250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5" name="ïšḻîďê">
              <a:extLst>
                <a:ext uri="{FF2B5EF4-FFF2-40B4-BE49-F238E27FC236}">
                  <a16:creationId xmlns:a16="http://schemas.microsoft.com/office/drawing/2014/main" id="{ECACB0B2-CD03-43BF-9A50-A68B7599BFF2}"/>
                </a:ext>
              </a:extLst>
            </p:cNvPr>
            <p:cNvGrpSpPr/>
            <p:nvPr/>
          </p:nvGrpSpPr>
          <p:grpSpPr>
            <a:xfrm>
              <a:off x="7570160" y="3892259"/>
              <a:ext cx="410200" cy="410198"/>
              <a:chOff x="6470043" y="1482403"/>
              <a:chExt cx="410200" cy="410198"/>
            </a:xfrm>
          </p:grpSpPr>
          <p:sp>
            <p:nvSpPr>
              <p:cNvPr id="76" name="ïŝļîďê">
                <a:extLst>
                  <a:ext uri="{FF2B5EF4-FFF2-40B4-BE49-F238E27FC236}">
                    <a16:creationId xmlns:a16="http://schemas.microsoft.com/office/drawing/2014/main" id="{CC675355-7066-4889-9B51-690273DE359B}"/>
                  </a:ext>
                </a:extLst>
              </p:cNvPr>
              <p:cNvSpPr/>
              <p:nvPr/>
            </p:nvSpPr>
            <p:spPr>
              <a:xfrm>
                <a:off x="6470043" y="1482403"/>
                <a:ext cx="410200" cy="410198"/>
              </a:xfrm>
              <a:prstGeom prst="ellipse">
                <a:avLst/>
              </a:prstGeom>
              <a:solidFill>
                <a:schemeClr val="accent1"/>
              </a:solidFill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rmAutofit fontScale="77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3765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7" name="ï$ľiḍé">
                <a:extLst>
                  <a:ext uri="{FF2B5EF4-FFF2-40B4-BE49-F238E27FC236}">
                    <a16:creationId xmlns:a16="http://schemas.microsoft.com/office/drawing/2014/main" id="{29D52C26-2C31-47AC-977C-0BA5643E9C02}"/>
                  </a:ext>
                </a:extLst>
              </p:cNvPr>
              <p:cNvSpPr/>
              <p:nvPr/>
            </p:nvSpPr>
            <p:spPr>
              <a:xfrm>
                <a:off x="6593950" y="1595255"/>
                <a:ext cx="162386" cy="178001"/>
              </a:xfrm>
              <a:custGeom>
                <a:avLst/>
                <a:gdLst>
                  <a:gd name="connsiteX0" fmla="*/ 248770 w 495300"/>
                  <a:gd name="connsiteY0" fmla="*/ 621 h 542925"/>
                  <a:gd name="connsiteX1" fmla="*/ 496420 w 495300"/>
                  <a:gd name="connsiteY1" fmla="*/ 248271 h 542925"/>
                  <a:gd name="connsiteX2" fmla="*/ 323827 w 495300"/>
                  <a:gd name="connsiteY2" fmla="*/ 484396 h 542925"/>
                  <a:gd name="connsiteX3" fmla="*/ 346973 w 495300"/>
                  <a:gd name="connsiteY3" fmla="*/ 524496 h 542925"/>
                  <a:gd name="connsiteX4" fmla="*/ 420220 w 495300"/>
                  <a:gd name="connsiteY4" fmla="*/ 524496 h 542925"/>
                  <a:gd name="connsiteX5" fmla="*/ 420220 w 495300"/>
                  <a:gd name="connsiteY5" fmla="*/ 543546 h 542925"/>
                  <a:gd name="connsiteX6" fmla="*/ 77320 w 495300"/>
                  <a:gd name="connsiteY6" fmla="*/ 543546 h 542925"/>
                  <a:gd name="connsiteX7" fmla="*/ 77320 w 495300"/>
                  <a:gd name="connsiteY7" fmla="*/ 524496 h 542925"/>
                  <a:gd name="connsiteX8" fmla="*/ 150567 w 495300"/>
                  <a:gd name="connsiteY8" fmla="*/ 524496 h 542925"/>
                  <a:gd name="connsiteX9" fmla="*/ 173713 w 495300"/>
                  <a:gd name="connsiteY9" fmla="*/ 484396 h 542925"/>
                  <a:gd name="connsiteX10" fmla="*/ 1120 w 495300"/>
                  <a:gd name="connsiteY10" fmla="*/ 248271 h 542925"/>
                  <a:gd name="connsiteX11" fmla="*/ 248770 w 495300"/>
                  <a:gd name="connsiteY11" fmla="*/ 621 h 542925"/>
                  <a:gd name="connsiteX12" fmla="*/ 192763 w 495300"/>
                  <a:gd name="connsiteY12" fmla="*/ 489539 h 542925"/>
                  <a:gd name="connsiteX13" fmla="*/ 172570 w 495300"/>
                  <a:gd name="connsiteY13" fmla="*/ 524496 h 542925"/>
                  <a:gd name="connsiteX14" fmla="*/ 324970 w 495300"/>
                  <a:gd name="connsiteY14" fmla="*/ 524496 h 542925"/>
                  <a:gd name="connsiteX15" fmla="*/ 304777 w 495300"/>
                  <a:gd name="connsiteY15" fmla="*/ 489539 h 542925"/>
                  <a:gd name="connsiteX16" fmla="*/ 248770 w 495300"/>
                  <a:gd name="connsiteY16" fmla="*/ 495921 h 542925"/>
                  <a:gd name="connsiteX17" fmla="*/ 192763 w 495300"/>
                  <a:gd name="connsiteY17" fmla="*/ 489539 h 542925"/>
                  <a:gd name="connsiteX18" fmla="*/ 248770 w 495300"/>
                  <a:gd name="connsiteY18" fmla="*/ 143496 h 542925"/>
                  <a:gd name="connsiteX19" fmla="*/ 143995 w 495300"/>
                  <a:gd name="connsiteY19" fmla="*/ 248271 h 542925"/>
                  <a:gd name="connsiteX20" fmla="*/ 248770 w 495300"/>
                  <a:gd name="connsiteY20" fmla="*/ 353046 h 542925"/>
                  <a:gd name="connsiteX21" fmla="*/ 353545 w 495300"/>
                  <a:gd name="connsiteY21" fmla="*/ 248271 h 542925"/>
                  <a:gd name="connsiteX22" fmla="*/ 248770 w 495300"/>
                  <a:gd name="connsiteY22" fmla="*/ 143496 h 542925"/>
                  <a:gd name="connsiteX23" fmla="*/ 367833 w 495300"/>
                  <a:gd name="connsiteY23" fmla="*/ 114921 h 542925"/>
                  <a:gd name="connsiteX24" fmla="*/ 353545 w 495300"/>
                  <a:gd name="connsiteY24" fmla="*/ 129209 h 542925"/>
                  <a:gd name="connsiteX25" fmla="*/ 367833 w 495300"/>
                  <a:gd name="connsiteY25" fmla="*/ 143496 h 542925"/>
                  <a:gd name="connsiteX26" fmla="*/ 382120 w 495300"/>
                  <a:gd name="connsiteY26" fmla="*/ 129209 h 542925"/>
                  <a:gd name="connsiteX27" fmla="*/ 367833 w 495300"/>
                  <a:gd name="connsiteY27" fmla="*/ 114921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495300" h="542925">
                    <a:moveTo>
                      <a:pt x="248770" y="621"/>
                    </a:moveTo>
                    <a:cubicBezTo>
                      <a:pt x="385549" y="621"/>
                      <a:pt x="496420" y="111492"/>
                      <a:pt x="496420" y="248271"/>
                    </a:cubicBezTo>
                    <a:cubicBezTo>
                      <a:pt x="496420" y="358856"/>
                      <a:pt x="423935" y="452582"/>
                      <a:pt x="323827" y="484396"/>
                    </a:cubicBezTo>
                    <a:lnTo>
                      <a:pt x="346973" y="524496"/>
                    </a:lnTo>
                    <a:lnTo>
                      <a:pt x="420220" y="524496"/>
                    </a:lnTo>
                    <a:lnTo>
                      <a:pt x="420220" y="543546"/>
                    </a:lnTo>
                    <a:lnTo>
                      <a:pt x="77320" y="543546"/>
                    </a:lnTo>
                    <a:lnTo>
                      <a:pt x="77320" y="524496"/>
                    </a:lnTo>
                    <a:lnTo>
                      <a:pt x="150567" y="524496"/>
                    </a:lnTo>
                    <a:lnTo>
                      <a:pt x="173713" y="484396"/>
                    </a:lnTo>
                    <a:cubicBezTo>
                      <a:pt x="73605" y="452582"/>
                      <a:pt x="1120" y="358856"/>
                      <a:pt x="1120" y="248271"/>
                    </a:cubicBezTo>
                    <a:cubicBezTo>
                      <a:pt x="1120" y="111492"/>
                      <a:pt x="111991" y="621"/>
                      <a:pt x="248770" y="621"/>
                    </a:cubicBezTo>
                    <a:close/>
                    <a:moveTo>
                      <a:pt x="192763" y="489539"/>
                    </a:moveTo>
                    <a:lnTo>
                      <a:pt x="172570" y="524496"/>
                    </a:lnTo>
                    <a:lnTo>
                      <a:pt x="324970" y="524496"/>
                    </a:lnTo>
                    <a:lnTo>
                      <a:pt x="304777" y="489539"/>
                    </a:lnTo>
                    <a:cubicBezTo>
                      <a:pt x="286775" y="493730"/>
                      <a:pt x="268010" y="495921"/>
                      <a:pt x="248770" y="495921"/>
                    </a:cubicBezTo>
                    <a:cubicBezTo>
                      <a:pt x="229530" y="495921"/>
                      <a:pt x="210765" y="493730"/>
                      <a:pt x="192763" y="489539"/>
                    </a:cubicBezTo>
                    <a:close/>
                    <a:moveTo>
                      <a:pt x="248770" y="143496"/>
                    </a:moveTo>
                    <a:cubicBezTo>
                      <a:pt x="190858" y="143496"/>
                      <a:pt x="143995" y="190359"/>
                      <a:pt x="143995" y="248271"/>
                    </a:cubicBezTo>
                    <a:cubicBezTo>
                      <a:pt x="143995" y="306183"/>
                      <a:pt x="190858" y="353046"/>
                      <a:pt x="248770" y="353046"/>
                    </a:cubicBezTo>
                    <a:cubicBezTo>
                      <a:pt x="306682" y="353046"/>
                      <a:pt x="353545" y="306183"/>
                      <a:pt x="353545" y="248271"/>
                    </a:cubicBezTo>
                    <a:cubicBezTo>
                      <a:pt x="353545" y="190359"/>
                      <a:pt x="306682" y="143496"/>
                      <a:pt x="248770" y="143496"/>
                    </a:cubicBezTo>
                    <a:close/>
                    <a:moveTo>
                      <a:pt x="367833" y="114921"/>
                    </a:moveTo>
                    <a:cubicBezTo>
                      <a:pt x="359927" y="114921"/>
                      <a:pt x="353545" y="121303"/>
                      <a:pt x="353545" y="129209"/>
                    </a:cubicBezTo>
                    <a:cubicBezTo>
                      <a:pt x="353545" y="137114"/>
                      <a:pt x="359927" y="143496"/>
                      <a:pt x="367833" y="143496"/>
                    </a:cubicBezTo>
                    <a:cubicBezTo>
                      <a:pt x="375738" y="143496"/>
                      <a:pt x="382120" y="137114"/>
                      <a:pt x="382120" y="129209"/>
                    </a:cubicBezTo>
                    <a:cubicBezTo>
                      <a:pt x="382120" y="121303"/>
                      <a:pt x="375738" y="114921"/>
                      <a:pt x="367833" y="114921"/>
                    </a:cubicBezTo>
                    <a:close/>
                  </a:path>
                </a:pathLst>
              </a:custGeom>
              <a:solidFill>
                <a:schemeClr val="bg1"/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 fontScale="32500" lnSpcReduction="20000"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14354"/>
                <a:endParaRPr lang="zh-CN" altLang="en-US" sz="20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custDataLst>
      <p:tags r:id="rId2"/>
    </p:custDataLst>
    <p:extLst>
      <p:ext uri="{BB962C8B-B14F-4D97-AF65-F5344CB8AC3E}">
        <p14:creationId xmlns:p14="http://schemas.microsoft.com/office/powerpoint/2010/main" val="1004491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şḷíḓ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şliďê">
            <a:extLst>
              <a:ext uri="{FF2B5EF4-FFF2-40B4-BE49-F238E27FC236}">
                <a16:creationId xmlns:a16="http://schemas.microsoft.com/office/drawing/2014/main" id="{58C5D2C3-6452-4554-939C-0B390D72C880}"/>
              </a:ext>
            </a:extLst>
          </p:cNvPr>
          <p:cNvSpPr/>
          <p:nvPr/>
        </p:nvSpPr>
        <p:spPr>
          <a:xfrm>
            <a:off x="8138649" y="3740595"/>
            <a:ext cx="1633932" cy="1633933"/>
          </a:xfrm>
          <a:prstGeom prst="ellipse">
            <a:avLst/>
          </a:prstGeom>
          <a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175">
            <a:noFill/>
            <a:prstDash val="sysDash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de-DE" sz="2800" b="1" dirty="0"/>
          </a:p>
        </p:txBody>
      </p:sp>
      <p:sp>
        <p:nvSpPr>
          <p:cNvPr id="4" name="íṧḻîḑe">
            <a:extLst>
              <a:ext uri="{FF2B5EF4-FFF2-40B4-BE49-F238E27FC236}">
                <a16:creationId xmlns:a16="http://schemas.microsoft.com/office/drawing/2014/main" id="{CF22B4E2-73B1-431B-AFE2-23357648F782}"/>
              </a:ext>
            </a:extLst>
          </p:cNvPr>
          <p:cNvSpPr/>
          <p:nvPr/>
        </p:nvSpPr>
        <p:spPr>
          <a:xfrm>
            <a:off x="8622780" y="2012868"/>
            <a:ext cx="2693999" cy="2694000"/>
          </a:xfrm>
          <a:prstGeom prst="ellipse">
            <a:avLst/>
          </a:prstGeom>
          <a:solidFill>
            <a:schemeClr val="accent2">
              <a:alpha val="81000"/>
            </a:schemeClr>
          </a:solidFill>
          <a:ln w="3175">
            <a:noFill/>
            <a:prstDash val="sysDash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r>
              <a:rPr lang="en-US" altLang="zh-CN" sz="2800" b="1" i="1"/>
              <a:t>Te</a:t>
            </a:r>
            <a:r>
              <a:rPr lang="en-US" altLang="zh-CN" sz="100" b="1" i="1"/>
              <a:t> </a:t>
            </a:r>
            <a:r>
              <a:rPr lang="en-US" altLang="zh-CN" sz="2800" b="1" i="1"/>
              <a:t>xt</a:t>
            </a:r>
            <a:endParaRPr lang="de-DE" altLang="zh-CN" sz="2800" b="1" i="1" dirty="0"/>
          </a:p>
        </p:txBody>
      </p:sp>
      <p:sp>
        <p:nvSpPr>
          <p:cNvPr id="6" name="îṧľiḍê">
            <a:extLst>
              <a:ext uri="{FF2B5EF4-FFF2-40B4-BE49-F238E27FC236}">
                <a16:creationId xmlns:a16="http://schemas.microsoft.com/office/drawing/2014/main" id="{AF7011E2-AB59-4EBD-BAF7-DA0AE7EE7789}"/>
              </a:ext>
            </a:extLst>
          </p:cNvPr>
          <p:cNvSpPr/>
          <p:nvPr/>
        </p:nvSpPr>
        <p:spPr>
          <a:xfrm>
            <a:off x="7057633" y="2386803"/>
            <a:ext cx="2265637" cy="2265637"/>
          </a:xfrm>
          <a:prstGeom prst="ellipse">
            <a:avLst/>
          </a:prstGeom>
          <a:blipFill>
            <a:blip r:embed="rId4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175">
            <a:noFill/>
            <a:prstDash val="sysDash"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/>
            <a:endParaRPr lang="de-DE" sz="2800" b="1" dirty="0"/>
          </a:p>
        </p:txBody>
      </p:sp>
      <p:grpSp>
        <p:nvGrpSpPr>
          <p:cNvPr id="10" name="íśļïdè">
            <a:extLst>
              <a:ext uri="{FF2B5EF4-FFF2-40B4-BE49-F238E27FC236}">
                <a16:creationId xmlns:a16="http://schemas.microsoft.com/office/drawing/2014/main" id="{F570C4FA-2E6A-4D3F-901A-C44C7D312BBE}"/>
              </a:ext>
            </a:extLst>
          </p:cNvPr>
          <p:cNvGrpSpPr/>
          <p:nvPr/>
        </p:nvGrpSpPr>
        <p:grpSpPr>
          <a:xfrm>
            <a:off x="1860464" y="2656193"/>
            <a:ext cx="4028973" cy="2904297"/>
            <a:chOff x="2149906" y="3232647"/>
            <a:chExt cx="4115091" cy="2904297"/>
          </a:xfrm>
        </p:grpSpPr>
        <p:sp>
          <p:nvSpPr>
            <p:cNvPr id="17" name="ïṣ1íďè">
              <a:extLst>
                <a:ext uri="{FF2B5EF4-FFF2-40B4-BE49-F238E27FC236}">
                  <a16:creationId xmlns:a16="http://schemas.microsoft.com/office/drawing/2014/main" id="{8FB37984-ACF7-45F0-9023-7F2F7D08B171}"/>
                </a:ext>
              </a:extLst>
            </p:cNvPr>
            <p:cNvSpPr/>
            <p:nvPr/>
          </p:nvSpPr>
          <p:spPr bwMode="auto">
            <a:xfrm>
              <a:off x="2149906" y="3232647"/>
              <a:ext cx="4115091" cy="320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2"/>
                  </a:solidFill>
                </a:rPr>
                <a:t>Copy paste fonts. Choose the only option </a:t>
              </a:r>
              <a:r>
                <a:rPr lang="en-US" altLang="zh-CN" sz="1100">
                  <a:solidFill>
                    <a:schemeClr val="bg2"/>
                  </a:solidFill>
                </a:rPr>
                <a:t>to retai</a:t>
              </a:r>
              <a:r>
                <a:rPr lang="en-US" altLang="zh-CN" sz="100">
                  <a:solidFill>
                    <a:schemeClr val="bg2"/>
                  </a:solidFill>
                </a:rPr>
                <a:t> </a:t>
              </a:r>
              <a:r>
                <a:rPr lang="en-US" altLang="zh-CN" sz="1100">
                  <a:solidFill>
                    <a:schemeClr val="bg2"/>
                  </a:solidFill>
                </a:rPr>
                <a:t>n </a:t>
              </a:r>
              <a:r>
                <a:rPr lang="en-US" altLang="zh-CN" sz="1100" dirty="0">
                  <a:solidFill>
                    <a:schemeClr val="bg2"/>
                  </a:solidFill>
                </a:rPr>
                <a:t>text……</a:t>
              </a:r>
            </a:p>
          </p:txBody>
        </p:sp>
        <p:sp>
          <p:nvSpPr>
            <p:cNvPr id="18" name="îṩ1íḍe">
              <a:extLst>
                <a:ext uri="{FF2B5EF4-FFF2-40B4-BE49-F238E27FC236}">
                  <a16:creationId xmlns:a16="http://schemas.microsoft.com/office/drawing/2014/main" id="{81082A47-25EC-4AA5-8F34-E37E8CC231F0}"/>
                </a:ext>
              </a:extLst>
            </p:cNvPr>
            <p:cNvSpPr/>
            <p:nvPr/>
          </p:nvSpPr>
          <p:spPr bwMode="auto">
            <a:xfrm>
              <a:off x="2149906" y="3749429"/>
              <a:ext cx="4115091" cy="320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2"/>
                  </a:solidFill>
                </a:rPr>
                <a:t>Copy paste fonts. Choose the only option </a:t>
              </a:r>
              <a:r>
                <a:rPr lang="en-US" altLang="zh-CN" sz="1100">
                  <a:solidFill>
                    <a:schemeClr val="bg2"/>
                  </a:solidFill>
                </a:rPr>
                <a:t>to retai</a:t>
              </a:r>
              <a:r>
                <a:rPr lang="en-US" altLang="zh-CN" sz="100">
                  <a:solidFill>
                    <a:schemeClr val="bg2"/>
                  </a:solidFill>
                </a:rPr>
                <a:t> </a:t>
              </a:r>
              <a:r>
                <a:rPr lang="en-US" altLang="zh-CN" sz="1100">
                  <a:solidFill>
                    <a:schemeClr val="bg2"/>
                  </a:solidFill>
                </a:rPr>
                <a:t>n </a:t>
              </a:r>
              <a:r>
                <a:rPr lang="en-US" altLang="zh-CN" sz="1100" dirty="0">
                  <a:solidFill>
                    <a:schemeClr val="bg2"/>
                  </a:solidFill>
                </a:rPr>
                <a:t>text……</a:t>
              </a:r>
            </a:p>
          </p:txBody>
        </p:sp>
        <p:sp>
          <p:nvSpPr>
            <p:cNvPr id="19" name="îŝḷïḋe">
              <a:extLst>
                <a:ext uri="{FF2B5EF4-FFF2-40B4-BE49-F238E27FC236}">
                  <a16:creationId xmlns:a16="http://schemas.microsoft.com/office/drawing/2014/main" id="{6A8EF2AC-286A-4CAD-9026-8E5E80159F5B}"/>
                </a:ext>
              </a:extLst>
            </p:cNvPr>
            <p:cNvSpPr/>
            <p:nvPr/>
          </p:nvSpPr>
          <p:spPr bwMode="auto">
            <a:xfrm>
              <a:off x="2149906" y="4266211"/>
              <a:ext cx="4115091" cy="320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2"/>
                  </a:solidFill>
                </a:rPr>
                <a:t>Copy paste fonts. Choose the only option </a:t>
              </a:r>
              <a:r>
                <a:rPr lang="en-US" altLang="zh-CN" sz="1100">
                  <a:solidFill>
                    <a:schemeClr val="bg2"/>
                  </a:solidFill>
                </a:rPr>
                <a:t>to retai</a:t>
              </a:r>
              <a:r>
                <a:rPr lang="en-US" altLang="zh-CN" sz="100">
                  <a:solidFill>
                    <a:schemeClr val="bg2"/>
                  </a:solidFill>
                </a:rPr>
                <a:t> </a:t>
              </a:r>
              <a:r>
                <a:rPr lang="en-US" altLang="zh-CN" sz="1100">
                  <a:solidFill>
                    <a:schemeClr val="bg2"/>
                  </a:solidFill>
                </a:rPr>
                <a:t>n </a:t>
              </a:r>
              <a:r>
                <a:rPr lang="en-US" altLang="zh-CN" sz="1100" dirty="0">
                  <a:solidFill>
                    <a:schemeClr val="bg2"/>
                  </a:solidFill>
                </a:rPr>
                <a:t>text……</a:t>
              </a:r>
            </a:p>
          </p:txBody>
        </p:sp>
        <p:sp>
          <p:nvSpPr>
            <p:cNvPr id="20" name="ïṩļíḍé">
              <a:extLst>
                <a:ext uri="{FF2B5EF4-FFF2-40B4-BE49-F238E27FC236}">
                  <a16:creationId xmlns:a16="http://schemas.microsoft.com/office/drawing/2014/main" id="{28EEBC37-CF0C-40D7-88A7-67D4B16F923A}"/>
                </a:ext>
              </a:extLst>
            </p:cNvPr>
            <p:cNvSpPr/>
            <p:nvPr/>
          </p:nvSpPr>
          <p:spPr bwMode="auto">
            <a:xfrm>
              <a:off x="2149906" y="4782993"/>
              <a:ext cx="4115091" cy="320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2"/>
                  </a:solidFill>
                </a:rPr>
                <a:t>Copy paste fonts. Choose the only option </a:t>
              </a:r>
              <a:r>
                <a:rPr lang="en-US" altLang="zh-CN" sz="1100">
                  <a:solidFill>
                    <a:schemeClr val="bg2"/>
                  </a:solidFill>
                </a:rPr>
                <a:t>to retai</a:t>
              </a:r>
              <a:r>
                <a:rPr lang="en-US" altLang="zh-CN" sz="100">
                  <a:solidFill>
                    <a:schemeClr val="bg2"/>
                  </a:solidFill>
                </a:rPr>
                <a:t> </a:t>
              </a:r>
              <a:r>
                <a:rPr lang="en-US" altLang="zh-CN" sz="1100">
                  <a:solidFill>
                    <a:schemeClr val="bg2"/>
                  </a:solidFill>
                </a:rPr>
                <a:t>n </a:t>
              </a:r>
              <a:r>
                <a:rPr lang="en-US" altLang="zh-CN" sz="1100" dirty="0">
                  <a:solidFill>
                    <a:schemeClr val="bg2"/>
                  </a:solidFill>
                </a:rPr>
                <a:t>text……</a:t>
              </a:r>
            </a:p>
          </p:txBody>
        </p:sp>
        <p:sp>
          <p:nvSpPr>
            <p:cNvPr id="21" name="iṩļïḋé">
              <a:extLst>
                <a:ext uri="{FF2B5EF4-FFF2-40B4-BE49-F238E27FC236}">
                  <a16:creationId xmlns:a16="http://schemas.microsoft.com/office/drawing/2014/main" id="{D30720EC-8884-4A89-974C-8D30BCAF91FC}"/>
                </a:ext>
              </a:extLst>
            </p:cNvPr>
            <p:cNvSpPr/>
            <p:nvPr/>
          </p:nvSpPr>
          <p:spPr bwMode="auto">
            <a:xfrm>
              <a:off x="2149906" y="5299775"/>
              <a:ext cx="4115091" cy="320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2"/>
                  </a:solidFill>
                </a:rPr>
                <a:t>Copy paste fonts. Choose the only option </a:t>
              </a:r>
              <a:r>
                <a:rPr lang="en-US" altLang="zh-CN" sz="1100">
                  <a:solidFill>
                    <a:schemeClr val="bg2"/>
                  </a:solidFill>
                </a:rPr>
                <a:t>to retai</a:t>
              </a:r>
              <a:r>
                <a:rPr lang="en-US" altLang="zh-CN" sz="100">
                  <a:solidFill>
                    <a:schemeClr val="bg2"/>
                  </a:solidFill>
                </a:rPr>
                <a:t> </a:t>
              </a:r>
              <a:r>
                <a:rPr lang="en-US" altLang="zh-CN" sz="1100">
                  <a:solidFill>
                    <a:schemeClr val="bg2"/>
                  </a:solidFill>
                </a:rPr>
                <a:t>n </a:t>
              </a:r>
              <a:r>
                <a:rPr lang="en-US" altLang="zh-CN" sz="1100" dirty="0">
                  <a:solidFill>
                    <a:schemeClr val="bg2"/>
                  </a:solidFill>
                </a:rPr>
                <a:t>text……</a:t>
              </a:r>
            </a:p>
          </p:txBody>
        </p:sp>
        <p:sp>
          <p:nvSpPr>
            <p:cNvPr id="22" name="ïśḻïḍè">
              <a:extLst>
                <a:ext uri="{FF2B5EF4-FFF2-40B4-BE49-F238E27FC236}">
                  <a16:creationId xmlns:a16="http://schemas.microsoft.com/office/drawing/2014/main" id="{305C8970-6517-4E81-AB93-5751C4915E40}"/>
                </a:ext>
              </a:extLst>
            </p:cNvPr>
            <p:cNvSpPr/>
            <p:nvPr/>
          </p:nvSpPr>
          <p:spPr bwMode="auto">
            <a:xfrm>
              <a:off x="2149906" y="5816556"/>
              <a:ext cx="4115091" cy="320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marL="171450" indent="-1714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zh-CN" sz="1100" dirty="0">
                  <a:solidFill>
                    <a:schemeClr val="bg2"/>
                  </a:solidFill>
                </a:rPr>
                <a:t>Copy paste fonts. Choose the only option </a:t>
              </a:r>
              <a:r>
                <a:rPr lang="en-US" altLang="zh-CN" sz="1100">
                  <a:solidFill>
                    <a:schemeClr val="bg2"/>
                  </a:solidFill>
                </a:rPr>
                <a:t>to retai</a:t>
              </a:r>
              <a:r>
                <a:rPr lang="en-US" altLang="zh-CN" sz="100">
                  <a:solidFill>
                    <a:schemeClr val="bg2"/>
                  </a:solidFill>
                </a:rPr>
                <a:t> </a:t>
              </a:r>
              <a:r>
                <a:rPr lang="en-US" altLang="zh-CN" sz="1100">
                  <a:solidFill>
                    <a:schemeClr val="bg2"/>
                  </a:solidFill>
                </a:rPr>
                <a:t>n </a:t>
              </a:r>
              <a:r>
                <a:rPr lang="en-US" altLang="zh-CN" sz="1100" dirty="0">
                  <a:solidFill>
                    <a:schemeClr val="bg2"/>
                  </a:solidFill>
                </a:rPr>
                <a:t>text……</a:t>
              </a:r>
            </a:p>
          </p:txBody>
        </p:sp>
      </p:grpSp>
      <p:sp>
        <p:nvSpPr>
          <p:cNvPr id="11" name="îSḻîďe">
            <a:extLst>
              <a:ext uri="{FF2B5EF4-FFF2-40B4-BE49-F238E27FC236}">
                <a16:creationId xmlns:a16="http://schemas.microsoft.com/office/drawing/2014/main" id="{BE989BEE-1BAB-40C2-A713-DC6F6321B758}"/>
              </a:ext>
            </a:extLst>
          </p:cNvPr>
          <p:cNvSpPr txBox="1"/>
          <p:nvPr/>
        </p:nvSpPr>
        <p:spPr>
          <a:xfrm>
            <a:off x="1860464" y="2012868"/>
            <a:ext cx="4570525" cy="436773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ctr">
              <a:buSzPct val="25000"/>
            </a:pPr>
            <a:r>
              <a:rPr lang="en-US" b="1" dirty="0">
                <a:solidFill>
                  <a:schemeClr val="accent3"/>
                </a:solidFill>
              </a:rPr>
              <a:t>Unified fonts make reading more f</a:t>
            </a:r>
            <a:r>
              <a:rPr lang="en-US" sz="100" b="1" dirty="0">
                <a:solidFill>
                  <a:schemeClr val="accent3"/>
                </a:solidFill>
              </a:rPr>
              <a:t> </a:t>
            </a:r>
            <a:r>
              <a:rPr lang="en-US" b="1" dirty="0" err="1">
                <a:solidFill>
                  <a:schemeClr val="accent3"/>
                </a:solidFill>
              </a:rPr>
              <a:t>luent</a:t>
            </a:r>
            <a:r>
              <a:rPr lang="en-US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2" name="ïśľíḑé">
            <a:extLst>
              <a:ext uri="{FF2B5EF4-FFF2-40B4-BE49-F238E27FC236}">
                <a16:creationId xmlns:a16="http://schemas.microsoft.com/office/drawing/2014/main" id="{9EF675B6-29E1-4B27-A1B8-2F9A7E5C4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 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61830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1í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ïṩ1ídé">
            <a:extLst>
              <a:ext uri="{FF2B5EF4-FFF2-40B4-BE49-F238E27FC236}">
                <a16:creationId xmlns:a16="http://schemas.microsoft.com/office/drawing/2014/main" id="{4C822803-F8E3-442F-96FE-CC25B7C3BD9F}"/>
              </a:ext>
            </a:extLst>
          </p:cNvPr>
          <p:cNvSpPr/>
          <p:nvPr/>
        </p:nvSpPr>
        <p:spPr>
          <a:xfrm>
            <a:off x="3526971" y="1130300"/>
            <a:ext cx="8665029" cy="2031952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ctr">
            <a:normAutofit/>
          </a:bodyPr>
          <a:lstStyle/>
          <a:p>
            <a:pPr algn="ctr"/>
            <a:endParaRPr lang="zh-CN" altLang="en-US"/>
          </a:p>
        </p:txBody>
      </p:sp>
      <p:sp>
        <p:nvSpPr>
          <p:cNvPr id="5" name="ïṧlîḑe">
            <a:extLst>
              <a:ext uri="{FF2B5EF4-FFF2-40B4-BE49-F238E27FC236}">
                <a16:creationId xmlns:a16="http://schemas.microsoft.com/office/drawing/2014/main" id="{2B38BC90-D77A-4F48-A668-DFBDDC325EFC}"/>
              </a:ext>
            </a:extLst>
          </p:cNvPr>
          <p:cNvSpPr/>
          <p:nvPr/>
        </p:nvSpPr>
        <p:spPr>
          <a:xfrm>
            <a:off x="1" y="0"/>
            <a:ext cx="6711261" cy="5137246"/>
          </a:xfrm>
          <a:custGeom>
            <a:avLst/>
            <a:gdLst>
              <a:gd name="connsiteX0" fmla="*/ 0 w 6711261"/>
              <a:gd name="connsiteY0" fmla="*/ 0 h 5137246"/>
              <a:gd name="connsiteX1" fmla="*/ 6562313 w 6711261"/>
              <a:gd name="connsiteY1" fmla="*/ 0 h 5137246"/>
              <a:gd name="connsiteX2" fmla="*/ 6628767 w 6711261"/>
              <a:gd name="connsiteY2" fmla="*/ 258446 h 5137246"/>
              <a:gd name="connsiteX3" fmla="*/ 6711261 w 6711261"/>
              <a:gd name="connsiteY3" fmla="*/ 1076773 h 5137246"/>
              <a:gd name="connsiteX4" fmla="*/ 2650780 w 6711261"/>
              <a:gd name="connsiteY4" fmla="*/ 5137246 h 5137246"/>
              <a:gd name="connsiteX5" fmla="*/ 67937 w 6711261"/>
              <a:gd name="connsiteY5" fmla="*/ 4210031 h 5137246"/>
              <a:gd name="connsiteX6" fmla="*/ 0 w 6711261"/>
              <a:gd name="connsiteY6" fmla="*/ 4148286 h 5137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11261" h="5137246">
                <a:moveTo>
                  <a:pt x="0" y="0"/>
                </a:moveTo>
                <a:lnTo>
                  <a:pt x="6562313" y="0"/>
                </a:lnTo>
                <a:lnTo>
                  <a:pt x="6628767" y="258446"/>
                </a:lnTo>
                <a:cubicBezTo>
                  <a:pt x="6682856" y="522773"/>
                  <a:pt x="6711261" y="796456"/>
                  <a:pt x="6711261" y="1076773"/>
                </a:cubicBezTo>
                <a:cubicBezTo>
                  <a:pt x="6711261" y="3319310"/>
                  <a:pt x="4893322" y="5137246"/>
                  <a:pt x="2650780" y="5137246"/>
                </a:cubicBezTo>
                <a:cubicBezTo>
                  <a:pt x="1669668" y="5137246"/>
                  <a:pt x="769828" y="4789282"/>
                  <a:pt x="67937" y="4210031"/>
                </a:cubicBezTo>
                <a:lnTo>
                  <a:pt x="0" y="4148286"/>
                </a:lnTo>
                <a:close/>
              </a:path>
            </a:pathLst>
          </a:custGeom>
          <a:blipFill>
            <a:blip r:embed="rId5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635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sz="2800" b="1"/>
          </a:p>
        </p:txBody>
      </p:sp>
      <p:grpSp>
        <p:nvGrpSpPr>
          <p:cNvPr id="6" name="iṧľîde">
            <a:extLst>
              <a:ext uri="{FF2B5EF4-FFF2-40B4-BE49-F238E27FC236}">
                <a16:creationId xmlns:a16="http://schemas.microsoft.com/office/drawing/2014/main" id="{A20089D5-111B-4B8C-8B61-45BA7AD50590}"/>
              </a:ext>
            </a:extLst>
          </p:cNvPr>
          <p:cNvGrpSpPr/>
          <p:nvPr/>
        </p:nvGrpSpPr>
        <p:grpSpPr>
          <a:xfrm>
            <a:off x="6879771" y="2111574"/>
            <a:ext cx="4639129" cy="1853151"/>
            <a:chOff x="673100" y="2391596"/>
            <a:chExt cx="6997701" cy="1853151"/>
          </a:xfrm>
        </p:grpSpPr>
        <p:sp>
          <p:nvSpPr>
            <p:cNvPr id="14" name="íśļíḑe">
              <a:extLst>
                <a:ext uri="{FF2B5EF4-FFF2-40B4-BE49-F238E27FC236}">
                  <a16:creationId xmlns:a16="http://schemas.microsoft.com/office/drawing/2014/main" id="{135C0F5F-6082-46C6-83CC-53E0BD5B1BDC}"/>
                </a:ext>
              </a:extLst>
            </p:cNvPr>
            <p:cNvSpPr txBox="1"/>
            <p:nvPr/>
          </p:nvSpPr>
          <p:spPr>
            <a:xfrm>
              <a:off x="673100" y="2391596"/>
              <a:ext cx="6997699" cy="9265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b" anchorCtr="0">
              <a:noAutofit/>
            </a:bodyPr>
            <a:lstStyle/>
            <a:p>
              <a:pPr>
                <a:buSzPct val="25000"/>
              </a:pPr>
              <a:r>
                <a:rPr lang="en-US" sz="2800" b="1" dirty="0">
                  <a:solidFill>
                    <a:schemeClr val="bg1"/>
                  </a:solidFill>
                </a:rPr>
                <a:t>Unified fonts ma </a:t>
              </a:r>
              <a:r>
                <a:rPr lang="en-US" sz="2800" b="1" dirty="0" err="1">
                  <a:solidFill>
                    <a:schemeClr val="bg1"/>
                  </a:solidFill>
                </a:rPr>
                <a:t>ke</a:t>
              </a:r>
              <a:r>
                <a:rPr lang="en-US" sz="2800" b="1" dirty="0">
                  <a:solidFill>
                    <a:schemeClr val="bg1"/>
                  </a:solidFill>
                </a:rPr>
                <a:t> reading more fluent.</a:t>
              </a:r>
            </a:p>
          </p:txBody>
        </p:sp>
        <p:sp>
          <p:nvSpPr>
            <p:cNvPr id="15" name="íṧḻïďé">
              <a:extLst>
                <a:ext uri="{FF2B5EF4-FFF2-40B4-BE49-F238E27FC236}">
                  <a16:creationId xmlns:a16="http://schemas.microsoft.com/office/drawing/2014/main" id="{8A9F0F78-1331-4439-8395-35601AFB6200}"/>
                </a:ext>
              </a:extLst>
            </p:cNvPr>
            <p:cNvSpPr txBox="1"/>
            <p:nvPr/>
          </p:nvSpPr>
          <p:spPr>
            <a:xfrm>
              <a:off x="673100" y="3318171"/>
              <a:ext cx="6997701" cy="92657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/>
            <a:p>
              <a:pPr>
                <a:lnSpc>
                  <a:spcPct val="150000"/>
                </a:lnSpc>
                <a:buSzPct val="25000"/>
              </a:pPr>
              <a:r>
                <a:rPr lang="en-US" sz="1100" dirty="0">
                  <a:solidFill>
                    <a:schemeClr val="bg2"/>
                  </a:solidFill>
                </a:rPr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sz="1100" dirty="0">
                  <a:solidFill>
                    <a:schemeClr val="bg2"/>
                  </a:solidFill>
                </a:rPr>
                <a:t>Adjust </a:t>
              </a:r>
              <a:r>
                <a:rPr lang="en-US" sz="100" dirty="0">
                  <a:solidFill>
                    <a:schemeClr val="bg2"/>
                  </a:solidFill>
                </a:rPr>
                <a:t> </a:t>
              </a:r>
              <a:r>
                <a:rPr lang="en-US" sz="1100" dirty="0">
                  <a:solidFill>
                    <a:schemeClr val="bg2"/>
                  </a:solidFill>
                </a:rPr>
                <a:t>the spacing to adapt to Chinese typesetting, use the reference line in PPT.</a:t>
              </a:r>
            </a:p>
          </p:txBody>
        </p:sp>
      </p:grpSp>
      <p:sp>
        <p:nvSpPr>
          <p:cNvPr id="7" name="íṩlídê">
            <a:extLst>
              <a:ext uri="{FF2B5EF4-FFF2-40B4-BE49-F238E27FC236}">
                <a16:creationId xmlns:a16="http://schemas.microsoft.com/office/drawing/2014/main" id="{EFB066EC-5D50-43BB-9C77-A3EEDA200E9D}"/>
              </a:ext>
            </a:extLst>
          </p:cNvPr>
          <p:cNvSpPr txBox="1"/>
          <p:nvPr/>
        </p:nvSpPr>
        <p:spPr>
          <a:xfrm flipH="1">
            <a:off x="7354018" y="4778850"/>
            <a:ext cx="4164880" cy="360252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bg2"/>
                </a:solidFill>
              </a:rPr>
              <a:t>Copy paste fonts. Choose</a:t>
            </a:r>
            <a:r>
              <a:rPr lang="en-US" altLang="zh-CN" sz="100" dirty="0">
                <a:solidFill>
                  <a:schemeClr val="bg2"/>
                </a:solidFill>
              </a:rPr>
              <a:t> </a:t>
            </a:r>
            <a:r>
              <a:rPr lang="en-US" altLang="zh-CN" sz="1100" dirty="0">
                <a:solidFill>
                  <a:schemeClr val="bg2"/>
                </a:solidFill>
              </a:rPr>
              <a:t> the only option to retain text……</a:t>
            </a:r>
          </a:p>
        </p:txBody>
      </p:sp>
      <p:sp>
        <p:nvSpPr>
          <p:cNvPr id="8" name="i$ḻíḓe">
            <a:extLst>
              <a:ext uri="{FF2B5EF4-FFF2-40B4-BE49-F238E27FC236}">
                <a16:creationId xmlns:a16="http://schemas.microsoft.com/office/drawing/2014/main" id="{207CC5F0-6106-4FB3-8AE0-7711E5EFEBAB}"/>
              </a:ext>
            </a:extLst>
          </p:cNvPr>
          <p:cNvSpPr/>
          <p:nvPr/>
        </p:nvSpPr>
        <p:spPr>
          <a:xfrm flipH="1">
            <a:off x="7354017" y="4328872"/>
            <a:ext cx="4164880" cy="449978"/>
          </a:xfrm>
          <a:prstGeom prst="rect">
            <a:avLst/>
          </a:prstGeom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altLang="zh-CN" sz="2000" b="1" dirty="0">
                <a:solidFill>
                  <a:schemeClr val="accent3"/>
                </a:solidFill>
              </a:rPr>
              <a:t>Text</a:t>
            </a:r>
            <a:r>
              <a:rPr lang="en-US" altLang="zh-CN" sz="100" b="1" dirty="0">
                <a:solidFill>
                  <a:schemeClr val="accent3"/>
                </a:solidFill>
              </a:rPr>
              <a:t> </a:t>
            </a:r>
            <a:r>
              <a:rPr lang="en-US" altLang="zh-CN" sz="2000" b="1" dirty="0">
                <a:solidFill>
                  <a:schemeClr val="accent3"/>
                </a:solidFill>
              </a:rPr>
              <a:t> here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3" name="ïśḷiḍé">
            <a:extLst>
              <a:ext uri="{FF2B5EF4-FFF2-40B4-BE49-F238E27FC236}">
                <a16:creationId xmlns:a16="http://schemas.microsoft.com/office/drawing/2014/main" id="{099C3B81-39FF-4A49-B68B-5CA6A5F4D530}"/>
              </a:ext>
            </a:extLst>
          </p:cNvPr>
          <p:cNvSpPr txBox="1"/>
          <p:nvPr/>
        </p:nvSpPr>
        <p:spPr>
          <a:xfrm flipH="1">
            <a:off x="7348177" y="5772563"/>
            <a:ext cx="4164880" cy="360252"/>
          </a:xfrm>
          <a:prstGeom prst="rect">
            <a:avLst/>
          </a:prstGeom>
          <a:noFill/>
        </p:spPr>
        <p:txBody>
          <a:bodyPr wrap="square" lIns="91440" tIns="45720" rIns="91440" bIns="4572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1100" dirty="0">
                <a:solidFill>
                  <a:schemeClr val="bg2"/>
                </a:solidFill>
              </a:rPr>
              <a:t>Copy paste fonts. Choose the only option to retain text……</a:t>
            </a:r>
          </a:p>
        </p:txBody>
      </p:sp>
      <p:sp>
        <p:nvSpPr>
          <p:cNvPr id="24" name="íṩľïḋé">
            <a:extLst>
              <a:ext uri="{FF2B5EF4-FFF2-40B4-BE49-F238E27FC236}">
                <a16:creationId xmlns:a16="http://schemas.microsoft.com/office/drawing/2014/main" id="{7B153B3E-8738-40ED-95AC-570A3FFD638D}"/>
              </a:ext>
            </a:extLst>
          </p:cNvPr>
          <p:cNvSpPr/>
          <p:nvPr/>
        </p:nvSpPr>
        <p:spPr>
          <a:xfrm flipH="1">
            <a:off x="7348176" y="5322585"/>
            <a:ext cx="4164880" cy="449978"/>
          </a:xfrm>
          <a:prstGeom prst="rect">
            <a:avLst/>
          </a:prstGeom>
        </p:spPr>
        <p:txBody>
          <a:bodyPr wrap="square" lIns="91440" tIns="45720" rIns="91440" bIns="4572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b="1" dirty="0">
                <a:solidFill>
                  <a:schemeClr val="accent3"/>
                </a:solidFill>
              </a:rPr>
              <a:t>Text here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2" name="ïśḻïḋè">
            <a:extLst>
              <a:ext uri="{FF2B5EF4-FFF2-40B4-BE49-F238E27FC236}">
                <a16:creationId xmlns:a16="http://schemas.microsoft.com/office/drawing/2014/main" id="{B036B13F-FEAF-4409-82BA-E32516F0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 /</a:t>
            </a:r>
            <a:endParaRPr lang="zh-CN" altLang="en-US" dirty="0"/>
          </a:p>
        </p:txBody>
      </p:sp>
      <p:grpSp>
        <p:nvGrpSpPr>
          <p:cNvPr id="21" name="îşḻîḋe">
            <a:extLst>
              <a:ext uri="{FF2B5EF4-FFF2-40B4-BE49-F238E27FC236}">
                <a16:creationId xmlns:a16="http://schemas.microsoft.com/office/drawing/2014/main" id="{67C26E25-1651-4175-8FF8-6005F7C8B9C5}"/>
              </a:ext>
            </a:extLst>
          </p:cNvPr>
          <p:cNvGrpSpPr/>
          <p:nvPr/>
        </p:nvGrpSpPr>
        <p:grpSpPr>
          <a:xfrm>
            <a:off x="6933801" y="4348762"/>
            <a:ext cx="410200" cy="410198"/>
            <a:chOff x="6470043" y="1482403"/>
            <a:chExt cx="410200" cy="410198"/>
          </a:xfrm>
        </p:grpSpPr>
        <p:sp>
          <p:nvSpPr>
            <p:cNvPr id="26" name="ïṣḷíḍê">
              <a:extLst>
                <a:ext uri="{FF2B5EF4-FFF2-40B4-BE49-F238E27FC236}">
                  <a16:creationId xmlns:a16="http://schemas.microsoft.com/office/drawing/2014/main" id="{73F5DA8F-832A-426F-A16E-CC3BE853F871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3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íşľîḑe">
              <a:extLst>
                <a:ext uri="{FF2B5EF4-FFF2-40B4-BE49-F238E27FC236}">
                  <a16:creationId xmlns:a16="http://schemas.microsoft.com/office/drawing/2014/main" id="{06DD4D7D-F6DE-4001-8A69-F928F408A892}"/>
                </a:ext>
              </a:extLst>
            </p:cNvPr>
            <p:cNvSpPr/>
            <p:nvPr/>
          </p:nvSpPr>
          <p:spPr>
            <a:xfrm>
              <a:off x="6586143" y="1623113"/>
              <a:ext cx="178001" cy="148188"/>
            </a:xfrm>
            <a:custGeom>
              <a:avLst/>
              <a:gdLst>
                <a:gd name="connsiteX0" fmla="*/ 483573 w 526297"/>
                <a:gd name="connsiteY0" fmla="*/ 133971 h 438150"/>
                <a:gd name="connsiteX1" fmla="*/ 527674 w 526297"/>
                <a:gd name="connsiteY1" fmla="*/ 178072 h 438150"/>
                <a:gd name="connsiteX2" fmla="*/ 527579 w 526297"/>
                <a:gd name="connsiteY2" fmla="*/ 181501 h 438150"/>
                <a:gd name="connsiteX3" fmla="*/ 514244 w 526297"/>
                <a:gd name="connsiteY3" fmla="*/ 355237 h 438150"/>
                <a:gd name="connsiteX4" fmla="*/ 485764 w 526297"/>
                <a:gd name="connsiteY4" fmla="*/ 381621 h 438150"/>
                <a:gd name="connsiteX5" fmla="*/ 454998 w 526297"/>
                <a:gd name="connsiteY5" fmla="*/ 381621 h 438150"/>
                <a:gd name="connsiteX6" fmla="*/ 454998 w 526297"/>
                <a:gd name="connsiteY6" fmla="*/ 438771 h 438150"/>
                <a:gd name="connsiteX7" fmla="*/ 435948 w 526297"/>
                <a:gd name="connsiteY7" fmla="*/ 438771 h 438150"/>
                <a:gd name="connsiteX8" fmla="*/ 435948 w 526297"/>
                <a:gd name="connsiteY8" fmla="*/ 381621 h 438150"/>
                <a:gd name="connsiteX9" fmla="*/ 93048 w 526297"/>
                <a:gd name="connsiteY9" fmla="*/ 381621 h 438150"/>
                <a:gd name="connsiteX10" fmla="*/ 93048 w 526297"/>
                <a:gd name="connsiteY10" fmla="*/ 438771 h 438150"/>
                <a:gd name="connsiteX11" fmla="*/ 73998 w 526297"/>
                <a:gd name="connsiteY11" fmla="*/ 438771 h 438150"/>
                <a:gd name="connsiteX12" fmla="*/ 73998 w 526297"/>
                <a:gd name="connsiteY12" fmla="*/ 381621 h 438150"/>
                <a:gd name="connsiteX13" fmla="*/ 43328 w 526297"/>
                <a:gd name="connsiteY13" fmla="*/ 381621 h 438150"/>
                <a:gd name="connsiteX14" fmla="*/ 14848 w 526297"/>
                <a:gd name="connsiteY14" fmla="*/ 355237 h 438150"/>
                <a:gd name="connsiteX15" fmla="*/ 1513 w 526297"/>
                <a:gd name="connsiteY15" fmla="*/ 181501 h 438150"/>
                <a:gd name="connsiteX16" fmla="*/ 42089 w 526297"/>
                <a:gd name="connsiteY16" fmla="*/ 134162 h 438150"/>
                <a:gd name="connsiteX17" fmla="*/ 45518 w 526297"/>
                <a:gd name="connsiteY17" fmla="*/ 134066 h 438150"/>
                <a:gd name="connsiteX18" fmla="*/ 101906 w 526297"/>
                <a:gd name="connsiteY18" fmla="*/ 180834 h 438150"/>
                <a:gd name="connsiteX19" fmla="*/ 121623 w 526297"/>
                <a:gd name="connsiteY19" fmla="*/ 286371 h 438150"/>
                <a:gd name="connsiteX20" fmla="*/ 407373 w 526297"/>
                <a:gd name="connsiteY20" fmla="*/ 286371 h 438150"/>
                <a:gd name="connsiteX21" fmla="*/ 427185 w 526297"/>
                <a:gd name="connsiteY21" fmla="*/ 180739 h 438150"/>
                <a:gd name="connsiteX22" fmla="*/ 483573 w 526297"/>
                <a:gd name="connsiteY22" fmla="*/ 133971 h 438150"/>
                <a:gd name="connsiteX23" fmla="*/ 416898 w 526297"/>
                <a:gd name="connsiteY23" fmla="*/ 621 h 438150"/>
                <a:gd name="connsiteX24" fmla="*/ 483573 w 526297"/>
                <a:gd name="connsiteY24" fmla="*/ 67296 h 438150"/>
                <a:gd name="connsiteX25" fmla="*/ 483573 w 526297"/>
                <a:gd name="connsiteY25" fmla="*/ 115397 h 438150"/>
                <a:gd name="connsiteX26" fmla="*/ 476429 w 526297"/>
                <a:gd name="connsiteY26" fmla="*/ 114921 h 438150"/>
                <a:gd name="connsiteX27" fmla="*/ 412040 w 526297"/>
                <a:gd name="connsiteY27" fmla="*/ 166451 h 438150"/>
                <a:gd name="connsiteX28" fmla="*/ 411564 w 526297"/>
                <a:gd name="connsiteY28" fmla="*/ 168737 h 438150"/>
                <a:gd name="connsiteX29" fmla="*/ 393086 w 526297"/>
                <a:gd name="connsiteY29" fmla="*/ 267321 h 438150"/>
                <a:gd name="connsiteX30" fmla="*/ 135911 w 526297"/>
                <a:gd name="connsiteY30" fmla="*/ 267321 h 438150"/>
                <a:gd name="connsiteX31" fmla="*/ 117432 w 526297"/>
                <a:gd name="connsiteY31" fmla="*/ 168737 h 438150"/>
                <a:gd name="connsiteX32" fmla="*/ 52567 w 526297"/>
                <a:gd name="connsiteY32" fmla="*/ 114921 h 438150"/>
                <a:gd name="connsiteX33" fmla="*/ 54948 w 526297"/>
                <a:gd name="connsiteY33" fmla="*/ 67296 h 438150"/>
                <a:gd name="connsiteX34" fmla="*/ 121623 w 526297"/>
                <a:gd name="connsiteY34" fmla="*/ 621 h 438150"/>
                <a:gd name="connsiteX35" fmla="*/ 416898 w 526297"/>
                <a:gd name="connsiteY35" fmla="*/ 621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526297" h="438150">
                  <a:moveTo>
                    <a:pt x="483573" y="133971"/>
                  </a:moveTo>
                  <a:cubicBezTo>
                    <a:pt x="507957" y="133971"/>
                    <a:pt x="527674" y="153688"/>
                    <a:pt x="527674" y="178072"/>
                  </a:cubicBezTo>
                  <a:cubicBezTo>
                    <a:pt x="527674" y="179215"/>
                    <a:pt x="527674" y="180358"/>
                    <a:pt x="527579" y="181501"/>
                  </a:cubicBezTo>
                  <a:lnTo>
                    <a:pt x="514244" y="355237"/>
                  </a:lnTo>
                  <a:cubicBezTo>
                    <a:pt x="513101" y="370096"/>
                    <a:pt x="500718" y="381621"/>
                    <a:pt x="485764" y="381621"/>
                  </a:cubicBezTo>
                  <a:lnTo>
                    <a:pt x="454998" y="381621"/>
                  </a:lnTo>
                  <a:lnTo>
                    <a:pt x="454998" y="438771"/>
                  </a:lnTo>
                  <a:lnTo>
                    <a:pt x="435948" y="438771"/>
                  </a:lnTo>
                  <a:lnTo>
                    <a:pt x="435948" y="381621"/>
                  </a:lnTo>
                  <a:lnTo>
                    <a:pt x="93048" y="381621"/>
                  </a:lnTo>
                  <a:lnTo>
                    <a:pt x="93048" y="438771"/>
                  </a:lnTo>
                  <a:lnTo>
                    <a:pt x="73998" y="438771"/>
                  </a:lnTo>
                  <a:lnTo>
                    <a:pt x="73998" y="381621"/>
                  </a:lnTo>
                  <a:lnTo>
                    <a:pt x="43328" y="381621"/>
                  </a:lnTo>
                  <a:cubicBezTo>
                    <a:pt x="28373" y="381621"/>
                    <a:pt x="15991" y="370096"/>
                    <a:pt x="14848" y="355237"/>
                  </a:cubicBezTo>
                  <a:lnTo>
                    <a:pt x="1513" y="181501"/>
                  </a:lnTo>
                  <a:cubicBezTo>
                    <a:pt x="-392" y="157212"/>
                    <a:pt x="17801" y="135971"/>
                    <a:pt x="42089" y="134162"/>
                  </a:cubicBezTo>
                  <a:cubicBezTo>
                    <a:pt x="43232" y="134066"/>
                    <a:pt x="44375" y="134066"/>
                    <a:pt x="45518" y="134066"/>
                  </a:cubicBezTo>
                  <a:cubicBezTo>
                    <a:pt x="73141" y="134066"/>
                    <a:pt x="96858" y="153688"/>
                    <a:pt x="101906" y="180834"/>
                  </a:cubicBezTo>
                  <a:lnTo>
                    <a:pt x="121623" y="286371"/>
                  </a:lnTo>
                  <a:lnTo>
                    <a:pt x="407373" y="286371"/>
                  </a:lnTo>
                  <a:lnTo>
                    <a:pt x="427185" y="180739"/>
                  </a:lnTo>
                  <a:cubicBezTo>
                    <a:pt x="432233" y="153592"/>
                    <a:pt x="455951" y="133971"/>
                    <a:pt x="483573" y="133971"/>
                  </a:cubicBezTo>
                  <a:close/>
                  <a:moveTo>
                    <a:pt x="416898" y="621"/>
                  </a:moveTo>
                  <a:cubicBezTo>
                    <a:pt x="453760" y="621"/>
                    <a:pt x="483573" y="30434"/>
                    <a:pt x="483573" y="67296"/>
                  </a:cubicBezTo>
                  <a:lnTo>
                    <a:pt x="483573" y="115397"/>
                  </a:lnTo>
                  <a:cubicBezTo>
                    <a:pt x="481192" y="115112"/>
                    <a:pt x="478811" y="114921"/>
                    <a:pt x="476429" y="114921"/>
                  </a:cubicBezTo>
                  <a:cubicBezTo>
                    <a:pt x="445473" y="114921"/>
                    <a:pt x="418803" y="136448"/>
                    <a:pt x="412040" y="166451"/>
                  </a:cubicBezTo>
                  <a:lnTo>
                    <a:pt x="411564" y="168737"/>
                  </a:lnTo>
                  <a:lnTo>
                    <a:pt x="393086" y="267321"/>
                  </a:lnTo>
                  <a:lnTo>
                    <a:pt x="135911" y="267321"/>
                  </a:lnTo>
                  <a:lnTo>
                    <a:pt x="117432" y="168737"/>
                  </a:lnTo>
                  <a:cubicBezTo>
                    <a:pt x="111622" y="137495"/>
                    <a:pt x="84285" y="114921"/>
                    <a:pt x="52567" y="114921"/>
                  </a:cubicBezTo>
                  <a:lnTo>
                    <a:pt x="54948" y="67296"/>
                  </a:lnTo>
                  <a:cubicBezTo>
                    <a:pt x="54948" y="30434"/>
                    <a:pt x="84761" y="621"/>
                    <a:pt x="121623" y="621"/>
                  </a:cubicBezTo>
                  <a:lnTo>
                    <a:pt x="416898" y="621"/>
                  </a:lnTo>
                  <a:close/>
                </a:path>
              </a:pathLst>
            </a:cu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íSľiḍè">
            <a:extLst>
              <a:ext uri="{FF2B5EF4-FFF2-40B4-BE49-F238E27FC236}">
                <a16:creationId xmlns:a16="http://schemas.microsoft.com/office/drawing/2014/main" id="{9801FF1C-9B07-4257-AA24-61306F4F7A25}"/>
              </a:ext>
            </a:extLst>
          </p:cNvPr>
          <p:cNvGrpSpPr/>
          <p:nvPr/>
        </p:nvGrpSpPr>
        <p:grpSpPr>
          <a:xfrm>
            <a:off x="6933801" y="5429440"/>
            <a:ext cx="410200" cy="410198"/>
            <a:chOff x="6470043" y="1482403"/>
            <a:chExt cx="410200" cy="410198"/>
          </a:xfrm>
        </p:grpSpPr>
        <p:sp>
          <p:nvSpPr>
            <p:cNvPr id="32" name="íṥlîḍê">
              <a:extLst>
                <a:ext uri="{FF2B5EF4-FFF2-40B4-BE49-F238E27FC236}">
                  <a16:creationId xmlns:a16="http://schemas.microsoft.com/office/drawing/2014/main" id="{9DCC7A1B-4F3D-4E1F-96BB-05148E8AF91A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3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3" name="ï$1îḓê">
              <a:extLst>
                <a:ext uri="{FF2B5EF4-FFF2-40B4-BE49-F238E27FC236}">
                  <a16:creationId xmlns:a16="http://schemas.microsoft.com/office/drawing/2014/main" id="{72CDACB2-A557-42CA-9323-7AB4B54B004F}"/>
                </a:ext>
              </a:extLst>
            </p:cNvPr>
            <p:cNvSpPr/>
            <p:nvPr/>
          </p:nvSpPr>
          <p:spPr>
            <a:xfrm>
              <a:off x="6586143" y="1623113"/>
              <a:ext cx="178001" cy="141741"/>
            </a:xfrm>
            <a:custGeom>
              <a:avLst/>
              <a:gdLst>
                <a:gd name="connsiteX0" fmla="*/ 486767 w 514350"/>
                <a:gd name="connsiteY0" fmla="*/ 621 h 409575"/>
                <a:gd name="connsiteX1" fmla="*/ 515342 w 514350"/>
                <a:gd name="connsiteY1" fmla="*/ 29196 h 409575"/>
                <a:gd name="connsiteX2" fmla="*/ 515342 w 514350"/>
                <a:gd name="connsiteY2" fmla="*/ 324471 h 409575"/>
                <a:gd name="connsiteX3" fmla="*/ 486767 w 514350"/>
                <a:gd name="connsiteY3" fmla="*/ 353046 h 409575"/>
                <a:gd name="connsiteX4" fmla="*/ 192159 w 514350"/>
                <a:gd name="connsiteY4" fmla="*/ 353046 h 409575"/>
                <a:gd name="connsiteX5" fmla="*/ 115387 w 514350"/>
                <a:gd name="connsiteY5" fmla="*/ 410196 h 409575"/>
                <a:gd name="connsiteX6" fmla="*/ 115387 w 514350"/>
                <a:gd name="connsiteY6" fmla="*/ 353046 h 409575"/>
                <a:gd name="connsiteX7" fmla="*/ 29567 w 514350"/>
                <a:gd name="connsiteY7" fmla="*/ 353046 h 409575"/>
                <a:gd name="connsiteX8" fmla="*/ 992 w 514350"/>
                <a:gd name="connsiteY8" fmla="*/ 324471 h 409575"/>
                <a:gd name="connsiteX9" fmla="*/ 992 w 514350"/>
                <a:gd name="connsiteY9" fmla="*/ 29196 h 409575"/>
                <a:gd name="connsiteX10" fmla="*/ 29567 w 514350"/>
                <a:gd name="connsiteY10" fmla="*/ 621 h 409575"/>
                <a:gd name="connsiteX11" fmla="*/ 486767 w 514350"/>
                <a:gd name="connsiteY11" fmla="*/ 621 h 409575"/>
                <a:gd name="connsiteX12" fmla="*/ 124817 w 514350"/>
                <a:gd name="connsiteY12" fmla="*/ 143496 h 409575"/>
                <a:gd name="connsiteX13" fmla="*/ 91480 w 514350"/>
                <a:gd name="connsiteY13" fmla="*/ 176834 h 409575"/>
                <a:gd name="connsiteX14" fmla="*/ 124817 w 514350"/>
                <a:gd name="connsiteY14" fmla="*/ 210171 h 409575"/>
                <a:gd name="connsiteX15" fmla="*/ 158155 w 514350"/>
                <a:gd name="connsiteY15" fmla="*/ 176834 h 409575"/>
                <a:gd name="connsiteX16" fmla="*/ 124817 w 514350"/>
                <a:gd name="connsiteY16" fmla="*/ 143496 h 409575"/>
                <a:gd name="connsiteX17" fmla="*/ 258167 w 514350"/>
                <a:gd name="connsiteY17" fmla="*/ 143496 h 409575"/>
                <a:gd name="connsiteX18" fmla="*/ 224830 w 514350"/>
                <a:gd name="connsiteY18" fmla="*/ 176834 h 409575"/>
                <a:gd name="connsiteX19" fmla="*/ 258167 w 514350"/>
                <a:gd name="connsiteY19" fmla="*/ 210171 h 409575"/>
                <a:gd name="connsiteX20" fmla="*/ 291505 w 514350"/>
                <a:gd name="connsiteY20" fmla="*/ 176834 h 409575"/>
                <a:gd name="connsiteX21" fmla="*/ 258167 w 514350"/>
                <a:gd name="connsiteY21" fmla="*/ 143496 h 409575"/>
                <a:gd name="connsiteX22" fmla="*/ 391517 w 514350"/>
                <a:gd name="connsiteY22" fmla="*/ 143496 h 409575"/>
                <a:gd name="connsiteX23" fmla="*/ 358180 w 514350"/>
                <a:gd name="connsiteY23" fmla="*/ 176834 h 409575"/>
                <a:gd name="connsiteX24" fmla="*/ 391517 w 514350"/>
                <a:gd name="connsiteY24" fmla="*/ 210171 h 409575"/>
                <a:gd name="connsiteX25" fmla="*/ 424855 w 514350"/>
                <a:gd name="connsiteY25" fmla="*/ 176834 h 409575"/>
                <a:gd name="connsiteX26" fmla="*/ 391517 w 514350"/>
                <a:gd name="connsiteY26" fmla="*/ 1434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6767" y="621"/>
                  </a:moveTo>
                  <a:cubicBezTo>
                    <a:pt x="502579" y="621"/>
                    <a:pt x="515342" y="13385"/>
                    <a:pt x="515342" y="29196"/>
                  </a:cubicBezTo>
                  <a:lnTo>
                    <a:pt x="515342" y="324471"/>
                  </a:lnTo>
                  <a:cubicBezTo>
                    <a:pt x="515342" y="340282"/>
                    <a:pt x="502579" y="353046"/>
                    <a:pt x="486767" y="353046"/>
                  </a:cubicBezTo>
                  <a:lnTo>
                    <a:pt x="192159" y="353046"/>
                  </a:lnTo>
                  <a:lnTo>
                    <a:pt x="115387" y="410196"/>
                  </a:lnTo>
                  <a:lnTo>
                    <a:pt x="115387" y="353046"/>
                  </a:lnTo>
                  <a:lnTo>
                    <a:pt x="29567" y="353046"/>
                  </a:lnTo>
                  <a:cubicBezTo>
                    <a:pt x="13755" y="353046"/>
                    <a:pt x="992" y="340282"/>
                    <a:pt x="992" y="324471"/>
                  </a:cubicBezTo>
                  <a:lnTo>
                    <a:pt x="992" y="29196"/>
                  </a:lnTo>
                  <a:cubicBezTo>
                    <a:pt x="992" y="13385"/>
                    <a:pt x="13755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434" y="143496"/>
                    <a:pt x="91480" y="158450"/>
                    <a:pt x="91480" y="176834"/>
                  </a:cubicBezTo>
                  <a:cubicBezTo>
                    <a:pt x="91480" y="195217"/>
                    <a:pt x="106434" y="210171"/>
                    <a:pt x="124817" y="210171"/>
                  </a:cubicBezTo>
                  <a:cubicBezTo>
                    <a:pt x="143200" y="210171"/>
                    <a:pt x="158155" y="195217"/>
                    <a:pt x="158155" y="176834"/>
                  </a:cubicBezTo>
                  <a:cubicBezTo>
                    <a:pt x="158155" y="158450"/>
                    <a:pt x="143200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39784" y="143496"/>
                    <a:pt x="224830" y="158450"/>
                    <a:pt x="224830" y="176834"/>
                  </a:cubicBezTo>
                  <a:cubicBezTo>
                    <a:pt x="224830" y="195217"/>
                    <a:pt x="239784" y="210171"/>
                    <a:pt x="258167" y="210171"/>
                  </a:cubicBezTo>
                  <a:cubicBezTo>
                    <a:pt x="276550" y="210171"/>
                    <a:pt x="291505" y="195217"/>
                    <a:pt x="291505" y="176834"/>
                  </a:cubicBezTo>
                  <a:cubicBezTo>
                    <a:pt x="291505" y="158450"/>
                    <a:pt x="276550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134" y="143496"/>
                    <a:pt x="358180" y="158450"/>
                    <a:pt x="358180" y="176834"/>
                  </a:cubicBezTo>
                  <a:cubicBezTo>
                    <a:pt x="358180" y="195217"/>
                    <a:pt x="373134" y="210171"/>
                    <a:pt x="391517" y="210171"/>
                  </a:cubicBezTo>
                  <a:cubicBezTo>
                    <a:pt x="409900" y="210171"/>
                    <a:pt x="424855" y="195217"/>
                    <a:pt x="424855" y="176834"/>
                  </a:cubicBezTo>
                  <a:cubicBezTo>
                    <a:pt x="424855" y="158450"/>
                    <a:pt x="409900" y="143496"/>
                    <a:pt x="391517" y="143496"/>
                  </a:cubicBezTo>
                  <a:close/>
                </a:path>
              </a:pathLst>
            </a:custGeom>
            <a:solidFill>
              <a:schemeClr val="accent1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34373347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ś1îḍ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ïş1íḑè">
            <a:extLst>
              <a:ext uri="{FF2B5EF4-FFF2-40B4-BE49-F238E27FC236}">
                <a16:creationId xmlns:a16="http://schemas.microsoft.com/office/drawing/2014/main" id="{728FBDD1-520F-4431-8B35-AD1A07C3168C}"/>
              </a:ext>
            </a:extLst>
          </p:cNvPr>
          <p:cNvCxnSpPr>
            <a:cxnSpLocks/>
          </p:cNvCxnSpPr>
          <p:nvPr/>
        </p:nvCxnSpPr>
        <p:spPr>
          <a:xfrm>
            <a:off x="1786548" y="2824518"/>
            <a:ext cx="866139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dash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ṩļîḍe">
            <a:extLst>
              <a:ext uri="{FF2B5EF4-FFF2-40B4-BE49-F238E27FC236}">
                <a16:creationId xmlns:a16="http://schemas.microsoft.com/office/drawing/2014/main" id="{A2E42DAA-85F9-4493-8E9C-BE7B91F8804C}"/>
              </a:ext>
            </a:extLst>
          </p:cNvPr>
          <p:cNvSpPr/>
          <p:nvPr/>
        </p:nvSpPr>
        <p:spPr>
          <a:xfrm>
            <a:off x="4800662" y="1453888"/>
            <a:ext cx="2654238" cy="2654228"/>
          </a:xfrm>
          <a:prstGeom prst="ellipse">
            <a:avLst/>
          </a:prstGeom>
          <a:blipFill>
            <a:blip r:embed="rId4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algn="ctr"/>
            <a:endParaRPr lang="zh-CN" altLang="en-US" dirty="0"/>
          </a:p>
        </p:txBody>
      </p:sp>
      <p:sp>
        <p:nvSpPr>
          <p:cNvPr id="8" name="ïṩļíḋé">
            <a:extLst>
              <a:ext uri="{FF2B5EF4-FFF2-40B4-BE49-F238E27FC236}">
                <a16:creationId xmlns:a16="http://schemas.microsoft.com/office/drawing/2014/main" id="{5A9B594A-1095-4A98-8E04-FF2944C275C6}"/>
              </a:ext>
            </a:extLst>
          </p:cNvPr>
          <p:cNvSpPr txBox="1"/>
          <p:nvPr/>
        </p:nvSpPr>
        <p:spPr>
          <a:xfrm>
            <a:off x="1765301" y="2403042"/>
            <a:ext cx="1336465" cy="407106"/>
          </a:xfrm>
          <a:prstGeom prst="rect">
            <a:avLst/>
          </a:prstGeom>
        </p:spPr>
        <p:txBody>
          <a:bodyPr wrap="square" lIns="91440" tIns="45720" rIns="91440" bIns="45720">
            <a:normAutofit/>
          </a:bodyPr>
          <a:lstStyle/>
          <a:p>
            <a:pPr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2000" b="1">
                <a:solidFill>
                  <a:schemeClr val="accent3"/>
                </a:solidFill>
              </a:rPr>
              <a:t>Tex</a:t>
            </a:r>
            <a:r>
              <a:rPr lang="en-US" altLang="zh-CN" sz="100" b="1">
                <a:solidFill>
                  <a:schemeClr val="accent3"/>
                </a:solidFill>
              </a:rPr>
              <a:t> </a:t>
            </a:r>
            <a:r>
              <a:rPr lang="en-US" altLang="zh-CN" sz="2000" b="1">
                <a:solidFill>
                  <a:schemeClr val="accent3"/>
                </a:solidFill>
              </a:rPr>
              <a:t>t </a:t>
            </a:r>
            <a:r>
              <a:rPr lang="en-US" altLang="zh-CN" sz="2000" b="1" dirty="0">
                <a:solidFill>
                  <a:schemeClr val="accent3"/>
                </a:solidFill>
              </a:rPr>
              <a:t>here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9" name="ï$lïḑe">
            <a:extLst>
              <a:ext uri="{FF2B5EF4-FFF2-40B4-BE49-F238E27FC236}">
                <a16:creationId xmlns:a16="http://schemas.microsoft.com/office/drawing/2014/main" id="{69975847-8DF3-4D93-89E3-69EB89A3CA3C}"/>
              </a:ext>
            </a:extLst>
          </p:cNvPr>
          <p:cNvSpPr/>
          <p:nvPr/>
        </p:nvSpPr>
        <p:spPr>
          <a:xfrm>
            <a:off x="1211499" y="3691888"/>
            <a:ext cx="38814" cy="51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0" name="ïŝlîḋè">
            <a:extLst>
              <a:ext uri="{FF2B5EF4-FFF2-40B4-BE49-F238E27FC236}">
                <a16:creationId xmlns:a16="http://schemas.microsoft.com/office/drawing/2014/main" id="{36BADC6B-18C1-4ADA-B386-104C22024EB8}"/>
              </a:ext>
            </a:extLst>
          </p:cNvPr>
          <p:cNvSpPr/>
          <p:nvPr/>
        </p:nvSpPr>
        <p:spPr>
          <a:xfrm flipH="1">
            <a:off x="10961592" y="3691888"/>
            <a:ext cx="38814" cy="51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2" name="iṧļîḋè">
            <a:extLst>
              <a:ext uri="{FF2B5EF4-FFF2-40B4-BE49-F238E27FC236}">
                <a16:creationId xmlns:a16="http://schemas.microsoft.com/office/drawing/2014/main" id="{30162C9C-B1A8-4B02-BEAB-6ECE4113BCD8}"/>
              </a:ext>
            </a:extLst>
          </p:cNvPr>
          <p:cNvSpPr txBox="1"/>
          <p:nvPr/>
        </p:nvSpPr>
        <p:spPr>
          <a:xfrm>
            <a:off x="9090235" y="2402329"/>
            <a:ext cx="1336465" cy="407106"/>
          </a:xfrm>
          <a:prstGeom prst="rect">
            <a:avLst/>
          </a:prstGeom>
        </p:spPr>
        <p:txBody>
          <a:bodyPr wrap="square" lIns="91440" tIns="45720" rIns="91440" bIns="45720">
            <a:normAutofit/>
          </a:bodyPr>
          <a:lstStyle/>
          <a:p>
            <a:pPr algn="r">
              <a:buClr>
                <a:schemeClr val="tx1">
                  <a:lumMod val="85000"/>
                  <a:lumOff val="15000"/>
                </a:schemeClr>
              </a:buClr>
              <a:buSzPct val="105000"/>
            </a:pPr>
            <a:r>
              <a:rPr lang="en-US" altLang="zh-CN" sz="2000" b="1" dirty="0" err="1">
                <a:solidFill>
                  <a:schemeClr val="accent3"/>
                </a:solidFill>
              </a:rPr>
              <a:t>Tex</a:t>
            </a:r>
            <a:r>
              <a:rPr lang="en-US" altLang="zh-CN" sz="100" b="1" dirty="0">
                <a:solidFill>
                  <a:schemeClr val="accent3"/>
                </a:solidFill>
              </a:rPr>
              <a:t> </a:t>
            </a:r>
            <a:r>
              <a:rPr lang="en-US" altLang="zh-CN" sz="2000" b="1" dirty="0">
                <a:solidFill>
                  <a:schemeClr val="accent3"/>
                </a:solidFill>
              </a:rPr>
              <a:t>t here</a:t>
            </a:r>
            <a:endParaRPr lang="zh-CN" altLang="en-US" sz="2000" b="1" dirty="0">
              <a:solidFill>
                <a:schemeClr val="accent3"/>
              </a:solidFill>
            </a:endParaRPr>
          </a:p>
        </p:txBody>
      </p:sp>
      <p:sp>
        <p:nvSpPr>
          <p:cNvPr id="14" name="íṧḻïḍê">
            <a:extLst>
              <a:ext uri="{FF2B5EF4-FFF2-40B4-BE49-F238E27FC236}">
                <a16:creationId xmlns:a16="http://schemas.microsoft.com/office/drawing/2014/main" id="{8C8D1DB8-4F26-4326-AD4A-4AE0744041F6}"/>
              </a:ext>
            </a:extLst>
          </p:cNvPr>
          <p:cNvSpPr/>
          <p:nvPr/>
        </p:nvSpPr>
        <p:spPr bwMode="auto">
          <a:xfrm>
            <a:off x="1252994" y="3691888"/>
            <a:ext cx="2753299" cy="51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2"/>
                </a:solidFill>
              </a:rPr>
              <a:t>Copy paste fonts</a:t>
            </a:r>
            <a:r>
              <a:rPr lang="en-US" altLang="zh-CN" sz="1100">
                <a:solidFill>
                  <a:schemeClr val="bg2"/>
                </a:solidFill>
              </a:rPr>
              <a:t>. Choos</a:t>
            </a:r>
            <a:r>
              <a:rPr lang="en-US" altLang="zh-CN" sz="100">
                <a:solidFill>
                  <a:schemeClr val="bg2"/>
                </a:solidFill>
              </a:rPr>
              <a:t> </a:t>
            </a:r>
            <a:r>
              <a:rPr lang="en-US" altLang="zh-CN" sz="1100">
                <a:solidFill>
                  <a:schemeClr val="bg2"/>
                </a:solidFill>
              </a:rPr>
              <a:t>e </a:t>
            </a:r>
            <a:r>
              <a:rPr lang="en-US" altLang="zh-CN" sz="1100" dirty="0">
                <a:solidFill>
                  <a:schemeClr val="bg2"/>
                </a:solidFill>
              </a:rPr>
              <a:t>the only option to retain text.</a:t>
            </a:r>
          </a:p>
        </p:txBody>
      </p:sp>
      <p:sp>
        <p:nvSpPr>
          <p:cNvPr id="15" name="i$ḷïḓè">
            <a:extLst>
              <a:ext uri="{FF2B5EF4-FFF2-40B4-BE49-F238E27FC236}">
                <a16:creationId xmlns:a16="http://schemas.microsoft.com/office/drawing/2014/main" id="{EAE8DDB9-BE1C-4AC5-8056-45E3716101EB}"/>
              </a:ext>
            </a:extLst>
          </p:cNvPr>
          <p:cNvSpPr/>
          <p:nvPr/>
        </p:nvSpPr>
        <p:spPr bwMode="auto">
          <a:xfrm>
            <a:off x="8178227" y="3691888"/>
            <a:ext cx="2753299" cy="51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sz="1100" dirty="0">
                <a:solidFill>
                  <a:schemeClr val="bg2"/>
                </a:solidFill>
              </a:rPr>
              <a:t>Copy paste fonts</a:t>
            </a:r>
            <a:r>
              <a:rPr lang="en-US" altLang="zh-CN" sz="1100">
                <a:solidFill>
                  <a:schemeClr val="bg2"/>
                </a:solidFill>
              </a:rPr>
              <a:t>. Choos</a:t>
            </a:r>
            <a:r>
              <a:rPr lang="en-US" altLang="zh-CN" sz="100">
                <a:solidFill>
                  <a:schemeClr val="bg2"/>
                </a:solidFill>
              </a:rPr>
              <a:t> </a:t>
            </a:r>
            <a:r>
              <a:rPr lang="en-US" altLang="zh-CN" sz="1100">
                <a:solidFill>
                  <a:schemeClr val="bg2"/>
                </a:solidFill>
              </a:rPr>
              <a:t>e </a:t>
            </a:r>
            <a:r>
              <a:rPr lang="en-US" altLang="zh-CN" sz="1100" dirty="0">
                <a:solidFill>
                  <a:schemeClr val="bg2"/>
                </a:solidFill>
              </a:rPr>
              <a:t>the only option to retain text.</a:t>
            </a:r>
          </a:p>
        </p:txBody>
      </p:sp>
      <p:sp>
        <p:nvSpPr>
          <p:cNvPr id="16" name="íšḻíďe">
            <a:extLst>
              <a:ext uri="{FF2B5EF4-FFF2-40B4-BE49-F238E27FC236}">
                <a16:creationId xmlns:a16="http://schemas.microsoft.com/office/drawing/2014/main" id="{FE07DBFB-1E80-4959-955D-517379FBCA60}"/>
              </a:ext>
            </a:extLst>
          </p:cNvPr>
          <p:cNvSpPr/>
          <p:nvPr/>
        </p:nvSpPr>
        <p:spPr>
          <a:xfrm>
            <a:off x="1211499" y="4568385"/>
            <a:ext cx="38814" cy="51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7" name="íşľïḑê">
            <a:extLst>
              <a:ext uri="{FF2B5EF4-FFF2-40B4-BE49-F238E27FC236}">
                <a16:creationId xmlns:a16="http://schemas.microsoft.com/office/drawing/2014/main" id="{F6EA2203-33B0-4E70-B7A3-7659A239D1D6}"/>
              </a:ext>
            </a:extLst>
          </p:cNvPr>
          <p:cNvSpPr/>
          <p:nvPr/>
        </p:nvSpPr>
        <p:spPr>
          <a:xfrm flipH="1">
            <a:off x="10961592" y="4568385"/>
            <a:ext cx="38814" cy="51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18" name="iṥlíḑé">
            <a:extLst>
              <a:ext uri="{FF2B5EF4-FFF2-40B4-BE49-F238E27FC236}">
                <a16:creationId xmlns:a16="http://schemas.microsoft.com/office/drawing/2014/main" id="{0BFEEE5C-852E-427F-928E-053AADB318B0}"/>
              </a:ext>
            </a:extLst>
          </p:cNvPr>
          <p:cNvSpPr/>
          <p:nvPr/>
        </p:nvSpPr>
        <p:spPr bwMode="auto">
          <a:xfrm>
            <a:off x="1252994" y="4568385"/>
            <a:ext cx="2753299" cy="51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2"/>
                </a:solidFill>
              </a:rPr>
              <a:t>Copy paste fonts</a:t>
            </a:r>
            <a:r>
              <a:rPr lang="en-US" altLang="zh-CN" sz="1100">
                <a:solidFill>
                  <a:schemeClr val="bg2"/>
                </a:solidFill>
              </a:rPr>
              <a:t>. Choos</a:t>
            </a:r>
            <a:r>
              <a:rPr lang="en-US" altLang="zh-CN" sz="100">
                <a:solidFill>
                  <a:schemeClr val="bg2"/>
                </a:solidFill>
              </a:rPr>
              <a:t> </a:t>
            </a:r>
            <a:r>
              <a:rPr lang="en-US" altLang="zh-CN" sz="1100">
                <a:solidFill>
                  <a:schemeClr val="bg2"/>
                </a:solidFill>
              </a:rPr>
              <a:t>e </a:t>
            </a:r>
            <a:r>
              <a:rPr lang="en-US" altLang="zh-CN" sz="1100" dirty="0">
                <a:solidFill>
                  <a:schemeClr val="bg2"/>
                </a:solidFill>
              </a:rPr>
              <a:t>the only option to retain text.</a:t>
            </a:r>
          </a:p>
        </p:txBody>
      </p:sp>
      <p:sp>
        <p:nvSpPr>
          <p:cNvPr id="19" name="îsliďé">
            <a:extLst>
              <a:ext uri="{FF2B5EF4-FFF2-40B4-BE49-F238E27FC236}">
                <a16:creationId xmlns:a16="http://schemas.microsoft.com/office/drawing/2014/main" id="{96E02C4B-E032-418F-BB0C-FCA03E3342E2}"/>
              </a:ext>
            </a:extLst>
          </p:cNvPr>
          <p:cNvSpPr/>
          <p:nvPr/>
        </p:nvSpPr>
        <p:spPr bwMode="auto">
          <a:xfrm>
            <a:off x="8178227" y="4568385"/>
            <a:ext cx="2753299" cy="51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sz="1100" dirty="0">
                <a:solidFill>
                  <a:schemeClr val="bg2"/>
                </a:solidFill>
              </a:rPr>
              <a:t>Copy paste fonts</a:t>
            </a:r>
            <a:r>
              <a:rPr lang="en-US" altLang="zh-CN" sz="1100">
                <a:solidFill>
                  <a:schemeClr val="bg2"/>
                </a:solidFill>
              </a:rPr>
              <a:t>. Choos</a:t>
            </a:r>
            <a:r>
              <a:rPr lang="en-US" altLang="zh-CN" sz="100">
                <a:solidFill>
                  <a:schemeClr val="bg2"/>
                </a:solidFill>
              </a:rPr>
              <a:t> </a:t>
            </a:r>
            <a:r>
              <a:rPr lang="en-US" altLang="zh-CN" sz="1100">
                <a:solidFill>
                  <a:schemeClr val="bg2"/>
                </a:solidFill>
              </a:rPr>
              <a:t>e </a:t>
            </a:r>
            <a:r>
              <a:rPr lang="en-US" altLang="zh-CN" sz="1100" dirty="0">
                <a:solidFill>
                  <a:schemeClr val="bg2"/>
                </a:solidFill>
              </a:rPr>
              <a:t>the only option to retain text.</a:t>
            </a:r>
          </a:p>
        </p:txBody>
      </p:sp>
      <p:sp>
        <p:nvSpPr>
          <p:cNvPr id="20" name="îšḻiďè">
            <a:extLst>
              <a:ext uri="{FF2B5EF4-FFF2-40B4-BE49-F238E27FC236}">
                <a16:creationId xmlns:a16="http://schemas.microsoft.com/office/drawing/2014/main" id="{22B329EE-24ED-4FC7-8DCC-01D6A991724E}"/>
              </a:ext>
            </a:extLst>
          </p:cNvPr>
          <p:cNvSpPr/>
          <p:nvPr/>
        </p:nvSpPr>
        <p:spPr>
          <a:xfrm>
            <a:off x="1211499" y="5444882"/>
            <a:ext cx="38814" cy="51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1" name="íSḻïḋè">
            <a:extLst>
              <a:ext uri="{FF2B5EF4-FFF2-40B4-BE49-F238E27FC236}">
                <a16:creationId xmlns:a16="http://schemas.microsoft.com/office/drawing/2014/main" id="{673671D4-805C-415D-B528-874453626C69}"/>
              </a:ext>
            </a:extLst>
          </p:cNvPr>
          <p:cNvSpPr/>
          <p:nvPr/>
        </p:nvSpPr>
        <p:spPr>
          <a:xfrm flipH="1">
            <a:off x="10961592" y="5444882"/>
            <a:ext cx="38814" cy="51956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/>
          </a:p>
        </p:txBody>
      </p:sp>
      <p:sp>
        <p:nvSpPr>
          <p:cNvPr id="22" name="íṣḻíḋè">
            <a:extLst>
              <a:ext uri="{FF2B5EF4-FFF2-40B4-BE49-F238E27FC236}">
                <a16:creationId xmlns:a16="http://schemas.microsoft.com/office/drawing/2014/main" id="{D27B981E-9164-42B7-B9BA-D039C189D64A}"/>
              </a:ext>
            </a:extLst>
          </p:cNvPr>
          <p:cNvSpPr/>
          <p:nvPr/>
        </p:nvSpPr>
        <p:spPr bwMode="auto">
          <a:xfrm>
            <a:off x="1252994" y="5444882"/>
            <a:ext cx="2753299" cy="51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1100" dirty="0">
                <a:solidFill>
                  <a:schemeClr val="bg2"/>
                </a:solidFill>
              </a:rPr>
              <a:t>Copy paste fonts</a:t>
            </a:r>
            <a:r>
              <a:rPr lang="en-US" altLang="zh-CN" sz="1100">
                <a:solidFill>
                  <a:schemeClr val="bg2"/>
                </a:solidFill>
              </a:rPr>
              <a:t>. Choos</a:t>
            </a:r>
            <a:r>
              <a:rPr lang="en-US" altLang="zh-CN" sz="100">
                <a:solidFill>
                  <a:schemeClr val="bg2"/>
                </a:solidFill>
              </a:rPr>
              <a:t> </a:t>
            </a:r>
            <a:r>
              <a:rPr lang="en-US" altLang="zh-CN" sz="1100">
                <a:solidFill>
                  <a:schemeClr val="bg2"/>
                </a:solidFill>
              </a:rPr>
              <a:t>e </a:t>
            </a:r>
            <a:r>
              <a:rPr lang="en-US" altLang="zh-CN" sz="1100" dirty="0">
                <a:solidFill>
                  <a:schemeClr val="bg2"/>
                </a:solidFill>
              </a:rPr>
              <a:t>the only option to retain text.</a:t>
            </a:r>
          </a:p>
        </p:txBody>
      </p:sp>
      <p:sp>
        <p:nvSpPr>
          <p:cNvPr id="23" name="iṥliďê">
            <a:extLst>
              <a:ext uri="{FF2B5EF4-FFF2-40B4-BE49-F238E27FC236}">
                <a16:creationId xmlns:a16="http://schemas.microsoft.com/office/drawing/2014/main" id="{7A0138FF-D586-4227-982C-8DC57DD1C98D}"/>
              </a:ext>
            </a:extLst>
          </p:cNvPr>
          <p:cNvSpPr/>
          <p:nvPr/>
        </p:nvSpPr>
        <p:spPr bwMode="auto">
          <a:xfrm>
            <a:off x="8178227" y="5444882"/>
            <a:ext cx="2753299" cy="5195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anchor="t" anchorCtr="0">
            <a:normAutofit/>
          </a:bodyPr>
          <a:lstStyle>
            <a:defPPr>
              <a:defRPr lang="zh-CN"/>
            </a:defPPr>
            <a:lvl1pPr marL="0" algn="l" defTabSz="914377" rtl="0" eaLnBrk="1" latinLnBrk="0" hangingPunct="1">
              <a:defRPr sz="1800" kern="1200">
                <a:solidFill>
                  <a:schemeClr val="tx1"/>
                </a:solidFill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</a:defRPr>
            </a:lvl9pPr>
          </a:lstStyle>
          <a:p>
            <a:pPr algn="r">
              <a:lnSpc>
                <a:spcPct val="130000"/>
              </a:lnSpc>
            </a:pPr>
            <a:r>
              <a:rPr lang="en-US" altLang="zh-CN" sz="1100" dirty="0">
                <a:solidFill>
                  <a:schemeClr val="bg2"/>
                </a:solidFill>
              </a:rPr>
              <a:t>Copy paste fonts. </a:t>
            </a:r>
            <a:r>
              <a:rPr lang="en-US" altLang="zh-CN" sz="1100" dirty="0" err="1">
                <a:solidFill>
                  <a:schemeClr val="bg2"/>
                </a:solidFill>
              </a:rPr>
              <a:t>Choos</a:t>
            </a:r>
            <a:r>
              <a:rPr lang="en-US" altLang="zh-CN" sz="100" dirty="0">
                <a:solidFill>
                  <a:schemeClr val="bg2"/>
                </a:solidFill>
              </a:rPr>
              <a:t> </a:t>
            </a:r>
            <a:r>
              <a:rPr lang="en-US" altLang="zh-CN" sz="1100" dirty="0">
                <a:solidFill>
                  <a:schemeClr val="bg2"/>
                </a:solidFill>
              </a:rPr>
              <a:t>e the only option to retain text.</a:t>
            </a:r>
          </a:p>
        </p:txBody>
      </p:sp>
      <p:sp>
        <p:nvSpPr>
          <p:cNvPr id="2" name="ïṧļiḍé">
            <a:extLst>
              <a:ext uri="{FF2B5EF4-FFF2-40B4-BE49-F238E27FC236}">
                <a16:creationId xmlns:a16="http://schemas.microsoft.com/office/drawing/2014/main" id="{A776039E-2BF3-4D47-937A-42C6FC735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 /</a:t>
            </a:r>
            <a:endParaRPr lang="zh-CN" altLang="en-US" dirty="0"/>
          </a:p>
        </p:txBody>
      </p:sp>
      <p:grpSp>
        <p:nvGrpSpPr>
          <p:cNvPr id="25" name="iśḻíḓê">
            <a:extLst>
              <a:ext uri="{FF2B5EF4-FFF2-40B4-BE49-F238E27FC236}">
                <a16:creationId xmlns:a16="http://schemas.microsoft.com/office/drawing/2014/main" id="{04506B1E-5E84-4235-9ABB-55E0B44FC8AB}"/>
              </a:ext>
            </a:extLst>
          </p:cNvPr>
          <p:cNvGrpSpPr/>
          <p:nvPr/>
        </p:nvGrpSpPr>
        <p:grpSpPr>
          <a:xfrm>
            <a:off x="1025806" y="2619419"/>
            <a:ext cx="410200" cy="410198"/>
            <a:chOff x="6470043" y="1482403"/>
            <a:chExt cx="410200" cy="410198"/>
          </a:xfrm>
        </p:grpSpPr>
        <p:sp>
          <p:nvSpPr>
            <p:cNvPr id="26" name="íś1iḍé">
              <a:extLst>
                <a:ext uri="{FF2B5EF4-FFF2-40B4-BE49-F238E27FC236}">
                  <a16:creationId xmlns:a16="http://schemas.microsoft.com/office/drawing/2014/main" id="{FED75278-1365-4E07-8228-FF8E502AAF7B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3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27" name="ïSlïdê">
              <a:extLst>
                <a:ext uri="{FF2B5EF4-FFF2-40B4-BE49-F238E27FC236}">
                  <a16:creationId xmlns:a16="http://schemas.microsoft.com/office/drawing/2014/main" id="{B18ED050-A93D-4423-A184-71AA1DCF75E9}"/>
                </a:ext>
              </a:extLst>
            </p:cNvPr>
            <p:cNvSpPr/>
            <p:nvPr/>
          </p:nvSpPr>
          <p:spPr>
            <a:xfrm>
              <a:off x="6586143" y="1620752"/>
              <a:ext cx="178001" cy="133500"/>
            </a:xfrm>
            <a:custGeom>
              <a:avLst/>
              <a:gdLst>
                <a:gd name="connsiteX0" fmla="*/ 505433 w 533400"/>
                <a:gd name="connsiteY0" fmla="*/ 621 h 400050"/>
                <a:gd name="connsiteX1" fmla="*/ 534008 w 533400"/>
                <a:gd name="connsiteY1" fmla="*/ 29196 h 400050"/>
                <a:gd name="connsiteX2" fmla="*/ 534008 w 533400"/>
                <a:gd name="connsiteY2" fmla="*/ 372096 h 400050"/>
                <a:gd name="connsiteX3" fmla="*/ 505433 w 533400"/>
                <a:gd name="connsiteY3" fmla="*/ 400671 h 400050"/>
                <a:gd name="connsiteX4" fmla="*/ 29183 w 533400"/>
                <a:gd name="connsiteY4" fmla="*/ 400671 h 400050"/>
                <a:gd name="connsiteX5" fmla="*/ 608 w 533400"/>
                <a:gd name="connsiteY5" fmla="*/ 372096 h 400050"/>
                <a:gd name="connsiteX6" fmla="*/ 608 w 533400"/>
                <a:gd name="connsiteY6" fmla="*/ 29196 h 400050"/>
                <a:gd name="connsiteX7" fmla="*/ 29183 w 533400"/>
                <a:gd name="connsiteY7" fmla="*/ 621 h 400050"/>
                <a:gd name="connsiteX8" fmla="*/ 505433 w 533400"/>
                <a:gd name="connsiteY8" fmla="*/ 621 h 400050"/>
                <a:gd name="connsiteX9" fmla="*/ 391419 w 533400"/>
                <a:gd name="connsiteY9" fmla="*/ 198646 h 400050"/>
                <a:gd name="connsiteX10" fmla="*/ 351414 w 533400"/>
                <a:gd name="connsiteY10" fmla="*/ 204170 h 400050"/>
                <a:gd name="connsiteX11" fmla="*/ 351414 w 533400"/>
                <a:gd name="connsiteY11" fmla="*/ 204170 h 400050"/>
                <a:gd name="connsiteX12" fmla="*/ 267118 w 533400"/>
                <a:gd name="connsiteY12" fmla="*/ 315613 h 400050"/>
                <a:gd name="connsiteX13" fmla="*/ 264641 w 533400"/>
                <a:gd name="connsiteY13" fmla="*/ 318470 h 400050"/>
                <a:gd name="connsiteX14" fmla="*/ 224255 w 533400"/>
                <a:gd name="connsiteY14" fmla="*/ 318756 h 400050"/>
                <a:gd name="connsiteX15" fmla="*/ 224255 w 533400"/>
                <a:gd name="connsiteY15" fmla="*/ 318756 h 400050"/>
                <a:gd name="connsiteX16" fmla="*/ 162152 w 533400"/>
                <a:gd name="connsiteY16" fmla="*/ 257415 h 400050"/>
                <a:gd name="connsiteX17" fmla="*/ 160247 w 533400"/>
                <a:gd name="connsiteY17" fmla="*/ 255701 h 400050"/>
                <a:gd name="connsiteX18" fmla="*/ 120052 w 533400"/>
                <a:gd name="connsiteY18" fmla="*/ 259606 h 400050"/>
                <a:gd name="connsiteX19" fmla="*/ 120052 w 533400"/>
                <a:gd name="connsiteY19" fmla="*/ 259606 h 400050"/>
                <a:gd name="connsiteX20" fmla="*/ 32517 w 533400"/>
                <a:gd name="connsiteY20" fmla="*/ 366095 h 400050"/>
                <a:gd name="connsiteX21" fmla="*/ 30326 w 533400"/>
                <a:gd name="connsiteY21" fmla="*/ 372096 h 400050"/>
                <a:gd name="connsiteX22" fmla="*/ 39851 w 533400"/>
                <a:gd name="connsiteY22" fmla="*/ 381621 h 400050"/>
                <a:gd name="connsiteX23" fmla="*/ 39851 w 533400"/>
                <a:gd name="connsiteY23" fmla="*/ 381621 h 400050"/>
                <a:gd name="connsiteX24" fmla="*/ 497242 w 533400"/>
                <a:gd name="connsiteY24" fmla="*/ 381621 h 400050"/>
                <a:gd name="connsiteX25" fmla="*/ 502480 w 533400"/>
                <a:gd name="connsiteY25" fmla="*/ 380002 h 400050"/>
                <a:gd name="connsiteX26" fmla="*/ 505147 w 533400"/>
                <a:gd name="connsiteY26" fmla="*/ 366762 h 400050"/>
                <a:gd name="connsiteX27" fmla="*/ 505147 w 533400"/>
                <a:gd name="connsiteY27" fmla="*/ 366762 h 400050"/>
                <a:gd name="connsiteX28" fmla="*/ 397991 w 533400"/>
                <a:gd name="connsiteY28" fmla="*/ 205504 h 400050"/>
                <a:gd name="connsiteX29" fmla="*/ 391419 w 533400"/>
                <a:gd name="connsiteY29" fmla="*/ 198646 h 400050"/>
                <a:gd name="connsiteX30" fmla="*/ 95858 w 533400"/>
                <a:gd name="connsiteY30" fmla="*/ 57771 h 400050"/>
                <a:gd name="connsiteX31" fmla="*/ 57758 w 533400"/>
                <a:gd name="connsiteY31" fmla="*/ 95871 h 400050"/>
                <a:gd name="connsiteX32" fmla="*/ 95858 w 533400"/>
                <a:gd name="connsiteY32" fmla="*/ 133971 h 400050"/>
                <a:gd name="connsiteX33" fmla="*/ 133958 w 533400"/>
                <a:gd name="connsiteY33" fmla="*/ 95871 h 400050"/>
                <a:gd name="connsiteX34" fmla="*/ 95858 w 533400"/>
                <a:gd name="connsiteY34" fmla="*/ 57771 h 40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533400" h="400050">
                  <a:moveTo>
                    <a:pt x="505433" y="621"/>
                  </a:moveTo>
                  <a:cubicBezTo>
                    <a:pt x="521245" y="621"/>
                    <a:pt x="534008" y="13385"/>
                    <a:pt x="534008" y="29196"/>
                  </a:cubicBezTo>
                  <a:lnTo>
                    <a:pt x="534008" y="372096"/>
                  </a:lnTo>
                  <a:cubicBezTo>
                    <a:pt x="534008" y="387907"/>
                    <a:pt x="521245" y="400671"/>
                    <a:pt x="505433" y="400671"/>
                  </a:cubicBezTo>
                  <a:lnTo>
                    <a:pt x="29183" y="400671"/>
                  </a:lnTo>
                  <a:cubicBezTo>
                    <a:pt x="13371" y="400671"/>
                    <a:pt x="608" y="387907"/>
                    <a:pt x="608" y="372096"/>
                  </a:cubicBezTo>
                  <a:lnTo>
                    <a:pt x="608" y="29196"/>
                  </a:lnTo>
                  <a:cubicBezTo>
                    <a:pt x="608" y="13385"/>
                    <a:pt x="13371" y="621"/>
                    <a:pt x="29183" y="621"/>
                  </a:cubicBezTo>
                  <a:lnTo>
                    <a:pt x="505433" y="621"/>
                  </a:lnTo>
                  <a:close/>
                  <a:moveTo>
                    <a:pt x="391419" y="198646"/>
                  </a:moveTo>
                  <a:cubicBezTo>
                    <a:pt x="378846" y="189121"/>
                    <a:pt x="360939" y="191597"/>
                    <a:pt x="351414" y="204170"/>
                  </a:cubicBezTo>
                  <a:lnTo>
                    <a:pt x="351414" y="204170"/>
                  </a:lnTo>
                  <a:lnTo>
                    <a:pt x="267118" y="315613"/>
                  </a:lnTo>
                  <a:cubicBezTo>
                    <a:pt x="266355" y="316660"/>
                    <a:pt x="265498" y="317518"/>
                    <a:pt x="264641" y="318470"/>
                  </a:cubicBezTo>
                  <a:cubicBezTo>
                    <a:pt x="253592" y="329710"/>
                    <a:pt x="235495" y="329805"/>
                    <a:pt x="224255" y="318756"/>
                  </a:cubicBezTo>
                  <a:lnTo>
                    <a:pt x="224255" y="318756"/>
                  </a:lnTo>
                  <a:lnTo>
                    <a:pt x="162152" y="257415"/>
                  </a:lnTo>
                  <a:cubicBezTo>
                    <a:pt x="161485" y="256844"/>
                    <a:pt x="160914" y="256177"/>
                    <a:pt x="160247" y="255701"/>
                  </a:cubicBezTo>
                  <a:cubicBezTo>
                    <a:pt x="148055" y="245699"/>
                    <a:pt x="130053" y="247414"/>
                    <a:pt x="120052" y="259606"/>
                  </a:cubicBezTo>
                  <a:lnTo>
                    <a:pt x="120052" y="259606"/>
                  </a:lnTo>
                  <a:lnTo>
                    <a:pt x="32517" y="366095"/>
                  </a:lnTo>
                  <a:cubicBezTo>
                    <a:pt x="31088" y="367810"/>
                    <a:pt x="30326" y="369905"/>
                    <a:pt x="30326" y="372096"/>
                  </a:cubicBezTo>
                  <a:cubicBezTo>
                    <a:pt x="30326" y="377335"/>
                    <a:pt x="34612" y="381621"/>
                    <a:pt x="39851" y="381621"/>
                  </a:cubicBezTo>
                  <a:lnTo>
                    <a:pt x="39851" y="381621"/>
                  </a:lnTo>
                  <a:lnTo>
                    <a:pt x="497242" y="381621"/>
                  </a:lnTo>
                  <a:cubicBezTo>
                    <a:pt x="499146" y="381621"/>
                    <a:pt x="500956" y="381050"/>
                    <a:pt x="502480" y="380002"/>
                  </a:cubicBezTo>
                  <a:cubicBezTo>
                    <a:pt x="506862" y="377049"/>
                    <a:pt x="508005" y="371144"/>
                    <a:pt x="505147" y="366762"/>
                  </a:cubicBezTo>
                  <a:lnTo>
                    <a:pt x="505147" y="366762"/>
                  </a:lnTo>
                  <a:lnTo>
                    <a:pt x="397991" y="205504"/>
                  </a:lnTo>
                  <a:cubicBezTo>
                    <a:pt x="396181" y="202932"/>
                    <a:pt x="393990" y="200551"/>
                    <a:pt x="391419" y="198646"/>
                  </a:cubicBezTo>
                  <a:close/>
                  <a:moveTo>
                    <a:pt x="95858" y="57771"/>
                  </a:moveTo>
                  <a:cubicBezTo>
                    <a:pt x="74808" y="57771"/>
                    <a:pt x="57758" y="74821"/>
                    <a:pt x="57758" y="95871"/>
                  </a:cubicBezTo>
                  <a:cubicBezTo>
                    <a:pt x="57758" y="116921"/>
                    <a:pt x="74808" y="133971"/>
                    <a:pt x="95858" y="133971"/>
                  </a:cubicBezTo>
                  <a:cubicBezTo>
                    <a:pt x="116908" y="133971"/>
                    <a:pt x="133958" y="116921"/>
                    <a:pt x="133958" y="95871"/>
                  </a:cubicBezTo>
                  <a:cubicBezTo>
                    <a:pt x="133958" y="74821"/>
                    <a:pt x="116908" y="57771"/>
                    <a:pt x="95858" y="57771"/>
                  </a:cubicBezTo>
                  <a:close/>
                </a:path>
              </a:pathLst>
            </a:cu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îSḻïďè">
            <a:extLst>
              <a:ext uri="{FF2B5EF4-FFF2-40B4-BE49-F238E27FC236}">
                <a16:creationId xmlns:a16="http://schemas.microsoft.com/office/drawing/2014/main" id="{50C11A9C-8995-4242-ADDB-376EE96688E1}"/>
              </a:ext>
            </a:extLst>
          </p:cNvPr>
          <p:cNvGrpSpPr/>
          <p:nvPr/>
        </p:nvGrpSpPr>
        <p:grpSpPr>
          <a:xfrm>
            <a:off x="10772789" y="2619419"/>
            <a:ext cx="410200" cy="410198"/>
            <a:chOff x="6470043" y="1482403"/>
            <a:chExt cx="410200" cy="410198"/>
          </a:xfrm>
        </p:grpSpPr>
        <p:sp>
          <p:nvSpPr>
            <p:cNvPr id="36" name="íṣḻiḍe">
              <a:extLst>
                <a:ext uri="{FF2B5EF4-FFF2-40B4-BE49-F238E27FC236}">
                  <a16:creationId xmlns:a16="http://schemas.microsoft.com/office/drawing/2014/main" id="{102E33CC-1AB4-448B-9CC0-EBCAC9ECFF3C}"/>
                </a:ext>
              </a:extLst>
            </p:cNvPr>
            <p:cNvSpPr/>
            <p:nvPr/>
          </p:nvSpPr>
          <p:spPr>
            <a:xfrm>
              <a:off x="6470043" y="1482403"/>
              <a:ext cx="410200" cy="410198"/>
            </a:xfrm>
            <a:prstGeom prst="ellipse">
              <a:avLst/>
            </a:prstGeom>
            <a:solidFill>
              <a:schemeClr val="accent3"/>
            </a:solidFill>
            <a:ln w="5715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775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37" name="îśļíďê">
              <a:extLst>
                <a:ext uri="{FF2B5EF4-FFF2-40B4-BE49-F238E27FC236}">
                  <a16:creationId xmlns:a16="http://schemas.microsoft.com/office/drawing/2014/main" id="{EA9CA927-10EB-4A63-ACB5-1607FE2D5E3B}"/>
                </a:ext>
              </a:extLst>
            </p:cNvPr>
            <p:cNvSpPr/>
            <p:nvPr/>
          </p:nvSpPr>
          <p:spPr>
            <a:xfrm>
              <a:off x="6586143" y="1623113"/>
              <a:ext cx="178001" cy="141741"/>
            </a:xfrm>
            <a:custGeom>
              <a:avLst/>
              <a:gdLst>
                <a:gd name="connsiteX0" fmla="*/ 486767 w 514350"/>
                <a:gd name="connsiteY0" fmla="*/ 621 h 409575"/>
                <a:gd name="connsiteX1" fmla="*/ 515342 w 514350"/>
                <a:gd name="connsiteY1" fmla="*/ 29196 h 409575"/>
                <a:gd name="connsiteX2" fmla="*/ 515342 w 514350"/>
                <a:gd name="connsiteY2" fmla="*/ 324471 h 409575"/>
                <a:gd name="connsiteX3" fmla="*/ 486767 w 514350"/>
                <a:gd name="connsiteY3" fmla="*/ 353046 h 409575"/>
                <a:gd name="connsiteX4" fmla="*/ 192159 w 514350"/>
                <a:gd name="connsiteY4" fmla="*/ 353046 h 409575"/>
                <a:gd name="connsiteX5" fmla="*/ 115387 w 514350"/>
                <a:gd name="connsiteY5" fmla="*/ 410196 h 409575"/>
                <a:gd name="connsiteX6" fmla="*/ 115387 w 514350"/>
                <a:gd name="connsiteY6" fmla="*/ 353046 h 409575"/>
                <a:gd name="connsiteX7" fmla="*/ 29567 w 514350"/>
                <a:gd name="connsiteY7" fmla="*/ 353046 h 409575"/>
                <a:gd name="connsiteX8" fmla="*/ 992 w 514350"/>
                <a:gd name="connsiteY8" fmla="*/ 324471 h 409575"/>
                <a:gd name="connsiteX9" fmla="*/ 992 w 514350"/>
                <a:gd name="connsiteY9" fmla="*/ 29196 h 409575"/>
                <a:gd name="connsiteX10" fmla="*/ 29567 w 514350"/>
                <a:gd name="connsiteY10" fmla="*/ 621 h 409575"/>
                <a:gd name="connsiteX11" fmla="*/ 486767 w 514350"/>
                <a:gd name="connsiteY11" fmla="*/ 621 h 409575"/>
                <a:gd name="connsiteX12" fmla="*/ 124817 w 514350"/>
                <a:gd name="connsiteY12" fmla="*/ 143496 h 409575"/>
                <a:gd name="connsiteX13" fmla="*/ 91480 w 514350"/>
                <a:gd name="connsiteY13" fmla="*/ 176834 h 409575"/>
                <a:gd name="connsiteX14" fmla="*/ 124817 w 514350"/>
                <a:gd name="connsiteY14" fmla="*/ 210171 h 409575"/>
                <a:gd name="connsiteX15" fmla="*/ 158155 w 514350"/>
                <a:gd name="connsiteY15" fmla="*/ 176834 h 409575"/>
                <a:gd name="connsiteX16" fmla="*/ 124817 w 514350"/>
                <a:gd name="connsiteY16" fmla="*/ 143496 h 409575"/>
                <a:gd name="connsiteX17" fmla="*/ 258167 w 514350"/>
                <a:gd name="connsiteY17" fmla="*/ 143496 h 409575"/>
                <a:gd name="connsiteX18" fmla="*/ 224830 w 514350"/>
                <a:gd name="connsiteY18" fmla="*/ 176834 h 409575"/>
                <a:gd name="connsiteX19" fmla="*/ 258167 w 514350"/>
                <a:gd name="connsiteY19" fmla="*/ 210171 h 409575"/>
                <a:gd name="connsiteX20" fmla="*/ 291505 w 514350"/>
                <a:gd name="connsiteY20" fmla="*/ 176834 h 409575"/>
                <a:gd name="connsiteX21" fmla="*/ 258167 w 514350"/>
                <a:gd name="connsiteY21" fmla="*/ 143496 h 409575"/>
                <a:gd name="connsiteX22" fmla="*/ 391517 w 514350"/>
                <a:gd name="connsiteY22" fmla="*/ 143496 h 409575"/>
                <a:gd name="connsiteX23" fmla="*/ 358180 w 514350"/>
                <a:gd name="connsiteY23" fmla="*/ 176834 h 409575"/>
                <a:gd name="connsiteX24" fmla="*/ 391517 w 514350"/>
                <a:gd name="connsiteY24" fmla="*/ 210171 h 409575"/>
                <a:gd name="connsiteX25" fmla="*/ 424855 w 514350"/>
                <a:gd name="connsiteY25" fmla="*/ 176834 h 409575"/>
                <a:gd name="connsiteX26" fmla="*/ 391517 w 514350"/>
                <a:gd name="connsiteY26" fmla="*/ 143496 h 409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14350" h="409575">
                  <a:moveTo>
                    <a:pt x="486767" y="621"/>
                  </a:moveTo>
                  <a:cubicBezTo>
                    <a:pt x="502579" y="621"/>
                    <a:pt x="515342" y="13385"/>
                    <a:pt x="515342" y="29196"/>
                  </a:cubicBezTo>
                  <a:lnTo>
                    <a:pt x="515342" y="324471"/>
                  </a:lnTo>
                  <a:cubicBezTo>
                    <a:pt x="515342" y="340282"/>
                    <a:pt x="502579" y="353046"/>
                    <a:pt x="486767" y="353046"/>
                  </a:cubicBezTo>
                  <a:lnTo>
                    <a:pt x="192159" y="353046"/>
                  </a:lnTo>
                  <a:lnTo>
                    <a:pt x="115387" y="410196"/>
                  </a:lnTo>
                  <a:lnTo>
                    <a:pt x="115387" y="353046"/>
                  </a:lnTo>
                  <a:lnTo>
                    <a:pt x="29567" y="353046"/>
                  </a:lnTo>
                  <a:cubicBezTo>
                    <a:pt x="13755" y="353046"/>
                    <a:pt x="992" y="340282"/>
                    <a:pt x="992" y="324471"/>
                  </a:cubicBezTo>
                  <a:lnTo>
                    <a:pt x="992" y="29196"/>
                  </a:lnTo>
                  <a:cubicBezTo>
                    <a:pt x="992" y="13385"/>
                    <a:pt x="13755" y="621"/>
                    <a:pt x="29567" y="621"/>
                  </a:cubicBezTo>
                  <a:lnTo>
                    <a:pt x="486767" y="621"/>
                  </a:lnTo>
                  <a:close/>
                  <a:moveTo>
                    <a:pt x="124817" y="143496"/>
                  </a:moveTo>
                  <a:cubicBezTo>
                    <a:pt x="106434" y="143496"/>
                    <a:pt x="91480" y="158450"/>
                    <a:pt x="91480" y="176834"/>
                  </a:cubicBezTo>
                  <a:cubicBezTo>
                    <a:pt x="91480" y="195217"/>
                    <a:pt x="106434" y="210171"/>
                    <a:pt x="124817" y="210171"/>
                  </a:cubicBezTo>
                  <a:cubicBezTo>
                    <a:pt x="143200" y="210171"/>
                    <a:pt x="158155" y="195217"/>
                    <a:pt x="158155" y="176834"/>
                  </a:cubicBezTo>
                  <a:cubicBezTo>
                    <a:pt x="158155" y="158450"/>
                    <a:pt x="143200" y="143496"/>
                    <a:pt x="124817" y="143496"/>
                  </a:cubicBezTo>
                  <a:close/>
                  <a:moveTo>
                    <a:pt x="258167" y="143496"/>
                  </a:moveTo>
                  <a:cubicBezTo>
                    <a:pt x="239784" y="143496"/>
                    <a:pt x="224830" y="158450"/>
                    <a:pt x="224830" y="176834"/>
                  </a:cubicBezTo>
                  <a:cubicBezTo>
                    <a:pt x="224830" y="195217"/>
                    <a:pt x="239784" y="210171"/>
                    <a:pt x="258167" y="210171"/>
                  </a:cubicBezTo>
                  <a:cubicBezTo>
                    <a:pt x="276550" y="210171"/>
                    <a:pt x="291505" y="195217"/>
                    <a:pt x="291505" y="176834"/>
                  </a:cubicBezTo>
                  <a:cubicBezTo>
                    <a:pt x="291505" y="158450"/>
                    <a:pt x="276550" y="143496"/>
                    <a:pt x="258167" y="143496"/>
                  </a:cubicBezTo>
                  <a:close/>
                  <a:moveTo>
                    <a:pt x="391517" y="143496"/>
                  </a:moveTo>
                  <a:cubicBezTo>
                    <a:pt x="373134" y="143496"/>
                    <a:pt x="358180" y="158450"/>
                    <a:pt x="358180" y="176834"/>
                  </a:cubicBezTo>
                  <a:cubicBezTo>
                    <a:pt x="358180" y="195217"/>
                    <a:pt x="373134" y="210171"/>
                    <a:pt x="391517" y="210171"/>
                  </a:cubicBezTo>
                  <a:cubicBezTo>
                    <a:pt x="409900" y="210171"/>
                    <a:pt x="424855" y="195217"/>
                    <a:pt x="424855" y="176834"/>
                  </a:cubicBezTo>
                  <a:cubicBezTo>
                    <a:pt x="424855" y="158450"/>
                    <a:pt x="409900" y="143496"/>
                    <a:pt x="391517" y="143496"/>
                  </a:cubicBezTo>
                  <a:close/>
                </a:path>
              </a:pathLst>
            </a:custGeom>
            <a:solidFill>
              <a:schemeClr val="accent2"/>
            </a:solidFill>
            <a:ln w="12700" cap="rnd">
              <a:noFill/>
              <a:prstDash val="solid"/>
              <a:round/>
              <a:headEnd/>
              <a:tailE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rmAutofit fontScale="2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54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</p:spTree>
    <p:custDataLst>
      <p:tags r:id="rId2"/>
    </p:custDataLst>
    <p:extLst>
      <p:ext uri="{BB962C8B-B14F-4D97-AF65-F5344CB8AC3E}">
        <p14:creationId xmlns:p14="http://schemas.microsoft.com/office/powerpoint/2010/main" val="904526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šḻi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íšlîdê">
            <a:extLst>
              <a:ext uri="{FF2B5EF4-FFF2-40B4-BE49-F238E27FC236}">
                <a16:creationId xmlns:a16="http://schemas.microsoft.com/office/drawing/2014/main" id="{BD807D50-BD25-439C-9CB1-AEECFE380A13}"/>
              </a:ext>
            </a:extLst>
          </p:cNvPr>
          <p:cNvSpPr/>
          <p:nvPr/>
        </p:nvSpPr>
        <p:spPr>
          <a:xfrm>
            <a:off x="7289365" y="2108016"/>
            <a:ext cx="2499378" cy="2499380"/>
          </a:xfrm>
          <a:prstGeom prst="ellipse">
            <a:avLst/>
          </a:prstGeom>
          <a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762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sp>
        <p:nvSpPr>
          <p:cNvPr id="7" name="îSḷîḍè">
            <a:extLst>
              <a:ext uri="{FF2B5EF4-FFF2-40B4-BE49-F238E27FC236}">
                <a16:creationId xmlns:a16="http://schemas.microsoft.com/office/drawing/2014/main" id="{2713F2F1-433F-4224-B15D-A24641F2AB84}"/>
              </a:ext>
            </a:extLst>
          </p:cNvPr>
          <p:cNvSpPr/>
          <p:nvPr/>
        </p:nvSpPr>
        <p:spPr>
          <a:xfrm>
            <a:off x="2403257" y="2108017"/>
            <a:ext cx="2499378" cy="2499380"/>
          </a:xfrm>
          <a:prstGeom prst="ellipse">
            <a:avLst/>
          </a:prstGeom>
          <a:blipFill>
            <a:blip r:embed="rId4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762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anchor="ctr">
            <a:normAutofit/>
          </a:bodyPr>
          <a:lstStyle/>
          <a:p>
            <a:pPr algn="ctr"/>
            <a:endParaRPr>
              <a:solidFill>
                <a:schemeClr val="lt1"/>
              </a:solidFill>
            </a:endParaRPr>
          </a:p>
        </p:txBody>
      </p:sp>
      <p:grpSp>
        <p:nvGrpSpPr>
          <p:cNvPr id="8" name="ï$ľíde">
            <a:extLst>
              <a:ext uri="{FF2B5EF4-FFF2-40B4-BE49-F238E27FC236}">
                <a16:creationId xmlns:a16="http://schemas.microsoft.com/office/drawing/2014/main" id="{2BB602D1-1DBA-4E7D-B882-8E4C7455FDD1}"/>
              </a:ext>
            </a:extLst>
          </p:cNvPr>
          <p:cNvGrpSpPr/>
          <p:nvPr/>
        </p:nvGrpSpPr>
        <p:grpSpPr>
          <a:xfrm>
            <a:off x="660400" y="4527383"/>
            <a:ext cx="3122475" cy="1276945"/>
            <a:chOff x="669925" y="4010279"/>
            <a:chExt cx="3122475" cy="1276945"/>
          </a:xfrm>
        </p:grpSpPr>
        <p:sp>
          <p:nvSpPr>
            <p:cNvPr id="12" name="ïṡḻïḍe">
              <a:extLst>
                <a:ext uri="{FF2B5EF4-FFF2-40B4-BE49-F238E27FC236}">
                  <a16:creationId xmlns:a16="http://schemas.microsoft.com/office/drawing/2014/main" id="{39B31E18-50B4-4C7E-946C-29CBC5BBB7CA}"/>
                </a:ext>
              </a:extLst>
            </p:cNvPr>
            <p:cNvSpPr/>
            <p:nvPr/>
          </p:nvSpPr>
          <p:spPr bwMode="auto">
            <a:xfrm>
              <a:off x="669927" y="4452083"/>
              <a:ext cx="3122473" cy="83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accent3"/>
                  </a:solidFill>
                </a:rPr>
                <a:t>Copy paste fonts. Choose </a:t>
              </a:r>
              <a:r>
                <a:rPr lang="en-US" altLang="zh-CN" sz="1100">
                  <a:solidFill>
                    <a:schemeClr val="accent3"/>
                  </a:solidFill>
                </a:rPr>
                <a:t>the onl</a:t>
              </a:r>
              <a:r>
                <a:rPr lang="en-US" altLang="zh-CN" sz="100">
                  <a:solidFill>
                    <a:schemeClr val="accent3"/>
                  </a:solidFill>
                </a:rPr>
                <a:t> </a:t>
              </a:r>
              <a:r>
                <a:rPr lang="en-US" altLang="zh-CN" sz="1100">
                  <a:solidFill>
                    <a:schemeClr val="accent3"/>
                  </a:solidFill>
                </a:rPr>
                <a:t>y </a:t>
              </a:r>
              <a:r>
                <a:rPr lang="en-US" altLang="zh-CN" sz="1100" dirty="0">
                  <a:solidFill>
                    <a:schemeClr val="accent3"/>
                  </a:solidFill>
                </a:rPr>
                <a:t>option to retain text.</a:t>
              </a:r>
            </a:p>
            <a:p>
              <a:pPr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accent3"/>
                  </a:solidFill>
                </a:rPr>
                <a:t>……</a:t>
              </a:r>
            </a:p>
          </p:txBody>
        </p:sp>
        <p:sp>
          <p:nvSpPr>
            <p:cNvPr id="13" name="ïŝlíḋe">
              <a:extLst>
                <a:ext uri="{FF2B5EF4-FFF2-40B4-BE49-F238E27FC236}">
                  <a16:creationId xmlns:a16="http://schemas.microsoft.com/office/drawing/2014/main" id="{22E61E3D-2DBF-4B3A-BB19-A82C1D53E701}"/>
                </a:ext>
              </a:extLst>
            </p:cNvPr>
            <p:cNvSpPr txBox="1"/>
            <p:nvPr/>
          </p:nvSpPr>
          <p:spPr bwMode="auto">
            <a:xfrm>
              <a:off x="669925" y="4010279"/>
              <a:ext cx="31224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>
                  <a:solidFill>
                    <a:schemeClr val="accent3"/>
                  </a:solidFill>
                </a:rPr>
                <a:t>Text he</a:t>
              </a:r>
              <a:r>
                <a:rPr lang="en-US" altLang="zh-CN" sz="100" b="1">
                  <a:solidFill>
                    <a:schemeClr val="accent3"/>
                  </a:solidFill>
                </a:rPr>
                <a:t> </a:t>
              </a:r>
              <a:r>
                <a:rPr lang="en-US" altLang="zh-CN" sz="2000" b="1">
                  <a:solidFill>
                    <a:schemeClr val="accent3"/>
                  </a:solidFill>
                </a:rPr>
                <a:t>re</a:t>
              </a:r>
              <a:endParaRPr lang="en-US" altLang="zh-CN" sz="2000" b="1" dirty="0">
                <a:solidFill>
                  <a:schemeClr val="accent3"/>
                </a:solidFill>
              </a:endParaRPr>
            </a:p>
          </p:txBody>
        </p:sp>
      </p:grpSp>
      <p:grpSp>
        <p:nvGrpSpPr>
          <p:cNvPr id="9" name="iṣḻïḑe">
            <a:extLst>
              <a:ext uri="{FF2B5EF4-FFF2-40B4-BE49-F238E27FC236}">
                <a16:creationId xmlns:a16="http://schemas.microsoft.com/office/drawing/2014/main" id="{AC615B30-D3E0-48E2-B7BF-09EA7D8EFBEB}"/>
              </a:ext>
            </a:extLst>
          </p:cNvPr>
          <p:cNvGrpSpPr/>
          <p:nvPr/>
        </p:nvGrpSpPr>
        <p:grpSpPr>
          <a:xfrm>
            <a:off x="8396425" y="4527383"/>
            <a:ext cx="3122475" cy="1276945"/>
            <a:chOff x="7804624" y="4010279"/>
            <a:chExt cx="3122475" cy="1276945"/>
          </a:xfrm>
        </p:grpSpPr>
        <p:sp>
          <p:nvSpPr>
            <p:cNvPr id="10" name="iŝļiḍè">
              <a:extLst>
                <a:ext uri="{FF2B5EF4-FFF2-40B4-BE49-F238E27FC236}">
                  <a16:creationId xmlns:a16="http://schemas.microsoft.com/office/drawing/2014/main" id="{965E82EE-8B18-4B56-8257-9E04F0D792E4}"/>
                </a:ext>
              </a:extLst>
            </p:cNvPr>
            <p:cNvSpPr/>
            <p:nvPr/>
          </p:nvSpPr>
          <p:spPr bwMode="auto">
            <a:xfrm>
              <a:off x="7804626" y="4452083"/>
              <a:ext cx="3122473" cy="8351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accent3"/>
                  </a:solidFill>
                </a:rPr>
                <a:t>Copy paste fonts. Choose the only option to </a:t>
              </a:r>
              <a:r>
                <a:rPr lang="en-US" altLang="zh-CN" sz="1100">
                  <a:solidFill>
                    <a:schemeClr val="accent3"/>
                  </a:solidFill>
                </a:rPr>
                <a:t>retain te</a:t>
              </a:r>
              <a:r>
                <a:rPr lang="en-US" altLang="zh-CN" sz="100">
                  <a:solidFill>
                    <a:schemeClr val="accent3"/>
                  </a:solidFill>
                </a:rPr>
                <a:t> </a:t>
              </a:r>
              <a:r>
                <a:rPr lang="en-US" altLang="zh-CN" sz="1100">
                  <a:solidFill>
                    <a:schemeClr val="accent3"/>
                  </a:solidFill>
                </a:rPr>
                <a:t>xt</a:t>
              </a:r>
              <a:r>
                <a:rPr lang="en-US" altLang="zh-CN" sz="1100" dirty="0">
                  <a:solidFill>
                    <a:schemeClr val="accent3"/>
                  </a:solidFill>
                </a:rPr>
                <a:t>.</a:t>
              </a:r>
            </a:p>
            <a:p>
              <a:pPr algn="r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accent3"/>
                  </a:solidFill>
                </a:rPr>
                <a:t>……</a:t>
              </a:r>
            </a:p>
          </p:txBody>
        </p:sp>
        <p:sp>
          <p:nvSpPr>
            <p:cNvPr id="11" name="íSḻíḍé">
              <a:extLst>
                <a:ext uri="{FF2B5EF4-FFF2-40B4-BE49-F238E27FC236}">
                  <a16:creationId xmlns:a16="http://schemas.microsoft.com/office/drawing/2014/main" id="{C12C86E1-9091-4A73-8364-6952D7C10D8B}"/>
                </a:ext>
              </a:extLst>
            </p:cNvPr>
            <p:cNvSpPr txBox="1"/>
            <p:nvPr/>
          </p:nvSpPr>
          <p:spPr bwMode="auto">
            <a:xfrm>
              <a:off x="7804624" y="4010279"/>
              <a:ext cx="3122475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>
                  <a:solidFill>
                    <a:schemeClr val="accent3"/>
                  </a:solidFill>
                </a:rPr>
                <a:t>Text he</a:t>
              </a:r>
              <a:r>
                <a:rPr lang="en-US" altLang="zh-CN" sz="100" b="1" dirty="0">
                  <a:solidFill>
                    <a:schemeClr val="accent3"/>
                  </a:solidFill>
                </a:rPr>
                <a:t> </a:t>
              </a:r>
              <a:r>
                <a:rPr lang="en-US" altLang="zh-CN" sz="2000" b="1" dirty="0">
                  <a:solidFill>
                    <a:schemeClr val="accent3"/>
                  </a:solidFill>
                </a:rPr>
                <a:t>re</a:t>
              </a:r>
            </a:p>
          </p:txBody>
        </p:sp>
      </p:grpSp>
      <p:sp>
        <p:nvSpPr>
          <p:cNvPr id="3" name="îsḷîdê">
            <a:extLst>
              <a:ext uri="{FF2B5EF4-FFF2-40B4-BE49-F238E27FC236}">
                <a16:creationId xmlns:a16="http://schemas.microsoft.com/office/drawing/2014/main" id="{D14412F6-9E3E-4585-9BE0-5F4A16CA26AE}"/>
              </a:ext>
            </a:extLst>
          </p:cNvPr>
          <p:cNvSpPr/>
          <p:nvPr/>
        </p:nvSpPr>
        <p:spPr>
          <a:xfrm>
            <a:off x="4571040" y="1832746"/>
            <a:ext cx="3049920" cy="3049920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 cap="flat">
            <a:noFill/>
            <a:miter lim="400000"/>
          </a:ln>
          <a:effectLst/>
        </p:spPr>
        <p:txBody>
          <a:bodyPr wrap="square" lIns="91440" tIns="45720" rIns="91440" bIns="45720" numCol="1" anchor="ctr">
            <a:norm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400" b="0" i="0" u="none" strike="noStrike" cap="none" spc="0" normalizeH="0" baseline="0">
                <a:ln>
                  <a:noFill/>
                </a:ln>
                <a:solidFill>
                  <a:srgbClr val="FFFFFB"/>
                </a:solidFill>
                <a:effectLst/>
                <a:uFillTx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400" b="0" i="0" u="none" strike="noStrike" cap="none" spc="0" normalizeH="0" baseline="0">
                <a:ln>
                  <a:noFill/>
                </a:ln>
                <a:solidFill>
                  <a:srgbClr val="FFFFFB"/>
                </a:solidFill>
                <a:effectLst/>
                <a:uFillTx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400" b="0" i="0" u="none" strike="noStrike" cap="none" spc="0" normalizeH="0" baseline="0">
                <a:ln>
                  <a:noFill/>
                </a:ln>
                <a:solidFill>
                  <a:srgbClr val="FFFFFB"/>
                </a:solidFill>
                <a:effectLst/>
                <a:uFillTx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400" b="0" i="0" u="none" strike="noStrike" cap="none" spc="0" normalizeH="0" baseline="0">
                <a:ln>
                  <a:noFill/>
                </a:ln>
                <a:solidFill>
                  <a:srgbClr val="FFFFFB"/>
                </a:solidFill>
                <a:effectLst/>
                <a:uFillTx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400" b="0" i="0" u="none" strike="noStrike" cap="none" spc="0" normalizeH="0" baseline="0">
                <a:ln>
                  <a:noFill/>
                </a:ln>
                <a:solidFill>
                  <a:srgbClr val="FFFFFB"/>
                </a:solidFill>
                <a:effectLst/>
                <a:uFillTx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400" b="0" i="0" u="none" strike="noStrike" cap="none" spc="0" normalizeH="0" baseline="0">
                <a:ln>
                  <a:noFill/>
                </a:ln>
                <a:solidFill>
                  <a:srgbClr val="FFFFFB"/>
                </a:solidFill>
                <a:effectLst/>
                <a:uFillTx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400" b="0" i="0" u="none" strike="noStrike" cap="none" spc="0" normalizeH="0" baseline="0">
                <a:ln>
                  <a:noFill/>
                </a:ln>
                <a:solidFill>
                  <a:srgbClr val="FFFFFB"/>
                </a:solidFill>
                <a:effectLst/>
                <a:uFillTx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400" b="0" i="0" u="none" strike="noStrike" cap="none" spc="0" normalizeH="0" baseline="0">
                <a:ln>
                  <a:noFill/>
                </a:ln>
                <a:solidFill>
                  <a:srgbClr val="FFFFFB"/>
                </a:solidFill>
                <a:effectLst/>
                <a:uFillTx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7400" b="0" i="0" u="none" strike="noStrike" cap="none" spc="0" normalizeH="0" baseline="0">
                <a:ln>
                  <a:noFill/>
                </a:ln>
                <a:solidFill>
                  <a:srgbClr val="FFFFFB"/>
                </a:solidFill>
                <a:effectLst/>
                <a:uFillTx/>
              </a:defRPr>
            </a:lvl9pPr>
          </a:lstStyle>
          <a:p>
            <a:pPr>
              <a:defRPr sz="3200">
                <a:solidFill>
                  <a:srgbClr val="FFFFFF"/>
                </a:solidFill>
              </a:defRPr>
            </a:pPr>
            <a:endParaRPr sz="2400"/>
          </a:p>
        </p:txBody>
      </p:sp>
      <p:grpSp>
        <p:nvGrpSpPr>
          <p:cNvPr id="4" name="iśľiḓè">
            <a:extLst>
              <a:ext uri="{FF2B5EF4-FFF2-40B4-BE49-F238E27FC236}">
                <a16:creationId xmlns:a16="http://schemas.microsoft.com/office/drawing/2014/main" id="{2CDA4AE5-95B9-409E-98BB-DEAC86EFD69D}"/>
              </a:ext>
            </a:extLst>
          </p:cNvPr>
          <p:cNvGrpSpPr/>
          <p:nvPr/>
        </p:nvGrpSpPr>
        <p:grpSpPr>
          <a:xfrm>
            <a:off x="4797405" y="2440884"/>
            <a:ext cx="2597190" cy="1748252"/>
            <a:chOff x="4680113" y="2674558"/>
            <a:chExt cx="2597190" cy="1748252"/>
          </a:xfrm>
        </p:grpSpPr>
        <p:sp>
          <p:nvSpPr>
            <p:cNvPr id="14" name="î$ḷîḑê">
              <a:extLst>
                <a:ext uri="{FF2B5EF4-FFF2-40B4-BE49-F238E27FC236}">
                  <a16:creationId xmlns:a16="http://schemas.microsoft.com/office/drawing/2014/main" id="{070A6484-5F7F-46AE-992B-59932E6171B5}"/>
                </a:ext>
              </a:extLst>
            </p:cNvPr>
            <p:cNvSpPr txBox="1"/>
            <p:nvPr/>
          </p:nvSpPr>
          <p:spPr bwMode="auto">
            <a:xfrm>
              <a:off x="4680113" y="2674558"/>
              <a:ext cx="2597049" cy="44180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</a:pPr>
              <a:r>
                <a:rPr lang="en-US" altLang="zh-CN" sz="2000" b="1" dirty="0"/>
                <a:t>Text</a:t>
              </a:r>
              <a:r>
                <a:rPr lang="en-US" altLang="zh-CN" sz="100" b="1" dirty="0"/>
                <a:t> </a:t>
              </a:r>
              <a:r>
                <a:rPr lang="en-US" altLang="zh-CN" sz="2000" b="1" dirty="0"/>
                <a:t> here</a:t>
              </a:r>
            </a:p>
          </p:txBody>
        </p:sp>
        <p:sp>
          <p:nvSpPr>
            <p:cNvPr id="15" name="íşļíḋè">
              <a:extLst>
                <a:ext uri="{FF2B5EF4-FFF2-40B4-BE49-F238E27FC236}">
                  <a16:creationId xmlns:a16="http://schemas.microsoft.com/office/drawing/2014/main" id="{B9C769E8-4149-4752-8F34-30DD3B3CF7AB}"/>
                </a:ext>
              </a:extLst>
            </p:cNvPr>
            <p:cNvSpPr/>
            <p:nvPr/>
          </p:nvSpPr>
          <p:spPr bwMode="auto">
            <a:xfrm>
              <a:off x="4681183" y="3449230"/>
              <a:ext cx="2596120" cy="973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Supporting text here.</a:t>
              </a:r>
            </a:p>
            <a:p>
              <a:pPr algn="ctr">
                <a:lnSpc>
                  <a:spcPct val="150000"/>
                </a:lnSpc>
              </a:pPr>
              <a:r>
                <a:rPr lang="en-US" altLang="zh-CN" sz="1100" dirty="0"/>
                <a:t>When you copy &amp; past</a:t>
              </a:r>
              <a:r>
                <a:rPr lang="en-US" altLang="zh-CN" sz="100" dirty="0"/>
                <a:t> </a:t>
              </a:r>
              <a:r>
                <a:rPr lang="en-US" altLang="zh-CN" sz="1100" dirty="0"/>
                <a:t>e, choose "keep text only" option.</a:t>
              </a:r>
            </a:p>
          </p:txBody>
        </p:sp>
      </p:grpSp>
      <p:sp>
        <p:nvSpPr>
          <p:cNvPr id="2" name="îṧḻíḑè">
            <a:extLst>
              <a:ext uri="{FF2B5EF4-FFF2-40B4-BE49-F238E27FC236}">
                <a16:creationId xmlns:a16="http://schemas.microsoft.com/office/drawing/2014/main" id="{68236DB9-FCF5-425A-95FB-653E2889B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 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8462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ṥlî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ṩļiḓè">
            <a:extLst>
              <a:ext uri="{FF2B5EF4-FFF2-40B4-BE49-F238E27FC236}">
                <a16:creationId xmlns:a16="http://schemas.microsoft.com/office/drawing/2014/main" id="{5F257E31-F8D4-4C2F-ABF6-24D58868E8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endParaRPr lang="zh-CN" altLang="en-US" dirty="0"/>
          </a:p>
        </p:txBody>
      </p:sp>
      <p:sp>
        <p:nvSpPr>
          <p:cNvPr id="3" name="îş1iḑe">
            <a:extLst>
              <a:ext uri="{FF2B5EF4-FFF2-40B4-BE49-F238E27FC236}">
                <a16:creationId xmlns:a16="http://schemas.microsoft.com/office/drawing/2014/main" id="{E6E96582-E55A-4DF7-8CC4-C4CB4CA78E0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</a:rPr>
              <a:t>Theme color makes PPT more convenient to change.</a:t>
            </a:r>
          </a:p>
          <a:p>
            <a:r>
              <a:rPr lang="en-US" altLang="zh-CN" dirty="0">
                <a:solidFill>
                  <a:schemeClr val="bg1"/>
                </a:solidFill>
              </a:rPr>
              <a:t>Adjust the spacing to adapt to Chinese typesetting, use the reference line  in PPT……</a:t>
            </a:r>
          </a:p>
          <a:p>
            <a:endParaRPr lang="zh-CN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481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šḻíḓ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íṡḷiďè">
            <a:extLst>
              <a:ext uri="{FF2B5EF4-FFF2-40B4-BE49-F238E27FC236}">
                <a16:creationId xmlns:a16="http://schemas.microsoft.com/office/drawing/2014/main" id="{6C561B6F-1FBB-4826-BEC9-4D399EAB3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Edit Master text styles</a:t>
            </a:r>
            <a:endParaRPr lang="zh-CN" altLang="en-US" dirty="0"/>
          </a:p>
        </p:txBody>
      </p:sp>
      <p:sp>
        <p:nvSpPr>
          <p:cNvPr id="3" name="îşlïďe">
            <a:extLst>
              <a:ext uri="{FF2B5EF4-FFF2-40B4-BE49-F238E27FC236}">
                <a16:creationId xmlns:a16="http://schemas.microsoft.com/office/drawing/2014/main" id="{44AF835B-89F2-4C1C-AC52-2162934BC814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Theme color makes PPT more convenient to change.</a:t>
            </a:r>
          </a:p>
          <a:p>
            <a:r>
              <a:rPr lang="en-US" altLang="zh-CN" dirty="0"/>
              <a:t>Adjust the spacing to adapt to Chinese typesetting, use the reference line  in PPT……</a:t>
            </a:r>
            <a:endParaRPr lang="zh-CN" altLang="en-US" dirty="0"/>
          </a:p>
        </p:txBody>
      </p:sp>
      <p:sp>
        <p:nvSpPr>
          <p:cNvPr id="4" name="iṡļiďè">
            <a:extLst>
              <a:ext uri="{FF2B5EF4-FFF2-40B4-BE49-F238E27FC236}">
                <a16:creationId xmlns:a16="http://schemas.microsoft.com/office/drawing/2014/main" id="{24872DAD-6BD4-4AB9-8C22-2FD247762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09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$lîḓ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ïṧlîḍê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1E87CB4F-C04A-4C3F-9A4F-EDB4BDDF392C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409700" y="2078824"/>
            <a:ext cx="9372600" cy="3413925"/>
            <a:chOff x="966970" y="1625351"/>
            <a:chExt cx="10551930" cy="3843490"/>
          </a:xfrm>
        </p:grpSpPr>
        <p:grpSp>
          <p:nvGrpSpPr>
            <p:cNvPr id="3" name="ï$lïďé">
              <a:extLst>
                <a:ext uri="{FF2B5EF4-FFF2-40B4-BE49-F238E27FC236}">
                  <a16:creationId xmlns:a16="http://schemas.microsoft.com/office/drawing/2014/main" id="{53D4D7D7-BA93-4038-9339-FE98A89695C4}"/>
                </a:ext>
              </a:extLst>
            </p:cNvPr>
            <p:cNvGrpSpPr/>
            <p:nvPr/>
          </p:nvGrpSpPr>
          <p:grpSpPr>
            <a:xfrm>
              <a:off x="5301574" y="1712805"/>
              <a:ext cx="6217326" cy="3629672"/>
              <a:chOff x="4793574" y="1712805"/>
              <a:chExt cx="6217326" cy="3629672"/>
            </a:xfrm>
          </p:grpSpPr>
          <p:grpSp>
            <p:nvGrpSpPr>
              <p:cNvPr id="9" name="iṥḻíḋe">
                <a:extLst>
                  <a:ext uri="{FF2B5EF4-FFF2-40B4-BE49-F238E27FC236}">
                    <a16:creationId xmlns:a16="http://schemas.microsoft.com/office/drawing/2014/main" id="{B236DB33-DA82-4A31-A8A9-ABF74F3174DF}"/>
                  </a:ext>
                </a:extLst>
              </p:cNvPr>
              <p:cNvGrpSpPr/>
              <p:nvPr/>
            </p:nvGrpSpPr>
            <p:grpSpPr>
              <a:xfrm>
                <a:off x="4793574" y="4303043"/>
                <a:ext cx="1660566" cy="1039434"/>
                <a:chOff x="4793574" y="4299276"/>
                <a:chExt cx="1889154" cy="1039434"/>
              </a:xfrm>
            </p:grpSpPr>
            <p:sp>
              <p:nvSpPr>
                <p:cNvPr id="22" name="íśḻiḓé">
                  <a:extLst>
                    <a:ext uri="{FF2B5EF4-FFF2-40B4-BE49-F238E27FC236}">
                      <a16:creationId xmlns:a16="http://schemas.microsoft.com/office/drawing/2014/main" id="{C6C5AE27-2D62-44AB-B082-973014310F1E}"/>
                    </a:ext>
                  </a:extLst>
                </p:cNvPr>
                <p:cNvSpPr/>
                <p:nvPr/>
              </p:nvSpPr>
              <p:spPr>
                <a:xfrm>
                  <a:off x="4793574" y="4926722"/>
                  <a:ext cx="1889154" cy="411988"/>
                </a:xfrm>
                <a:prstGeom prst="rect">
                  <a:avLst/>
                </a:prstGeom>
                <a:noFill/>
                <a:ln w="762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r>
                    <a:rPr lang="en-US" altLang="zh-CN" sz="1600" b="1">
                      <a:solidFill>
                        <a:schemeClr val="bg1"/>
                      </a:solidFill>
                    </a:rPr>
                    <a:t>Text </a:t>
                  </a:r>
                  <a:r>
                    <a:rPr lang="en-US" altLang="zh-CN" sz="100" b="1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CN" sz="1600" b="1">
                      <a:solidFill>
                        <a:schemeClr val="bg1"/>
                      </a:solidFill>
                    </a:rPr>
                    <a:t>here</a:t>
                  </a:r>
                  <a:endParaRPr lang="en-US" altLang="zh-CN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3" name="îŝḻîďè">
                  <a:extLst>
                    <a:ext uri="{FF2B5EF4-FFF2-40B4-BE49-F238E27FC236}">
                      <a16:creationId xmlns:a16="http://schemas.microsoft.com/office/drawing/2014/main" id="{7164D819-17DD-4697-9C01-59A41F746B68}"/>
                    </a:ext>
                  </a:extLst>
                </p:cNvPr>
                <p:cNvSpPr txBox="1"/>
                <p:nvPr/>
              </p:nvSpPr>
              <p:spPr>
                <a:xfrm>
                  <a:off x="4793574" y="4299276"/>
                  <a:ext cx="1889154" cy="61049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 anchorCtr="0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913765"/>
                  <a:r>
                    <a:rPr lang="en-US" altLang="zh-CN" sz="2400" b="1" dirty="0">
                      <a:solidFill>
                        <a:schemeClr val="accent2"/>
                      </a:solidFill>
                    </a:rPr>
                    <a:t>516 46K</a:t>
                  </a:r>
                </a:p>
              </p:txBody>
            </p:sp>
          </p:grpSp>
          <p:grpSp>
            <p:nvGrpSpPr>
              <p:cNvPr id="10" name="ïṧļiḍe">
                <a:extLst>
                  <a:ext uri="{FF2B5EF4-FFF2-40B4-BE49-F238E27FC236}">
                    <a16:creationId xmlns:a16="http://schemas.microsoft.com/office/drawing/2014/main" id="{9F05BBBF-DD83-4082-9C95-62248F7D4229}"/>
                  </a:ext>
                </a:extLst>
              </p:cNvPr>
              <p:cNvGrpSpPr/>
              <p:nvPr/>
            </p:nvGrpSpPr>
            <p:grpSpPr>
              <a:xfrm>
                <a:off x="9121746" y="4303043"/>
                <a:ext cx="1660566" cy="1039434"/>
                <a:chOff x="9121746" y="4299276"/>
                <a:chExt cx="1889154" cy="1039434"/>
              </a:xfrm>
            </p:grpSpPr>
            <p:sp>
              <p:nvSpPr>
                <p:cNvPr id="20" name="išļíďê">
                  <a:extLst>
                    <a:ext uri="{FF2B5EF4-FFF2-40B4-BE49-F238E27FC236}">
                      <a16:creationId xmlns:a16="http://schemas.microsoft.com/office/drawing/2014/main" id="{86E48577-22E0-4731-9AF5-1CE0AFCD3D1A}"/>
                    </a:ext>
                  </a:extLst>
                </p:cNvPr>
                <p:cNvSpPr/>
                <p:nvPr/>
              </p:nvSpPr>
              <p:spPr>
                <a:xfrm>
                  <a:off x="9121746" y="4926722"/>
                  <a:ext cx="1889154" cy="411988"/>
                </a:xfrm>
                <a:prstGeom prst="rect">
                  <a:avLst/>
                </a:prstGeom>
                <a:noFill/>
                <a:ln w="762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r>
                    <a:rPr lang="en-US" altLang="zh-CN" sz="1600" b="1">
                      <a:solidFill>
                        <a:schemeClr val="bg1"/>
                      </a:solidFill>
                    </a:rPr>
                    <a:t>Text </a:t>
                  </a:r>
                  <a:r>
                    <a:rPr lang="en-US" altLang="zh-CN" sz="100" b="1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CN" sz="1600" b="1">
                      <a:solidFill>
                        <a:schemeClr val="bg1"/>
                      </a:solidFill>
                    </a:rPr>
                    <a:t>here</a:t>
                  </a:r>
                  <a:endParaRPr lang="en-US" altLang="zh-CN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1" name="ï$ľïďè">
                  <a:extLst>
                    <a:ext uri="{FF2B5EF4-FFF2-40B4-BE49-F238E27FC236}">
                      <a16:creationId xmlns:a16="http://schemas.microsoft.com/office/drawing/2014/main" id="{41F5AD3F-DC6E-4373-94E4-D6BF5801E106}"/>
                    </a:ext>
                  </a:extLst>
                </p:cNvPr>
                <p:cNvSpPr txBox="1"/>
                <p:nvPr/>
              </p:nvSpPr>
              <p:spPr>
                <a:xfrm>
                  <a:off x="9121746" y="4299276"/>
                  <a:ext cx="1889154" cy="61049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 anchorCtr="0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913765"/>
                  <a:r>
                    <a:rPr lang="en-US" altLang="zh-CN" sz="2400" b="1" dirty="0">
                      <a:solidFill>
                        <a:schemeClr val="accent2"/>
                      </a:solidFill>
                    </a:rPr>
                    <a:t>467 46K</a:t>
                  </a:r>
                </a:p>
              </p:txBody>
            </p:sp>
          </p:grpSp>
          <p:sp>
            <p:nvSpPr>
              <p:cNvPr id="11" name="íSḻidè">
                <a:extLst>
                  <a:ext uri="{FF2B5EF4-FFF2-40B4-BE49-F238E27FC236}">
                    <a16:creationId xmlns:a16="http://schemas.microsoft.com/office/drawing/2014/main" id="{9EF25BCA-27DF-40DD-8AAE-2B2FBBDB9502}"/>
                  </a:ext>
                </a:extLst>
              </p:cNvPr>
              <p:cNvSpPr/>
              <p:nvPr/>
            </p:nvSpPr>
            <p:spPr>
              <a:xfrm>
                <a:off x="4793574" y="2903114"/>
                <a:ext cx="5807663" cy="5688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buSzPct val="25000"/>
                </a:pPr>
                <a:r>
                  <a:rPr lang="en-US" altLang="zh-CN" sz="1100" dirty="0">
                    <a:solidFill>
                      <a:schemeClr val="bg1"/>
                    </a:solidFill>
                  </a:rPr>
                  <a:t>Theme color makes PPT more convenient to change. Adjust the spacing to adapt </a:t>
                </a:r>
                <a:r>
                  <a:rPr lang="en-US" altLang="zh-CN" sz="1100">
                    <a:solidFill>
                      <a:schemeClr val="bg1"/>
                    </a:solidFill>
                  </a:rPr>
                  <a:t>to C</a:t>
                </a:r>
                <a:r>
                  <a:rPr lang="en-US" altLang="zh-CN" sz="10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1100">
                    <a:solidFill>
                      <a:schemeClr val="bg1"/>
                    </a:solidFill>
                  </a:rPr>
                  <a:t>hinese </a:t>
                </a:r>
                <a:r>
                  <a:rPr lang="en-US" altLang="zh-CN" sz="1100" dirty="0">
                    <a:solidFill>
                      <a:schemeClr val="bg1"/>
                    </a:solidFill>
                  </a:rPr>
                  <a:t>typesetting, use the reference line in PPT.</a:t>
                </a:r>
              </a:p>
            </p:txBody>
          </p:sp>
          <p:cxnSp>
            <p:nvCxnSpPr>
              <p:cNvPr id="12" name="ïŝ1îdé">
                <a:extLst>
                  <a:ext uri="{FF2B5EF4-FFF2-40B4-BE49-F238E27FC236}">
                    <a16:creationId xmlns:a16="http://schemas.microsoft.com/office/drawing/2014/main" id="{88A40C2F-0B5C-4666-B760-0708F93D00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93574" y="3894698"/>
                <a:ext cx="6063538" cy="0"/>
              </a:xfrm>
              <a:prstGeom prst="line">
                <a:avLst/>
              </a:prstGeom>
              <a:ln w="3175" cap="rnd">
                <a:solidFill>
                  <a:schemeClr val="bg1">
                    <a:lumMod val="75000"/>
                  </a:schemeClr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ïṩlïḋe">
                <a:extLst>
                  <a:ext uri="{FF2B5EF4-FFF2-40B4-BE49-F238E27FC236}">
                    <a16:creationId xmlns:a16="http://schemas.microsoft.com/office/drawing/2014/main" id="{8494B681-30BA-42A5-89D3-3EC2F3AE1536}"/>
                  </a:ext>
                </a:extLst>
              </p:cNvPr>
              <p:cNvSpPr/>
              <p:nvPr/>
            </p:nvSpPr>
            <p:spPr>
              <a:xfrm>
                <a:off x="4793574" y="1712805"/>
                <a:ext cx="6217326" cy="1080802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:pPr>
                  <a:buSzPct val="25000"/>
                </a:pPr>
                <a:r>
                  <a:rPr lang="en-US" altLang="zh-CN" sz="3200" b="1" dirty="0">
                    <a:solidFill>
                      <a:schemeClr val="bg1"/>
                    </a:solidFill>
                  </a:rPr>
                  <a:t>Unified fonts make reading more </a:t>
                </a:r>
                <a:r>
                  <a:rPr lang="en-US" altLang="zh-CN" sz="3200" b="1" dirty="0" err="1">
                    <a:solidFill>
                      <a:schemeClr val="bg1"/>
                    </a:solidFill>
                  </a:rPr>
                  <a:t>fluen</a:t>
                </a:r>
                <a:r>
                  <a:rPr lang="en-US" altLang="zh-CN" sz="100" b="1" dirty="0">
                    <a:solidFill>
                      <a:schemeClr val="bg1"/>
                    </a:solidFill>
                  </a:rPr>
                  <a:t> </a:t>
                </a:r>
                <a:r>
                  <a:rPr lang="en-US" altLang="zh-CN" sz="3200" b="1" dirty="0">
                    <a:solidFill>
                      <a:schemeClr val="bg1"/>
                    </a:solidFill>
                  </a:rPr>
                  <a:t>t.</a:t>
                </a:r>
              </a:p>
            </p:txBody>
          </p:sp>
          <p:sp>
            <p:nvSpPr>
              <p:cNvPr id="14" name="iS1îḋè">
                <a:extLst>
                  <a:ext uri="{FF2B5EF4-FFF2-40B4-BE49-F238E27FC236}">
                    <a16:creationId xmlns:a16="http://schemas.microsoft.com/office/drawing/2014/main" id="{9F5A4146-E046-45F3-A57B-92C7DCA40B85}"/>
                  </a:ext>
                </a:extLst>
              </p:cNvPr>
              <p:cNvSpPr/>
              <p:nvPr/>
            </p:nvSpPr>
            <p:spPr bwMode="auto">
              <a:xfrm>
                <a:off x="4949262" y="2821216"/>
                <a:ext cx="475981" cy="5715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5" name="îSľiḋè">
                <a:extLst>
                  <a:ext uri="{FF2B5EF4-FFF2-40B4-BE49-F238E27FC236}">
                    <a16:creationId xmlns:a16="http://schemas.microsoft.com/office/drawing/2014/main" id="{267ACBA6-6E06-4559-9631-0572832FFC78}"/>
                  </a:ext>
                </a:extLst>
              </p:cNvPr>
              <p:cNvGrpSpPr/>
              <p:nvPr/>
            </p:nvGrpSpPr>
            <p:grpSpPr>
              <a:xfrm>
                <a:off x="6957660" y="4303043"/>
                <a:ext cx="1660566" cy="1039434"/>
                <a:chOff x="6957660" y="4317473"/>
                <a:chExt cx="1889154" cy="1039434"/>
              </a:xfrm>
            </p:grpSpPr>
            <p:sp>
              <p:nvSpPr>
                <p:cNvPr id="18" name="iŝḷîdê">
                  <a:extLst>
                    <a:ext uri="{FF2B5EF4-FFF2-40B4-BE49-F238E27FC236}">
                      <a16:creationId xmlns:a16="http://schemas.microsoft.com/office/drawing/2014/main" id="{2703F811-60EF-41D7-BD22-EEDB774BF15A}"/>
                    </a:ext>
                  </a:extLst>
                </p:cNvPr>
                <p:cNvSpPr/>
                <p:nvPr/>
              </p:nvSpPr>
              <p:spPr>
                <a:xfrm>
                  <a:off x="6957660" y="4944919"/>
                  <a:ext cx="1889154" cy="411988"/>
                </a:xfrm>
                <a:prstGeom prst="rect">
                  <a:avLst/>
                </a:prstGeom>
                <a:noFill/>
                <a:ln w="762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Autofit/>
                </a:bodyPr>
                <a:lstStyle/>
                <a:p>
                  <a:r>
                    <a:rPr lang="en-US" altLang="zh-CN" sz="1600" b="1">
                      <a:solidFill>
                        <a:schemeClr val="bg1"/>
                      </a:solidFill>
                    </a:rPr>
                    <a:t>Text he</a:t>
                  </a:r>
                  <a:r>
                    <a:rPr lang="en-US" altLang="zh-CN" sz="100" b="1">
                      <a:solidFill>
                        <a:schemeClr val="bg1"/>
                      </a:solidFill>
                    </a:rPr>
                    <a:t> </a:t>
                  </a:r>
                  <a:r>
                    <a:rPr lang="en-US" altLang="zh-CN" sz="1600" b="1">
                      <a:solidFill>
                        <a:schemeClr val="bg1"/>
                      </a:solidFill>
                    </a:rPr>
                    <a:t>re</a:t>
                  </a:r>
                  <a:endParaRPr lang="en-US" altLang="zh-CN" sz="16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9" name="îṣḷídê">
                  <a:extLst>
                    <a:ext uri="{FF2B5EF4-FFF2-40B4-BE49-F238E27FC236}">
                      <a16:creationId xmlns:a16="http://schemas.microsoft.com/office/drawing/2014/main" id="{0EB7692B-29CC-4692-8D2D-6BF3BB48BF29}"/>
                    </a:ext>
                  </a:extLst>
                </p:cNvPr>
                <p:cNvSpPr txBox="1"/>
                <p:nvPr/>
              </p:nvSpPr>
              <p:spPr>
                <a:xfrm>
                  <a:off x="6957660" y="4317473"/>
                  <a:ext cx="1889154" cy="610493"/>
                </a:xfrm>
                <a:prstGeom prst="rect">
                  <a:avLst/>
                </a:prstGeom>
                <a:noFill/>
              </p:spPr>
              <p:txBody>
                <a:bodyPr wrap="square" lIns="91440" tIns="45720" rIns="91440" bIns="45720" rtlCol="0" anchor="ctr" anchorCtr="0"/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</a:defRPr>
                  </a:lvl9pPr>
                </a:lstStyle>
                <a:p>
                  <a:pPr defTabSz="913765"/>
                  <a:r>
                    <a:rPr lang="en-US" altLang="zh-CN" sz="2400" b="1" dirty="0">
                      <a:solidFill>
                        <a:schemeClr val="accent2"/>
                      </a:solidFill>
                    </a:rPr>
                    <a:t>9646 1K</a:t>
                  </a:r>
                </a:p>
              </p:txBody>
            </p:sp>
          </p:grpSp>
          <p:cxnSp>
            <p:nvCxnSpPr>
              <p:cNvPr id="16" name="iṣḷïḍè">
                <a:extLst>
                  <a:ext uri="{FF2B5EF4-FFF2-40B4-BE49-F238E27FC236}">
                    <a16:creationId xmlns:a16="http://schemas.microsoft.com/office/drawing/2014/main" id="{68E55A6D-A7E0-43C7-AF41-97D98BDFC24B}"/>
                  </a:ext>
                </a:extLst>
              </p:cNvPr>
              <p:cNvCxnSpPr/>
              <p:nvPr/>
            </p:nvCxnSpPr>
            <p:spPr>
              <a:xfrm>
                <a:off x="6705900" y="4316895"/>
                <a:ext cx="0" cy="101173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íSḻíďê">
                <a:extLst>
                  <a:ext uri="{FF2B5EF4-FFF2-40B4-BE49-F238E27FC236}">
                    <a16:creationId xmlns:a16="http://schemas.microsoft.com/office/drawing/2014/main" id="{F7C2DCB2-0BD4-4BE2-AE7F-AED93D84B4F3}"/>
                  </a:ext>
                </a:extLst>
              </p:cNvPr>
              <p:cNvCxnSpPr/>
              <p:nvPr/>
            </p:nvCxnSpPr>
            <p:spPr>
              <a:xfrm>
                <a:off x="8869986" y="4316895"/>
                <a:ext cx="0" cy="1011730"/>
              </a:xfrm>
              <a:prstGeom prst="line">
                <a:avLst/>
              </a:prstGeom>
              <a:ln w="3175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íṧḻîḑe">
              <a:extLst>
                <a:ext uri="{FF2B5EF4-FFF2-40B4-BE49-F238E27FC236}">
                  <a16:creationId xmlns:a16="http://schemas.microsoft.com/office/drawing/2014/main" id="{E54F3FE0-CEBD-4ED6-8AB6-D1E170F6808A}"/>
                </a:ext>
              </a:extLst>
            </p:cNvPr>
            <p:cNvSpPr/>
            <p:nvPr/>
          </p:nvSpPr>
          <p:spPr>
            <a:xfrm>
              <a:off x="3938573" y="2037775"/>
              <a:ext cx="449038" cy="449038"/>
            </a:xfrm>
            <a:prstGeom prst="ellipse">
              <a:avLst/>
            </a:prstGeom>
            <a:solidFill>
              <a:schemeClr val="accent2"/>
            </a:solidFill>
            <a:ln w="31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spcCol="0" rtlCol="0" fromWordArt="0" anchor="ctr" anchorCtr="0" forceAA="0" compatLnSpc="1">
              <a:normAutofit fontScale="92500" lnSpcReduction="20000"/>
            </a:bodyPr>
            <a:lstStyle/>
            <a:p>
              <a:pPr lvl="0" algn="ctr"/>
              <a:endParaRPr lang="en-US" altLang="zh-CN" sz="1600" b="1" dirty="0">
                <a:solidFill>
                  <a:srgbClr val="BC3649"/>
                </a:solidFill>
              </a:endParaRPr>
            </a:p>
          </p:txBody>
        </p:sp>
        <p:sp>
          <p:nvSpPr>
            <p:cNvPr id="5" name="iṧľîḍè">
              <a:extLst>
                <a:ext uri="{FF2B5EF4-FFF2-40B4-BE49-F238E27FC236}">
                  <a16:creationId xmlns:a16="http://schemas.microsoft.com/office/drawing/2014/main" id="{DB4CD03E-D2F0-4CB7-A564-E23D4E01ACB1}"/>
                </a:ext>
              </a:extLst>
            </p:cNvPr>
            <p:cNvSpPr/>
            <p:nvPr/>
          </p:nvSpPr>
          <p:spPr>
            <a:xfrm>
              <a:off x="966970" y="4440569"/>
              <a:ext cx="684807" cy="684863"/>
            </a:xfrm>
            <a:prstGeom prst="ellipse">
              <a:avLst/>
            </a:prstGeom>
            <a:solidFill>
              <a:schemeClr val="bg2">
                <a:alpha val="55000"/>
              </a:schemeClr>
            </a:solidFill>
            <a:ln w="19050">
              <a:noFill/>
              <a:round/>
            </a:ln>
          </p:spPr>
          <p:txBody>
            <a:bodyPr vert="horz" wrap="none" lIns="91440" tIns="45720" rIns="91440" bIns="45720" numCol="1" spcCol="0" rtlCol="0" fromWordArt="0" anchor="ctr" anchorCtr="1" forceAA="0" compatLnSpc="1">
              <a:noAutofit/>
            </a:bodyPr>
            <a:lstStyle/>
            <a:p>
              <a:pPr lvl="0" algn="ctr"/>
              <a:endParaRPr lang="zh-CN" altLang="en-US" sz="1200" b="1" dirty="0"/>
            </a:p>
          </p:txBody>
        </p:sp>
        <p:sp>
          <p:nvSpPr>
            <p:cNvPr id="6" name="ïṡľíḋé">
              <a:extLst>
                <a:ext uri="{FF2B5EF4-FFF2-40B4-BE49-F238E27FC236}">
                  <a16:creationId xmlns:a16="http://schemas.microsoft.com/office/drawing/2014/main" id="{63B216C8-819C-4A14-BB17-E65187F5684A}"/>
                </a:ext>
              </a:extLst>
            </p:cNvPr>
            <p:cNvSpPr/>
            <p:nvPr/>
          </p:nvSpPr>
          <p:spPr>
            <a:xfrm>
              <a:off x="966970" y="1625351"/>
              <a:ext cx="3607001" cy="3607297"/>
            </a:xfrm>
            <a:prstGeom prst="ellipse">
              <a:avLst/>
            </a:prstGeom>
            <a:blipFill>
              <a:blip r:embed="rId5" cstate="screen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635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lvl="0" algn="ctr"/>
              <a:endParaRPr/>
            </a:p>
          </p:txBody>
        </p:sp>
        <p:sp>
          <p:nvSpPr>
            <p:cNvPr id="7" name="íṧḻíḑé">
              <a:extLst>
                <a:ext uri="{FF2B5EF4-FFF2-40B4-BE49-F238E27FC236}">
                  <a16:creationId xmlns:a16="http://schemas.microsoft.com/office/drawing/2014/main" id="{2183DB96-63EF-4A32-A655-9DC0EC2B297A}"/>
                </a:ext>
              </a:extLst>
            </p:cNvPr>
            <p:cNvSpPr/>
            <p:nvPr/>
          </p:nvSpPr>
          <p:spPr>
            <a:xfrm>
              <a:off x="1406399" y="4303043"/>
              <a:ext cx="1165702" cy="1165798"/>
            </a:xfrm>
            <a:prstGeom prst="ellipse">
              <a:avLst/>
            </a:prstGeom>
            <a:solidFill>
              <a:schemeClr val="accent2"/>
            </a:solidFill>
            <a:ln w="317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lvl="0" algn="ctr"/>
              <a:endParaRPr lang="en-US" altLang="zh-CN" sz="1600" b="1" dirty="0">
                <a:solidFill>
                  <a:srgbClr val="BC3649"/>
                </a:solidFill>
              </a:endParaRPr>
            </a:p>
          </p:txBody>
        </p:sp>
        <p:sp>
          <p:nvSpPr>
            <p:cNvPr id="8" name="îṣļïḓe">
              <a:extLst>
                <a:ext uri="{FF2B5EF4-FFF2-40B4-BE49-F238E27FC236}">
                  <a16:creationId xmlns:a16="http://schemas.microsoft.com/office/drawing/2014/main" id="{43FDE66F-D673-4C29-908B-BF9AE3ADF321}"/>
                </a:ext>
              </a:extLst>
            </p:cNvPr>
            <p:cNvSpPr/>
            <p:nvPr/>
          </p:nvSpPr>
          <p:spPr>
            <a:xfrm>
              <a:off x="3175141" y="1625351"/>
              <a:ext cx="810078" cy="810145"/>
            </a:xfrm>
            <a:prstGeom prst="ellipse">
              <a:avLst/>
            </a:prstGeom>
            <a:solidFill>
              <a:schemeClr val="bg2">
                <a:alpha val="55000"/>
              </a:schemeClr>
            </a:solidFill>
            <a:ln w="19050">
              <a:noFill/>
              <a:round/>
            </a:ln>
          </p:spPr>
          <p:txBody>
            <a:bodyPr vert="horz" wrap="none" lIns="91440" tIns="45720" rIns="91440" bIns="45720" numCol="1" spcCol="0" rtlCol="0" fromWordArt="0" anchor="ctr" anchorCtr="1" forceAA="0" compatLnSpc="1">
              <a:noAutofit/>
            </a:bodyPr>
            <a:lstStyle/>
            <a:p>
              <a:pPr lvl="0" algn="ctr"/>
              <a:endParaRPr lang="zh-CN" altLang="en-US" sz="1200" b="1" dirty="0"/>
            </a:p>
          </p:txBody>
        </p:sp>
      </p:grpSp>
      <p:sp>
        <p:nvSpPr>
          <p:cNvPr id="24" name="îšḻîḋè">
            <a:extLst>
              <a:ext uri="{FF2B5EF4-FFF2-40B4-BE49-F238E27FC236}">
                <a16:creationId xmlns:a16="http://schemas.microsoft.com/office/drawing/2014/main" id="{86EBF95E-FBC3-4E91-AB70-777E164D5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 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38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iS1îḋ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íṩlíďe">
            <a:extLst>
              <a:ext uri="{FF2B5EF4-FFF2-40B4-BE49-F238E27FC236}">
                <a16:creationId xmlns:a16="http://schemas.microsoft.com/office/drawing/2014/main" id="{55060DD7-82F1-4E00-982A-884EE6CE78E5}"/>
              </a:ext>
            </a:extLst>
          </p:cNvPr>
          <p:cNvSpPr/>
          <p:nvPr/>
        </p:nvSpPr>
        <p:spPr>
          <a:xfrm>
            <a:off x="6237605" y="1385497"/>
            <a:ext cx="4407535" cy="4407535"/>
          </a:xfrm>
          <a:prstGeom prst="donut">
            <a:avLst>
              <a:gd name="adj" fmla="val 11888"/>
            </a:avLst>
          </a:prstGeom>
          <a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/>
          </a:p>
        </p:txBody>
      </p:sp>
      <p:sp>
        <p:nvSpPr>
          <p:cNvPr id="4" name="iSḻíďe">
            <a:extLst>
              <a:ext uri="{FF2B5EF4-FFF2-40B4-BE49-F238E27FC236}">
                <a16:creationId xmlns:a16="http://schemas.microsoft.com/office/drawing/2014/main" id="{EA910DAD-28BE-486C-9F77-104D953A211D}"/>
              </a:ext>
            </a:extLst>
          </p:cNvPr>
          <p:cNvSpPr txBox="1"/>
          <p:nvPr/>
        </p:nvSpPr>
        <p:spPr>
          <a:xfrm>
            <a:off x="1589315" y="2160160"/>
            <a:ext cx="4295506" cy="85216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b" anchorCtr="0">
            <a:noAutofit/>
          </a:bodyPr>
          <a:lstStyle/>
          <a:p>
            <a:pPr>
              <a:buSzPct val="25000"/>
            </a:pPr>
            <a:r>
              <a:rPr lang="en-US" sz="2800" b="1" dirty="0">
                <a:solidFill>
                  <a:schemeClr val="accent3"/>
                </a:solidFill>
              </a:rPr>
              <a:t>Unified fonts make</a:t>
            </a:r>
          </a:p>
          <a:p>
            <a:pPr>
              <a:buSzPct val="25000"/>
            </a:pPr>
            <a:r>
              <a:rPr lang="en-US" sz="2800" b="1" dirty="0">
                <a:solidFill>
                  <a:schemeClr val="accent3"/>
                </a:solidFill>
              </a:rPr>
              <a:t>read</a:t>
            </a:r>
            <a:r>
              <a:rPr lang="en-US" sz="100" b="1" dirty="0">
                <a:solidFill>
                  <a:schemeClr val="accent3"/>
                </a:solidFill>
              </a:rPr>
              <a:t> </a:t>
            </a:r>
            <a:r>
              <a:rPr lang="en-US" sz="2800" b="1" dirty="0" err="1">
                <a:solidFill>
                  <a:schemeClr val="accent3"/>
                </a:solidFill>
              </a:rPr>
              <a:t>ing</a:t>
            </a:r>
            <a:r>
              <a:rPr lang="en-US" sz="2800" b="1" dirty="0">
                <a:solidFill>
                  <a:schemeClr val="accent3"/>
                </a:solidFill>
              </a:rPr>
              <a:t> more fluent.</a:t>
            </a:r>
          </a:p>
        </p:txBody>
      </p:sp>
      <p:sp>
        <p:nvSpPr>
          <p:cNvPr id="5" name="iS1íďê">
            <a:extLst>
              <a:ext uri="{FF2B5EF4-FFF2-40B4-BE49-F238E27FC236}">
                <a16:creationId xmlns:a16="http://schemas.microsoft.com/office/drawing/2014/main" id="{DC50C569-4AD5-43C7-8CDD-A2938741D188}"/>
              </a:ext>
            </a:extLst>
          </p:cNvPr>
          <p:cNvSpPr txBox="1"/>
          <p:nvPr/>
        </p:nvSpPr>
        <p:spPr>
          <a:xfrm>
            <a:off x="1589314" y="3429000"/>
            <a:ext cx="4295507" cy="1042172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anchor="ctr" anchorCtr="0">
            <a:normAutofit/>
          </a:bodyPr>
          <a:lstStyle/>
          <a:p>
            <a:pPr>
              <a:lnSpc>
                <a:spcPct val="150000"/>
              </a:lnSpc>
              <a:buSzPct val="25000"/>
            </a:pPr>
            <a:r>
              <a:rPr lang="en-US" sz="1100" dirty="0">
                <a:solidFill>
                  <a:schemeClr val="bg2"/>
                </a:solidFill>
              </a:rPr>
              <a:t>Theme color makes PPT more convenient to change.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1100" dirty="0">
                <a:solidFill>
                  <a:schemeClr val="bg2"/>
                </a:solidFill>
              </a:rPr>
              <a:t>Adjust the spacing to adapt to </a:t>
            </a:r>
            <a:r>
              <a:rPr lang="en-US" sz="100" dirty="0">
                <a:solidFill>
                  <a:schemeClr val="bg2"/>
                </a:solidFill>
              </a:rPr>
              <a:t> </a:t>
            </a:r>
            <a:r>
              <a:rPr lang="en-US" sz="1100" dirty="0">
                <a:solidFill>
                  <a:schemeClr val="bg2"/>
                </a:solidFill>
              </a:rPr>
              <a:t>Chinese typesetting, use the reference line in PPT.</a:t>
            </a:r>
          </a:p>
        </p:txBody>
      </p:sp>
      <p:sp>
        <p:nvSpPr>
          <p:cNvPr id="7" name="ís1idè">
            <a:extLst>
              <a:ext uri="{FF2B5EF4-FFF2-40B4-BE49-F238E27FC236}">
                <a16:creationId xmlns:a16="http://schemas.microsoft.com/office/drawing/2014/main" id="{71C97B6A-2394-40CB-8F34-0098E6FED007}"/>
              </a:ext>
            </a:extLst>
          </p:cNvPr>
          <p:cNvSpPr/>
          <p:nvPr/>
        </p:nvSpPr>
        <p:spPr bwMode="auto">
          <a:xfrm>
            <a:off x="1685640" y="3134260"/>
            <a:ext cx="404813" cy="571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2" name="îśliḍe">
            <a:extLst>
              <a:ext uri="{FF2B5EF4-FFF2-40B4-BE49-F238E27FC236}">
                <a16:creationId xmlns:a16="http://schemas.microsoft.com/office/drawing/2014/main" id="{E9E878F7-A5A8-404D-8A14-ECA0E5EDA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 /</a:t>
            </a:r>
            <a:endParaRPr lang="zh-CN" altLang="en-US" dirty="0"/>
          </a:p>
        </p:txBody>
      </p:sp>
      <p:sp>
        <p:nvSpPr>
          <p:cNvPr id="9" name="íṧļîďe">
            <a:extLst>
              <a:ext uri="{FF2B5EF4-FFF2-40B4-BE49-F238E27FC236}">
                <a16:creationId xmlns:a16="http://schemas.microsoft.com/office/drawing/2014/main" id="{185FC000-E9E3-4DFB-A04D-89F7F053216C}"/>
              </a:ext>
            </a:extLst>
          </p:cNvPr>
          <p:cNvSpPr/>
          <p:nvPr/>
        </p:nvSpPr>
        <p:spPr>
          <a:xfrm>
            <a:off x="6330197" y="1309791"/>
            <a:ext cx="1438298" cy="1438415"/>
          </a:xfrm>
          <a:prstGeom prst="ellipse">
            <a:avLst/>
          </a:prstGeom>
          <a:solidFill>
            <a:schemeClr val="accent2"/>
          </a:solidFill>
          <a:ln w="31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lvl="0" algn="ctr"/>
            <a:endParaRPr lang="en-US" altLang="zh-CN" sz="1600" b="1" dirty="0">
              <a:solidFill>
                <a:srgbClr val="BC3649"/>
              </a:solidFill>
            </a:endParaRPr>
          </a:p>
        </p:txBody>
      </p:sp>
      <p:sp>
        <p:nvSpPr>
          <p:cNvPr id="10" name="i$ḷîďé">
            <a:extLst>
              <a:ext uri="{FF2B5EF4-FFF2-40B4-BE49-F238E27FC236}">
                <a16:creationId xmlns:a16="http://schemas.microsoft.com/office/drawing/2014/main" id="{A382D39F-AF1C-4614-AA6E-7DFACEF8EDB9}"/>
              </a:ext>
            </a:extLst>
          </p:cNvPr>
          <p:cNvSpPr/>
          <p:nvPr/>
        </p:nvSpPr>
        <p:spPr>
          <a:xfrm>
            <a:off x="6047797" y="2205685"/>
            <a:ext cx="718287" cy="718345"/>
          </a:xfrm>
          <a:prstGeom prst="ellipse">
            <a:avLst/>
          </a:prstGeom>
          <a:solidFill>
            <a:schemeClr val="bg2">
              <a:alpha val="55000"/>
            </a:schemeClr>
          </a:solidFill>
          <a:ln w="19050">
            <a:noFill/>
            <a:round/>
          </a:ln>
        </p:spPr>
        <p:txBody>
          <a:bodyPr vert="horz" wrap="none" lIns="91440" tIns="45720" rIns="91440" bIns="45720" numCol="1" spcCol="0" rtlCol="0" fromWordArt="0" anchor="ctr" anchorCtr="1" forceAA="0" compatLnSpc="1">
            <a:noAutofit/>
          </a:bodyPr>
          <a:lstStyle/>
          <a:p>
            <a:pPr lvl="0" algn="ctr"/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1581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s1ïḑe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ŝ1ide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E9571D00-5D7C-4873-B7FE-55807EB67DA3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418993" y="1637237"/>
            <a:ext cx="9354014" cy="4500038"/>
            <a:chOff x="669924" y="942705"/>
            <a:chExt cx="10852151" cy="5220763"/>
          </a:xfrm>
        </p:grpSpPr>
        <p:sp>
          <p:nvSpPr>
            <p:cNvPr id="3" name="í$lïḓé">
              <a:extLst>
                <a:ext uri="{FF2B5EF4-FFF2-40B4-BE49-F238E27FC236}">
                  <a16:creationId xmlns:a16="http://schemas.microsoft.com/office/drawing/2014/main" id="{DADA4BD6-307D-40BB-BC18-E515D8F9E993}"/>
                </a:ext>
              </a:extLst>
            </p:cNvPr>
            <p:cNvSpPr/>
            <p:nvPr/>
          </p:nvSpPr>
          <p:spPr>
            <a:xfrm>
              <a:off x="1070524" y="942705"/>
              <a:ext cx="168347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0" b="1" dirty="0">
                  <a:solidFill>
                    <a:schemeClr val="accent2"/>
                  </a:solidFill>
                </a:rPr>
                <a:t>P</a:t>
              </a:r>
              <a:r>
                <a:rPr lang="en-US" altLang="zh-CN" sz="100" b="1" dirty="0">
                  <a:solidFill>
                    <a:schemeClr val="accent2"/>
                  </a:solidFill>
                </a:rPr>
                <a:t> </a:t>
              </a:r>
              <a:r>
                <a:rPr lang="en-US" altLang="zh-CN" sz="6000" b="1" dirty="0">
                  <a:solidFill>
                    <a:schemeClr val="accent2"/>
                  </a:solidFill>
                </a:rPr>
                <a:t>PT</a:t>
              </a:r>
              <a:endParaRPr lang="zh-CN" altLang="en-US" sz="6000" dirty="0">
                <a:solidFill>
                  <a:schemeClr val="accent2"/>
                </a:solidFill>
              </a:endParaRPr>
            </a:p>
          </p:txBody>
        </p:sp>
        <p:sp>
          <p:nvSpPr>
            <p:cNvPr id="4" name="ïšļîďe">
              <a:extLst>
                <a:ext uri="{FF2B5EF4-FFF2-40B4-BE49-F238E27FC236}">
                  <a16:creationId xmlns:a16="http://schemas.microsoft.com/office/drawing/2014/main" id="{5C3C73FA-E2C4-4D67-9B1C-DD38880E30DF}"/>
                </a:ext>
              </a:extLst>
            </p:cNvPr>
            <p:cNvSpPr/>
            <p:nvPr/>
          </p:nvSpPr>
          <p:spPr>
            <a:xfrm>
              <a:off x="4152898" y="3829843"/>
              <a:ext cx="7369177" cy="2333625"/>
            </a:xfrm>
            <a:prstGeom prst="rect">
              <a:avLst/>
            </a:prstGeom>
            <a:blipFill>
              <a:blip r:embed="rId4" cstate="screen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" name="íṣ1ïdé">
              <a:extLst>
                <a:ext uri="{FF2B5EF4-FFF2-40B4-BE49-F238E27FC236}">
                  <a16:creationId xmlns:a16="http://schemas.microsoft.com/office/drawing/2014/main" id="{9D0F1557-38CC-4AA1-A412-395616BAE44D}"/>
                </a:ext>
              </a:extLst>
            </p:cNvPr>
            <p:cNvSpPr/>
            <p:nvPr/>
          </p:nvSpPr>
          <p:spPr>
            <a:xfrm>
              <a:off x="669924" y="3829843"/>
              <a:ext cx="3711576" cy="2333625"/>
            </a:xfrm>
            <a:prstGeom prst="rect">
              <a:avLst/>
            </a:prstGeom>
            <a:blipFill>
              <a:blip r:embed="rId5" cstate="screen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a:blipFill>
            <a:ln w="381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6" name="işlíḓê">
              <a:extLst>
                <a:ext uri="{FF2B5EF4-FFF2-40B4-BE49-F238E27FC236}">
                  <a16:creationId xmlns:a16="http://schemas.microsoft.com/office/drawing/2014/main" id="{CE3367D5-7ED0-465A-B1D0-29675079C2D9}"/>
                </a:ext>
              </a:extLst>
            </p:cNvPr>
            <p:cNvSpPr/>
            <p:nvPr/>
          </p:nvSpPr>
          <p:spPr>
            <a:xfrm>
              <a:off x="4381500" y="3829843"/>
              <a:ext cx="3429001" cy="2333625"/>
            </a:xfrm>
            <a:prstGeom prst="rect">
              <a:avLst/>
            </a:prstGeom>
            <a:solidFill>
              <a:schemeClr val="accent2">
                <a:alpha val="70000"/>
              </a:schemeClr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íṧļiďé">
              <a:extLst>
                <a:ext uri="{FF2B5EF4-FFF2-40B4-BE49-F238E27FC236}">
                  <a16:creationId xmlns:a16="http://schemas.microsoft.com/office/drawing/2014/main" id="{6D8A389E-07A4-4F17-90EF-A0DFB9BACB87}"/>
                </a:ext>
              </a:extLst>
            </p:cNvPr>
            <p:cNvSpPr txBox="1"/>
            <p:nvPr/>
          </p:nvSpPr>
          <p:spPr>
            <a:xfrm>
              <a:off x="4811876" y="4544790"/>
              <a:ext cx="2568249" cy="1251037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ctr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ctr" defTabSz="913765"/>
              <a:r>
                <a:rPr lang="en-US" altLang="zh-CN" sz="4800" b="1">
                  <a:solidFill>
                    <a:schemeClr val="bg1"/>
                  </a:solidFill>
                </a:rPr>
                <a:t>6</a:t>
              </a:r>
              <a:r>
                <a:rPr lang="en-US" altLang="zh-CN" sz="100" b="1">
                  <a:solidFill>
                    <a:schemeClr val="bg1"/>
                  </a:solidFill>
                </a:rPr>
                <a:t> </a:t>
              </a:r>
              <a:r>
                <a:rPr lang="en-US" altLang="zh-CN" sz="4800" b="1">
                  <a:solidFill>
                    <a:schemeClr val="bg1"/>
                  </a:solidFill>
                </a:rPr>
                <a:t>5</a:t>
              </a:r>
              <a:r>
                <a:rPr lang="en-US" altLang="zh-CN" sz="4800" b="1" dirty="0">
                  <a:solidFill>
                    <a:schemeClr val="bg1"/>
                  </a:solidFill>
                </a:rPr>
                <a:t>%</a:t>
              </a:r>
            </a:p>
          </p:txBody>
        </p:sp>
        <p:sp>
          <p:nvSpPr>
            <p:cNvPr id="8" name="i$ļíḋé">
              <a:extLst>
                <a:ext uri="{FF2B5EF4-FFF2-40B4-BE49-F238E27FC236}">
                  <a16:creationId xmlns:a16="http://schemas.microsoft.com/office/drawing/2014/main" id="{FC2CCEAB-766A-43ED-8CBF-6F5A294A80C7}"/>
                </a:ext>
              </a:extLst>
            </p:cNvPr>
            <p:cNvSpPr txBox="1"/>
            <p:nvPr/>
          </p:nvSpPr>
          <p:spPr>
            <a:xfrm>
              <a:off x="1108625" y="1302008"/>
              <a:ext cx="5271538" cy="113607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 fontScale="92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en-US" sz="2800" b="1" dirty="0">
                  <a:solidFill>
                    <a:schemeClr val="accent3"/>
                  </a:solidFill>
                </a:rPr>
                <a:t>Unified fonts make reading</a:t>
              </a:r>
              <a:r>
                <a:rPr lang="en-US" sz="100" b="1" dirty="0">
                  <a:solidFill>
                    <a:schemeClr val="accent3"/>
                  </a:solidFill>
                </a:rPr>
                <a:t> </a:t>
              </a:r>
            </a:p>
            <a:p>
              <a:pPr>
                <a:buSzPct val="25000"/>
              </a:pPr>
              <a:r>
                <a:rPr lang="en-US" sz="2800" b="1" dirty="0">
                  <a:solidFill>
                    <a:schemeClr val="accent3"/>
                  </a:solidFill>
                </a:rPr>
                <a:t>more fluent.</a:t>
              </a:r>
            </a:p>
          </p:txBody>
        </p:sp>
        <p:sp>
          <p:nvSpPr>
            <p:cNvPr id="9" name="ïṡľiḑê">
              <a:extLst>
                <a:ext uri="{FF2B5EF4-FFF2-40B4-BE49-F238E27FC236}">
                  <a16:creationId xmlns:a16="http://schemas.microsoft.com/office/drawing/2014/main" id="{287F2B24-3B4C-42A5-B7A9-A5E54242A29A}"/>
                </a:ext>
              </a:extLst>
            </p:cNvPr>
            <p:cNvSpPr txBox="1"/>
            <p:nvPr/>
          </p:nvSpPr>
          <p:spPr>
            <a:xfrm>
              <a:off x="1108625" y="2655795"/>
              <a:ext cx="4647473" cy="9532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50000"/>
                </a:lnSpc>
                <a:buSzPct val="25000"/>
              </a:pPr>
              <a:r>
                <a:rPr lang="en-US" altLang="zh-CN" sz="1100" dirty="0">
                  <a:solidFill>
                    <a:schemeClr val="accent3"/>
                  </a:solidFill>
                </a:rPr>
                <a:t>Theme color makes PPT more convenient to change.</a:t>
              </a:r>
            </a:p>
            <a:p>
              <a:pPr>
                <a:lnSpc>
                  <a:spcPct val="150000"/>
                </a:lnSpc>
                <a:buSzPct val="25000"/>
              </a:pPr>
              <a:r>
                <a:rPr lang="en-US" altLang="zh-CN" sz="1100" dirty="0">
                  <a:solidFill>
                    <a:schemeClr val="accent3"/>
                  </a:solidFill>
                </a:rPr>
                <a:t>Adjust the spacing to adapt to Chinese ty</a:t>
              </a:r>
              <a:r>
                <a:rPr lang="en-US" altLang="zh-CN" sz="100" dirty="0">
                  <a:solidFill>
                    <a:schemeClr val="accent3"/>
                  </a:solidFill>
                </a:rPr>
                <a:t> </a:t>
              </a:r>
              <a:r>
                <a:rPr lang="en-US" altLang="zh-CN" sz="1100" dirty="0" err="1">
                  <a:solidFill>
                    <a:schemeClr val="accent3"/>
                  </a:solidFill>
                </a:rPr>
                <a:t>pesetting</a:t>
              </a:r>
              <a:r>
                <a:rPr lang="en-US" altLang="zh-CN" sz="1100" dirty="0">
                  <a:solidFill>
                    <a:schemeClr val="accent3"/>
                  </a:solidFill>
                </a:rPr>
                <a:t>, use the reference line in PPT……</a:t>
              </a:r>
            </a:p>
          </p:txBody>
        </p:sp>
        <p:sp>
          <p:nvSpPr>
            <p:cNvPr id="10" name="iŝlïḋe">
              <a:extLst>
                <a:ext uri="{FF2B5EF4-FFF2-40B4-BE49-F238E27FC236}">
                  <a16:creationId xmlns:a16="http://schemas.microsoft.com/office/drawing/2014/main" id="{BB544099-DE84-436B-A6B8-145FE65E22C3}"/>
                </a:ext>
              </a:extLst>
            </p:cNvPr>
            <p:cNvSpPr/>
            <p:nvPr/>
          </p:nvSpPr>
          <p:spPr bwMode="auto">
            <a:xfrm>
              <a:off x="1223592" y="2392361"/>
              <a:ext cx="557042" cy="45719"/>
            </a:xfrm>
            <a:prstGeom prst="rect">
              <a:avLst/>
            </a:prstGeom>
            <a:solidFill>
              <a:schemeClr val="accent1"/>
            </a:solidFill>
            <a:ln w="28575">
              <a:noFill/>
              <a:round/>
            </a:ln>
          </p:spPr>
          <p:txBody>
            <a:bodyPr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i$ļíde">
              <a:extLst>
                <a:ext uri="{FF2B5EF4-FFF2-40B4-BE49-F238E27FC236}">
                  <a16:creationId xmlns:a16="http://schemas.microsoft.com/office/drawing/2014/main" id="{48554697-8613-4BEE-9CBA-3C457A7AA51B}"/>
                </a:ext>
              </a:extLst>
            </p:cNvPr>
            <p:cNvSpPr/>
            <p:nvPr/>
          </p:nvSpPr>
          <p:spPr>
            <a:xfrm>
              <a:off x="8181374" y="1276350"/>
              <a:ext cx="3339114" cy="610493"/>
            </a:xfrm>
            <a:prstGeom prst="rect">
              <a:avLst/>
            </a:prstGeom>
            <a:noFill/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600" b="1">
                  <a:solidFill>
                    <a:schemeClr val="accent3"/>
                  </a:solidFill>
                </a:rPr>
                <a:t>Text </a:t>
              </a:r>
              <a:r>
                <a:rPr lang="en-US" altLang="zh-CN" sz="100" b="1">
                  <a:solidFill>
                    <a:schemeClr val="accent3"/>
                  </a:solidFill>
                </a:rPr>
                <a:t> </a:t>
              </a:r>
              <a:r>
                <a:rPr lang="en-US" altLang="zh-CN" sz="1600" b="1">
                  <a:solidFill>
                    <a:schemeClr val="accent3"/>
                  </a:solidFill>
                </a:rPr>
                <a:t>here</a:t>
              </a:r>
              <a:endParaRPr lang="en-US" altLang="zh-CN" sz="1600" b="1" dirty="0">
                <a:solidFill>
                  <a:schemeClr val="accent3"/>
                </a:solidFill>
              </a:endParaRPr>
            </a:p>
          </p:txBody>
        </p:sp>
        <p:sp>
          <p:nvSpPr>
            <p:cNvPr id="12" name="ïṧľíḍê">
              <a:extLst>
                <a:ext uri="{FF2B5EF4-FFF2-40B4-BE49-F238E27FC236}">
                  <a16:creationId xmlns:a16="http://schemas.microsoft.com/office/drawing/2014/main" id="{21CE776F-FD98-45EB-952E-ED75011F0B20}"/>
                </a:ext>
              </a:extLst>
            </p:cNvPr>
            <p:cNvSpPr/>
            <p:nvPr/>
          </p:nvSpPr>
          <p:spPr bwMode="auto">
            <a:xfrm>
              <a:off x="8181373" y="1754763"/>
              <a:ext cx="3339114" cy="610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accent3"/>
                  </a:solidFill>
                </a:rPr>
                <a:t>Copy paste fonts. Choose the only </a:t>
              </a:r>
              <a:r>
                <a:rPr lang="en-US" altLang="zh-CN" sz="1100" dirty="0" err="1">
                  <a:solidFill>
                    <a:schemeClr val="accent3"/>
                  </a:solidFill>
                </a:rPr>
                <a:t>optio</a:t>
              </a:r>
              <a:r>
                <a:rPr lang="en-US" altLang="zh-CN" sz="100" dirty="0">
                  <a:solidFill>
                    <a:schemeClr val="accent3"/>
                  </a:solidFill>
                </a:rPr>
                <a:t> </a:t>
              </a:r>
              <a:r>
                <a:rPr lang="en-US" altLang="zh-CN" sz="1100" dirty="0">
                  <a:solidFill>
                    <a:schemeClr val="accent3"/>
                  </a:solidFill>
                </a:rPr>
                <a:t>n </a:t>
              </a:r>
            </a:p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accent3"/>
                  </a:solidFill>
                </a:rPr>
                <a:t>to retain text……</a:t>
              </a:r>
            </a:p>
          </p:txBody>
        </p:sp>
        <p:sp>
          <p:nvSpPr>
            <p:cNvPr id="13" name="išḻïḑé">
              <a:extLst>
                <a:ext uri="{FF2B5EF4-FFF2-40B4-BE49-F238E27FC236}">
                  <a16:creationId xmlns:a16="http://schemas.microsoft.com/office/drawing/2014/main" id="{E70E4DBD-BE83-4BE5-85B1-0F9390ABDE0A}"/>
                </a:ext>
              </a:extLst>
            </p:cNvPr>
            <p:cNvSpPr/>
            <p:nvPr/>
          </p:nvSpPr>
          <p:spPr>
            <a:xfrm>
              <a:off x="7470617" y="1620143"/>
              <a:ext cx="465201" cy="495300"/>
            </a:xfrm>
            <a:custGeom>
              <a:avLst/>
              <a:gdLst>
                <a:gd name="T0" fmla="*/ 0 w 391"/>
                <a:gd name="T1" fmla="*/ 196 h 417"/>
                <a:gd name="T2" fmla="*/ 391 w 391"/>
                <a:gd name="T3" fmla="*/ 0 h 417"/>
                <a:gd name="T4" fmla="*/ 298 w 391"/>
                <a:gd name="T5" fmla="*/ 388 h 417"/>
                <a:gd name="T6" fmla="*/ 223 w 391"/>
                <a:gd name="T7" fmla="*/ 340 h 417"/>
                <a:gd name="T8" fmla="*/ 159 w 391"/>
                <a:gd name="T9" fmla="*/ 417 h 417"/>
                <a:gd name="T10" fmla="*/ 159 w 391"/>
                <a:gd name="T11" fmla="*/ 295 h 417"/>
                <a:gd name="T12" fmla="*/ 296 w 391"/>
                <a:gd name="T13" fmla="*/ 112 h 417"/>
                <a:gd name="T14" fmla="*/ 113 w 391"/>
                <a:gd name="T15" fmla="*/ 269 h 417"/>
                <a:gd name="T16" fmla="*/ 0 w 391"/>
                <a:gd name="T17" fmla="*/ 196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417">
                  <a:moveTo>
                    <a:pt x="0" y="196"/>
                  </a:moveTo>
                  <a:lnTo>
                    <a:pt x="391" y="0"/>
                  </a:lnTo>
                  <a:lnTo>
                    <a:pt x="298" y="388"/>
                  </a:lnTo>
                  <a:lnTo>
                    <a:pt x="223" y="340"/>
                  </a:lnTo>
                  <a:lnTo>
                    <a:pt x="159" y="417"/>
                  </a:lnTo>
                  <a:lnTo>
                    <a:pt x="159" y="295"/>
                  </a:lnTo>
                  <a:lnTo>
                    <a:pt x="296" y="112"/>
                  </a:lnTo>
                  <a:lnTo>
                    <a:pt x="113" y="269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accent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7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4" name="íSlídé">
              <a:extLst>
                <a:ext uri="{FF2B5EF4-FFF2-40B4-BE49-F238E27FC236}">
                  <a16:creationId xmlns:a16="http://schemas.microsoft.com/office/drawing/2014/main" id="{D4F7D76F-CDB8-4305-9D7E-4CD65B46F012}"/>
                </a:ext>
              </a:extLst>
            </p:cNvPr>
            <p:cNvSpPr/>
            <p:nvPr/>
          </p:nvSpPr>
          <p:spPr>
            <a:xfrm>
              <a:off x="8181374" y="2458085"/>
              <a:ext cx="3339114" cy="610493"/>
            </a:xfrm>
            <a:prstGeom prst="rect">
              <a:avLst/>
            </a:prstGeom>
            <a:noFill/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r>
                <a:rPr lang="en-US" altLang="zh-CN" sz="1600" b="1">
                  <a:solidFill>
                    <a:schemeClr val="accent3"/>
                  </a:solidFill>
                </a:rPr>
                <a:t>Text</a:t>
              </a:r>
              <a:r>
                <a:rPr lang="en-US" altLang="zh-CN" sz="100" b="1">
                  <a:solidFill>
                    <a:schemeClr val="accent3"/>
                  </a:solidFill>
                </a:rPr>
                <a:t> </a:t>
              </a:r>
              <a:r>
                <a:rPr lang="en-US" altLang="zh-CN" sz="1600" b="1">
                  <a:solidFill>
                    <a:schemeClr val="accent3"/>
                  </a:solidFill>
                </a:rPr>
                <a:t> </a:t>
              </a:r>
              <a:r>
                <a:rPr lang="en-US" altLang="zh-CN" sz="1600" b="1" dirty="0">
                  <a:solidFill>
                    <a:schemeClr val="accent3"/>
                  </a:solidFill>
                </a:rPr>
                <a:t>here</a:t>
              </a:r>
            </a:p>
          </p:txBody>
        </p:sp>
        <p:sp>
          <p:nvSpPr>
            <p:cNvPr id="15" name="ísľíḍe">
              <a:extLst>
                <a:ext uri="{FF2B5EF4-FFF2-40B4-BE49-F238E27FC236}">
                  <a16:creationId xmlns:a16="http://schemas.microsoft.com/office/drawing/2014/main" id="{24CEBE50-FD34-4E3B-8F6A-E96CDDECBF84}"/>
                </a:ext>
              </a:extLst>
            </p:cNvPr>
            <p:cNvSpPr/>
            <p:nvPr/>
          </p:nvSpPr>
          <p:spPr>
            <a:xfrm>
              <a:off x="7470617" y="2801878"/>
              <a:ext cx="465201" cy="495300"/>
            </a:xfrm>
            <a:custGeom>
              <a:avLst/>
              <a:gdLst>
                <a:gd name="T0" fmla="*/ 0 w 391"/>
                <a:gd name="T1" fmla="*/ 196 h 417"/>
                <a:gd name="T2" fmla="*/ 391 w 391"/>
                <a:gd name="T3" fmla="*/ 0 h 417"/>
                <a:gd name="T4" fmla="*/ 298 w 391"/>
                <a:gd name="T5" fmla="*/ 388 h 417"/>
                <a:gd name="T6" fmla="*/ 223 w 391"/>
                <a:gd name="T7" fmla="*/ 340 h 417"/>
                <a:gd name="T8" fmla="*/ 159 w 391"/>
                <a:gd name="T9" fmla="*/ 417 h 417"/>
                <a:gd name="T10" fmla="*/ 159 w 391"/>
                <a:gd name="T11" fmla="*/ 295 h 417"/>
                <a:gd name="T12" fmla="*/ 296 w 391"/>
                <a:gd name="T13" fmla="*/ 112 h 417"/>
                <a:gd name="T14" fmla="*/ 113 w 391"/>
                <a:gd name="T15" fmla="*/ 269 h 417"/>
                <a:gd name="T16" fmla="*/ 0 w 391"/>
                <a:gd name="T17" fmla="*/ 196 h 4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417">
                  <a:moveTo>
                    <a:pt x="0" y="196"/>
                  </a:moveTo>
                  <a:lnTo>
                    <a:pt x="391" y="0"/>
                  </a:lnTo>
                  <a:lnTo>
                    <a:pt x="298" y="388"/>
                  </a:lnTo>
                  <a:lnTo>
                    <a:pt x="223" y="340"/>
                  </a:lnTo>
                  <a:lnTo>
                    <a:pt x="159" y="417"/>
                  </a:lnTo>
                  <a:lnTo>
                    <a:pt x="159" y="295"/>
                  </a:lnTo>
                  <a:lnTo>
                    <a:pt x="296" y="112"/>
                  </a:lnTo>
                  <a:lnTo>
                    <a:pt x="113" y="269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chemeClr val="accent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975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îṩļîdé">
              <a:extLst>
                <a:ext uri="{FF2B5EF4-FFF2-40B4-BE49-F238E27FC236}">
                  <a16:creationId xmlns:a16="http://schemas.microsoft.com/office/drawing/2014/main" id="{FCA4271F-0CB7-4CDE-AAF7-1D6EBC5CF84A}"/>
                </a:ext>
              </a:extLst>
            </p:cNvPr>
            <p:cNvSpPr/>
            <p:nvPr/>
          </p:nvSpPr>
          <p:spPr bwMode="auto">
            <a:xfrm>
              <a:off x="8181373" y="2936498"/>
              <a:ext cx="3339114" cy="6104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Autofit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accent3"/>
                  </a:solidFill>
                </a:rPr>
                <a:t>Copy paste fonts. Choose </a:t>
              </a:r>
              <a:r>
                <a:rPr lang="en-US" altLang="zh-CN" sz="1100">
                  <a:solidFill>
                    <a:schemeClr val="accent3"/>
                  </a:solidFill>
                </a:rPr>
                <a:t>the o</a:t>
              </a:r>
              <a:r>
                <a:rPr lang="en-US" altLang="zh-CN" sz="100">
                  <a:solidFill>
                    <a:schemeClr val="accent3"/>
                  </a:solidFill>
                </a:rPr>
                <a:t> </a:t>
              </a:r>
              <a:r>
                <a:rPr lang="en-US" altLang="zh-CN" sz="1100">
                  <a:solidFill>
                    <a:schemeClr val="accent3"/>
                  </a:solidFill>
                </a:rPr>
                <a:t>nly </a:t>
              </a:r>
              <a:r>
                <a:rPr lang="en-US" altLang="zh-CN" sz="1100" dirty="0">
                  <a:solidFill>
                    <a:schemeClr val="accent3"/>
                  </a:solidFill>
                </a:rPr>
                <a:t>option</a:t>
              </a:r>
            </a:p>
            <a:p>
              <a:pPr defTabSz="914400">
                <a:lnSpc>
                  <a:spcPct val="15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accent3"/>
                  </a:solidFill>
                </a:rPr>
                <a:t> to retain text……</a:t>
              </a:r>
            </a:p>
          </p:txBody>
        </p:sp>
      </p:grpSp>
      <p:sp>
        <p:nvSpPr>
          <p:cNvPr id="17" name="iṧlíḑè">
            <a:extLst>
              <a:ext uri="{FF2B5EF4-FFF2-40B4-BE49-F238E27FC236}">
                <a16:creationId xmlns:a16="http://schemas.microsoft.com/office/drawing/2014/main" id="{66C4E232-40C7-4A91-9A92-16DA89383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 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416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íṩ1îdê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i$lîḑè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95FCACC0-C517-4FCA-AF22-54CC17E1E484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1816100" y="1634542"/>
            <a:ext cx="8559800" cy="3944516"/>
            <a:chOff x="660400" y="1130300"/>
            <a:chExt cx="10858500" cy="5003800"/>
          </a:xfrm>
        </p:grpSpPr>
        <p:sp>
          <p:nvSpPr>
            <p:cNvPr id="3" name="îṥlïdê">
              <a:extLst>
                <a:ext uri="{FF2B5EF4-FFF2-40B4-BE49-F238E27FC236}">
                  <a16:creationId xmlns:a16="http://schemas.microsoft.com/office/drawing/2014/main" id="{588FB093-6FE9-495D-A5C8-5988BDAB0F40}"/>
                </a:ext>
              </a:extLst>
            </p:cNvPr>
            <p:cNvSpPr/>
            <p:nvPr/>
          </p:nvSpPr>
          <p:spPr>
            <a:xfrm>
              <a:off x="660400" y="1130300"/>
              <a:ext cx="6400157" cy="3116580"/>
            </a:xfrm>
            <a:prstGeom prst="rect">
              <a:avLst/>
            </a:prstGeom>
            <a:solidFill>
              <a:schemeClr val="accent2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/>
            </a:bodyPr>
            <a:lstStyle/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4" name="ïṣľíḓê">
              <a:extLst>
                <a:ext uri="{FF2B5EF4-FFF2-40B4-BE49-F238E27FC236}">
                  <a16:creationId xmlns:a16="http://schemas.microsoft.com/office/drawing/2014/main" id="{6A05D5A7-2998-4408-A92C-529AC200BD64}"/>
                </a:ext>
              </a:extLst>
            </p:cNvPr>
            <p:cNvSpPr/>
            <p:nvPr/>
          </p:nvSpPr>
          <p:spPr>
            <a:xfrm>
              <a:off x="5118743" y="3017520"/>
              <a:ext cx="6400157" cy="3116580"/>
            </a:xfrm>
            <a:prstGeom prst="rect">
              <a:avLst/>
            </a:prstGeom>
            <a:blipFill>
              <a:blip r:embed="rId4" cstate="screen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762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  <p:sp>
          <p:nvSpPr>
            <p:cNvPr id="5" name="íṡḷiḓê">
              <a:extLst>
                <a:ext uri="{FF2B5EF4-FFF2-40B4-BE49-F238E27FC236}">
                  <a16:creationId xmlns:a16="http://schemas.microsoft.com/office/drawing/2014/main" id="{30D25C1E-0C2E-44DB-9656-7F93A95F3645}"/>
                </a:ext>
              </a:extLst>
            </p:cNvPr>
            <p:cNvSpPr/>
            <p:nvPr/>
          </p:nvSpPr>
          <p:spPr bwMode="auto">
            <a:xfrm>
              <a:off x="1293000" y="1707213"/>
              <a:ext cx="2321057" cy="386197"/>
            </a:xfrm>
            <a:prstGeom prst="rect">
              <a:avLst/>
            </a:prstGeom>
            <a:noFill/>
            <a:ln w="317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1440" tIns="45720" rIns="91440" bIns="45720" anchor="b" anchorCtr="0">
              <a:normAutofit lnSpcReduction="1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r>
                <a:rPr lang="en-US" altLang="zh-CN" sz="1400" u="sng">
                  <a:solidFill>
                    <a:schemeClr val="bg1"/>
                  </a:solidFill>
                </a:rPr>
                <a:t>S</a:t>
              </a:r>
              <a:r>
                <a:rPr lang="en-US" altLang="zh-CN" sz="100" u="sng">
                  <a:solidFill>
                    <a:schemeClr val="bg1"/>
                  </a:solidFill>
                </a:rPr>
                <a:t> </a:t>
              </a:r>
              <a:r>
                <a:rPr lang="en-US" altLang="zh-CN" sz="1400" u="sng">
                  <a:solidFill>
                    <a:schemeClr val="bg1"/>
                  </a:solidFill>
                </a:rPr>
                <a:t>upporting </a:t>
              </a:r>
              <a:r>
                <a:rPr lang="en-US" altLang="zh-CN" sz="1400" u="sng" dirty="0">
                  <a:solidFill>
                    <a:schemeClr val="bg1"/>
                  </a:solidFill>
                </a:rPr>
                <a:t>text here.</a:t>
              </a:r>
            </a:p>
          </p:txBody>
        </p:sp>
        <p:sp>
          <p:nvSpPr>
            <p:cNvPr id="6" name="îşľïdé">
              <a:extLst>
                <a:ext uri="{FF2B5EF4-FFF2-40B4-BE49-F238E27FC236}">
                  <a16:creationId xmlns:a16="http://schemas.microsoft.com/office/drawing/2014/main" id="{0932A16D-9D89-4DD3-B1E2-B6AF34834F78}"/>
                </a:ext>
              </a:extLst>
            </p:cNvPr>
            <p:cNvSpPr txBox="1"/>
            <p:nvPr/>
          </p:nvSpPr>
          <p:spPr>
            <a:xfrm>
              <a:off x="1292999" y="2319114"/>
              <a:ext cx="3825743" cy="133559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 anchor="ctr" anchorCtr="0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buSzPct val="25000"/>
              </a:pPr>
              <a:r>
                <a:rPr lang="en-US" sz="2800" b="1" dirty="0">
                  <a:solidFill>
                    <a:schemeClr val="bg1"/>
                  </a:solidFill>
                </a:rPr>
                <a:t>U</a:t>
              </a:r>
              <a:r>
                <a:rPr lang="en-US" sz="100" b="1" dirty="0">
                  <a:solidFill>
                    <a:schemeClr val="bg1"/>
                  </a:solidFill>
                </a:rPr>
                <a:t> </a:t>
              </a:r>
              <a:r>
                <a:rPr lang="en-US" sz="2800" b="1" dirty="0" err="1">
                  <a:solidFill>
                    <a:schemeClr val="bg1"/>
                  </a:solidFill>
                </a:rPr>
                <a:t>nified</a:t>
              </a:r>
              <a:r>
                <a:rPr lang="en-US" sz="2800" b="1" dirty="0">
                  <a:solidFill>
                    <a:schemeClr val="bg1"/>
                  </a:solidFill>
                </a:rPr>
                <a:t> Fonts Make Reading More Fluent.</a:t>
              </a:r>
            </a:p>
          </p:txBody>
        </p:sp>
        <p:sp>
          <p:nvSpPr>
            <p:cNvPr id="7" name="îṧ1îḋe">
              <a:extLst>
                <a:ext uri="{FF2B5EF4-FFF2-40B4-BE49-F238E27FC236}">
                  <a16:creationId xmlns:a16="http://schemas.microsoft.com/office/drawing/2014/main" id="{07BB4EAA-F872-487B-B1CA-D1079E012219}"/>
                </a:ext>
              </a:extLst>
            </p:cNvPr>
            <p:cNvSpPr/>
            <p:nvPr/>
          </p:nvSpPr>
          <p:spPr>
            <a:xfrm>
              <a:off x="1503960" y="4800696"/>
              <a:ext cx="5556597" cy="150658"/>
            </a:xfrm>
            <a:prstGeom prst="rect">
              <a:avLst/>
            </a:prstGeom>
            <a:gradFill>
              <a:gsLst>
                <a:gs pos="0">
                  <a:schemeClr val="accent2">
                    <a:alpha val="0"/>
                  </a:schemeClr>
                </a:gs>
                <a:gs pos="100000">
                  <a:schemeClr val="accent2"/>
                </a:gs>
              </a:gsLst>
              <a:lin ang="0" scaled="0"/>
            </a:gra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25000" lnSpcReduction="20000"/>
            </a:bodyPr>
            <a:lstStyle/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ï$ḻíďè">
              <a:extLst>
                <a:ext uri="{FF2B5EF4-FFF2-40B4-BE49-F238E27FC236}">
                  <a16:creationId xmlns:a16="http://schemas.microsoft.com/office/drawing/2014/main" id="{1B41737C-B2B6-4BD5-A22B-4A6B191EAEC2}"/>
                </a:ext>
              </a:extLst>
            </p:cNvPr>
            <p:cNvSpPr/>
            <p:nvPr/>
          </p:nvSpPr>
          <p:spPr bwMode="auto">
            <a:xfrm>
              <a:off x="1293000" y="5547688"/>
              <a:ext cx="3662522" cy="586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 fontScale="70000" lnSpcReduction="2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defTabSz="9144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100">
                  <a:solidFill>
                    <a:schemeClr val="bg1"/>
                  </a:solidFill>
                </a:rPr>
                <a:t>Co</a:t>
              </a:r>
              <a:r>
                <a:rPr lang="en-US" altLang="zh-CN" sz="100">
                  <a:solidFill>
                    <a:schemeClr val="bg1"/>
                  </a:solidFill>
                </a:rPr>
                <a:t> </a:t>
              </a:r>
              <a:r>
                <a:rPr lang="en-US" altLang="zh-CN" sz="1100">
                  <a:solidFill>
                    <a:schemeClr val="bg1"/>
                  </a:solidFill>
                </a:rPr>
                <a:t>py </a:t>
              </a:r>
              <a:r>
                <a:rPr lang="en-US" altLang="zh-CN" sz="1100" dirty="0">
                  <a:solidFill>
                    <a:schemeClr val="bg1"/>
                  </a:solidFill>
                </a:rPr>
                <a:t>paste fonts. Choose the only option to retain text.</a:t>
              </a:r>
            </a:p>
            <a:p>
              <a:pPr defTabSz="9144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1"/>
                  </a:solidFill>
                </a:rPr>
                <a:t>… …</a:t>
              </a:r>
            </a:p>
          </p:txBody>
        </p:sp>
        <p:sp>
          <p:nvSpPr>
            <p:cNvPr id="9" name="îSļíḑe">
              <a:extLst>
                <a:ext uri="{FF2B5EF4-FFF2-40B4-BE49-F238E27FC236}">
                  <a16:creationId xmlns:a16="http://schemas.microsoft.com/office/drawing/2014/main" id="{52505E59-9727-43D9-94A7-B0951AC064A4}"/>
                </a:ext>
              </a:extLst>
            </p:cNvPr>
            <p:cNvSpPr txBox="1"/>
            <p:nvPr/>
          </p:nvSpPr>
          <p:spPr bwMode="auto">
            <a:xfrm>
              <a:off x="1293000" y="5140379"/>
              <a:ext cx="3662524" cy="407308"/>
            </a:xfrm>
            <a:prstGeom prst="rect">
              <a:avLst/>
            </a:prstGeom>
            <a:noFill/>
            <a:ln w="9525">
              <a:noFill/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 lIns="90000" tIns="46800" rIns="90000" bIns="46800" anchor="ctr" anchorCtr="0">
              <a:normAutofit lnSpcReduction="10000"/>
            </a:bodyPr>
            <a:lstStyle>
              <a:defPPr>
                <a:defRPr lang="zh-CN"/>
              </a:defPPr>
              <a:lvl1pPr marL="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3765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1600" b="1" dirty="0">
                  <a:solidFill>
                    <a:schemeClr val="bg1"/>
                  </a:solidFill>
                </a:rPr>
                <a:t>T</a:t>
              </a:r>
              <a:r>
                <a:rPr lang="en-US" altLang="zh-CN" sz="100" b="1" dirty="0">
                  <a:solidFill>
                    <a:schemeClr val="bg1"/>
                  </a:solidFill>
                </a:rPr>
                <a:t> </a:t>
              </a:r>
              <a:r>
                <a:rPr lang="en-US" altLang="zh-CN" sz="1600" b="1" dirty="0" err="1">
                  <a:solidFill>
                    <a:schemeClr val="bg1"/>
                  </a:solidFill>
                </a:rPr>
                <a:t>ext</a:t>
              </a:r>
              <a:r>
                <a:rPr lang="en-US" altLang="zh-CN" sz="1600" b="1" dirty="0">
                  <a:solidFill>
                    <a:schemeClr val="bg1"/>
                  </a:solidFill>
                </a:rPr>
                <a:t> here</a:t>
              </a:r>
            </a:p>
          </p:txBody>
        </p:sp>
        <p:sp>
          <p:nvSpPr>
            <p:cNvPr id="10" name="ïsḷidé">
              <a:extLst>
                <a:ext uri="{FF2B5EF4-FFF2-40B4-BE49-F238E27FC236}">
                  <a16:creationId xmlns:a16="http://schemas.microsoft.com/office/drawing/2014/main" id="{9C2B2FC2-49BA-4F1E-894E-9CE776520656}"/>
                </a:ext>
              </a:extLst>
            </p:cNvPr>
            <p:cNvSpPr/>
            <p:nvPr/>
          </p:nvSpPr>
          <p:spPr>
            <a:xfrm>
              <a:off x="1826185" y="4678697"/>
              <a:ext cx="359424" cy="394656"/>
            </a:xfrm>
            <a:custGeom>
              <a:avLst/>
              <a:gdLst>
                <a:gd name="connsiteX0" fmla="*/ 368431 w 554291"/>
                <a:gd name="connsiteY0" fmla="*/ 438352 h 608626"/>
                <a:gd name="connsiteX1" fmla="*/ 446105 w 554291"/>
                <a:gd name="connsiteY1" fmla="*/ 438352 h 608626"/>
                <a:gd name="connsiteX2" fmla="*/ 471800 w 554291"/>
                <a:gd name="connsiteY2" fmla="*/ 463874 h 608626"/>
                <a:gd name="connsiteX3" fmla="*/ 446105 w 554291"/>
                <a:gd name="connsiteY3" fmla="*/ 489512 h 608626"/>
                <a:gd name="connsiteX4" fmla="*/ 368431 w 554291"/>
                <a:gd name="connsiteY4" fmla="*/ 489512 h 608626"/>
                <a:gd name="connsiteX5" fmla="*/ 342736 w 554291"/>
                <a:gd name="connsiteY5" fmla="*/ 463874 h 608626"/>
                <a:gd name="connsiteX6" fmla="*/ 368431 w 554291"/>
                <a:gd name="connsiteY6" fmla="*/ 438352 h 608626"/>
                <a:gd name="connsiteX7" fmla="*/ 407270 w 554291"/>
                <a:gd name="connsiteY7" fmla="*/ 358184 h 608626"/>
                <a:gd name="connsiteX8" fmla="*/ 301434 w 554291"/>
                <a:gd name="connsiteY8" fmla="*/ 463844 h 608626"/>
                <a:gd name="connsiteX9" fmla="*/ 407270 w 554291"/>
                <a:gd name="connsiteY9" fmla="*/ 569619 h 608626"/>
                <a:gd name="connsiteX10" fmla="*/ 513106 w 554291"/>
                <a:gd name="connsiteY10" fmla="*/ 463844 h 608626"/>
                <a:gd name="connsiteX11" fmla="*/ 407270 w 554291"/>
                <a:gd name="connsiteY11" fmla="*/ 358184 h 608626"/>
                <a:gd name="connsiteX12" fmla="*/ 316218 w 554291"/>
                <a:gd name="connsiteY12" fmla="*/ 170998 h 608626"/>
                <a:gd name="connsiteX13" fmla="*/ 289231 w 554291"/>
                <a:gd name="connsiteY13" fmla="*/ 197939 h 608626"/>
                <a:gd name="connsiteX14" fmla="*/ 316218 w 554291"/>
                <a:gd name="connsiteY14" fmla="*/ 224881 h 608626"/>
                <a:gd name="connsiteX15" fmla="*/ 343205 w 554291"/>
                <a:gd name="connsiteY15" fmla="*/ 197939 h 608626"/>
                <a:gd name="connsiteX16" fmla="*/ 316218 w 554291"/>
                <a:gd name="connsiteY16" fmla="*/ 170998 h 608626"/>
                <a:gd name="connsiteX17" fmla="*/ 111586 w 554291"/>
                <a:gd name="connsiteY17" fmla="*/ 170998 h 608626"/>
                <a:gd name="connsiteX18" fmla="*/ 84599 w 554291"/>
                <a:gd name="connsiteY18" fmla="*/ 197939 h 608626"/>
                <a:gd name="connsiteX19" fmla="*/ 111586 w 554291"/>
                <a:gd name="connsiteY19" fmla="*/ 224881 h 608626"/>
                <a:gd name="connsiteX20" fmla="*/ 138573 w 554291"/>
                <a:gd name="connsiteY20" fmla="*/ 197939 h 608626"/>
                <a:gd name="connsiteX21" fmla="*/ 111586 w 554291"/>
                <a:gd name="connsiteY21" fmla="*/ 170998 h 608626"/>
                <a:gd name="connsiteX22" fmla="*/ 9387 w 554291"/>
                <a:gd name="connsiteY22" fmla="*/ 134568 h 608626"/>
                <a:gd name="connsiteX23" fmla="*/ 418417 w 554291"/>
                <a:gd name="connsiteY23" fmla="*/ 134568 h 608626"/>
                <a:gd name="connsiteX24" fmla="*/ 427804 w 554291"/>
                <a:gd name="connsiteY24" fmla="*/ 143939 h 608626"/>
                <a:gd name="connsiteX25" fmla="*/ 427804 w 554291"/>
                <a:gd name="connsiteY25" fmla="*/ 320349 h 608626"/>
                <a:gd name="connsiteX26" fmla="*/ 554291 w 554291"/>
                <a:gd name="connsiteY26" fmla="*/ 463844 h 608626"/>
                <a:gd name="connsiteX27" fmla="*/ 409382 w 554291"/>
                <a:gd name="connsiteY27" fmla="*/ 608626 h 608626"/>
                <a:gd name="connsiteX28" fmla="*/ 286415 w 554291"/>
                <a:gd name="connsiteY28" fmla="*/ 540452 h 608626"/>
                <a:gd name="connsiteX29" fmla="*/ 46934 w 554291"/>
                <a:gd name="connsiteY29" fmla="*/ 540452 h 608626"/>
                <a:gd name="connsiteX30" fmla="*/ 0 w 554291"/>
                <a:gd name="connsiteY30" fmla="*/ 493597 h 608626"/>
                <a:gd name="connsiteX31" fmla="*/ 0 w 554291"/>
                <a:gd name="connsiteY31" fmla="*/ 143939 h 608626"/>
                <a:gd name="connsiteX32" fmla="*/ 9387 w 554291"/>
                <a:gd name="connsiteY32" fmla="*/ 134568 h 608626"/>
                <a:gd name="connsiteX33" fmla="*/ 211220 w 554291"/>
                <a:gd name="connsiteY33" fmla="*/ 0 h 608626"/>
                <a:gd name="connsiteX34" fmla="*/ 216618 w 554291"/>
                <a:gd name="connsiteY34" fmla="*/ 0 h 608626"/>
                <a:gd name="connsiteX35" fmla="*/ 335962 w 554291"/>
                <a:gd name="connsiteY35" fmla="*/ 118197 h 608626"/>
                <a:gd name="connsiteX36" fmla="*/ 289022 w 554291"/>
                <a:gd name="connsiteY36" fmla="*/ 118197 h 608626"/>
                <a:gd name="connsiteX37" fmla="*/ 216618 w 554291"/>
                <a:gd name="connsiteY37" fmla="*/ 46857 h 608626"/>
                <a:gd name="connsiteX38" fmla="*/ 211220 w 554291"/>
                <a:gd name="connsiteY38" fmla="*/ 46857 h 608626"/>
                <a:gd name="connsiteX39" fmla="*/ 138816 w 554291"/>
                <a:gd name="connsiteY39" fmla="*/ 118197 h 608626"/>
                <a:gd name="connsiteX40" fmla="*/ 91876 w 554291"/>
                <a:gd name="connsiteY40" fmla="*/ 118197 h 608626"/>
                <a:gd name="connsiteX41" fmla="*/ 211220 w 554291"/>
                <a:gd name="connsiteY41" fmla="*/ 0 h 608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54291" h="608626">
                  <a:moveTo>
                    <a:pt x="368431" y="438352"/>
                  </a:moveTo>
                  <a:lnTo>
                    <a:pt x="446105" y="438352"/>
                  </a:lnTo>
                  <a:cubicBezTo>
                    <a:pt x="460302" y="438352"/>
                    <a:pt x="471800" y="449825"/>
                    <a:pt x="471800" y="463874"/>
                  </a:cubicBezTo>
                  <a:cubicBezTo>
                    <a:pt x="471800" y="478039"/>
                    <a:pt x="460302" y="489512"/>
                    <a:pt x="446105" y="489512"/>
                  </a:cubicBezTo>
                  <a:lnTo>
                    <a:pt x="368431" y="489512"/>
                  </a:lnTo>
                  <a:cubicBezTo>
                    <a:pt x="354234" y="489512"/>
                    <a:pt x="342736" y="478039"/>
                    <a:pt x="342736" y="463874"/>
                  </a:cubicBezTo>
                  <a:cubicBezTo>
                    <a:pt x="342736" y="449825"/>
                    <a:pt x="354234" y="438352"/>
                    <a:pt x="368431" y="438352"/>
                  </a:cubicBezTo>
                  <a:close/>
                  <a:moveTo>
                    <a:pt x="407270" y="358184"/>
                  </a:moveTo>
                  <a:cubicBezTo>
                    <a:pt x="348837" y="358184"/>
                    <a:pt x="301434" y="405508"/>
                    <a:pt x="301434" y="463844"/>
                  </a:cubicBezTo>
                  <a:cubicBezTo>
                    <a:pt x="301434" y="522295"/>
                    <a:pt x="348837" y="569619"/>
                    <a:pt x="407270" y="569619"/>
                  </a:cubicBezTo>
                  <a:cubicBezTo>
                    <a:pt x="465703" y="569619"/>
                    <a:pt x="513106" y="522295"/>
                    <a:pt x="513106" y="463844"/>
                  </a:cubicBezTo>
                  <a:cubicBezTo>
                    <a:pt x="513106" y="405508"/>
                    <a:pt x="465703" y="358184"/>
                    <a:pt x="407270" y="358184"/>
                  </a:cubicBezTo>
                  <a:close/>
                  <a:moveTo>
                    <a:pt x="316218" y="170998"/>
                  </a:moveTo>
                  <a:cubicBezTo>
                    <a:pt x="301317" y="170998"/>
                    <a:pt x="289231" y="183063"/>
                    <a:pt x="289231" y="197939"/>
                  </a:cubicBezTo>
                  <a:cubicBezTo>
                    <a:pt x="289231" y="212816"/>
                    <a:pt x="301317" y="224881"/>
                    <a:pt x="316218" y="224881"/>
                  </a:cubicBezTo>
                  <a:cubicBezTo>
                    <a:pt x="331002" y="224881"/>
                    <a:pt x="343205" y="212816"/>
                    <a:pt x="343205" y="197939"/>
                  </a:cubicBezTo>
                  <a:cubicBezTo>
                    <a:pt x="343205" y="183063"/>
                    <a:pt x="331002" y="170998"/>
                    <a:pt x="316218" y="170998"/>
                  </a:cubicBezTo>
                  <a:close/>
                  <a:moveTo>
                    <a:pt x="111586" y="170998"/>
                  </a:moveTo>
                  <a:cubicBezTo>
                    <a:pt x="96801" y="170998"/>
                    <a:pt x="84599" y="183063"/>
                    <a:pt x="84599" y="197939"/>
                  </a:cubicBezTo>
                  <a:cubicBezTo>
                    <a:pt x="84599" y="212816"/>
                    <a:pt x="96801" y="224881"/>
                    <a:pt x="111586" y="224881"/>
                  </a:cubicBezTo>
                  <a:cubicBezTo>
                    <a:pt x="126487" y="224881"/>
                    <a:pt x="138573" y="212816"/>
                    <a:pt x="138573" y="197939"/>
                  </a:cubicBezTo>
                  <a:cubicBezTo>
                    <a:pt x="138573" y="183063"/>
                    <a:pt x="126487" y="170998"/>
                    <a:pt x="111586" y="170998"/>
                  </a:cubicBezTo>
                  <a:close/>
                  <a:moveTo>
                    <a:pt x="9387" y="134568"/>
                  </a:moveTo>
                  <a:lnTo>
                    <a:pt x="418417" y="134568"/>
                  </a:lnTo>
                  <a:cubicBezTo>
                    <a:pt x="423580" y="134568"/>
                    <a:pt x="427804" y="138785"/>
                    <a:pt x="427804" y="143939"/>
                  </a:cubicBezTo>
                  <a:lnTo>
                    <a:pt x="427804" y="320349"/>
                  </a:lnTo>
                  <a:cubicBezTo>
                    <a:pt x="499026" y="329486"/>
                    <a:pt x="554291" y="390397"/>
                    <a:pt x="554291" y="463844"/>
                  </a:cubicBezTo>
                  <a:cubicBezTo>
                    <a:pt x="554291" y="543732"/>
                    <a:pt x="489287" y="608626"/>
                    <a:pt x="409382" y="608626"/>
                  </a:cubicBezTo>
                  <a:cubicBezTo>
                    <a:pt x="357520" y="608626"/>
                    <a:pt x="311994" y="581333"/>
                    <a:pt x="286415" y="540452"/>
                  </a:cubicBezTo>
                  <a:lnTo>
                    <a:pt x="46934" y="540452"/>
                  </a:lnTo>
                  <a:cubicBezTo>
                    <a:pt x="21003" y="540452"/>
                    <a:pt x="0" y="519484"/>
                    <a:pt x="0" y="493597"/>
                  </a:cubicBezTo>
                  <a:lnTo>
                    <a:pt x="0" y="143939"/>
                  </a:lnTo>
                  <a:cubicBezTo>
                    <a:pt x="0" y="138785"/>
                    <a:pt x="4224" y="134568"/>
                    <a:pt x="9387" y="134568"/>
                  </a:cubicBezTo>
                  <a:close/>
                  <a:moveTo>
                    <a:pt x="211220" y="0"/>
                  </a:moveTo>
                  <a:lnTo>
                    <a:pt x="216618" y="0"/>
                  </a:lnTo>
                  <a:cubicBezTo>
                    <a:pt x="282099" y="0"/>
                    <a:pt x="335493" y="52948"/>
                    <a:pt x="335962" y="118197"/>
                  </a:cubicBezTo>
                  <a:lnTo>
                    <a:pt x="289022" y="118197"/>
                  </a:lnTo>
                  <a:cubicBezTo>
                    <a:pt x="288553" y="78837"/>
                    <a:pt x="256282" y="46857"/>
                    <a:pt x="216618" y="46857"/>
                  </a:cubicBezTo>
                  <a:lnTo>
                    <a:pt x="211220" y="46857"/>
                  </a:lnTo>
                  <a:cubicBezTo>
                    <a:pt x="171556" y="46857"/>
                    <a:pt x="139285" y="78837"/>
                    <a:pt x="138816" y="118197"/>
                  </a:cubicBezTo>
                  <a:lnTo>
                    <a:pt x="91876" y="118197"/>
                  </a:lnTo>
                  <a:cubicBezTo>
                    <a:pt x="92345" y="52948"/>
                    <a:pt x="145739" y="0"/>
                    <a:pt x="211220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rnd">
              <a:noFill/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rmAutofit fontScale="85000" lnSpcReduction="20000"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</a:defRPr>
              </a:lvl9pPr>
            </a:lstStyle>
            <a:p>
              <a:pPr algn="ctr" defTabSz="913765"/>
              <a:endParaRPr lang="zh-CN" altLang="en-US" sz="20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11" name="ïšľídé">
            <a:extLst>
              <a:ext uri="{FF2B5EF4-FFF2-40B4-BE49-F238E27FC236}">
                <a16:creationId xmlns:a16="http://schemas.microsoft.com/office/drawing/2014/main" id="{46648BF4-6FB8-4B1D-827F-CCB45FF0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 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010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ïṧľîḍè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ïśľíḍè">
            <a:extLst>
              <a:ext uri="{FF2B5EF4-FFF2-40B4-BE49-F238E27FC236}">
                <a16:creationId xmlns:a16="http://schemas.microsoft.com/office/drawing/2014/main" id="{9351CEA2-815A-400B-8172-AD7A3D5C1C9E}"/>
              </a:ext>
            </a:extLst>
          </p:cNvPr>
          <p:cNvSpPr/>
          <p:nvPr/>
        </p:nvSpPr>
        <p:spPr>
          <a:xfrm>
            <a:off x="7503886" y="1799010"/>
            <a:ext cx="4688114" cy="5058990"/>
          </a:xfrm>
          <a:custGeom>
            <a:avLst/>
            <a:gdLst>
              <a:gd name="connsiteX0" fmla="*/ 3033712 w 3705224"/>
              <a:gd name="connsiteY0" fmla="*/ 0 h 3998344"/>
              <a:gd name="connsiteX1" fmla="*/ 3645111 w 3705224"/>
              <a:gd name="connsiteY1" fmla="*/ 61635 h 3998344"/>
              <a:gd name="connsiteX2" fmla="*/ 3705224 w 3705224"/>
              <a:gd name="connsiteY2" fmla="*/ 77091 h 3998344"/>
              <a:gd name="connsiteX3" fmla="*/ 3705224 w 3705224"/>
              <a:gd name="connsiteY3" fmla="*/ 3998344 h 3998344"/>
              <a:gd name="connsiteX4" fmla="*/ 159265 w 3705224"/>
              <a:gd name="connsiteY4" fmla="*/ 3998344 h 3998344"/>
              <a:gd name="connsiteX5" fmla="*/ 136390 w 3705224"/>
              <a:gd name="connsiteY5" fmla="*/ 3935846 h 3998344"/>
              <a:gd name="connsiteX6" fmla="*/ 0 w 3705224"/>
              <a:gd name="connsiteY6" fmla="*/ 3033712 h 3998344"/>
              <a:gd name="connsiteX7" fmla="*/ 3033712 w 3705224"/>
              <a:gd name="connsiteY7" fmla="*/ 0 h 399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5224" h="3998344">
                <a:moveTo>
                  <a:pt x="3033712" y="0"/>
                </a:moveTo>
                <a:cubicBezTo>
                  <a:pt x="3243146" y="0"/>
                  <a:pt x="3447624" y="21223"/>
                  <a:pt x="3645111" y="61635"/>
                </a:cubicBezTo>
                <a:lnTo>
                  <a:pt x="3705224" y="77091"/>
                </a:lnTo>
                <a:lnTo>
                  <a:pt x="3705224" y="3998344"/>
                </a:lnTo>
                <a:lnTo>
                  <a:pt x="159265" y="3998344"/>
                </a:lnTo>
                <a:lnTo>
                  <a:pt x="136390" y="3935846"/>
                </a:lnTo>
                <a:cubicBezTo>
                  <a:pt x="47751" y="3650862"/>
                  <a:pt x="0" y="3347864"/>
                  <a:pt x="0" y="3033712"/>
                </a:cubicBezTo>
                <a:cubicBezTo>
                  <a:pt x="0" y="1358239"/>
                  <a:pt x="1358239" y="0"/>
                  <a:pt x="3033712" y="0"/>
                </a:cubicBezTo>
                <a:close/>
              </a:path>
            </a:pathLst>
          </a:custGeom>
          <a:blipFill>
            <a:blip r:embed="rId4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 w="762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27" name="ï$ľíḓé">
            <a:extLst>
              <a:ext uri="{FF2B5EF4-FFF2-40B4-BE49-F238E27FC236}">
                <a16:creationId xmlns:a16="http://schemas.microsoft.com/office/drawing/2014/main" id="{299B6172-532B-49B6-BCC9-C59D5A524505}"/>
              </a:ext>
            </a:extLst>
          </p:cNvPr>
          <p:cNvSpPr txBox="1"/>
          <p:nvPr/>
        </p:nvSpPr>
        <p:spPr>
          <a:xfrm>
            <a:off x="669925" y="1473200"/>
            <a:ext cx="5206998" cy="646684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ctr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25000"/>
            </a:pPr>
            <a:r>
              <a:rPr lang="en-US" sz="2000" b="1" dirty="0">
                <a:solidFill>
                  <a:schemeClr val="bg1"/>
                </a:solidFill>
              </a:rPr>
              <a:t>Unified fonts </a:t>
            </a:r>
            <a:r>
              <a:rPr lang="en-US" sz="2000" b="1">
                <a:solidFill>
                  <a:schemeClr val="bg1"/>
                </a:solidFill>
              </a:rPr>
              <a:t>make reading </a:t>
            </a:r>
            <a:r>
              <a:rPr lang="en-US" sz="2000" b="1" dirty="0">
                <a:solidFill>
                  <a:schemeClr val="bg1"/>
                </a:solidFill>
              </a:rPr>
              <a:t>more fluent.</a:t>
            </a:r>
          </a:p>
        </p:txBody>
      </p:sp>
      <p:sp>
        <p:nvSpPr>
          <p:cNvPr id="28" name="i$líďe">
            <a:extLst>
              <a:ext uri="{FF2B5EF4-FFF2-40B4-BE49-F238E27FC236}">
                <a16:creationId xmlns:a16="http://schemas.microsoft.com/office/drawing/2014/main" id="{E6DA9088-343B-48D3-B805-37B950F55C33}"/>
              </a:ext>
            </a:extLst>
          </p:cNvPr>
          <p:cNvSpPr txBox="1"/>
          <p:nvPr/>
        </p:nvSpPr>
        <p:spPr>
          <a:xfrm>
            <a:off x="673100" y="2118868"/>
            <a:ext cx="5422900" cy="1042172"/>
          </a:xfrm>
          <a:prstGeom prst="rect">
            <a:avLst/>
          </a:prstGeom>
          <a:noFill/>
          <a:ln>
            <a:noFill/>
          </a:ln>
        </p:spPr>
        <p:txBody>
          <a:bodyPr wrap="square" lIns="90000" tIns="46800" rIns="90000" bIns="46800" anchor="t" anchorCtr="0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SzPct val="25000"/>
            </a:pPr>
            <a:r>
              <a:rPr lang="en-US" sz="1200" dirty="0">
                <a:solidFill>
                  <a:schemeClr val="bg2"/>
                </a:solidFill>
              </a:rPr>
              <a:t>Theme color makes PPT more convenient to </a:t>
            </a:r>
            <a:r>
              <a:rPr lang="en-US" sz="1200" dirty="0" err="1">
                <a:solidFill>
                  <a:schemeClr val="bg2"/>
                </a:solidFill>
              </a:rPr>
              <a:t>change.Adjust</a:t>
            </a:r>
            <a:r>
              <a:rPr lang="en-US" sz="1200" dirty="0">
                <a:solidFill>
                  <a:schemeClr val="bg2"/>
                </a:solidFill>
              </a:rPr>
              <a:t> the spacing to adapt to Chinese typesetting, use the reference line in PPT.</a:t>
            </a:r>
          </a:p>
          <a:p>
            <a:pPr>
              <a:lnSpc>
                <a:spcPct val="150000"/>
              </a:lnSpc>
              <a:buSzPct val="25000"/>
            </a:pPr>
            <a:r>
              <a:rPr lang="en-US" sz="1200" dirty="0">
                <a:solidFill>
                  <a:schemeClr val="bg2"/>
                </a:solidFill>
              </a:rPr>
              <a:t>… ….</a:t>
            </a:r>
          </a:p>
        </p:txBody>
      </p:sp>
      <p:grpSp>
        <p:nvGrpSpPr>
          <p:cNvPr id="29" name="îṥḷíḑè">
            <a:extLst>
              <a:ext uri="{FF2B5EF4-FFF2-40B4-BE49-F238E27FC236}">
                <a16:creationId xmlns:a16="http://schemas.microsoft.com/office/drawing/2014/main" id="{7A322BAD-85F8-4B9D-B7CC-40BE517EAEAE}"/>
              </a:ext>
            </a:extLst>
          </p:cNvPr>
          <p:cNvGrpSpPr/>
          <p:nvPr/>
        </p:nvGrpSpPr>
        <p:grpSpPr>
          <a:xfrm>
            <a:off x="669925" y="3509496"/>
            <a:ext cx="5575953" cy="594424"/>
            <a:chOff x="539296" y="3639654"/>
            <a:chExt cx="5575953" cy="594424"/>
          </a:xfrm>
        </p:grpSpPr>
        <p:sp>
          <p:nvSpPr>
            <p:cNvPr id="41" name="îṩ1íḍe">
              <a:extLst>
                <a:ext uri="{FF2B5EF4-FFF2-40B4-BE49-F238E27FC236}">
                  <a16:creationId xmlns:a16="http://schemas.microsoft.com/office/drawing/2014/main" id="{BF781550-FE4F-4266-A005-7E0B5D1F33CB}"/>
                </a:ext>
              </a:extLst>
            </p:cNvPr>
            <p:cNvSpPr txBox="1"/>
            <p:nvPr/>
          </p:nvSpPr>
          <p:spPr bwMode="auto">
            <a:xfrm>
              <a:off x="539296" y="3639654"/>
              <a:ext cx="1420134" cy="442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3"/>
                  </a:solidFill>
                </a:rPr>
                <a:t>Text here</a:t>
              </a:r>
            </a:p>
          </p:txBody>
        </p:sp>
        <p:sp>
          <p:nvSpPr>
            <p:cNvPr id="42" name="išḷíḍè">
              <a:extLst>
                <a:ext uri="{FF2B5EF4-FFF2-40B4-BE49-F238E27FC236}">
                  <a16:creationId xmlns:a16="http://schemas.microsoft.com/office/drawing/2014/main" id="{C8249FF0-FCB3-4176-AB9A-A707AA22276E}"/>
                </a:ext>
              </a:extLst>
            </p:cNvPr>
            <p:cNvSpPr/>
            <p:nvPr/>
          </p:nvSpPr>
          <p:spPr bwMode="auto">
            <a:xfrm>
              <a:off x="2169697" y="3647697"/>
              <a:ext cx="3945552" cy="586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2"/>
                  </a:solidFill>
                </a:rPr>
                <a:t>Copy paste fonts. Choose the only option to retain text.</a:t>
              </a:r>
            </a:p>
            <a:p>
              <a:pPr defTabSz="9144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2"/>
                  </a:solidFill>
                </a:rPr>
                <a:t>… …</a:t>
              </a:r>
            </a:p>
          </p:txBody>
        </p:sp>
      </p:grpSp>
      <p:grpSp>
        <p:nvGrpSpPr>
          <p:cNvPr id="30" name="îṣḷídê">
            <a:extLst>
              <a:ext uri="{FF2B5EF4-FFF2-40B4-BE49-F238E27FC236}">
                <a16:creationId xmlns:a16="http://schemas.microsoft.com/office/drawing/2014/main" id="{7B8B6303-4673-44F1-A4EF-1E8E44F5FC70}"/>
              </a:ext>
            </a:extLst>
          </p:cNvPr>
          <p:cNvGrpSpPr/>
          <p:nvPr/>
        </p:nvGrpSpPr>
        <p:grpSpPr>
          <a:xfrm>
            <a:off x="669925" y="4467034"/>
            <a:ext cx="5575953" cy="594424"/>
            <a:chOff x="539296" y="3639654"/>
            <a:chExt cx="5575953" cy="594424"/>
          </a:xfrm>
        </p:grpSpPr>
        <p:sp>
          <p:nvSpPr>
            <p:cNvPr id="38" name="iṣ1îḍê">
              <a:extLst>
                <a:ext uri="{FF2B5EF4-FFF2-40B4-BE49-F238E27FC236}">
                  <a16:creationId xmlns:a16="http://schemas.microsoft.com/office/drawing/2014/main" id="{F56974D8-CBD6-4C58-AA35-2A1C027E82E2}"/>
                </a:ext>
              </a:extLst>
            </p:cNvPr>
            <p:cNvSpPr txBox="1"/>
            <p:nvPr/>
          </p:nvSpPr>
          <p:spPr bwMode="auto">
            <a:xfrm>
              <a:off x="539296" y="3639654"/>
              <a:ext cx="1420134" cy="442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3"/>
                  </a:solidFill>
                </a:rPr>
                <a:t>Text here</a:t>
              </a:r>
            </a:p>
          </p:txBody>
        </p:sp>
        <p:sp>
          <p:nvSpPr>
            <p:cNvPr id="39" name="íṣḻíďê">
              <a:extLst>
                <a:ext uri="{FF2B5EF4-FFF2-40B4-BE49-F238E27FC236}">
                  <a16:creationId xmlns:a16="http://schemas.microsoft.com/office/drawing/2014/main" id="{A2D72620-E3A3-47B4-B5C4-D4A1A10F1DC7}"/>
                </a:ext>
              </a:extLst>
            </p:cNvPr>
            <p:cNvSpPr/>
            <p:nvPr/>
          </p:nvSpPr>
          <p:spPr bwMode="auto">
            <a:xfrm>
              <a:off x="2169697" y="3647697"/>
              <a:ext cx="3945552" cy="586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2"/>
                  </a:solidFill>
                </a:rPr>
                <a:t>Copy paste fonts. Choose the </a:t>
              </a:r>
              <a:r>
                <a:rPr lang="en-US" altLang="zh-CN" sz="1100">
                  <a:solidFill>
                    <a:schemeClr val="bg2"/>
                  </a:solidFill>
                </a:rPr>
                <a:t>only option </a:t>
              </a:r>
              <a:r>
                <a:rPr lang="en-US" altLang="zh-CN" sz="1100" dirty="0">
                  <a:solidFill>
                    <a:schemeClr val="bg2"/>
                  </a:solidFill>
                </a:rPr>
                <a:t>to retain text.</a:t>
              </a:r>
            </a:p>
            <a:p>
              <a:pPr defTabSz="9144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2"/>
                  </a:solidFill>
                </a:rPr>
                <a:t>… …</a:t>
              </a:r>
            </a:p>
          </p:txBody>
        </p:sp>
      </p:grpSp>
      <p:grpSp>
        <p:nvGrpSpPr>
          <p:cNvPr id="31" name="îṡḷiḑê">
            <a:extLst>
              <a:ext uri="{FF2B5EF4-FFF2-40B4-BE49-F238E27FC236}">
                <a16:creationId xmlns:a16="http://schemas.microsoft.com/office/drawing/2014/main" id="{11FDAE4E-6BE6-461D-807C-BC86D799CF5F}"/>
              </a:ext>
            </a:extLst>
          </p:cNvPr>
          <p:cNvGrpSpPr/>
          <p:nvPr/>
        </p:nvGrpSpPr>
        <p:grpSpPr>
          <a:xfrm>
            <a:off x="669925" y="5424572"/>
            <a:ext cx="5575953" cy="594424"/>
            <a:chOff x="539296" y="3639654"/>
            <a:chExt cx="5575953" cy="594424"/>
          </a:xfrm>
        </p:grpSpPr>
        <p:sp>
          <p:nvSpPr>
            <p:cNvPr id="35" name="íṥḷíḍê">
              <a:extLst>
                <a:ext uri="{FF2B5EF4-FFF2-40B4-BE49-F238E27FC236}">
                  <a16:creationId xmlns:a16="http://schemas.microsoft.com/office/drawing/2014/main" id="{C459E963-01DA-4462-B8EC-A797F7CDAA3A}"/>
                </a:ext>
              </a:extLst>
            </p:cNvPr>
            <p:cNvSpPr txBox="1"/>
            <p:nvPr/>
          </p:nvSpPr>
          <p:spPr bwMode="auto">
            <a:xfrm>
              <a:off x="539296" y="3639654"/>
              <a:ext cx="1420134" cy="442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400" b="1" dirty="0">
                  <a:solidFill>
                    <a:schemeClr val="accent3"/>
                  </a:solidFill>
                </a:rPr>
                <a:t>Text here</a:t>
              </a:r>
            </a:p>
          </p:txBody>
        </p:sp>
        <p:sp>
          <p:nvSpPr>
            <p:cNvPr id="36" name="iṧḷïḑè">
              <a:extLst>
                <a:ext uri="{FF2B5EF4-FFF2-40B4-BE49-F238E27FC236}">
                  <a16:creationId xmlns:a16="http://schemas.microsoft.com/office/drawing/2014/main" id="{E550F251-72B3-403F-A362-2359A70F81FB}"/>
                </a:ext>
              </a:extLst>
            </p:cNvPr>
            <p:cNvSpPr/>
            <p:nvPr/>
          </p:nvSpPr>
          <p:spPr bwMode="auto">
            <a:xfrm>
              <a:off x="2169697" y="3647697"/>
              <a:ext cx="3945552" cy="5863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000" tIns="46800" rIns="90000" bIns="46800" anchor="t" anchorCtr="0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4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2"/>
                  </a:solidFill>
                </a:rPr>
                <a:t>Copy paste fonts. Choose the only option to retain text.</a:t>
              </a:r>
            </a:p>
            <a:p>
              <a:pPr defTabSz="914400">
                <a:lnSpc>
                  <a:spcPct val="110000"/>
                </a:lnSpc>
                <a:spcBef>
                  <a:spcPct val="0"/>
                </a:spcBef>
              </a:pPr>
              <a:r>
                <a:rPr lang="en-US" altLang="zh-CN" sz="1100" dirty="0">
                  <a:solidFill>
                    <a:schemeClr val="bg2"/>
                  </a:solidFill>
                </a:rPr>
                <a:t>… …</a:t>
              </a:r>
            </a:p>
          </p:txBody>
        </p:sp>
      </p:grpSp>
      <p:cxnSp>
        <p:nvCxnSpPr>
          <p:cNvPr id="32" name="íṡľïḋê">
            <a:extLst>
              <a:ext uri="{FF2B5EF4-FFF2-40B4-BE49-F238E27FC236}">
                <a16:creationId xmlns:a16="http://schemas.microsoft.com/office/drawing/2014/main" id="{6E52A7E1-E7A3-4487-9E4B-4FC2ADE18C7D}"/>
              </a:ext>
            </a:extLst>
          </p:cNvPr>
          <p:cNvCxnSpPr>
            <a:cxnSpLocks/>
          </p:cNvCxnSpPr>
          <p:nvPr/>
        </p:nvCxnSpPr>
        <p:spPr>
          <a:xfrm>
            <a:off x="669925" y="4285477"/>
            <a:ext cx="542607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iS1ídé">
            <a:extLst>
              <a:ext uri="{FF2B5EF4-FFF2-40B4-BE49-F238E27FC236}">
                <a16:creationId xmlns:a16="http://schemas.microsoft.com/office/drawing/2014/main" id="{085C0378-C27E-40A0-A74C-2DF69BD91D85}"/>
              </a:ext>
            </a:extLst>
          </p:cNvPr>
          <p:cNvCxnSpPr>
            <a:cxnSpLocks/>
          </p:cNvCxnSpPr>
          <p:nvPr/>
        </p:nvCxnSpPr>
        <p:spPr>
          <a:xfrm>
            <a:off x="669925" y="5243015"/>
            <a:ext cx="5426075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íṥḻïḑe">
            <a:extLst>
              <a:ext uri="{FF2B5EF4-FFF2-40B4-BE49-F238E27FC236}">
                <a16:creationId xmlns:a16="http://schemas.microsoft.com/office/drawing/2014/main" id="{1DE43417-E036-47A0-82B6-014CA8053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 /</a:t>
            </a:r>
            <a:endParaRPr lang="zh-CN" altLang="en-US" dirty="0"/>
          </a:p>
        </p:txBody>
      </p:sp>
    </p:spTree>
    <p:custDataLst>
      <p:tags r:id="rId2"/>
    </p:custDataLst>
    <p:extLst>
      <p:ext uri="{BB962C8B-B14F-4D97-AF65-F5344CB8AC3E}">
        <p14:creationId xmlns:p14="http://schemas.microsoft.com/office/powerpoint/2010/main" val="1394095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îṣḻïdé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išlíḑé">
            <a:extLst>
              <a:ext uri="{FF2B5EF4-FFF2-40B4-BE49-F238E27FC236}">
                <a16:creationId xmlns:a16="http://schemas.microsoft.com/office/drawing/2014/main" id="{1ADC090C-F52E-42BB-8969-B750CC0BA33B}"/>
              </a:ext>
            </a:extLst>
          </p:cNvPr>
          <p:cNvSpPr/>
          <p:nvPr/>
        </p:nvSpPr>
        <p:spPr>
          <a:xfrm>
            <a:off x="1003356" y="1863090"/>
            <a:ext cx="4411980" cy="3611879"/>
          </a:xfrm>
          <a:prstGeom prst="rect">
            <a:avLst/>
          </a:prstGeom>
          <a:blipFill>
            <a:blip r:embed="rId3" cstate="screen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38100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38" name="iṡḻîḋé">
            <a:extLst>
              <a:ext uri="{FF2B5EF4-FFF2-40B4-BE49-F238E27FC236}">
                <a16:creationId xmlns:a16="http://schemas.microsoft.com/office/drawing/2014/main" id="{BDB962E7-12CB-4335-8BDB-ED7CABF20007}"/>
              </a:ext>
            </a:extLst>
          </p:cNvPr>
          <p:cNvGrpSpPr/>
          <p:nvPr/>
        </p:nvGrpSpPr>
        <p:grpSpPr>
          <a:xfrm>
            <a:off x="5798342" y="2091371"/>
            <a:ext cx="5457486" cy="3155316"/>
            <a:chOff x="5972514" y="1988820"/>
            <a:chExt cx="5457486" cy="3155316"/>
          </a:xfrm>
        </p:grpSpPr>
        <p:grpSp>
          <p:nvGrpSpPr>
            <p:cNvPr id="34" name="íš1îḓé">
              <a:extLst>
                <a:ext uri="{FF2B5EF4-FFF2-40B4-BE49-F238E27FC236}">
                  <a16:creationId xmlns:a16="http://schemas.microsoft.com/office/drawing/2014/main" id="{9A111D03-909D-4B96-A290-ECA9D79A5968}"/>
                </a:ext>
              </a:extLst>
            </p:cNvPr>
            <p:cNvGrpSpPr/>
            <p:nvPr/>
          </p:nvGrpSpPr>
          <p:grpSpPr>
            <a:xfrm>
              <a:off x="5972514" y="1988820"/>
              <a:ext cx="5457486" cy="1121782"/>
              <a:chOff x="5972514" y="1863090"/>
              <a:chExt cx="5457486" cy="1121782"/>
            </a:xfrm>
          </p:grpSpPr>
          <p:sp>
            <p:nvSpPr>
              <p:cNvPr id="19" name="ïşľidê">
                <a:extLst>
                  <a:ext uri="{FF2B5EF4-FFF2-40B4-BE49-F238E27FC236}">
                    <a16:creationId xmlns:a16="http://schemas.microsoft.com/office/drawing/2014/main" id="{EA62433F-75FD-4BAB-AAFB-03A240FA2C9B}"/>
                  </a:ext>
                </a:extLst>
              </p:cNvPr>
              <p:cNvSpPr txBox="1"/>
              <p:nvPr/>
            </p:nvSpPr>
            <p:spPr>
              <a:xfrm>
                <a:off x="5972514" y="1863090"/>
                <a:ext cx="10140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accent2"/>
                    </a:solidFill>
                    <a:latin typeface="+mn-ea"/>
                  </a:rPr>
                  <a:t>Text here</a:t>
                </a:r>
                <a:endParaRPr lang="zh-CN" altLang="en-US" sz="1400" b="1" dirty="0">
                  <a:solidFill>
                    <a:schemeClr val="accent2"/>
                  </a:solidFill>
                  <a:latin typeface="+mn-ea"/>
                </a:endParaRPr>
              </a:p>
            </p:txBody>
          </p:sp>
          <p:sp>
            <p:nvSpPr>
              <p:cNvPr id="20" name="ïS1îḋe">
                <a:extLst>
                  <a:ext uri="{FF2B5EF4-FFF2-40B4-BE49-F238E27FC236}">
                    <a16:creationId xmlns:a16="http://schemas.microsoft.com/office/drawing/2014/main" id="{73A23F2E-22CD-4679-847C-E6E7A8F5D31F}"/>
                  </a:ext>
                </a:extLst>
              </p:cNvPr>
              <p:cNvSpPr txBox="1"/>
              <p:nvPr/>
            </p:nvSpPr>
            <p:spPr>
              <a:xfrm>
                <a:off x="5972514" y="2170867"/>
                <a:ext cx="5457486" cy="814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Sup porting text here Sup porting text here</a:t>
                </a:r>
                <a:r>
                  <a:rPr lang="zh-CN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Sup porting text here</a:t>
                </a:r>
                <a:r>
                  <a:rPr lang="zh-CN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Sup text here Sup porting text here</a:t>
                </a:r>
                <a:r>
                  <a:rPr lang="zh-CN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Sup </a:t>
                </a:r>
                <a:r>
                  <a:rPr lang="en-US" altLang="zh-CN" sz="1000" dirty="0" err="1">
                    <a:solidFill>
                      <a:schemeClr val="bg1">
                        <a:lumMod val="65000"/>
                      </a:schemeClr>
                    </a:solidFill>
                  </a:rPr>
                  <a:t>Sup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 porting text here Sup porting text here</a:t>
                </a:r>
                <a:r>
                  <a:rPr lang="zh-CN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Sup porting text here</a:t>
                </a:r>
                <a:r>
                  <a:rPr lang="zh-CN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Sup text here Sup porting text here</a:t>
                </a:r>
                <a:r>
                  <a:rPr lang="zh-CN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Sup </a:t>
                </a:r>
                <a:r>
                  <a:rPr lang="en-US" altLang="zh-CN" sz="1000" dirty="0" err="1">
                    <a:solidFill>
                      <a:schemeClr val="bg1">
                        <a:lumMod val="65000"/>
                      </a:schemeClr>
                    </a:solidFill>
                  </a:rPr>
                  <a:t>Sup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 porting text here Sup porting text here</a:t>
                </a:r>
                <a:r>
                  <a:rPr lang="zh-CN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Sup porting text here</a:t>
                </a:r>
                <a:r>
                  <a:rPr lang="zh-CN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text here Sup porting text here</a:t>
                </a:r>
                <a:r>
                  <a:rPr lang="zh-CN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Sup</a:t>
                </a: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  <p:grpSp>
          <p:nvGrpSpPr>
            <p:cNvPr id="35" name="íṩľïḓè">
              <a:extLst>
                <a:ext uri="{FF2B5EF4-FFF2-40B4-BE49-F238E27FC236}">
                  <a16:creationId xmlns:a16="http://schemas.microsoft.com/office/drawing/2014/main" id="{856B72AB-A6DF-40B9-A42F-943E70BEBF25}"/>
                </a:ext>
              </a:extLst>
            </p:cNvPr>
            <p:cNvGrpSpPr/>
            <p:nvPr/>
          </p:nvGrpSpPr>
          <p:grpSpPr>
            <a:xfrm>
              <a:off x="5972514" y="4022354"/>
              <a:ext cx="5457486" cy="1121782"/>
              <a:chOff x="5972514" y="3896624"/>
              <a:chExt cx="5457486" cy="1121782"/>
            </a:xfrm>
          </p:grpSpPr>
          <p:sp>
            <p:nvSpPr>
              <p:cNvPr id="31" name="îšľîḋé">
                <a:extLst>
                  <a:ext uri="{FF2B5EF4-FFF2-40B4-BE49-F238E27FC236}">
                    <a16:creationId xmlns:a16="http://schemas.microsoft.com/office/drawing/2014/main" id="{5C766F2A-4370-4E54-B5C5-5CAC07377923}"/>
                  </a:ext>
                </a:extLst>
              </p:cNvPr>
              <p:cNvSpPr txBox="1"/>
              <p:nvPr/>
            </p:nvSpPr>
            <p:spPr>
              <a:xfrm>
                <a:off x="5972514" y="3896624"/>
                <a:ext cx="101406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dirty="0">
                    <a:solidFill>
                      <a:schemeClr val="accent2"/>
                    </a:solidFill>
                    <a:latin typeface="+mn-ea"/>
                  </a:rPr>
                  <a:t>Text here</a:t>
                </a:r>
                <a:endParaRPr lang="zh-CN" altLang="en-US" sz="1400" b="1" dirty="0">
                  <a:solidFill>
                    <a:schemeClr val="accent2"/>
                  </a:solidFill>
                  <a:latin typeface="+mn-ea"/>
                </a:endParaRPr>
              </a:p>
            </p:txBody>
          </p:sp>
          <p:sp>
            <p:nvSpPr>
              <p:cNvPr id="32" name="ïŝľíḑé">
                <a:extLst>
                  <a:ext uri="{FF2B5EF4-FFF2-40B4-BE49-F238E27FC236}">
                    <a16:creationId xmlns:a16="http://schemas.microsoft.com/office/drawing/2014/main" id="{828B2C92-9A4C-4D72-B6FE-7FECA2897BB3}"/>
                  </a:ext>
                </a:extLst>
              </p:cNvPr>
              <p:cNvSpPr txBox="1"/>
              <p:nvPr/>
            </p:nvSpPr>
            <p:spPr>
              <a:xfrm>
                <a:off x="5972514" y="4204401"/>
                <a:ext cx="5457486" cy="8140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</a:pP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Sup porting text here Sup porting text here</a:t>
                </a:r>
                <a:r>
                  <a:rPr lang="zh-CN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Sup porting text here</a:t>
                </a:r>
                <a:r>
                  <a:rPr lang="zh-CN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Sup text here Sup porting text here</a:t>
                </a:r>
                <a:r>
                  <a:rPr lang="zh-CN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Sup </a:t>
                </a:r>
                <a:r>
                  <a:rPr lang="en-US" altLang="zh-CN" sz="1000" dirty="0" err="1">
                    <a:solidFill>
                      <a:schemeClr val="bg1">
                        <a:lumMod val="65000"/>
                      </a:schemeClr>
                    </a:solidFill>
                  </a:rPr>
                  <a:t>Sup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 porting text here Sup porting text here</a:t>
                </a:r>
                <a:r>
                  <a:rPr lang="zh-CN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Sup porting text here</a:t>
                </a:r>
                <a:r>
                  <a:rPr lang="zh-CN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Sup text here Sup porting text here</a:t>
                </a:r>
                <a:r>
                  <a:rPr lang="zh-CN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Sup </a:t>
                </a:r>
                <a:r>
                  <a:rPr lang="en-US" altLang="zh-CN" sz="1000" dirty="0" err="1">
                    <a:solidFill>
                      <a:schemeClr val="bg1">
                        <a:lumMod val="65000"/>
                      </a:schemeClr>
                    </a:solidFill>
                  </a:rPr>
                  <a:t>Sup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 porting text here Sup porting text here</a:t>
                </a:r>
                <a:r>
                  <a:rPr lang="zh-CN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Sup porting text here</a:t>
                </a:r>
                <a:r>
                  <a:rPr lang="zh-CN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text here Sup porting text here</a:t>
                </a:r>
                <a:r>
                  <a:rPr lang="zh-CN" altLang="en-US" sz="1000" dirty="0">
                    <a:solidFill>
                      <a:schemeClr val="bg1">
                        <a:lumMod val="65000"/>
                      </a:schemeClr>
                    </a:solidFill>
                  </a:rPr>
                  <a:t> </a:t>
                </a:r>
                <a:r>
                  <a:rPr lang="en-US" altLang="zh-CN" sz="1000" dirty="0">
                    <a:solidFill>
                      <a:schemeClr val="bg1">
                        <a:lumMod val="65000"/>
                      </a:schemeClr>
                    </a:solidFill>
                  </a:rPr>
                  <a:t>Sup</a:t>
                </a: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</p:grpSp>
      </p:grpSp>
      <p:cxnSp>
        <p:nvCxnSpPr>
          <p:cNvPr id="41" name="iSḷíďe">
            <a:extLst>
              <a:ext uri="{FF2B5EF4-FFF2-40B4-BE49-F238E27FC236}">
                <a16:creationId xmlns:a16="http://schemas.microsoft.com/office/drawing/2014/main" id="{3D337E17-2580-4338-AAA1-683D1A6156DE}"/>
              </a:ext>
            </a:extLst>
          </p:cNvPr>
          <p:cNvCxnSpPr>
            <a:cxnSpLocks/>
          </p:cNvCxnSpPr>
          <p:nvPr/>
        </p:nvCxnSpPr>
        <p:spPr>
          <a:xfrm>
            <a:off x="0" y="811847"/>
            <a:ext cx="2355056" cy="0"/>
          </a:xfrm>
          <a:prstGeom prst="line">
            <a:avLst/>
          </a:prstGeom>
          <a:ln>
            <a:solidFill>
              <a:schemeClr val="accent2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şḻíḍé">
            <a:extLst>
              <a:ext uri="{FF2B5EF4-FFF2-40B4-BE49-F238E27FC236}">
                <a16:creationId xmlns:a16="http://schemas.microsoft.com/office/drawing/2014/main" id="{34458B32-7A7B-4945-99E4-53CEB9C2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Text here /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27700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 TOOLS.GUIDESSETTING" val="{&quot;Id&quot;:&quot;2d4375ee-8516-45e0-8956-45702a61a9b6&quot;,&quot;Name&quot;:&quot;iSlide&quot;,&quot;HeaderHeight&quot;:15.0,&quot;FooterHeight&quot;:9.0000000000000036,&quot;SideMargin&quot;:5.4999999999999982,&quot;TopMargin&quot;:0.0,&quot;BottomMargin&quot;:0.0,&quot;IntervalMargin&quot;:1.3999999999999997}"/>
  <p:tag name="ISLIDE.GUIDESSETTING" val="{&quot;Id&quot;:&quot;GuidesStyle_Normal&quot;,&quot;Name&quot;:&quot;正常&quot;,&quot;HeaderHeight&quot;:15.0,&quot;FooterHeight&quot;:9.0,&quot;SideMargin&quot;:5.5,&quot;TopMargin&quot;:0.0,&quot;BottomMargin&quot;:0.0,&quot;IntervalMargin&quot;:1.5}"/>
  <p:tag name="ISLIDE.THEME" val="225bf695-daa2-4759-97b7-6398e4bba18c"/>
  <p:tag name="THINKCELLUNDODONOTDELETE" val="0"/>
  <p:tag name="ISLIDE.TEMPLATE" val="ac7bb255-ab4c-4224-8fe2-1fcb50ce407c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8;#423036;#423031;#423040;#423035;#423032;#423033;#423040;#423036;#423039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6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40;#423034;#423038;#423036;#423035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5;#423040;#423034;#423033;#423037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40;#423033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8;#423040;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4;#423035;#423038;#423032;#423032;#423031;#423036;#423034;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5;#423034;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5;#423032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9274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206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3196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3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5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24804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423032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DIAGRAM" val="#392765"/>
</p:tagLst>
</file>

<file path=ppt/theme/theme1.xml><?xml version="1.0" encoding="utf-8"?>
<a:theme xmlns:a="http://schemas.openxmlformats.org/drawingml/2006/main" name="HORIBA">
  <a:themeElements>
    <a:clrScheme name="浦银安盛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003366"/>
      </a:accent1>
      <a:accent2>
        <a:srgbClr val="0055F7"/>
      </a:accent2>
      <a:accent3>
        <a:srgbClr val="FFFFFF"/>
      </a:accent3>
      <a:accent4>
        <a:srgbClr val="A5A5A5"/>
      </a:accent4>
      <a:accent5>
        <a:srgbClr val="484848"/>
      </a:accent5>
      <a:accent6>
        <a:srgbClr val="1E1E1E"/>
      </a:accent6>
      <a:hlink>
        <a:srgbClr val="FFAF22"/>
      </a:hlink>
      <a:folHlink>
        <a:srgbClr val="CBCBCB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主题5" id="{B8EDB911-D765-4A7B-BBC7-40DBB672FBA6}" vid="{AECAB1C0-5DF6-436C-85E8-20094DBE11C0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10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11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12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13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14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15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16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17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18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19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2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20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21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22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23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24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25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26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27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3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4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5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6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7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8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ppt/theme/themeOverride9.xml><?xml version="1.0" encoding="utf-8"?>
<a:themeOverride xmlns:a="http://schemas.openxmlformats.org/drawingml/2006/main">
  <a:clrScheme name="浦银安盛">
    <a:dk1>
      <a:srgbClr val="000000"/>
    </a:dk1>
    <a:lt1>
      <a:srgbClr val="FFFFFF"/>
    </a:lt1>
    <a:dk2>
      <a:srgbClr val="768394"/>
    </a:dk2>
    <a:lt2>
      <a:srgbClr val="F0F0F0"/>
    </a:lt2>
    <a:accent1>
      <a:srgbClr val="003366"/>
    </a:accent1>
    <a:accent2>
      <a:srgbClr val="0055F7"/>
    </a:accent2>
    <a:accent3>
      <a:srgbClr val="FFFFFF"/>
    </a:accent3>
    <a:accent4>
      <a:srgbClr val="A5A5A5"/>
    </a:accent4>
    <a:accent5>
      <a:srgbClr val="484848"/>
    </a:accent5>
    <a:accent6>
      <a:srgbClr val="1E1E1E"/>
    </a:accent6>
    <a:hlink>
      <a:srgbClr val="FFAF22"/>
    </a:hlink>
    <a:folHlink>
      <a:srgbClr val="CBCBC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Mu</Template>
  <TotalTime>0</TotalTime>
  <Words>1785</Words>
  <Application>Microsoft Office PowerPoint</Application>
  <PresentationFormat>宽屏</PresentationFormat>
  <Paragraphs>276</Paragraphs>
  <Slides>29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3" baseType="lpstr">
      <vt:lpstr>等线</vt:lpstr>
      <vt:lpstr>Arial</vt:lpstr>
      <vt:lpstr>Calibri</vt:lpstr>
      <vt:lpstr>HORIBA</vt:lpstr>
      <vt:lpstr>中北大学 文学系学术答辩 PPT</vt:lpstr>
      <vt:lpstr>PowerPoint 演示文稿</vt:lpstr>
      <vt:lpstr>1</vt:lpstr>
      <vt:lpstr>Text here /</vt:lpstr>
      <vt:lpstr>Text here /</vt:lpstr>
      <vt:lpstr>Text here /</vt:lpstr>
      <vt:lpstr>Text here /</vt:lpstr>
      <vt:lpstr>Text here /</vt:lpstr>
      <vt:lpstr>Text here /</vt:lpstr>
      <vt:lpstr>Text here /</vt:lpstr>
      <vt:lpstr>Text here /</vt:lpstr>
      <vt:lpstr>PowerPoint 演示文稿</vt:lpstr>
      <vt:lpstr>PowerPoint 演示文稿</vt:lpstr>
      <vt:lpstr>Text here /</vt:lpstr>
      <vt:lpstr>Text here /</vt:lpstr>
      <vt:lpstr>PowerPoint 演示文稿</vt:lpstr>
      <vt:lpstr>Text here /</vt:lpstr>
      <vt:lpstr>Text here /</vt:lpstr>
      <vt:lpstr>PowerPoint 演示文稿</vt:lpstr>
      <vt:lpstr>Text here /</vt:lpstr>
      <vt:lpstr>Text here /</vt:lpstr>
      <vt:lpstr>Text here /</vt:lpstr>
      <vt:lpstr>Text here /</vt:lpstr>
      <vt:lpstr>PowerPoint 演示文稿</vt:lpstr>
      <vt:lpstr>Text here /</vt:lpstr>
      <vt:lpstr>Text here /</vt:lpstr>
      <vt:lpstr>Text here /</vt:lpstr>
      <vt:lpstr>Text here /</vt:lpstr>
      <vt:lpstr>PowerPoint 演示文稿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中北大学学术论文答辩PPT模板</dc:title>
  <dc:creator>islide</dc:creator>
  <cp:keywords>51PPT模板网（www.51pptmoban.com）</cp:keywords>
  <dc:description>51PPT模板网，幻灯片演示模板及素材免费下载！_x000d_
51PPT模板网 唯一访问网址：www.51pptmoban.com</dc:description>
  <cp:lastModifiedBy>jingtao hu</cp:lastModifiedBy>
  <cp:revision>3</cp:revision>
  <cp:lastPrinted>2020-09-09T16:00:00Z</cp:lastPrinted>
  <dcterms:created xsi:type="dcterms:W3CDTF">2020-09-09T16:00:00Z</dcterms:created>
  <dcterms:modified xsi:type="dcterms:W3CDTF">2024-09-15T03:07:24Z</dcterms:modified>
  <cp:contentStatus>中北大学学术论文答辩PPT模板，www.51pptmoban.com</cp:contentStatus>
  <cp:version>51pptmoban.com（V51PPT-24051201版）</cp:version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iSlide.TEMPLATE">
    <vt:lpwstr>ac7bb255-ab4c-4224-8fe2-1fcb50ce407c</vt:lpwstr>
  </property>
</Properties>
</file>