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9" r:id="rId2"/>
    <p:sldId id="261" r:id="rId3"/>
    <p:sldId id="264" r:id="rId4"/>
    <p:sldId id="271" r:id="rId5"/>
    <p:sldId id="292" r:id="rId6"/>
    <p:sldId id="293" r:id="rId7"/>
    <p:sldId id="275" r:id="rId8"/>
    <p:sldId id="294" r:id="rId9"/>
    <p:sldId id="280" r:id="rId10"/>
    <p:sldId id="281" r:id="rId11"/>
    <p:sldId id="284" r:id="rId12"/>
    <p:sldId id="283" r:id="rId13"/>
    <p:sldId id="295" r:id="rId14"/>
    <p:sldId id="276" r:id="rId15"/>
    <p:sldId id="296" r:id="rId16"/>
    <p:sldId id="286" r:id="rId17"/>
    <p:sldId id="279" r:id="rId18"/>
    <p:sldId id="290" r:id="rId19"/>
    <p:sldId id="297" r:id="rId20"/>
    <p:sldId id="287" r:id="rId21"/>
    <p:sldId id="291" r:id="rId22"/>
    <p:sldId id="28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F"/>
    <a:srgbClr val="3669B9"/>
    <a:srgbClr val="D3EAFF"/>
    <a:srgbClr val="D73F3A"/>
    <a:srgbClr val="29509F"/>
    <a:srgbClr val="F7E5E8"/>
    <a:srgbClr val="F7F0F2"/>
    <a:srgbClr val="F7EBED"/>
    <a:srgbClr val="F2E5A8"/>
    <a:srgbClr val="E5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8" autoAdjust="0"/>
    <p:restoredTop sz="95688" autoAdjust="0"/>
  </p:normalViewPr>
  <p:slideViewPr>
    <p:cSldViewPr snapToGrid="0" showGuides="1">
      <p:cViewPr varScale="1">
        <p:scale>
          <a:sx n="70" d="100"/>
          <a:sy n="70" d="100"/>
        </p:scale>
        <p:origin x="206" y="38"/>
      </p:cViewPr>
      <p:guideLst>
        <p:guide orient="horz" pos="459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96" d="100"/>
          <a:sy n="96" d="100"/>
        </p:scale>
        <p:origin x="3688" y="176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zh-CN"/>
              <a:t>季度产出占比（示例）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E9-CD43-B7C0-367CC3CA0F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E9-CD43-B7C0-367CC3CA0F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E9-CD43-B7C0-367CC3CA0F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E9-CD43-B7C0-367CC3CA0F5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D7-C14C-B87F-B416BEEE84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6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r>
              <a:rPr lang="zh-CN"/>
              <a:t>分数趋势</a:t>
            </a:r>
            <a:endParaRPr lang="en-US"/>
          </a:p>
        </c:rich>
      </c:tx>
      <c:layout>
        <c:manualLayout>
          <c:xMode val="edge"/>
          <c:yMode val="edge"/>
          <c:x val="0.4014693816271940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gradFill>
                <a:gsLst>
                  <a:gs pos="0">
                    <a:schemeClr val="accent3"/>
                  </a:gs>
                  <a:gs pos="100000">
                    <a:srgbClr val="3669B9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E8-0C4E-9D40-787AD49886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96685328"/>
        <c:axId val="1996722896"/>
      </c:lineChart>
      <c:catAx>
        <c:axId val="199668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996722896"/>
        <c:crosses val="autoZero"/>
        <c:auto val="1"/>
        <c:lblAlgn val="ctr"/>
        <c:lblOffset val="100"/>
        <c:noMultiLvlLbl val="0"/>
      </c:catAx>
      <c:valAx>
        <c:axId val="1996722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99668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800"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54A3F64-3235-66BF-B390-5264ED947D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B380CA-F278-5D7A-E6FE-F9FE5E897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5A010-DA7D-7549-BA56-7723651963D3}" type="datetimeFigureOut">
              <a:t>2024-09-15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B9F04-B8F0-0E9F-A461-04D0448BFE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A53835-4E9B-4920-5850-4ADFA1792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04DA1-5215-5C4F-A690-B4EE15FD4AB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51514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B0B49-8436-CF47-ADF6-7D391D007EFA}" type="datetimeFigureOut">
              <a:t>2024-09-15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78458-6226-4148-AF15-72BD3E459763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80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772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944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5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959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3397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4759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rPr lang="en-US" altLang="zh-CN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175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766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32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322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785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2937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1418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043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A78458-6226-4148-AF15-72BD3E459763}" type="slidenum">
              <a:rPr lang="en-US" altLang="zh-CN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07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microsoft.com/office/2007/relationships/hdphoto" Target="../media/hdphoto1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建筑与房屋的城市空拍图&#10;&#10;描述已自动生成">
            <a:extLst>
              <a:ext uri="{FF2B5EF4-FFF2-40B4-BE49-F238E27FC236}">
                <a16:creationId xmlns:a16="http://schemas.microsoft.com/office/drawing/2014/main" id="{51A339D7-B9D9-FA98-8A8F-15C89B8228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2880"/>
            <a:ext cx="12192000" cy="66751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368741B-4076-B803-4F70-7F02E36A486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5000">
                <a:schemeClr val="bg1">
                  <a:alpha val="78798"/>
                </a:schemeClr>
              </a:gs>
              <a:gs pos="7000">
                <a:schemeClr val="tx2">
                  <a:lumMod val="10000"/>
                  <a:lumOff val="90000"/>
                </a:schemeClr>
              </a:gs>
              <a:gs pos="98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1148951F-4E55-124A-7362-5BB89546CA1B}"/>
              </a:ext>
            </a:extLst>
          </p:cNvPr>
          <p:cNvSpPr/>
          <p:nvPr userDrawn="1"/>
        </p:nvSpPr>
        <p:spPr>
          <a:xfrm>
            <a:off x="0" y="5831066"/>
            <a:ext cx="12192000" cy="1026934"/>
          </a:xfrm>
          <a:custGeom>
            <a:avLst/>
            <a:gdLst>
              <a:gd name="connsiteX0" fmla="*/ 12192000 w 12192000"/>
              <a:gd name="connsiteY0" fmla="*/ 0 h 1123854"/>
              <a:gd name="connsiteX1" fmla="*/ 12192000 w 12192000"/>
              <a:gd name="connsiteY1" fmla="*/ 1123854 h 1123854"/>
              <a:gd name="connsiteX2" fmla="*/ 0 w 12192000"/>
              <a:gd name="connsiteY2" fmla="*/ 1123854 h 1123854"/>
              <a:gd name="connsiteX3" fmla="*/ 0 w 12192000"/>
              <a:gd name="connsiteY3" fmla="*/ 89421 h 1123854"/>
              <a:gd name="connsiteX4" fmla="*/ 234139 w 12192000"/>
              <a:gd name="connsiteY4" fmla="*/ 109587 h 1123854"/>
              <a:gd name="connsiteX5" fmla="*/ 5664200 w 12192000"/>
              <a:gd name="connsiteY5" fmla="*/ 285655 h 1123854"/>
              <a:gd name="connsiteX6" fmla="*/ 12031969 w 12192000"/>
              <a:gd name="connsiteY6" fmla="*/ 20621 h 112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123854">
                <a:moveTo>
                  <a:pt x="12192000" y="0"/>
                </a:moveTo>
                <a:lnTo>
                  <a:pt x="12192000" y="1123854"/>
                </a:lnTo>
                <a:lnTo>
                  <a:pt x="0" y="1123854"/>
                </a:lnTo>
                <a:lnTo>
                  <a:pt x="0" y="89421"/>
                </a:lnTo>
                <a:lnTo>
                  <a:pt x="234139" y="109587"/>
                </a:lnTo>
                <a:cubicBezTo>
                  <a:pt x="1623813" y="218371"/>
                  <a:pt x="3543629" y="285655"/>
                  <a:pt x="5664200" y="285655"/>
                </a:cubicBezTo>
                <a:cubicBezTo>
                  <a:pt x="8314914" y="285655"/>
                  <a:pt x="10651949" y="180524"/>
                  <a:pt x="12031969" y="20621"/>
                </a:cubicBezTo>
                <a:close/>
              </a:path>
            </a:pathLst>
          </a:custGeom>
          <a:gradFill>
            <a:gsLst>
              <a:gs pos="96000">
                <a:schemeClr val="tx2">
                  <a:lumMod val="50000"/>
                  <a:lumOff val="50000"/>
                </a:schemeClr>
              </a:gs>
              <a:gs pos="10000">
                <a:srgbClr val="D3EA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3D29C38F-D161-67B3-CBC9-0D1A10D16C95}"/>
              </a:ext>
            </a:extLst>
          </p:cNvPr>
          <p:cNvSpPr/>
          <p:nvPr userDrawn="1"/>
        </p:nvSpPr>
        <p:spPr>
          <a:xfrm>
            <a:off x="0" y="5831066"/>
            <a:ext cx="12192000" cy="1039633"/>
          </a:xfrm>
          <a:custGeom>
            <a:avLst/>
            <a:gdLst>
              <a:gd name="connsiteX0" fmla="*/ 0 w 12192000"/>
              <a:gd name="connsiteY0" fmla="*/ 0 h 1055632"/>
              <a:gd name="connsiteX1" fmla="*/ 25020 w 12192000"/>
              <a:gd name="connsiteY1" fmla="*/ 4374 h 1055632"/>
              <a:gd name="connsiteX2" fmla="*/ 7052734 w 12192000"/>
              <a:gd name="connsiteY2" fmla="*/ 401194 h 1055632"/>
              <a:gd name="connsiteX3" fmla="*/ 11791262 w 12192000"/>
              <a:gd name="connsiteY3" fmla="*/ 247481 h 1055632"/>
              <a:gd name="connsiteX4" fmla="*/ 12192000 w 12192000"/>
              <a:gd name="connsiteY4" fmla="*/ 215657 h 1055632"/>
              <a:gd name="connsiteX5" fmla="*/ 12192000 w 12192000"/>
              <a:gd name="connsiteY5" fmla="*/ 1055632 h 1055632"/>
              <a:gd name="connsiteX6" fmla="*/ 0 w 12192000"/>
              <a:gd name="connsiteY6" fmla="*/ 1055632 h 105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055632">
                <a:moveTo>
                  <a:pt x="0" y="0"/>
                </a:moveTo>
                <a:lnTo>
                  <a:pt x="25020" y="4374"/>
                </a:lnTo>
                <a:cubicBezTo>
                  <a:pt x="1548063" y="243787"/>
                  <a:pt x="4127305" y="401194"/>
                  <a:pt x="7052734" y="401194"/>
                </a:cubicBezTo>
                <a:cubicBezTo>
                  <a:pt x="8807992" y="401194"/>
                  <a:pt x="10438622" y="344528"/>
                  <a:pt x="11791262" y="247481"/>
                </a:cubicBezTo>
                <a:lnTo>
                  <a:pt x="12192000" y="215657"/>
                </a:lnTo>
                <a:lnTo>
                  <a:pt x="12192000" y="1055632"/>
                </a:lnTo>
                <a:lnTo>
                  <a:pt x="0" y="105563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29509F"/>
              </a:gs>
            </a:gsLst>
            <a:lin ang="5400000" scaled="1"/>
          </a:gradFill>
          <a:ln>
            <a:noFill/>
          </a:ln>
          <a:effectLst>
            <a:outerShdw blurRad="144703" dist="88900" dir="16200000" rotWithShape="0">
              <a:srgbClr val="29509F">
                <a:alpha val="18213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B764ADCC-396C-F525-B18B-4557D399FE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4364" y="481902"/>
            <a:ext cx="2383070" cy="5957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066F6C-9131-4C0B-CF77-D3DA4A7134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 amt="6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420" t="31971" r="12965"/>
          <a:stretch/>
        </p:blipFill>
        <p:spPr>
          <a:xfrm>
            <a:off x="-2571" y="0"/>
            <a:ext cx="5717872" cy="6870699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07D7C6A4-EBAC-4398-D4AB-19EF02340FFC}"/>
              </a:ext>
            </a:extLst>
          </p:cNvPr>
          <p:cNvSpPr/>
          <p:nvPr userDrawn="1"/>
        </p:nvSpPr>
        <p:spPr>
          <a:xfrm>
            <a:off x="-1" y="3116604"/>
            <a:ext cx="12189431" cy="964682"/>
          </a:xfrm>
          <a:prstGeom prst="rect">
            <a:avLst/>
          </a:prstGeom>
          <a:gradFill>
            <a:gsLst>
              <a:gs pos="22000">
                <a:srgbClr val="4D94D9">
                  <a:alpha val="23000"/>
                </a:srgbClr>
              </a:gs>
              <a:gs pos="75000">
                <a:srgbClr val="4D94D9">
                  <a:alpha val="23000"/>
                </a:srgbClr>
              </a:gs>
              <a:gs pos="4000">
                <a:schemeClr val="tx2">
                  <a:lumMod val="10000"/>
                  <a:lumOff val="90000"/>
                  <a:alpha val="0"/>
                </a:schemeClr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387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F27D308-31F2-0590-97BE-170FB1433021}"/>
              </a:ext>
            </a:extLst>
          </p:cNvPr>
          <p:cNvSpPr/>
          <p:nvPr userDrawn="1"/>
        </p:nvSpPr>
        <p:spPr>
          <a:xfrm>
            <a:off x="0" y="-9"/>
            <a:ext cx="12191999" cy="6858000"/>
          </a:xfrm>
          <a:prstGeom prst="rect">
            <a:avLst/>
          </a:prstGeom>
          <a:gradFill>
            <a:gsLst>
              <a:gs pos="0">
                <a:schemeClr val="tx2">
                  <a:lumMod val="10000"/>
                  <a:lumOff val="90000"/>
                  <a:alpha val="77843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 descr="河边的城市景色&#10;&#10;描述已自动生成">
            <a:extLst>
              <a:ext uri="{FF2B5EF4-FFF2-40B4-BE49-F238E27FC236}">
                <a16:creationId xmlns:a16="http://schemas.microsoft.com/office/drawing/2014/main" id="{385B975C-3211-2838-C55D-3F173B4CC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353085"/>
            <a:ext cx="12191999" cy="4191752"/>
          </a:xfrm>
          <a:custGeom>
            <a:avLst/>
            <a:gdLst>
              <a:gd name="connsiteX0" fmla="*/ 0 w 12191999"/>
              <a:gd name="connsiteY0" fmla="*/ 0 h 4191752"/>
              <a:gd name="connsiteX1" fmla="*/ 12191999 w 12191999"/>
              <a:gd name="connsiteY1" fmla="*/ 0 h 4191752"/>
              <a:gd name="connsiteX2" fmla="*/ 12191999 w 12191999"/>
              <a:gd name="connsiteY2" fmla="*/ 2202917 h 4191752"/>
              <a:gd name="connsiteX3" fmla="*/ 12182285 w 12191999"/>
              <a:gd name="connsiteY3" fmla="*/ 2214975 h 4191752"/>
              <a:gd name="connsiteX4" fmla="*/ 6088454 w 12191999"/>
              <a:gd name="connsiteY4" fmla="*/ 4191752 h 4191752"/>
              <a:gd name="connsiteX5" fmla="*/ 273118 w 12191999"/>
              <a:gd name="connsiteY5" fmla="*/ 2497901 h 4191752"/>
              <a:gd name="connsiteX6" fmla="*/ 0 w 12191999"/>
              <a:gd name="connsiteY6" fmla="*/ 2220437 h 419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4191752">
                <a:moveTo>
                  <a:pt x="0" y="0"/>
                </a:moveTo>
                <a:lnTo>
                  <a:pt x="12191999" y="0"/>
                </a:lnTo>
                <a:lnTo>
                  <a:pt x="12191999" y="2202917"/>
                </a:lnTo>
                <a:lnTo>
                  <a:pt x="12182285" y="2214975"/>
                </a:lnTo>
                <a:cubicBezTo>
                  <a:pt x="11178292" y="3376644"/>
                  <a:pt x="8827879" y="4191752"/>
                  <a:pt x="6088454" y="4191752"/>
                </a:cubicBezTo>
                <a:cubicBezTo>
                  <a:pt x="3577314" y="4191752"/>
                  <a:pt x="1393053" y="3506835"/>
                  <a:pt x="273118" y="2497901"/>
                </a:cubicBezTo>
                <a:lnTo>
                  <a:pt x="0" y="2220437"/>
                </a:lnTo>
                <a:close/>
              </a:path>
            </a:pathLst>
          </a:cu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6A8FC4AE-2755-D1AC-6F5E-7084E413CDBB}"/>
              </a:ext>
            </a:extLst>
          </p:cNvPr>
          <p:cNvSpPr/>
          <p:nvPr userDrawn="1"/>
        </p:nvSpPr>
        <p:spPr>
          <a:xfrm>
            <a:off x="-517559" y="-2634561"/>
            <a:ext cx="13227113" cy="6473228"/>
          </a:xfrm>
          <a:prstGeom prst="ellipse">
            <a:avLst/>
          </a:prstGeom>
          <a:gradFill>
            <a:gsLst>
              <a:gs pos="100000">
                <a:srgbClr val="2652BB">
                  <a:alpha val="69093"/>
                </a:srgbClr>
              </a:gs>
              <a:gs pos="0">
                <a:schemeClr val="accent3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77213F-ACE3-7E36-CB1A-4A4AA01550A6}"/>
              </a:ext>
            </a:extLst>
          </p:cNvPr>
          <p:cNvSpPr/>
          <p:nvPr userDrawn="1"/>
        </p:nvSpPr>
        <p:spPr>
          <a:xfrm>
            <a:off x="-517558" y="-2634561"/>
            <a:ext cx="13227113" cy="6473228"/>
          </a:xfrm>
          <a:prstGeom prst="ellipse">
            <a:avLst/>
          </a:prstGeom>
          <a:gradFill>
            <a:gsLst>
              <a:gs pos="100000">
                <a:srgbClr val="2652BB">
                  <a:alpha val="65000"/>
                </a:srgbClr>
              </a:gs>
              <a:gs pos="31000">
                <a:schemeClr val="accent3">
                  <a:alpha val="908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BD9FDA-AA4B-F814-7000-603500AAA040}"/>
              </a:ext>
            </a:extLst>
          </p:cNvPr>
          <p:cNvGrpSpPr/>
          <p:nvPr userDrawn="1"/>
        </p:nvGrpSpPr>
        <p:grpSpPr>
          <a:xfrm>
            <a:off x="238489" y="405628"/>
            <a:ext cx="355871" cy="253659"/>
            <a:chOff x="7516368" y="4892040"/>
            <a:chExt cx="566928" cy="338328"/>
          </a:xfrm>
          <a:gradFill>
            <a:gsLst>
              <a:gs pos="0">
                <a:srgbClr val="D9EDFF"/>
              </a:gs>
              <a:gs pos="99000">
                <a:schemeClr val="bg1"/>
              </a:gs>
            </a:gsLst>
            <a:lin ang="0" scaled="0"/>
          </a:gradFill>
        </p:grpSpPr>
        <p:sp>
          <p:nvSpPr>
            <p:cNvPr id="11" name="燕尾形 10">
              <a:extLst>
                <a:ext uri="{FF2B5EF4-FFF2-40B4-BE49-F238E27FC236}">
                  <a16:creationId xmlns:a16="http://schemas.microsoft.com/office/drawing/2014/main" id="{3D33B76F-5413-0DD9-396F-2EBB220122FE}"/>
                </a:ext>
              </a:extLst>
            </p:cNvPr>
            <p:cNvSpPr/>
            <p:nvPr/>
          </p:nvSpPr>
          <p:spPr>
            <a:xfrm>
              <a:off x="7516368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燕尾形 11">
              <a:extLst>
                <a:ext uri="{FF2B5EF4-FFF2-40B4-BE49-F238E27FC236}">
                  <a16:creationId xmlns:a16="http://schemas.microsoft.com/office/drawing/2014/main" id="{FC263F91-13CF-1161-C8B7-DA6C97147168}"/>
                </a:ext>
              </a:extLst>
            </p:cNvPr>
            <p:cNvSpPr/>
            <p:nvPr/>
          </p:nvSpPr>
          <p:spPr>
            <a:xfrm>
              <a:off x="7799832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3" name="图形 12">
            <a:extLst>
              <a:ext uri="{FF2B5EF4-FFF2-40B4-BE49-F238E27FC236}">
                <a16:creationId xmlns:a16="http://schemas.microsoft.com/office/drawing/2014/main" id="{C23F1215-BAF5-7631-5925-FC1651BEFC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8703" y="311628"/>
            <a:ext cx="1666871" cy="414849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F5B9C884-01A4-7C3B-8953-4BA74CA87B98}"/>
              </a:ext>
            </a:extLst>
          </p:cNvPr>
          <p:cNvSpPr/>
          <p:nvPr userDrawn="1"/>
        </p:nvSpPr>
        <p:spPr>
          <a:xfrm>
            <a:off x="-769545" y="-2769713"/>
            <a:ext cx="13688840" cy="6857999"/>
          </a:xfrm>
          <a:prstGeom prst="ellipse">
            <a:avLst/>
          </a:prstGeom>
          <a:noFill/>
          <a:ln>
            <a:solidFill>
              <a:schemeClr val="accent1">
                <a:lumMod val="7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A32819F3-F14C-5BB7-DEC0-756ADD194829}"/>
              </a:ext>
            </a:extLst>
          </p:cNvPr>
          <p:cNvSpPr/>
          <p:nvPr userDrawn="1"/>
        </p:nvSpPr>
        <p:spPr>
          <a:xfrm>
            <a:off x="-1176950" y="-2890045"/>
            <a:ext cx="14539865" cy="7368223"/>
          </a:xfrm>
          <a:prstGeom prst="ellipse">
            <a:avLst/>
          </a:prstGeom>
          <a:noFill/>
          <a:ln>
            <a:solidFill>
              <a:schemeClr val="accent1">
                <a:lumMod val="7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3025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A96DD70-9C66-B008-41F3-150D196734E2}"/>
              </a:ext>
            </a:extLst>
          </p:cNvPr>
          <p:cNvSpPr/>
          <p:nvPr userDrawn="1"/>
        </p:nvSpPr>
        <p:spPr>
          <a:xfrm>
            <a:off x="0" y="-9"/>
            <a:ext cx="12191999" cy="6858000"/>
          </a:xfrm>
          <a:prstGeom prst="rect">
            <a:avLst/>
          </a:prstGeom>
          <a:gradFill>
            <a:gsLst>
              <a:gs pos="0">
                <a:schemeClr val="tx2">
                  <a:lumMod val="10000"/>
                  <a:lumOff val="90000"/>
                  <a:alpha val="77843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E2700F-EBD9-2F3E-CE94-60AB1772F046}"/>
              </a:ext>
            </a:extLst>
          </p:cNvPr>
          <p:cNvGrpSpPr/>
          <p:nvPr userDrawn="1"/>
        </p:nvGrpSpPr>
        <p:grpSpPr>
          <a:xfrm>
            <a:off x="238489" y="370460"/>
            <a:ext cx="355871" cy="253659"/>
            <a:chOff x="7516368" y="4892040"/>
            <a:chExt cx="566928" cy="338328"/>
          </a:xfrm>
          <a:gradFill>
            <a:gsLst>
              <a:gs pos="0">
                <a:schemeClr val="accent1">
                  <a:lumMod val="50000"/>
                </a:schemeClr>
              </a:gs>
              <a:gs pos="99000">
                <a:schemeClr val="accent3"/>
              </a:gs>
            </a:gsLst>
            <a:lin ang="0" scaled="0"/>
          </a:gra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F2033A5E-627B-3A7F-7F86-3FA3D649E797}"/>
                </a:ext>
              </a:extLst>
            </p:cNvPr>
            <p:cNvSpPr/>
            <p:nvPr/>
          </p:nvSpPr>
          <p:spPr>
            <a:xfrm>
              <a:off x="7516368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2D986377-92B9-8136-EA61-3FB4B528D769}"/>
                </a:ext>
              </a:extLst>
            </p:cNvPr>
            <p:cNvSpPr/>
            <p:nvPr/>
          </p:nvSpPr>
          <p:spPr>
            <a:xfrm>
              <a:off x="7799832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F449D817-D369-9EF6-CC90-2CC1F65894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8705" y="311946"/>
            <a:ext cx="1666870" cy="416717"/>
          </a:xfrm>
          <a:prstGeom prst="rect">
            <a:avLst/>
          </a:prstGeom>
        </p:spPr>
      </p:pic>
      <p:sp>
        <p:nvSpPr>
          <p:cNvPr id="8" name="矩形: 圆角 23">
            <a:extLst>
              <a:ext uri="{FF2B5EF4-FFF2-40B4-BE49-F238E27FC236}">
                <a16:creationId xmlns:a16="http://schemas.microsoft.com/office/drawing/2014/main" id="{AA5012CE-EA0D-D749-2AC0-6B5E17C2EEEE}"/>
              </a:ext>
            </a:extLst>
          </p:cNvPr>
          <p:cNvSpPr/>
          <p:nvPr userDrawn="1"/>
        </p:nvSpPr>
        <p:spPr>
          <a:xfrm>
            <a:off x="594361" y="1155935"/>
            <a:ext cx="11002169" cy="5523424"/>
          </a:xfrm>
          <a:prstGeom prst="roundRect">
            <a:avLst>
              <a:gd name="adj" fmla="val 1861"/>
            </a:avLst>
          </a:prstGeom>
          <a:solidFill>
            <a:srgbClr val="FFFFFF"/>
          </a:solidFill>
          <a:ln w="12700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55600" dist="127000" dir="2700000" rotWithShape="0">
              <a:srgbClr val="002F93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5696CC18-5471-E6E5-F009-D3A7BEAE0A6D}"/>
              </a:ext>
            </a:extLst>
          </p:cNvPr>
          <p:cNvSpPr/>
          <p:nvPr userDrawn="1"/>
        </p:nvSpPr>
        <p:spPr>
          <a:xfrm flipH="1">
            <a:off x="0" y="5557368"/>
            <a:ext cx="12192000" cy="1341438"/>
          </a:xfrm>
          <a:custGeom>
            <a:avLst/>
            <a:gdLst>
              <a:gd name="connsiteX0" fmla="*/ 0 w 12192000"/>
              <a:gd name="connsiteY0" fmla="*/ 0 h 1382260"/>
              <a:gd name="connsiteX1" fmla="*/ 46528 w 12192000"/>
              <a:gd name="connsiteY1" fmla="*/ 20623 h 1382260"/>
              <a:gd name="connsiteX2" fmla="*/ 6543675 w 12192000"/>
              <a:gd name="connsiteY2" fmla="*/ 1044717 h 1382260"/>
              <a:gd name="connsiteX3" fmla="*/ 11935184 w 12192000"/>
              <a:gd name="connsiteY3" fmla="*/ 397527 h 1382260"/>
              <a:gd name="connsiteX4" fmla="*/ 12192000 w 12192000"/>
              <a:gd name="connsiteY4" fmla="*/ 321668 h 1382260"/>
              <a:gd name="connsiteX5" fmla="*/ 12192000 w 12192000"/>
              <a:gd name="connsiteY5" fmla="*/ 1382260 h 1382260"/>
              <a:gd name="connsiteX6" fmla="*/ 0 w 12192000"/>
              <a:gd name="connsiteY6" fmla="*/ 1382260 h 13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82260">
                <a:moveTo>
                  <a:pt x="0" y="0"/>
                </a:moveTo>
                <a:lnTo>
                  <a:pt x="46528" y="20623"/>
                </a:lnTo>
                <a:cubicBezTo>
                  <a:pt x="1541972" y="643256"/>
                  <a:pt x="3895953" y="1044717"/>
                  <a:pt x="6543675" y="1044717"/>
                </a:cubicBezTo>
                <a:cubicBezTo>
                  <a:pt x="8608899" y="1044717"/>
                  <a:pt x="10495410" y="800468"/>
                  <a:pt x="11935184" y="397527"/>
                </a:cubicBezTo>
                <a:lnTo>
                  <a:pt x="12192000" y="321668"/>
                </a:lnTo>
                <a:lnTo>
                  <a:pt x="12192000" y="1382260"/>
                </a:lnTo>
                <a:lnTo>
                  <a:pt x="0" y="1382260"/>
                </a:lnTo>
                <a:close/>
              </a:path>
            </a:pathLst>
          </a:custGeom>
          <a:gradFill flip="none" rotWithShape="0">
            <a:gsLst>
              <a:gs pos="100000">
                <a:schemeClr val="bg1"/>
              </a:gs>
              <a:gs pos="21000">
                <a:schemeClr val="tx2">
                  <a:lumMod val="50000"/>
                  <a:lumOff val="50000"/>
                </a:schemeClr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sp>
        <p:nvSpPr>
          <p:cNvPr id="10" name="任意多边形: 形状 7">
            <a:extLst>
              <a:ext uri="{FF2B5EF4-FFF2-40B4-BE49-F238E27FC236}">
                <a16:creationId xmlns:a16="http://schemas.microsoft.com/office/drawing/2014/main" id="{ED06127D-6897-CDDA-A253-A94F0A5C6E60}"/>
              </a:ext>
            </a:extLst>
          </p:cNvPr>
          <p:cNvSpPr/>
          <p:nvPr userDrawn="1"/>
        </p:nvSpPr>
        <p:spPr>
          <a:xfrm flipH="1">
            <a:off x="0" y="5755858"/>
            <a:ext cx="12192000" cy="1142948"/>
          </a:xfrm>
          <a:custGeom>
            <a:avLst/>
            <a:gdLst>
              <a:gd name="connsiteX0" fmla="*/ 0 w 12192000"/>
              <a:gd name="connsiteY0" fmla="*/ 0 h 2136728"/>
              <a:gd name="connsiteX1" fmla="*/ 232799 w 12192000"/>
              <a:gd name="connsiteY1" fmla="*/ 125920 h 2136728"/>
              <a:gd name="connsiteX2" fmla="*/ 11884932 w 12192000"/>
              <a:gd name="connsiteY2" fmla="*/ 1054621 h 2136728"/>
              <a:gd name="connsiteX3" fmla="*/ 12192000 w 12192000"/>
              <a:gd name="connsiteY3" fmla="*/ 962482 h 2136728"/>
              <a:gd name="connsiteX4" fmla="*/ 12192000 w 12192000"/>
              <a:gd name="connsiteY4" fmla="*/ 2136728 h 2136728"/>
              <a:gd name="connsiteX5" fmla="*/ 0 w 12192000"/>
              <a:gd name="connsiteY5" fmla="*/ 2136728 h 21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136728">
                <a:moveTo>
                  <a:pt x="0" y="0"/>
                </a:moveTo>
                <a:lnTo>
                  <a:pt x="232799" y="125920"/>
                </a:lnTo>
                <a:cubicBezTo>
                  <a:pt x="4494249" y="2361640"/>
                  <a:pt x="9369917" y="1773895"/>
                  <a:pt x="11884932" y="1054621"/>
                </a:cubicBezTo>
                <a:lnTo>
                  <a:pt x="12192000" y="962482"/>
                </a:lnTo>
                <a:lnTo>
                  <a:pt x="12192000" y="2136728"/>
                </a:lnTo>
                <a:lnTo>
                  <a:pt x="0" y="2136728"/>
                </a:lnTo>
                <a:close/>
              </a:path>
            </a:pathLst>
          </a:custGeom>
          <a:gradFill flip="none" rotWithShape="0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8927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262437B-D029-260A-C470-A47DC2F53853}"/>
              </a:ext>
            </a:extLst>
          </p:cNvPr>
          <p:cNvSpPr/>
          <p:nvPr userDrawn="1"/>
        </p:nvSpPr>
        <p:spPr>
          <a:xfrm>
            <a:off x="0" y="-9"/>
            <a:ext cx="12191999" cy="6858000"/>
          </a:xfrm>
          <a:prstGeom prst="rect">
            <a:avLst/>
          </a:prstGeom>
          <a:gradFill>
            <a:gsLst>
              <a:gs pos="0">
                <a:schemeClr val="tx2">
                  <a:lumMod val="10000"/>
                  <a:lumOff val="90000"/>
                  <a:alpha val="77843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3FC2FC5-6D58-D90B-A0B4-6C63C71EE841}"/>
              </a:ext>
            </a:extLst>
          </p:cNvPr>
          <p:cNvGrpSpPr/>
          <p:nvPr userDrawn="1"/>
        </p:nvGrpSpPr>
        <p:grpSpPr>
          <a:xfrm>
            <a:off x="238489" y="370460"/>
            <a:ext cx="355871" cy="253659"/>
            <a:chOff x="7516368" y="4892040"/>
            <a:chExt cx="566928" cy="338328"/>
          </a:xfrm>
          <a:gradFill>
            <a:gsLst>
              <a:gs pos="0">
                <a:schemeClr val="accent1">
                  <a:lumMod val="50000"/>
                </a:schemeClr>
              </a:gs>
              <a:gs pos="99000">
                <a:schemeClr val="accent3"/>
              </a:gs>
            </a:gsLst>
            <a:lin ang="0" scaled="0"/>
          </a:gra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BC567D64-9585-1ABA-1C9A-9B9DEDB68C5C}"/>
                </a:ext>
              </a:extLst>
            </p:cNvPr>
            <p:cNvSpPr/>
            <p:nvPr/>
          </p:nvSpPr>
          <p:spPr>
            <a:xfrm>
              <a:off x="7516368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0F7015D0-B7CA-25DD-F46F-6BB0D8BD2D3B}"/>
                </a:ext>
              </a:extLst>
            </p:cNvPr>
            <p:cNvSpPr/>
            <p:nvPr/>
          </p:nvSpPr>
          <p:spPr>
            <a:xfrm>
              <a:off x="7799832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C0AC23B7-A8DE-6A02-6A5F-442FC71521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8705" y="311946"/>
            <a:ext cx="1666870" cy="416717"/>
          </a:xfrm>
          <a:prstGeom prst="rect">
            <a:avLst/>
          </a:prstGeom>
        </p:spPr>
      </p:pic>
      <p:sp>
        <p:nvSpPr>
          <p:cNvPr id="8" name="任意多边形: 形状 8">
            <a:extLst>
              <a:ext uri="{FF2B5EF4-FFF2-40B4-BE49-F238E27FC236}">
                <a16:creationId xmlns:a16="http://schemas.microsoft.com/office/drawing/2014/main" id="{61BB6B8B-F475-51F1-D44E-8FFB669D5D74}"/>
              </a:ext>
            </a:extLst>
          </p:cNvPr>
          <p:cNvSpPr/>
          <p:nvPr userDrawn="1"/>
        </p:nvSpPr>
        <p:spPr>
          <a:xfrm flipH="1">
            <a:off x="0" y="5691068"/>
            <a:ext cx="12192000" cy="1207737"/>
          </a:xfrm>
          <a:custGeom>
            <a:avLst/>
            <a:gdLst>
              <a:gd name="connsiteX0" fmla="*/ 0 w 12192000"/>
              <a:gd name="connsiteY0" fmla="*/ 0 h 1382260"/>
              <a:gd name="connsiteX1" fmla="*/ 46528 w 12192000"/>
              <a:gd name="connsiteY1" fmla="*/ 20623 h 1382260"/>
              <a:gd name="connsiteX2" fmla="*/ 6543675 w 12192000"/>
              <a:gd name="connsiteY2" fmla="*/ 1044717 h 1382260"/>
              <a:gd name="connsiteX3" fmla="*/ 11935184 w 12192000"/>
              <a:gd name="connsiteY3" fmla="*/ 397527 h 1382260"/>
              <a:gd name="connsiteX4" fmla="*/ 12192000 w 12192000"/>
              <a:gd name="connsiteY4" fmla="*/ 321668 h 1382260"/>
              <a:gd name="connsiteX5" fmla="*/ 12192000 w 12192000"/>
              <a:gd name="connsiteY5" fmla="*/ 1382260 h 1382260"/>
              <a:gd name="connsiteX6" fmla="*/ 0 w 12192000"/>
              <a:gd name="connsiteY6" fmla="*/ 1382260 h 13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82260">
                <a:moveTo>
                  <a:pt x="0" y="0"/>
                </a:moveTo>
                <a:lnTo>
                  <a:pt x="46528" y="20623"/>
                </a:lnTo>
                <a:cubicBezTo>
                  <a:pt x="1541972" y="643256"/>
                  <a:pt x="3895953" y="1044717"/>
                  <a:pt x="6543675" y="1044717"/>
                </a:cubicBezTo>
                <a:cubicBezTo>
                  <a:pt x="8608899" y="1044717"/>
                  <a:pt x="10495410" y="800468"/>
                  <a:pt x="11935184" y="397527"/>
                </a:cubicBezTo>
                <a:lnTo>
                  <a:pt x="12192000" y="321668"/>
                </a:lnTo>
                <a:lnTo>
                  <a:pt x="12192000" y="1382260"/>
                </a:lnTo>
                <a:lnTo>
                  <a:pt x="0" y="1382260"/>
                </a:lnTo>
                <a:close/>
              </a:path>
            </a:pathLst>
          </a:custGeom>
          <a:gradFill flip="none" rotWithShape="0">
            <a:gsLst>
              <a:gs pos="100000">
                <a:schemeClr val="bg1"/>
              </a:gs>
              <a:gs pos="21000">
                <a:schemeClr val="tx2">
                  <a:lumMod val="50000"/>
                  <a:lumOff val="50000"/>
                </a:schemeClr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sp>
        <p:nvSpPr>
          <p:cNvPr id="9" name="任意多边形: 形状 7">
            <a:extLst>
              <a:ext uri="{FF2B5EF4-FFF2-40B4-BE49-F238E27FC236}">
                <a16:creationId xmlns:a16="http://schemas.microsoft.com/office/drawing/2014/main" id="{BB92F82D-17E6-363D-0649-B2993AE11E76}"/>
              </a:ext>
            </a:extLst>
          </p:cNvPr>
          <p:cNvSpPr/>
          <p:nvPr userDrawn="1"/>
        </p:nvSpPr>
        <p:spPr>
          <a:xfrm flipH="1">
            <a:off x="0" y="5755858"/>
            <a:ext cx="12192000" cy="1142948"/>
          </a:xfrm>
          <a:custGeom>
            <a:avLst/>
            <a:gdLst>
              <a:gd name="connsiteX0" fmla="*/ 0 w 12192000"/>
              <a:gd name="connsiteY0" fmla="*/ 0 h 2136728"/>
              <a:gd name="connsiteX1" fmla="*/ 232799 w 12192000"/>
              <a:gd name="connsiteY1" fmla="*/ 125920 h 2136728"/>
              <a:gd name="connsiteX2" fmla="*/ 11884932 w 12192000"/>
              <a:gd name="connsiteY2" fmla="*/ 1054621 h 2136728"/>
              <a:gd name="connsiteX3" fmla="*/ 12192000 w 12192000"/>
              <a:gd name="connsiteY3" fmla="*/ 962482 h 2136728"/>
              <a:gd name="connsiteX4" fmla="*/ 12192000 w 12192000"/>
              <a:gd name="connsiteY4" fmla="*/ 2136728 h 2136728"/>
              <a:gd name="connsiteX5" fmla="*/ 0 w 12192000"/>
              <a:gd name="connsiteY5" fmla="*/ 2136728 h 21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136728">
                <a:moveTo>
                  <a:pt x="0" y="0"/>
                </a:moveTo>
                <a:lnTo>
                  <a:pt x="232799" y="125920"/>
                </a:lnTo>
                <a:cubicBezTo>
                  <a:pt x="4494249" y="2361640"/>
                  <a:pt x="9369917" y="1773895"/>
                  <a:pt x="11884932" y="1054621"/>
                </a:cubicBezTo>
                <a:lnTo>
                  <a:pt x="12192000" y="962482"/>
                </a:lnTo>
                <a:lnTo>
                  <a:pt x="12192000" y="2136728"/>
                </a:lnTo>
                <a:lnTo>
                  <a:pt x="0" y="2136728"/>
                </a:lnTo>
                <a:close/>
              </a:path>
            </a:pathLst>
          </a:custGeom>
          <a:gradFill flip="none" rotWithShape="0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4AF93D-2161-9EF8-724A-AA3C6EBC303B}"/>
              </a:ext>
            </a:extLst>
          </p:cNvPr>
          <p:cNvSpPr/>
          <p:nvPr userDrawn="1"/>
        </p:nvSpPr>
        <p:spPr>
          <a:xfrm>
            <a:off x="-1" y="2770312"/>
            <a:ext cx="12191999" cy="1681010"/>
          </a:xfrm>
          <a:prstGeom prst="rect">
            <a:avLst/>
          </a:prstGeom>
          <a:gradFill>
            <a:gsLst>
              <a:gs pos="22000">
                <a:schemeClr val="accent1">
                  <a:lumMod val="75000"/>
                </a:schemeClr>
              </a:gs>
              <a:gs pos="93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50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9839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8462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36777-78A9-CBA1-AD7E-55487B1B8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B931D-7EB1-4F3B-8AA7-AE658A37D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921409-2978-BE4D-C1E2-A5D5E5A60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BAAAD-36FA-734C-90D0-E9BEFADB4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108-26DD-2F49-BC77-15DAB30D4A4B}" type="datetimeFigureOut">
              <a:t>2024-09-15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90F72C-3E4C-477D-C5CC-DD55EDD8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19EAD0-31CA-6FA1-F855-84565058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97E7-ACB7-094A-B37B-8B66D45029C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0698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EABCF-470B-E154-D145-8505430B5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5A82818-AF71-0113-C79C-F9289F50D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FDF77-0AE7-03EA-C4E5-E7A2DC4CC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4FC2F4-12FE-9B64-9599-358528B9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108-26DD-2F49-BC77-15DAB30D4A4B}" type="datetimeFigureOut">
              <a:t>2024-09-15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CB692-E0BC-03D1-E2EB-A5A2C634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4552F1-DF4E-71FA-3D4E-6D68FDC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97E7-ACB7-094A-B37B-8B66D45029C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106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72AF1-06CC-4AB1-A24B-33AC10FF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143336-89D6-DD6F-3760-D3869D45F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D3B72-CF39-3AB5-0736-32B04DA0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108-26DD-2F49-BC77-15DAB30D4A4B}" type="datetimeFigureOut">
              <a:t>2024-09-15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B21F2-D433-9DC0-92ED-4F5DA4E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52FFC-5857-F1C8-8C7A-B8EBEEE2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97E7-ACB7-094A-B37B-8B66D45029C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048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B7B2DE-5113-743C-2E28-3F8D11D7E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B4B70-8E51-BDE8-510D-0B0453669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97EDD0-4E7F-0273-FD22-C083056AC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4A108-26DD-2F49-BC77-15DAB30D4A4B}" type="datetimeFigureOut">
              <a:t>2024-09-15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5419F-3139-218F-FA90-1C3648210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190230-5041-BB1C-A94D-1D5BFF1A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197E7-ACB7-094A-B37B-8B66D45029C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95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建筑与房屋的城市空拍图&#10;&#10;描述已自动生成">
            <a:extLst>
              <a:ext uri="{FF2B5EF4-FFF2-40B4-BE49-F238E27FC236}">
                <a16:creationId xmlns:a16="http://schemas.microsoft.com/office/drawing/2014/main" id="{581E7E37-93EB-BF56-409F-7249C1C8B8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2880"/>
            <a:ext cx="12192000" cy="66751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4A5C1FF-65B0-C763-D976-2AA84EC8D2B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5000">
                <a:schemeClr val="bg1">
                  <a:alpha val="78798"/>
                </a:schemeClr>
              </a:gs>
              <a:gs pos="7000">
                <a:schemeClr val="tx2">
                  <a:lumMod val="10000"/>
                  <a:lumOff val="90000"/>
                </a:schemeClr>
              </a:gs>
              <a:gs pos="98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形状 8">
            <a:extLst>
              <a:ext uri="{FF2B5EF4-FFF2-40B4-BE49-F238E27FC236}">
                <a16:creationId xmlns:a16="http://schemas.microsoft.com/office/drawing/2014/main" id="{D26C30AB-4B7D-9B55-D21E-BB6013FB14A1}"/>
              </a:ext>
            </a:extLst>
          </p:cNvPr>
          <p:cNvSpPr/>
          <p:nvPr userDrawn="1"/>
        </p:nvSpPr>
        <p:spPr>
          <a:xfrm>
            <a:off x="0" y="5831066"/>
            <a:ext cx="12192000" cy="1026934"/>
          </a:xfrm>
          <a:custGeom>
            <a:avLst/>
            <a:gdLst>
              <a:gd name="connsiteX0" fmla="*/ 12192000 w 12192000"/>
              <a:gd name="connsiteY0" fmla="*/ 0 h 1123854"/>
              <a:gd name="connsiteX1" fmla="*/ 12192000 w 12192000"/>
              <a:gd name="connsiteY1" fmla="*/ 1123854 h 1123854"/>
              <a:gd name="connsiteX2" fmla="*/ 0 w 12192000"/>
              <a:gd name="connsiteY2" fmla="*/ 1123854 h 1123854"/>
              <a:gd name="connsiteX3" fmla="*/ 0 w 12192000"/>
              <a:gd name="connsiteY3" fmla="*/ 89421 h 1123854"/>
              <a:gd name="connsiteX4" fmla="*/ 234139 w 12192000"/>
              <a:gd name="connsiteY4" fmla="*/ 109587 h 1123854"/>
              <a:gd name="connsiteX5" fmla="*/ 5664200 w 12192000"/>
              <a:gd name="connsiteY5" fmla="*/ 285655 h 1123854"/>
              <a:gd name="connsiteX6" fmla="*/ 12031969 w 12192000"/>
              <a:gd name="connsiteY6" fmla="*/ 20621 h 112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123854">
                <a:moveTo>
                  <a:pt x="12192000" y="0"/>
                </a:moveTo>
                <a:lnTo>
                  <a:pt x="12192000" y="1123854"/>
                </a:lnTo>
                <a:lnTo>
                  <a:pt x="0" y="1123854"/>
                </a:lnTo>
                <a:lnTo>
                  <a:pt x="0" y="89421"/>
                </a:lnTo>
                <a:lnTo>
                  <a:pt x="234139" y="109587"/>
                </a:lnTo>
                <a:cubicBezTo>
                  <a:pt x="1623813" y="218371"/>
                  <a:pt x="3543629" y="285655"/>
                  <a:pt x="5664200" y="285655"/>
                </a:cubicBezTo>
                <a:cubicBezTo>
                  <a:pt x="8314914" y="285655"/>
                  <a:pt x="10651949" y="180524"/>
                  <a:pt x="12031969" y="20621"/>
                </a:cubicBezTo>
                <a:close/>
              </a:path>
            </a:pathLst>
          </a:custGeom>
          <a:gradFill>
            <a:gsLst>
              <a:gs pos="96000">
                <a:schemeClr val="tx2">
                  <a:lumMod val="50000"/>
                  <a:lumOff val="50000"/>
                </a:schemeClr>
              </a:gs>
              <a:gs pos="10000">
                <a:srgbClr val="D3EA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任意形状 9">
            <a:extLst>
              <a:ext uri="{FF2B5EF4-FFF2-40B4-BE49-F238E27FC236}">
                <a16:creationId xmlns:a16="http://schemas.microsoft.com/office/drawing/2014/main" id="{6D82FC26-1980-6863-816B-1B16A360B6CD}"/>
              </a:ext>
            </a:extLst>
          </p:cNvPr>
          <p:cNvSpPr/>
          <p:nvPr userDrawn="1"/>
        </p:nvSpPr>
        <p:spPr>
          <a:xfrm>
            <a:off x="0" y="5831066"/>
            <a:ext cx="12192000" cy="1039633"/>
          </a:xfrm>
          <a:custGeom>
            <a:avLst/>
            <a:gdLst>
              <a:gd name="connsiteX0" fmla="*/ 0 w 12192000"/>
              <a:gd name="connsiteY0" fmla="*/ 0 h 1055632"/>
              <a:gd name="connsiteX1" fmla="*/ 25020 w 12192000"/>
              <a:gd name="connsiteY1" fmla="*/ 4374 h 1055632"/>
              <a:gd name="connsiteX2" fmla="*/ 7052734 w 12192000"/>
              <a:gd name="connsiteY2" fmla="*/ 401194 h 1055632"/>
              <a:gd name="connsiteX3" fmla="*/ 11791262 w 12192000"/>
              <a:gd name="connsiteY3" fmla="*/ 247481 h 1055632"/>
              <a:gd name="connsiteX4" fmla="*/ 12192000 w 12192000"/>
              <a:gd name="connsiteY4" fmla="*/ 215657 h 1055632"/>
              <a:gd name="connsiteX5" fmla="*/ 12192000 w 12192000"/>
              <a:gd name="connsiteY5" fmla="*/ 1055632 h 1055632"/>
              <a:gd name="connsiteX6" fmla="*/ 0 w 12192000"/>
              <a:gd name="connsiteY6" fmla="*/ 1055632 h 105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055632">
                <a:moveTo>
                  <a:pt x="0" y="0"/>
                </a:moveTo>
                <a:lnTo>
                  <a:pt x="25020" y="4374"/>
                </a:lnTo>
                <a:cubicBezTo>
                  <a:pt x="1548063" y="243787"/>
                  <a:pt x="4127305" y="401194"/>
                  <a:pt x="7052734" y="401194"/>
                </a:cubicBezTo>
                <a:cubicBezTo>
                  <a:pt x="8807992" y="401194"/>
                  <a:pt x="10438622" y="344528"/>
                  <a:pt x="11791262" y="247481"/>
                </a:cubicBezTo>
                <a:lnTo>
                  <a:pt x="12192000" y="215657"/>
                </a:lnTo>
                <a:lnTo>
                  <a:pt x="12192000" y="1055632"/>
                </a:lnTo>
                <a:lnTo>
                  <a:pt x="0" y="1055632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29509F"/>
              </a:gs>
            </a:gsLst>
            <a:lin ang="5400000" scaled="1"/>
          </a:gradFill>
          <a:ln>
            <a:noFill/>
          </a:ln>
          <a:effectLst>
            <a:outerShdw blurRad="144703" dist="88900" dir="16200000" rotWithShape="0">
              <a:srgbClr val="29509F">
                <a:alpha val="18213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1" name="图片 10" descr="文本&#10;&#10;描述已自动生成">
            <a:extLst>
              <a:ext uri="{FF2B5EF4-FFF2-40B4-BE49-F238E27FC236}">
                <a16:creationId xmlns:a16="http://schemas.microsoft.com/office/drawing/2014/main" id="{FD7383F4-A0DC-3601-DA1F-1BBB2845D5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4364" y="821055"/>
            <a:ext cx="2383070" cy="59576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F0B6E1-ADD2-DC46-12EF-A6F460A6CA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alphaModFix amt="5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420" t="31971" r="12965"/>
          <a:stretch/>
        </p:blipFill>
        <p:spPr>
          <a:xfrm>
            <a:off x="-2571" y="0"/>
            <a:ext cx="5717872" cy="6870699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56BAF4F2-4B5F-75D4-D1FF-92CBCEA9A9A7}"/>
              </a:ext>
            </a:extLst>
          </p:cNvPr>
          <p:cNvSpPr/>
          <p:nvPr userDrawn="1"/>
        </p:nvSpPr>
        <p:spPr>
          <a:xfrm>
            <a:off x="18941" y="2952872"/>
            <a:ext cx="12189431" cy="396191"/>
          </a:xfrm>
          <a:prstGeom prst="rect">
            <a:avLst/>
          </a:prstGeom>
          <a:gradFill>
            <a:gsLst>
              <a:gs pos="22000">
                <a:srgbClr val="4D94D9">
                  <a:alpha val="10000"/>
                </a:srgbClr>
              </a:gs>
              <a:gs pos="75000">
                <a:srgbClr val="4D94D9">
                  <a:alpha val="10000"/>
                </a:srgbClr>
              </a:gs>
              <a:gs pos="4000">
                <a:schemeClr val="tx2">
                  <a:lumMod val="10000"/>
                  <a:lumOff val="90000"/>
                  <a:alpha val="0"/>
                </a:schemeClr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5FF4648A-23C5-BE4D-367D-A1B727605E89}"/>
              </a:ext>
            </a:extLst>
          </p:cNvPr>
          <p:cNvCxnSpPr>
            <a:cxnSpLocks/>
          </p:cNvCxnSpPr>
          <p:nvPr userDrawn="1"/>
        </p:nvCxnSpPr>
        <p:spPr>
          <a:xfrm flipH="1">
            <a:off x="1272433" y="3162494"/>
            <a:ext cx="885551" cy="0"/>
          </a:xfrm>
          <a:prstGeom prst="line">
            <a:avLst/>
          </a:prstGeom>
          <a:ln w="22225">
            <a:gradFill>
              <a:gsLst>
                <a:gs pos="20000">
                  <a:schemeClr val="accent3"/>
                </a:gs>
                <a:gs pos="100000">
                  <a:schemeClr val="tx2">
                    <a:lumMod val="10000"/>
                    <a:lumOff val="90000"/>
                  </a:schemeClr>
                </a:gs>
              </a:gsLst>
              <a:lin ang="0" scaled="0"/>
            </a:gra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94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F989E23-BF92-3325-303A-A3D8710C55F1}"/>
              </a:ext>
            </a:extLst>
          </p:cNvPr>
          <p:cNvSpPr/>
          <p:nvPr userDrawn="1"/>
        </p:nvSpPr>
        <p:spPr>
          <a:xfrm>
            <a:off x="0" y="-9"/>
            <a:ext cx="12191999" cy="6858000"/>
          </a:xfrm>
          <a:prstGeom prst="rect">
            <a:avLst/>
          </a:prstGeom>
          <a:gradFill>
            <a:gsLst>
              <a:gs pos="0">
                <a:schemeClr val="tx2">
                  <a:lumMod val="10000"/>
                  <a:lumOff val="90000"/>
                  <a:alpha val="77843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ECE318F4-C4DB-47E6-71C1-738FEC81A1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3640" y="345715"/>
            <a:ext cx="2383070" cy="595767"/>
          </a:xfrm>
          <a:prstGeom prst="rect">
            <a:avLst/>
          </a:prstGeom>
        </p:spPr>
      </p:pic>
      <p:sp>
        <p:nvSpPr>
          <p:cNvPr id="9" name="任意形状 8">
            <a:extLst>
              <a:ext uri="{FF2B5EF4-FFF2-40B4-BE49-F238E27FC236}">
                <a16:creationId xmlns:a16="http://schemas.microsoft.com/office/drawing/2014/main" id="{3B395F56-88C9-3E6D-E4C5-6D9AACD9A3B4}"/>
              </a:ext>
            </a:extLst>
          </p:cNvPr>
          <p:cNvSpPr/>
          <p:nvPr userDrawn="1"/>
        </p:nvSpPr>
        <p:spPr>
          <a:xfrm rot="5400000">
            <a:off x="-1353420" y="1369344"/>
            <a:ext cx="6858005" cy="4119309"/>
          </a:xfrm>
          <a:custGeom>
            <a:avLst/>
            <a:gdLst>
              <a:gd name="connsiteX0" fmla="*/ 0 w 6858005"/>
              <a:gd name="connsiteY0" fmla="*/ 4119309 h 4119309"/>
              <a:gd name="connsiteX1" fmla="*/ 0 w 6858005"/>
              <a:gd name="connsiteY1" fmla="*/ 245504 h 4119309"/>
              <a:gd name="connsiteX2" fmla="*/ 203276 w 6858005"/>
              <a:gd name="connsiteY2" fmla="*/ 299476 h 4119309"/>
              <a:gd name="connsiteX3" fmla="*/ 3053020 w 6858005"/>
              <a:gd name="connsiteY3" fmla="*/ 608553 h 4119309"/>
              <a:gd name="connsiteX4" fmla="*/ 6657097 w 6858005"/>
              <a:gd name="connsiteY4" fmla="*/ 78489 h 4119309"/>
              <a:gd name="connsiteX5" fmla="*/ 6858005 w 6858005"/>
              <a:gd name="connsiteY5" fmla="*/ 0 h 4119309"/>
              <a:gd name="connsiteX6" fmla="*/ 6858005 w 6858005"/>
              <a:gd name="connsiteY6" fmla="*/ 4119309 h 411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5" h="4119309">
                <a:moveTo>
                  <a:pt x="0" y="4119309"/>
                </a:moveTo>
                <a:lnTo>
                  <a:pt x="0" y="245504"/>
                </a:lnTo>
                <a:lnTo>
                  <a:pt x="203276" y="299476"/>
                </a:lnTo>
                <a:cubicBezTo>
                  <a:pt x="1016752" y="494611"/>
                  <a:pt x="1997410" y="608553"/>
                  <a:pt x="3053020" y="608553"/>
                </a:cubicBezTo>
                <a:cubicBezTo>
                  <a:pt x="4460500" y="608553"/>
                  <a:pt x="5734733" y="405990"/>
                  <a:pt x="6657097" y="78489"/>
                </a:cubicBezTo>
                <a:lnTo>
                  <a:pt x="6858005" y="0"/>
                </a:lnTo>
                <a:lnTo>
                  <a:pt x="6858005" y="4119309"/>
                </a:lnTo>
                <a:close/>
              </a:path>
            </a:pathLst>
          </a:custGeom>
          <a:gradFill>
            <a:gsLst>
              <a:gs pos="100000">
                <a:schemeClr val="tx2">
                  <a:lumMod val="50000"/>
                  <a:lumOff val="50000"/>
                </a:schemeClr>
              </a:gs>
              <a:gs pos="0">
                <a:schemeClr val="tx2">
                  <a:lumMod val="25000"/>
                  <a:lumOff val="75000"/>
                </a:schemeClr>
              </a:gs>
              <a:gs pos="51000">
                <a:srgbClr val="D3EAFF"/>
              </a:gs>
              <a:gs pos="32000">
                <a:schemeClr val="tx2">
                  <a:lumMod val="10000"/>
                  <a:lumOff val="90000"/>
                </a:schemeClr>
              </a:gs>
            </a:gsLst>
            <a:lin ang="0" scaled="0"/>
          </a:gradFill>
          <a:ln>
            <a:noFill/>
          </a:ln>
          <a:effectLst>
            <a:outerShdw blurRad="114300" dist="88900" sx="98000" sy="98000" algn="l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10" name="图片 9" descr="城市街道与高楼大厦的景色&#10;&#10;描述已自动生成">
            <a:extLst>
              <a:ext uri="{FF2B5EF4-FFF2-40B4-BE49-F238E27FC236}">
                <a16:creationId xmlns:a16="http://schemas.microsoft.com/office/drawing/2014/main" id="{E64BF051-B1D6-F5E9-1990-122AF8068D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841400" cy="6858002"/>
          </a:xfrm>
          <a:custGeom>
            <a:avLst/>
            <a:gdLst>
              <a:gd name="connsiteX0" fmla="*/ 0 w 3841400"/>
              <a:gd name="connsiteY0" fmla="*/ 0 h 6858002"/>
              <a:gd name="connsiteX1" fmla="*/ 3736837 w 3841400"/>
              <a:gd name="connsiteY1" fmla="*/ 0 h 6858002"/>
              <a:gd name="connsiteX2" fmla="*/ 3714883 w 3841400"/>
              <a:gd name="connsiteY2" fmla="*/ 96197 h 6858002"/>
              <a:gd name="connsiteX3" fmla="*/ 3424512 w 3841400"/>
              <a:gd name="connsiteY3" fmla="*/ 3211033 h 6858002"/>
              <a:gd name="connsiteX4" fmla="*/ 3812760 w 3841400"/>
              <a:gd name="connsiteY4" fmla="*/ 6754749 h 6858002"/>
              <a:gd name="connsiteX5" fmla="*/ 3841400 w 3841400"/>
              <a:gd name="connsiteY5" fmla="*/ 6858002 h 6858002"/>
              <a:gd name="connsiteX6" fmla="*/ 0 w 3841400"/>
              <a:gd name="connsiteY6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1400" h="6858002">
                <a:moveTo>
                  <a:pt x="0" y="0"/>
                </a:moveTo>
                <a:lnTo>
                  <a:pt x="3736837" y="0"/>
                </a:lnTo>
                <a:lnTo>
                  <a:pt x="3714883" y="96197"/>
                </a:lnTo>
                <a:cubicBezTo>
                  <a:pt x="3531558" y="985345"/>
                  <a:pt x="3424512" y="2057228"/>
                  <a:pt x="3424512" y="3211033"/>
                </a:cubicBezTo>
                <a:cubicBezTo>
                  <a:pt x="3424512" y="4557140"/>
                  <a:pt x="3570213" y="5791740"/>
                  <a:pt x="3812760" y="6754749"/>
                </a:cubicBezTo>
                <a:lnTo>
                  <a:pt x="3841400" y="6858002"/>
                </a:lnTo>
                <a:lnTo>
                  <a:pt x="0" y="6858002"/>
                </a:lnTo>
                <a:close/>
              </a:path>
            </a:pathLst>
          </a:custGeom>
        </p:spPr>
      </p:pic>
      <p:sp>
        <p:nvSpPr>
          <p:cNvPr id="11" name="任意形状 10">
            <a:extLst>
              <a:ext uri="{FF2B5EF4-FFF2-40B4-BE49-F238E27FC236}">
                <a16:creationId xmlns:a16="http://schemas.microsoft.com/office/drawing/2014/main" id="{D5E656C3-5258-7C77-F1E6-5BC219935989}"/>
              </a:ext>
            </a:extLst>
          </p:cNvPr>
          <p:cNvSpPr/>
          <p:nvPr userDrawn="1"/>
        </p:nvSpPr>
        <p:spPr>
          <a:xfrm>
            <a:off x="627" y="-5386"/>
            <a:ext cx="3853319" cy="6858000"/>
          </a:xfrm>
          <a:custGeom>
            <a:avLst/>
            <a:gdLst>
              <a:gd name="connsiteX0" fmla="*/ 0 w 3861216"/>
              <a:gd name="connsiteY0" fmla="*/ 0 h 6858001"/>
              <a:gd name="connsiteX1" fmla="*/ 3735366 w 3861216"/>
              <a:gd name="connsiteY1" fmla="*/ 0 h 6858001"/>
              <a:gd name="connsiteX2" fmla="*/ 3723021 w 3861216"/>
              <a:gd name="connsiteY2" fmla="*/ 54094 h 6858001"/>
              <a:gd name="connsiteX3" fmla="*/ 3432650 w 3861216"/>
              <a:gd name="connsiteY3" fmla="*/ 3168930 h 6858001"/>
              <a:gd name="connsiteX4" fmla="*/ 3820898 w 3861216"/>
              <a:gd name="connsiteY4" fmla="*/ 6712646 h 6858001"/>
              <a:gd name="connsiteX5" fmla="*/ 3861216 w 3861216"/>
              <a:gd name="connsiteY5" fmla="*/ 6858001 h 6858001"/>
              <a:gd name="connsiteX6" fmla="*/ 0 w 3861216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1216" h="6858001">
                <a:moveTo>
                  <a:pt x="0" y="0"/>
                </a:moveTo>
                <a:lnTo>
                  <a:pt x="3735366" y="0"/>
                </a:lnTo>
                <a:lnTo>
                  <a:pt x="3723021" y="54094"/>
                </a:lnTo>
                <a:cubicBezTo>
                  <a:pt x="3539696" y="943242"/>
                  <a:pt x="3432650" y="2015124"/>
                  <a:pt x="3432650" y="3168930"/>
                </a:cubicBezTo>
                <a:cubicBezTo>
                  <a:pt x="3432650" y="4515037"/>
                  <a:pt x="3578351" y="5749637"/>
                  <a:pt x="3820898" y="6712646"/>
                </a:cubicBezTo>
                <a:lnTo>
                  <a:pt x="3861216" y="6858001"/>
                </a:lnTo>
                <a:lnTo>
                  <a:pt x="0" y="6858001"/>
                </a:lnTo>
                <a:close/>
              </a:path>
            </a:pathLst>
          </a:custGeom>
          <a:gradFill>
            <a:gsLst>
              <a:gs pos="100000">
                <a:schemeClr val="accent3">
                  <a:alpha val="39557"/>
                </a:schemeClr>
              </a:gs>
              <a:gs pos="45000">
                <a:srgbClr val="2C53A7">
                  <a:alpha val="66789"/>
                </a:srgbClr>
              </a:gs>
              <a:gs pos="0">
                <a:srgbClr val="29509F">
                  <a:alpha val="8000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CC548C5-2626-3BDC-5CB8-AC914F4D4B10}"/>
              </a:ext>
            </a:extLst>
          </p:cNvPr>
          <p:cNvSpPr txBox="1"/>
          <p:nvPr userDrawn="1"/>
        </p:nvSpPr>
        <p:spPr>
          <a:xfrm>
            <a:off x="-157444" y="1170111"/>
            <a:ext cx="1292662" cy="57702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7200" b="1">
                <a:gradFill>
                  <a:gsLst>
                    <a:gs pos="100000">
                      <a:srgbClr val="D9EDFF">
                        <a:alpha val="27930"/>
                      </a:srgbClr>
                    </a:gs>
                    <a:gs pos="0">
                      <a:schemeClr val="tx2">
                        <a:lumMod val="50000"/>
                        <a:lumOff val="50000"/>
                        <a:alpha val="45811"/>
                      </a:schemeClr>
                    </a:gs>
                  </a:gsLst>
                  <a:lin ang="0" scaled="0"/>
                </a:gradFill>
                <a:latin typeface="Source Han Sans CN Heavy" panose="020B0500000000000000" pitchFamily="34" charset="-128"/>
                <a:ea typeface="Source Han Sans CN Heavy" panose="020B0500000000000000" pitchFamily="34" charset="-128"/>
              </a:rPr>
              <a:t>CONTENTS</a:t>
            </a:r>
            <a:endParaRPr kumimoji="1" lang="zh-CN" altLang="en-US" sz="7200" b="1">
              <a:gradFill>
                <a:gsLst>
                  <a:gs pos="100000">
                    <a:srgbClr val="D9EDFF">
                      <a:alpha val="27930"/>
                    </a:srgbClr>
                  </a:gs>
                  <a:gs pos="0">
                    <a:schemeClr val="tx2">
                      <a:lumMod val="50000"/>
                      <a:lumOff val="50000"/>
                      <a:alpha val="45811"/>
                    </a:schemeClr>
                  </a:gs>
                </a:gsLst>
                <a:lin ang="0" scaled="0"/>
              </a:gradFill>
              <a:latin typeface="Source Han Sans CN Heavy" panose="020B0500000000000000" pitchFamily="34" charset="-128"/>
              <a:ea typeface="Source Han Sans CN Heavy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2225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42DCC27-6E42-CBA5-A794-5A14FCAB09C8}"/>
              </a:ext>
            </a:extLst>
          </p:cNvPr>
          <p:cNvSpPr/>
          <p:nvPr userDrawn="1"/>
        </p:nvSpPr>
        <p:spPr>
          <a:xfrm>
            <a:off x="0" y="0"/>
            <a:ext cx="12191999" cy="6898805"/>
          </a:xfrm>
          <a:prstGeom prst="rect">
            <a:avLst/>
          </a:prstGeom>
          <a:gradFill>
            <a:gsLst>
              <a:gs pos="0">
                <a:schemeClr val="tx2">
                  <a:lumMod val="10000"/>
                  <a:lumOff val="90000"/>
                  <a:alpha val="77843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任意多边形: 形状 27">
            <a:extLst>
              <a:ext uri="{FF2B5EF4-FFF2-40B4-BE49-F238E27FC236}">
                <a16:creationId xmlns:a16="http://schemas.microsoft.com/office/drawing/2014/main" id="{7C988661-FEEB-3CA9-77BE-CCB328F42E10}"/>
              </a:ext>
            </a:extLst>
          </p:cNvPr>
          <p:cNvSpPr/>
          <p:nvPr userDrawn="1"/>
        </p:nvSpPr>
        <p:spPr>
          <a:xfrm flipH="1">
            <a:off x="5612708" y="1308100"/>
            <a:ext cx="6579293" cy="5549900"/>
          </a:xfrm>
          <a:custGeom>
            <a:avLst/>
            <a:gdLst>
              <a:gd name="connsiteX0" fmla="*/ 1854201 w 6579293"/>
              <a:gd name="connsiteY0" fmla="*/ 0 h 5549900"/>
              <a:gd name="connsiteX1" fmla="*/ 14982 w 6579293"/>
              <a:gd name="connsiteY1" fmla="*/ 371321 h 5549900"/>
              <a:gd name="connsiteX2" fmla="*/ 0 w 6579293"/>
              <a:gd name="connsiteY2" fmla="*/ 378094 h 5549900"/>
              <a:gd name="connsiteX3" fmla="*/ 0 w 6579293"/>
              <a:gd name="connsiteY3" fmla="*/ 1733317 h 5549900"/>
              <a:gd name="connsiteX4" fmla="*/ 174826 w 6579293"/>
              <a:gd name="connsiteY4" fmla="*/ 1627108 h 5549900"/>
              <a:gd name="connsiteX5" fmla="*/ 1854201 w 6579293"/>
              <a:gd name="connsiteY5" fmla="*/ 1201874 h 5549900"/>
              <a:gd name="connsiteX6" fmla="*/ 5377419 w 6579293"/>
              <a:gd name="connsiteY6" fmla="*/ 4725092 h 5549900"/>
              <a:gd name="connsiteX7" fmla="*/ 5305840 w 6579293"/>
              <a:gd name="connsiteY7" fmla="*/ 5435144 h 5549900"/>
              <a:gd name="connsiteX8" fmla="*/ 5276333 w 6579293"/>
              <a:gd name="connsiteY8" fmla="*/ 5549900 h 5549900"/>
              <a:gd name="connsiteX9" fmla="*/ 6506058 w 6579293"/>
              <a:gd name="connsiteY9" fmla="*/ 5549900 h 5549900"/>
              <a:gd name="connsiteX10" fmla="*/ 6524849 w 6579293"/>
              <a:gd name="connsiteY10" fmla="*/ 5444677 h 5549900"/>
              <a:gd name="connsiteX11" fmla="*/ 6579293 w 6579293"/>
              <a:gd name="connsiteY11" fmla="*/ 4725092 h 5549900"/>
              <a:gd name="connsiteX12" fmla="*/ 1854201 w 6579293"/>
              <a:gd name="connsiteY12" fmla="*/ 0 h 554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579293" h="5549900">
                <a:moveTo>
                  <a:pt x="1854201" y="0"/>
                </a:moveTo>
                <a:cubicBezTo>
                  <a:pt x="1201802" y="0"/>
                  <a:pt x="580284" y="132219"/>
                  <a:pt x="14982" y="371321"/>
                </a:cubicBezTo>
                <a:lnTo>
                  <a:pt x="0" y="378094"/>
                </a:lnTo>
                <a:lnTo>
                  <a:pt x="0" y="1733317"/>
                </a:lnTo>
                <a:lnTo>
                  <a:pt x="174826" y="1627108"/>
                </a:lnTo>
                <a:cubicBezTo>
                  <a:pt x="674042" y="1355917"/>
                  <a:pt x="1246132" y="1201874"/>
                  <a:pt x="1854201" y="1201874"/>
                </a:cubicBezTo>
                <a:cubicBezTo>
                  <a:pt x="3800021" y="1201874"/>
                  <a:pt x="5377419" y="2779272"/>
                  <a:pt x="5377419" y="4725092"/>
                </a:cubicBezTo>
                <a:cubicBezTo>
                  <a:pt x="5377419" y="4968320"/>
                  <a:pt x="5352772" y="5205791"/>
                  <a:pt x="5305840" y="5435144"/>
                </a:cubicBezTo>
                <a:lnTo>
                  <a:pt x="5276333" y="5549900"/>
                </a:lnTo>
                <a:lnTo>
                  <a:pt x="6506058" y="5549900"/>
                </a:lnTo>
                <a:lnTo>
                  <a:pt x="6524849" y="5444677"/>
                </a:lnTo>
                <a:cubicBezTo>
                  <a:pt x="6560700" y="5210049"/>
                  <a:pt x="6579293" y="4969742"/>
                  <a:pt x="6579293" y="4725092"/>
                </a:cubicBezTo>
                <a:cubicBezTo>
                  <a:pt x="6579293" y="2115496"/>
                  <a:pt x="4463797" y="0"/>
                  <a:pt x="1854201" y="0"/>
                </a:cubicBezTo>
                <a:close/>
              </a:path>
            </a:pathLst>
          </a:custGeom>
          <a:gradFill>
            <a:gsLst>
              <a:gs pos="30000">
                <a:srgbClr val="002F93">
                  <a:alpha val="5000"/>
                </a:srgbClr>
              </a:gs>
              <a:gs pos="100000">
                <a:srgbClr val="1E6BC0">
                  <a:alpha val="20000"/>
                </a:srgbClr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68383E0-FD70-A44A-D883-6C153490F0F7}"/>
              </a:ext>
            </a:extLst>
          </p:cNvPr>
          <p:cNvGrpSpPr/>
          <p:nvPr userDrawn="1"/>
        </p:nvGrpSpPr>
        <p:grpSpPr>
          <a:xfrm>
            <a:off x="1452344" y="4093482"/>
            <a:ext cx="2702858" cy="851439"/>
            <a:chOff x="2514573" y="-1453711"/>
            <a:chExt cx="3573831" cy="1125808"/>
          </a:xfrm>
          <a:solidFill>
            <a:schemeClr val="accent1">
              <a:lumMod val="50000"/>
              <a:alpha val="12119"/>
            </a:schemeClr>
          </a:solidFill>
        </p:grpSpPr>
        <p:sp>
          <p:nvSpPr>
            <p:cNvPr id="11" name="任意形状 10">
              <a:extLst>
                <a:ext uri="{FF2B5EF4-FFF2-40B4-BE49-F238E27FC236}">
                  <a16:creationId xmlns:a16="http://schemas.microsoft.com/office/drawing/2014/main" id="{064F42F0-7496-563E-E3AA-D056BE1E587E}"/>
                </a:ext>
              </a:extLst>
            </p:cNvPr>
            <p:cNvSpPr/>
            <p:nvPr/>
          </p:nvSpPr>
          <p:spPr>
            <a:xfrm>
              <a:off x="3445831" y="-1426841"/>
              <a:ext cx="570304" cy="1078413"/>
            </a:xfrm>
            <a:custGeom>
              <a:avLst/>
              <a:gdLst>
                <a:gd name="connsiteX0" fmla="*/ 368037 w 570304"/>
                <a:gd name="connsiteY0" fmla="*/ 441949 h 1078413"/>
                <a:gd name="connsiteX1" fmla="*/ 377432 w 570304"/>
                <a:gd name="connsiteY1" fmla="*/ 441949 h 1078413"/>
                <a:gd name="connsiteX2" fmla="*/ 378184 w 570304"/>
                <a:gd name="connsiteY2" fmla="*/ 442726 h 1078413"/>
                <a:gd name="connsiteX3" fmla="*/ 378184 w 570304"/>
                <a:gd name="connsiteY3" fmla="*/ 443478 h 1078413"/>
                <a:gd name="connsiteX4" fmla="*/ 357938 w 570304"/>
                <a:gd name="connsiteY4" fmla="*/ 451316 h 1078413"/>
                <a:gd name="connsiteX5" fmla="*/ 357136 w 570304"/>
                <a:gd name="connsiteY5" fmla="*/ 449739 h 1078413"/>
                <a:gd name="connsiteX6" fmla="*/ 368037 w 570304"/>
                <a:gd name="connsiteY6" fmla="*/ 441949 h 1078413"/>
                <a:gd name="connsiteX7" fmla="*/ 385953 w 570304"/>
                <a:gd name="connsiteY7" fmla="*/ 507323 h 1078413"/>
                <a:gd name="connsiteX8" fmla="*/ 387531 w 570304"/>
                <a:gd name="connsiteY8" fmla="*/ 507323 h 1078413"/>
                <a:gd name="connsiteX9" fmla="*/ 385152 w 570304"/>
                <a:gd name="connsiteY9" fmla="*/ 511206 h 1078413"/>
                <a:gd name="connsiteX10" fmla="*/ 378184 w 570304"/>
                <a:gd name="connsiteY10" fmla="*/ 511206 h 1078413"/>
                <a:gd name="connsiteX11" fmla="*/ 380515 w 570304"/>
                <a:gd name="connsiteY11" fmla="*/ 506547 h 1078413"/>
                <a:gd name="connsiteX12" fmla="*/ 385953 w 570304"/>
                <a:gd name="connsiteY12" fmla="*/ 507323 h 1078413"/>
                <a:gd name="connsiteX13" fmla="*/ 371970 w 570304"/>
                <a:gd name="connsiteY13" fmla="*/ 519020 h 1078413"/>
                <a:gd name="connsiteX14" fmla="*/ 357938 w 570304"/>
                <a:gd name="connsiteY14" fmla="*/ 522126 h 1078413"/>
                <a:gd name="connsiteX15" fmla="*/ 350922 w 570304"/>
                <a:gd name="connsiteY15" fmla="*/ 515890 h 1078413"/>
                <a:gd name="connsiteX16" fmla="*/ 367284 w 570304"/>
                <a:gd name="connsiteY16" fmla="*/ 515113 h 1078413"/>
                <a:gd name="connsiteX17" fmla="*/ 368037 w 570304"/>
                <a:gd name="connsiteY17" fmla="*/ 508124 h 1078413"/>
                <a:gd name="connsiteX18" fmla="*/ 374300 w 570304"/>
                <a:gd name="connsiteY18" fmla="*/ 508124 h 1078413"/>
                <a:gd name="connsiteX19" fmla="*/ 375854 w 570304"/>
                <a:gd name="connsiteY19" fmla="*/ 510454 h 1078413"/>
                <a:gd name="connsiteX20" fmla="*/ 371970 w 570304"/>
                <a:gd name="connsiteY20" fmla="*/ 519020 h 1078413"/>
                <a:gd name="connsiteX21" fmla="*/ 351723 w 570304"/>
                <a:gd name="connsiteY21" fmla="*/ 524456 h 1078413"/>
                <a:gd name="connsiteX22" fmla="*/ 345508 w 570304"/>
                <a:gd name="connsiteY22" fmla="*/ 525985 h 1078413"/>
                <a:gd name="connsiteX23" fmla="*/ 344707 w 570304"/>
                <a:gd name="connsiteY23" fmla="*/ 525232 h 1078413"/>
                <a:gd name="connsiteX24" fmla="*/ 346236 w 570304"/>
                <a:gd name="connsiteY24" fmla="*/ 521325 h 1078413"/>
                <a:gd name="connsiteX25" fmla="*/ 350922 w 570304"/>
                <a:gd name="connsiteY25" fmla="*/ 521325 h 1078413"/>
                <a:gd name="connsiteX26" fmla="*/ 351723 w 570304"/>
                <a:gd name="connsiteY26" fmla="*/ 523631 h 1078413"/>
                <a:gd name="connsiteX27" fmla="*/ 351723 w 570304"/>
                <a:gd name="connsiteY27" fmla="*/ 524456 h 1078413"/>
                <a:gd name="connsiteX28" fmla="*/ 235705 w 570304"/>
                <a:gd name="connsiteY28" fmla="*/ 570393 h 1078413"/>
                <a:gd name="connsiteX29" fmla="*/ 213128 w 570304"/>
                <a:gd name="connsiteY29" fmla="*/ 565709 h 1078413"/>
                <a:gd name="connsiteX30" fmla="*/ 210821 w 570304"/>
                <a:gd name="connsiteY30" fmla="*/ 560249 h 1078413"/>
                <a:gd name="connsiteX31" fmla="*/ 241920 w 570304"/>
                <a:gd name="connsiteY31" fmla="*/ 536104 h 1078413"/>
                <a:gd name="connsiteX32" fmla="*/ 275446 w 570304"/>
                <a:gd name="connsiteY32" fmla="*/ 526785 h 1078413"/>
                <a:gd name="connsiteX33" fmla="*/ 284792 w 570304"/>
                <a:gd name="connsiteY33" fmla="*/ 529139 h 1078413"/>
                <a:gd name="connsiteX34" fmla="*/ 288676 w 570304"/>
                <a:gd name="connsiteY34" fmla="*/ 540787 h 1078413"/>
                <a:gd name="connsiteX35" fmla="*/ 235705 w 570304"/>
                <a:gd name="connsiteY35" fmla="*/ 570393 h 1078413"/>
                <a:gd name="connsiteX36" fmla="*/ 259083 w 570304"/>
                <a:gd name="connsiteY36" fmla="*/ 632612 h 1078413"/>
                <a:gd name="connsiteX37" fmla="*/ 255199 w 570304"/>
                <a:gd name="connsiteY37" fmla="*/ 627929 h 1078413"/>
                <a:gd name="connsiteX38" fmla="*/ 255199 w 570304"/>
                <a:gd name="connsiteY38" fmla="*/ 624071 h 1078413"/>
                <a:gd name="connsiteX39" fmla="*/ 282413 w 570304"/>
                <a:gd name="connsiteY39" fmla="*/ 603832 h 1078413"/>
                <a:gd name="connsiteX40" fmla="*/ 287098 w 570304"/>
                <a:gd name="connsiteY40" fmla="*/ 603832 h 1078413"/>
                <a:gd name="connsiteX41" fmla="*/ 288676 w 570304"/>
                <a:gd name="connsiteY41" fmla="*/ 608491 h 1078413"/>
                <a:gd name="connsiteX42" fmla="*/ 259083 w 570304"/>
                <a:gd name="connsiteY42" fmla="*/ 632612 h 1078413"/>
                <a:gd name="connsiteX43" fmla="*/ 279330 w 570304"/>
                <a:gd name="connsiteY43" fmla="*/ 411591 h 1078413"/>
                <a:gd name="connsiteX44" fmla="*/ 282413 w 570304"/>
                <a:gd name="connsiteY44" fmla="*/ 412392 h 1078413"/>
                <a:gd name="connsiteX45" fmla="*/ 283214 w 570304"/>
                <a:gd name="connsiteY45" fmla="*/ 414722 h 1078413"/>
                <a:gd name="connsiteX46" fmla="*/ 252868 w 570304"/>
                <a:gd name="connsiteY46" fmla="*/ 446608 h 1078413"/>
                <a:gd name="connsiteX47" fmla="*/ 218590 w 570304"/>
                <a:gd name="connsiteY47" fmla="*/ 471554 h 1078413"/>
                <a:gd name="connsiteX48" fmla="*/ 211574 w 570304"/>
                <a:gd name="connsiteY48" fmla="*/ 471554 h 1078413"/>
                <a:gd name="connsiteX49" fmla="*/ 210821 w 570304"/>
                <a:gd name="connsiteY49" fmla="*/ 469953 h 1078413"/>
                <a:gd name="connsiteX50" fmla="*/ 279330 w 570304"/>
                <a:gd name="connsiteY50" fmla="*/ 411591 h 1078413"/>
                <a:gd name="connsiteX51" fmla="*/ 274645 w 570304"/>
                <a:gd name="connsiteY51" fmla="*/ 330662 h 1078413"/>
                <a:gd name="connsiteX52" fmla="*/ 280884 w 570304"/>
                <a:gd name="connsiteY52" fmla="*/ 330662 h 1078413"/>
                <a:gd name="connsiteX53" fmla="*/ 283214 w 570304"/>
                <a:gd name="connsiteY53" fmla="*/ 335321 h 1078413"/>
                <a:gd name="connsiteX54" fmla="*/ 266852 w 570304"/>
                <a:gd name="connsiteY54" fmla="*/ 354006 h 1078413"/>
                <a:gd name="connsiteX55" fmla="*/ 262967 w 570304"/>
                <a:gd name="connsiteY55" fmla="*/ 354006 h 1078413"/>
                <a:gd name="connsiteX56" fmla="*/ 262166 w 570304"/>
                <a:gd name="connsiteY56" fmla="*/ 350900 h 1078413"/>
                <a:gd name="connsiteX57" fmla="*/ 274645 w 570304"/>
                <a:gd name="connsiteY57" fmla="*/ 330662 h 1078413"/>
                <a:gd name="connsiteX58" fmla="*/ 488765 w 570304"/>
                <a:gd name="connsiteY58" fmla="*/ 194477 h 1078413"/>
                <a:gd name="connsiteX59" fmla="*/ 522946 w 570304"/>
                <a:gd name="connsiteY59" fmla="*/ 165673 h 1078413"/>
                <a:gd name="connsiteX60" fmla="*/ 543994 w 570304"/>
                <a:gd name="connsiteY60" fmla="*/ 162566 h 1078413"/>
                <a:gd name="connsiteX61" fmla="*/ 570504 w 570304"/>
                <a:gd name="connsiteY61" fmla="*/ 149317 h 1078413"/>
                <a:gd name="connsiteX62" fmla="*/ 564240 w 570304"/>
                <a:gd name="connsiteY62" fmla="*/ 108063 h 1078413"/>
                <a:gd name="connsiteX63" fmla="*/ 481749 w 570304"/>
                <a:gd name="connsiteY63" fmla="*/ 70717 h 1078413"/>
                <a:gd name="connsiteX64" fmla="*/ 465337 w 570304"/>
                <a:gd name="connsiteY64" fmla="*/ 86296 h 1078413"/>
                <a:gd name="connsiteX65" fmla="*/ 451354 w 570304"/>
                <a:gd name="connsiteY65" fmla="*/ 91732 h 1078413"/>
                <a:gd name="connsiteX66" fmla="*/ 436545 w 570304"/>
                <a:gd name="connsiteY66" fmla="*/ 104181 h 1078413"/>
                <a:gd name="connsiteX67" fmla="*/ 422562 w 570304"/>
                <a:gd name="connsiteY67" fmla="*/ 106534 h 1078413"/>
                <a:gd name="connsiteX68" fmla="*/ 355607 w 570304"/>
                <a:gd name="connsiteY68" fmla="*/ 132209 h 1078413"/>
                <a:gd name="connsiteX69" fmla="*/ 354053 w 570304"/>
                <a:gd name="connsiteY69" fmla="*/ 131456 h 1078413"/>
                <a:gd name="connsiteX70" fmla="*/ 355607 w 570304"/>
                <a:gd name="connsiteY70" fmla="*/ 96391 h 1078413"/>
                <a:gd name="connsiteX71" fmla="*/ 350922 w 570304"/>
                <a:gd name="connsiteY71" fmla="*/ 84719 h 1078413"/>
                <a:gd name="connsiteX72" fmla="*/ 344707 w 570304"/>
                <a:gd name="connsiteY72" fmla="*/ 45795 h 1078413"/>
                <a:gd name="connsiteX73" fmla="*/ 341624 w 570304"/>
                <a:gd name="connsiteY73" fmla="*/ 27158 h 1078413"/>
                <a:gd name="connsiteX74" fmla="*/ 333006 w 570304"/>
                <a:gd name="connsiteY74" fmla="*/ 21722 h 1078413"/>
                <a:gd name="connsiteX75" fmla="*/ 289429 w 570304"/>
                <a:gd name="connsiteY75" fmla="*/ 1484 h 1078413"/>
                <a:gd name="connsiteX76" fmla="*/ 275446 w 570304"/>
                <a:gd name="connsiteY76" fmla="*/ 3765 h 1078413"/>
                <a:gd name="connsiteX77" fmla="*/ 267604 w 570304"/>
                <a:gd name="connsiteY77" fmla="*/ 22475 h 1078413"/>
                <a:gd name="connsiteX78" fmla="*/ 246556 w 570304"/>
                <a:gd name="connsiteY78" fmla="*/ 49726 h 1078413"/>
                <a:gd name="connsiteX79" fmla="*/ 237258 w 570304"/>
                <a:gd name="connsiteY79" fmla="*/ 76177 h 1078413"/>
                <a:gd name="connsiteX80" fmla="*/ 224805 w 570304"/>
                <a:gd name="connsiteY80" fmla="*/ 88601 h 1078413"/>
                <a:gd name="connsiteX81" fmla="*/ 257505 w 570304"/>
                <a:gd name="connsiteY81" fmla="*/ 171132 h 1078413"/>
                <a:gd name="connsiteX82" fmla="*/ 226358 w 570304"/>
                <a:gd name="connsiteY82" fmla="*/ 184358 h 1078413"/>
                <a:gd name="connsiteX83" fmla="*/ 96357 w 570304"/>
                <a:gd name="connsiteY83" fmla="*/ 220151 h 1078413"/>
                <a:gd name="connsiteX84" fmla="*/ 86209 w 570304"/>
                <a:gd name="connsiteY84" fmla="*/ 217797 h 1078413"/>
                <a:gd name="connsiteX85" fmla="*/ 33286 w 570304"/>
                <a:gd name="connsiteY85" fmla="*/ 224058 h 1078413"/>
                <a:gd name="connsiteX86" fmla="*/ 2188 w 570304"/>
                <a:gd name="connsiteY86" fmla="*/ 259803 h 1078413"/>
                <a:gd name="connsiteX87" fmla="*/ 2188 w 570304"/>
                <a:gd name="connsiteY87" fmla="*/ 306541 h 1078413"/>
                <a:gd name="connsiteX88" fmla="*/ 2188 w 570304"/>
                <a:gd name="connsiteY88" fmla="*/ 349347 h 1078413"/>
                <a:gd name="connsiteX89" fmla="*/ 42633 w 570304"/>
                <a:gd name="connsiteY89" fmla="*/ 378904 h 1078413"/>
                <a:gd name="connsiteX90" fmla="*/ 53533 w 570304"/>
                <a:gd name="connsiteY90" fmla="*/ 378904 h 1078413"/>
                <a:gd name="connsiteX91" fmla="*/ 68342 w 570304"/>
                <a:gd name="connsiteY91" fmla="*/ 389824 h 1078413"/>
                <a:gd name="connsiteX92" fmla="*/ 73780 w 570304"/>
                <a:gd name="connsiteY92" fmla="*/ 387494 h 1078413"/>
                <a:gd name="connsiteX93" fmla="*/ 88564 w 570304"/>
                <a:gd name="connsiteY93" fmla="*/ 389824 h 1078413"/>
                <a:gd name="connsiteX94" fmla="*/ 97911 w 570304"/>
                <a:gd name="connsiteY94" fmla="*/ 381258 h 1078413"/>
                <a:gd name="connsiteX95" fmla="*/ 108058 w 570304"/>
                <a:gd name="connsiteY95" fmla="*/ 378904 h 1078413"/>
                <a:gd name="connsiteX96" fmla="*/ 113520 w 570304"/>
                <a:gd name="connsiteY96" fmla="*/ 368785 h 1078413"/>
                <a:gd name="connsiteX97" fmla="*/ 139934 w 570304"/>
                <a:gd name="connsiteY97" fmla="*/ 357889 h 1078413"/>
                <a:gd name="connsiteX98" fmla="*/ 153164 w 570304"/>
                <a:gd name="connsiteY98" fmla="*/ 339252 h 1078413"/>
                <a:gd name="connsiteX99" fmla="*/ 174965 w 570304"/>
                <a:gd name="connsiteY99" fmla="*/ 324450 h 1078413"/>
                <a:gd name="connsiteX100" fmla="*/ 181981 w 570304"/>
                <a:gd name="connsiteY100" fmla="*/ 314355 h 1078413"/>
                <a:gd name="connsiteX101" fmla="*/ 227159 w 570304"/>
                <a:gd name="connsiteY101" fmla="*/ 298751 h 1078413"/>
                <a:gd name="connsiteX102" fmla="*/ 245852 w 570304"/>
                <a:gd name="connsiteY102" fmla="*/ 290937 h 1078413"/>
                <a:gd name="connsiteX103" fmla="*/ 247382 w 570304"/>
                <a:gd name="connsiteY103" fmla="*/ 293315 h 1078413"/>
                <a:gd name="connsiteX104" fmla="*/ 227159 w 570304"/>
                <a:gd name="connsiteY104" fmla="*/ 332991 h 1078413"/>
                <a:gd name="connsiteX105" fmla="*/ 216259 w 570304"/>
                <a:gd name="connsiteY105" fmla="*/ 360243 h 1078413"/>
                <a:gd name="connsiteX106" fmla="*/ 192128 w 570304"/>
                <a:gd name="connsiteY106" fmla="*/ 397614 h 1078413"/>
                <a:gd name="connsiteX107" fmla="*/ 146949 w 570304"/>
                <a:gd name="connsiteY107" fmla="*/ 468424 h 1078413"/>
                <a:gd name="connsiteX108" fmla="*/ 157097 w 570304"/>
                <a:gd name="connsiteY108" fmla="*/ 492545 h 1078413"/>
                <a:gd name="connsiteX109" fmla="*/ 172634 w 570304"/>
                <a:gd name="connsiteY109" fmla="*/ 490191 h 1078413"/>
                <a:gd name="connsiteX110" fmla="*/ 174965 w 570304"/>
                <a:gd name="connsiteY110" fmla="*/ 494074 h 1078413"/>
                <a:gd name="connsiteX111" fmla="*/ 157850 w 570304"/>
                <a:gd name="connsiteY111" fmla="*/ 512031 h 1078413"/>
                <a:gd name="connsiteX112" fmla="*/ 134520 w 570304"/>
                <a:gd name="connsiteY112" fmla="*/ 544670 h 1078413"/>
                <a:gd name="connsiteX113" fmla="*/ 118157 w 570304"/>
                <a:gd name="connsiteY113" fmla="*/ 556342 h 1078413"/>
                <a:gd name="connsiteX114" fmla="*/ 116604 w 570304"/>
                <a:gd name="connsiteY114" fmla="*/ 575028 h 1078413"/>
                <a:gd name="connsiteX115" fmla="*/ 146197 w 570304"/>
                <a:gd name="connsiteY115" fmla="*/ 620188 h 1078413"/>
                <a:gd name="connsiteX116" fmla="*/ 203028 w 570304"/>
                <a:gd name="connsiteY116" fmla="*/ 567238 h 1078413"/>
                <a:gd name="connsiteX117" fmla="*/ 205310 w 570304"/>
                <a:gd name="connsiteY117" fmla="*/ 568015 h 1078413"/>
                <a:gd name="connsiteX118" fmla="*/ 205310 w 570304"/>
                <a:gd name="connsiteY118" fmla="*/ 581264 h 1078413"/>
                <a:gd name="connsiteX119" fmla="*/ 208491 w 570304"/>
                <a:gd name="connsiteY119" fmla="*/ 592961 h 1078413"/>
                <a:gd name="connsiteX120" fmla="*/ 188948 w 570304"/>
                <a:gd name="connsiteY120" fmla="*/ 618611 h 1078413"/>
                <a:gd name="connsiteX121" fmla="*/ 196789 w 570304"/>
                <a:gd name="connsiteY121" fmla="*/ 634942 h 1078413"/>
                <a:gd name="connsiteX122" fmla="*/ 205310 w 570304"/>
                <a:gd name="connsiteY122" fmla="*/ 638849 h 1078413"/>
                <a:gd name="connsiteX123" fmla="*/ 217789 w 570304"/>
                <a:gd name="connsiteY123" fmla="*/ 671561 h 1078413"/>
                <a:gd name="connsiteX124" fmla="*/ 165667 w 570304"/>
                <a:gd name="connsiteY124" fmla="*/ 756348 h 1078413"/>
                <a:gd name="connsiteX125" fmla="*/ 255199 w 570304"/>
                <a:gd name="connsiteY125" fmla="*/ 775835 h 1078413"/>
                <a:gd name="connsiteX126" fmla="*/ 255952 w 570304"/>
                <a:gd name="connsiteY126" fmla="*/ 775835 h 1078413"/>
                <a:gd name="connsiteX127" fmla="*/ 266852 w 570304"/>
                <a:gd name="connsiteY127" fmla="*/ 844315 h 1078413"/>
                <a:gd name="connsiteX128" fmla="*/ 265298 w 570304"/>
                <a:gd name="connsiteY128" fmla="*/ 865330 h 1078413"/>
                <a:gd name="connsiteX129" fmla="*/ 281661 w 570304"/>
                <a:gd name="connsiteY129" fmla="*/ 901924 h 1078413"/>
                <a:gd name="connsiteX130" fmla="*/ 273115 w 570304"/>
                <a:gd name="connsiteY130" fmla="*/ 935364 h 1078413"/>
                <a:gd name="connsiteX131" fmla="*/ 239589 w 570304"/>
                <a:gd name="connsiteY131" fmla="*/ 952472 h 1078413"/>
                <a:gd name="connsiteX132" fmla="*/ 223227 w 570304"/>
                <a:gd name="connsiteY132" fmla="*/ 964945 h 1078413"/>
                <a:gd name="connsiteX133" fmla="*/ 186690 w 570304"/>
                <a:gd name="connsiteY133" fmla="*/ 978195 h 1078413"/>
                <a:gd name="connsiteX134" fmla="*/ 185865 w 570304"/>
                <a:gd name="connsiteY134" fmla="*/ 982854 h 1078413"/>
                <a:gd name="connsiteX135" fmla="*/ 153965 w 570304"/>
                <a:gd name="connsiteY135" fmla="*/ 997608 h 1078413"/>
                <a:gd name="connsiteX136" fmla="*/ 143065 w 570304"/>
                <a:gd name="connsiteY136" fmla="*/ 1008552 h 1078413"/>
                <a:gd name="connsiteX137" fmla="*/ 129834 w 570304"/>
                <a:gd name="connsiteY137" fmla="*/ 1010858 h 1078413"/>
                <a:gd name="connsiteX138" fmla="*/ 124372 w 570304"/>
                <a:gd name="connsiteY138" fmla="*/ 1017822 h 1078413"/>
                <a:gd name="connsiteX139" fmla="*/ 105752 w 570304"/>
                <a:gd name="connsiteY139" fmla="*/ 1019448 h 1078413"/>
                <a:gd name="connsiteX140" fmla="*/ 102572 w 570304"/>
                <a:gd name="connsiteY140" fmla="*/ 1024083 h 1078413"/>
                <a:gd name="connsiteX141" fmla="*/ 82325 w 570304"/>
                <a:gd name="connsiteY141" fmla="*/ 1030320 h 1078413"/>
                <a:gd name="connsiteX142" fmla="*/ 65259 w 570304"/>
                <a:gd name="connsiteY142" fmla="*/ 1048180 h 1078413"/>
                <a:gd name="connsiteX143" fmla="*/ 73780 w 570304"/>
                <a:gd name="connsiteY143" fmla="*/ 1059124 h 1078413"/>
                <a:gd name="connsiteX144" fmla="*/ 96357 w 570304"/>
                <a:gd name="connsiteY144" fmla="*/ 1077785 h 1078413"/>
                <a:gd name="connsiteX145" fmla="*/ 103324 w 570304"/>
                <a:gd name="connsiteY145" fmla="*/ 1070772 h 1078413"/>
                <a:gd name="connsiteX146" fmla="*/ 117356 w 570304"/>
                <a:gd name="connsiteY146" fmla="*/ 1073903 h 1078413"/>
                <a:gd name="connsiteX147" fmla="*/ 149256 w 570304"/>
                <a:gd name="connsiteY147" fmla="*/ 1062983 h 1078413"/>
                <a:gd name="connsiteX148" fmla="*/ 150882 w 570304"/>
                <a:gd name="connsiteY148" fmla="*/ 1058299 h 1078413"/>
                <a:gd name="connsiteX149" fmla="*/ 226358 w 570304"/>
                <a:gd name="connsiteY149" fmla="*/ 1042768 h 1078413"/>
                <a:gd name="connsiteX150" fmla="*/ 250441 w 570304"/>
                <a:gd name="connsiteY150" fmla="*/ 1045074 h 1078413"/>
                <a:gd name="connsiteX151" fmla="*/ 281661 w 570304"/>
                <a:gd name="connsiteY151" fmla="*/ 1044321 h 1078413"/>
                <a:gd name="connsiteX152" fmla="*/ 287098 w 570304"/>
                <a:gd name="connsiteY152" fmla="*/ 1048180 h 1078413"/>
                <a:gd name="connsiteX153" fmla="*/ 329922 w 570304"/>
                <a:gd name="connsiteY153" fmla="*/ 1034202 h 1078413"/>
                <a:gd name="connsiteX154" fmla="*/ 341624 w 570304"/>
                <a:gd name="connsiteY154" fmla="*/ 1028791 h 1078413"/>
                <a:gd name="connsiteX155" fmla="*/ 348543 w 570304"/>
                <a:gd name="connsiteY155" fmla="*/ 869213 h 1078413"/>
                <a:gd name="connsiteX156" fmla="*/ 327592 w 570304"/>
                <a:gd name="connsiteY156" fmla="*/ 834196 h 1078413"/>
                <a:gd name="connsiteX157" fmla="*/ 327592 w 570304"/>
                <a:gd name="connsiteY157" fmla="*/ 746254 h 1078413"/>
                <a:gd name="connsiteX158" fmla="*/ 356384 w 570304"/>
                <a:gd name="connsiteY158" fmla="*/ 729097 h 1078413"/>
                <a:gd name="connsiteX159" fmla="*/ 400762 w 570304"/>
                <a:gd name="connsiteY159" fmla="*/ 699564 h 1078413"/>
                <a:gd name="connsiteX160" fmla="*/ 405398 w 570304"/>
                <a:gd name="connsiteY160" fmla="*/ 691750 h 1078413"/>
                <a:gd name="connsiteX161" fmla="*/ 436545 w 570304"/>
                <a:gd name="connsiteY161" fmla="*/ 669207 h 1078413"/>
                <a:gd name="connsiteX162" fmla="*/ 428825 w 570304"/>
                <a:gd name="connsiteY162" fmla="*/ 623294 h 1078413"/>
                <a:gd name="connsiteX163" fmla="*/ 480996 w 570304"/>
                <a:gd name="connsiteY163" fmla="*/ 589078 h 1078413"/>
                <a:gd name="connsiteX164" fmla="*/ 527680 w 570304"/>
                <a:gd name="connsiteY164" fmla="*/ 577333 h 1078413"/>
                <a:gd name="connsiteX165" fmla="*/ 501194 w 570304"/>
                <a:gd name="connsiteY165" fmla="*/ 518219 h 1078413"/>
                <a:gd name="connsiteX166" fmla="*/ 477039 w 570304"/>
                <a:gd name="connsiteY166" fmla="*/ 512031 h 1078413"/>
                <a:gd name="connsiteX167" fmla="*/ 488765 w 570304"/>
                <a:gd name="connsiteY167" fmla="*/ 462187 h 1078413"/>
                <a:gd name="connsiteX168" fmla="*/ 464633 w 570304"/>
                <a:gd name="connsiteY168" fmla="*/ 423264 h 1078413"/>
                <a:gd name="connsiteX169" fmla="*/ 440454 w 570304"/>
                <a:gd name="connsiteY169" fmla="*/ 417051 h 1078413"/>
                <a:gd name="connsiteX170" fmla="*/ 446693 w 570304"/>
                <a:gd name="connsiteY170" fmla="*/ 368785 h 1078413"/>
                <a:gd name="connsiteX171" fmla="*/ 421809 w 570304"/>
                <a:gd name="connsiteY171" fmla="*/ 341533 h 1078413"/>
                <a:gd name="connsiteX172" fmla="*/ 358690 w 570304"/>
                <a:gd name="connsiteY172" fmla="*/ 290937 h 1078413"/>
                <a:gd name="connsiteX173" fmla="*/ 357136 w 570304"/>
                <a:gd name="connsiteY173" fmla="*/ 266088 h 1078413"/>
                <a:gd name="connsiteX174" fmla="*/ 488765 w 570304"/>
                <a:gd name="connsiteY174" fmla="*/ 194477 h 1078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</a:cxnLst>
              <a:rect l="l" t="t" r="r" b="b"/>
              <a:pathLst>
                <a:path w="570304" h="1078413">
                  <a:moveTo>
                    <a:pt x="368037" y="441949"/>
                  </a:moveTo>
                  <a:lnTo>
                    <a:pt x="377432" y="441949"/>
                  </a:lnTo>
                  <a:lnTo>
                    <a:pt x="378184" y="442726"/>
                  </a:lnTo>
                  <a:lnTo>
                    <a:pt x="378184" y="443478"/>
                  </a:lnTo>
                  <a:cubicBezTo>
                    <a:pt x="372164" y="448258"/>
                    <a:pt x="365342" y="449423"/>
                    <a:pt x="357938" y="451316"/>
                  </a:cubicBezTo>
                  <a:lnTo>
                    <a:pt x="357136" y="449739"/>
                  </a:lnTo>
                  <a:cubicBezTo>
                    <a:pt x="360778" y="447166"/>
                    <a:pt x="364444" y="444545"/>
                    <a:pt x="368037" y="441949"/>
                  </a:cubicBezTo>
                  <a:close/>
                  <a:moveTo>
                    <a:pt x="385953" y="507323"/>
                  </a:moveTo>
                  <a:lnTo>
                    <a:pt x="387531" y="507323"/>
                  </a:lnTo>
                  <a:cubicBezTo>
                    <a:pt x="386681" y="510333"/>
                    <a:pt x="387239" y="509677"/>
                    <a:pt x="385152" y="511206"/>
                  </a:cubicBezTo>
                  <a:lnTo>
                    <a:pt x="378184" y="511206"/>
                  </a:lnTo>
                  <a:cubicBezTo>
                    <a:pt x="378888" y="507736"/>
                    <a:pt x="378888" y="508561"/>
                    <a:pt x="380515" y="506547"/>
                  </a:cubicBezTo>
                  <a:lnTo>
                    <a:pt x="385953" y="507323"/>
                  </a:lnTo>
                  <a:close/>
                  <a:moveTo>
                    <a:pt x="371970" y="519020"/>
                  </a:moveTo>
                  <a:cubicBezTo>
                    <a:pt x="367381" y="520743"/>
                    <a:pt x="364444" y="522150"/>
                    <a:pt x="357938" y="522126"/>
                  </a:cubicBezTo>
                  <a:cubicBezTo>
                    <a:pt x="355607" y="520039"/>
                    <a:pt x="353252" y="517952"/>
                    <a:pt x="350922" y="515890"/>
                  </a:cubicBezTo>
                  <a:cubicBezTo>
                    <a:pt x="353811" y="506765"/>
                    <a:pt x="360681" y="514118"/>
                    <a:pt x="367284" y="515113"/>
                  </a:cubicBezTo>
                  <a:cubicBezTo>
                    <a:pt x="367527" y="512783"/>
                    <a:pt x="367794" y="510454"/>
                    <a:pt x="368037" y="508124"/>
                  </a:cubicBezTo>
                  <a:lnTo>
                    <a:pt x="374300" y="508124"/>
                  </a:lnTo>
                  <a:lnTo>
                    <a:pt x="375854" y="510454"/>
                  </a:lnTo>
                  <a:cubicBezTo>
                    <a:pt x="374543" y="513293"/>
                    <a:pt x="373256" y="516157"/>
                    <a:pt x="371970" y="519020"/>
                  </a:cubicBezTo>
                  <a:close/>
                  <a:moveTo>
                    <a:pt x="351723" y="524456"/>
                  </a:moveTo>
                  <a:cubicBezTo>
                    <a:pt x="349635" y="525451"/>
                    <a:pt x="348980" y="525863"/>
                    <a:pt x="345508" y="525985"/>
                  </a:cubicBezTo>
                  <a:lnTo>
                    <a:pt x="344707" y="525232"/>
                  </a:lnTo>
                  <a:lnTo>
                    <a:pt x="346236" y="521325"/>
                  </a:lnTo>
                  <a:lnTo>
                    <a:pt x="350922" y="521325"/>
                  </a:lnTo>
                  <a:lnTo>
                    <a:pt x="351723" y="523631"/>
                  </a:lnTo>
                  <a:lnTo>
                    <a:pt x="351723" y="524456"/>
                  </a:lnTo>
                  <a:close/>
                  <a:moveTo>
                    <a:pt x="235705" y="570393"/>
                  </a:moveTo>
                  <a:cubicBezTo>
                    <a:pt x="227645" y="573377"/>
                    <a:pt x="219779" y="567117"/>
                    <a:pt x="213128" y="565709"/>
                  </a:cubicBezTo>
                  <a:cubicBezTo>
                    <a:pt x="211768" y="563525"/>
                    <a:pt x="211380" y="563744"/>
                    <a:pt x="210821" y="560249"/>
                  </a:cubicBezTo>
                  <a:cubicBezTo>
                    <a:pt x="222523" y="553988"/>
                    <a:pt x="229733" y="542073"/>
                    <a:pt x="241920" y="536104"/>
                  </a:cubicBezTo>
                  <a:cubicBezTo>
                    <a:pt x="252310" y="531056"/>
                    <a:pt x="266755" y="533240"/>
                    <a:pt x="275446" y="526785"/>
                  </a:cubicBezTo>
                  <a:cubicBezTo>
                    <a:pt x="278529" y="527562"/>
                    <a:pt x="281661" y="528363"/>
                    <a:pt x="284792" y="529139"/>
                  </a:cubicBezTo>
                  <a:cubicBezTo>
                    <a:pt x="286831" y="532440"/>
                    <a:pt x="288045" y="535716"/>
                    <a:pt x="288676" y="540787"/>
                  </a:cubicBezTo>
                  <a:cubicBezTo>
                    <a:pt x="271561" y="550276"/>
                    <a:pt x="254301" y="563380"/>
                    <a:pt x="235705" y="570393"/>
                  </a:cubicBezTo>
                  <a:close/>
                  <a:moveTo>
                    <a:pt x="259083" y="632612"/>
                  </a:moveTo>
                  <a:lnTo>
                    <a:pt x="255199" y="627929"/>
                  </a:lnTo>
                  <a:lnTo>
                    <a:pt x="255199" y="624071"/>
                  </a:lnTo>
                  <a:cubicBezTo>
                    <a:pt x="262458" y="613684"/>
                    <a:pt x="271974" y="611088"/>
                    <a:pt x="282413" y="603832"/>
                  </a:cubicBezTo>
                  <a:lnTo>
                    <a:pt x="287098" y="603832"/>
                  </a:lnTo>
                  <a:lnTo>
                    <a:pt x="288676" y="608491"/>
                  </a:lnTo>
                  <a:cubicBezTo>
                    <a:pt x="283918" y="615771"/>
                    <a:pt x="269037" y="630477"/>
                    <a:pt x="259083" y="632612"/>
                  </a:cubicBezTo>
                  <a:close/>
                  <a:moveTo>
                    <a:pt x="279330" y="411591"/>
                  </a:moveTo>
                  <a:lnTo>
                    <a:pt x="282413" y="412392"/>
                  </a:lnTo>
                  <a:lnTo>
                    <a:pt x="283214" y="414722"/>
                  </a:lnTo>
                  <a:cubicBezTo>
                    <a:pt x="276004" y="425011"/>
                    <a:pt x="264011" y="440808"/>
                    <a:pt x="252868" y="446608"/>
                  </a:cubicBezTo>
                  <a:cubicBezTo>
                    <a:pt x="241386" y="452578"/>
                    <a:pt x="224999" y="460828"/>
                    <a:pt x="218590" y="471554"/>
                  </a:cubicBezTo>
                  <a:lnTo>
                    <a:pt x="211574" y="471554"/>
                  </a:lnTo>
                  <a:lnTo>
                    <a:pt x="210821" y="469953"/>
                  </a:lnTo>
                  <a:cubicBezTo>
                    <a:pt x="216356" y="447652"/>
                    <a:pt x="259933" y="422754"/>
                    <a:pt x="279330" y="411591"/>
                  </a:cubicBezTo>
                  <a:close/>
                  <a:moveTo>
                    <a:pt x="274645" y="330662"/>
                  </a:moveTo>
                  <a:lnTo>
                    <a:pt x="280884" y="330662"/>
                  </a:lnTo>
                  <a:lnTo>
                    <a:pt x="283214" y="335321"/>
                  </a:lnTo>
                  <a:cubicBezTo>
                    <a:pt x="276295" y="340247"/>
                    <a:pt x="271124" y="346362"/>
                    <a:pt x="266852" y="354006"/>
                  </a:cubicBezTo>
                  <a:lnTo>
                    <a:pt x="262967" y="354006"/>
                  </a:lnTo>
                  <a:lnTo>
                    <a:pt x="262166" y="350900"/>
                  </a:lnTo>
                  <a:cubicBezTo>
                    <a:pt x="266585" y="344882"/>
                    <a:pt x="269983" y="336826"/>
                    <a:pt x="274645" y="330662"/>
                  </a:cubicBezTo>
                  <a:close/>
                  <a:moveTo>
                    <a:pt x="488765" y="194477"/>
                  </a:moveTo>
                  <a:cubicBezTo>
                    <a:pt x="499009" y="187901"/>
                    <a:pt x="513090" y="170307"/>
                    <a:pt x="522946" y="165673"/>
                  </a:cubicBezTo>
                  <a:cubicBezTo>
                    <a:pt x="530010" y="164629"/>
                    <a:pt x="536978" y="163586"/>
                    <a:pt x="543994" y="162566"/>
                  </a:cubicBezTo>
                  <a:cubicBezTo>
                    <a:pt x="552952" y="159193"/>
                    <a:pt x="562493" y="153054"/>
                    <a:pt x="570504" y="149317"/>
                  </a:cubicBezTo>
                  <a:cubicBezTo>
                    <a:pt x="567081" y="137475"/>
                    <a:pt x="560016" y="119978"/>
                    <a:pt x="564240" y="108063"/>
                  </a:cubicBezTo>
                  <a:cubicBezTo>
                    <a:pt x="551253" y="91368"/>
                    <a:pt x="508623" y="58778"/>
                    <a:pt x="481749" y="70717"/>
                  </a:cubicBezTo>
                  <a:cubicBezTo>
                    <a:pt x="474490" y="73920"/>
                    <a:pt x="471018" y="82510"/>
                    <a:pt x="465337" y="86296"/>
                  </a:cubicBezTo>
                  <a:cubicBezTo>
                    <a:pt x="460701" y="88092"/>
                    <a:pt x="456039" y="89936"/>
                    <a:pt x="451354" y="91732"/>
                  </a:cubicBezTo>
                  <a:cubicBezTo>
                    <a:pt x="446475" y="95857"/>
                    <a:pt x="441546" y="100055"/>
                    <a:pt x="436545" y="104181"/>
                  </a:cubicBezTo>
                  <a:cubicBezTo>
                    <a:pt x="431909" y="104957"/>
                    <a:pt x="427272" y="105758"/>
                    <a:pt x="422562" y="106534"/>
                  </a:cubicBezTo>
                  <a:cubicBezTo>
                    <a:pt x="399111" y="118886"/>
                    <a:pt x="380612" y="123376"/>
                    <a:pt x="355607" y="132209"/>
                  </a:cubicBezTo>
                  <a:lnTo>
                    <a:pt x="354053" y="131456"/>
                  </a:lnTo>
                  <a:cubicBezTo>
                    <a:pt x="348980" y="123012"/>
                    <a:pt x="357525" y="109131"/>
                    <a:pt x="355607" y="96391"/>
                  </a:cubicBezTo>
                  <a:cubicBezTo>
                    <a:pt x="354053" y="92533"/>
                    <a:pt x="352500" y="88601"/>
                    <a:pt x="350922" y="84719"/>
                  </a:cubicBezTo>
                  <a:cubicBezTo>
                    <a:pt x="356481" y="69285"/>
                    <a:pt x="350169" y="59166"/>
                    <a:pt x="344707" y="45795"/>
                  </a:cubicBezTo>
                  <a:cubicBezTo>
                    <a:pt x="343663" y="39631"/>
                    <a:pt x="342619" y="33370"/>
                    <a:pt x="341624" y="27158"/>
                  </a:cubicBezTo>
                  <a:cubicBezTo>
                    <a:pt x="339342" y="23591"/>
                    <a:pt x="335797" y="24464"/>
                    <a:pt x="333006" y="21722"/>
                  </a:cubicBezTo>
                  <a:cubicBezTo>
                    <a:pt x="318440" y="7454"/>
                    <a:pt x="318342" y="-3806"/>
                    <a:pt x="289429" y="1484"/>
                  </a:cubicBezTo>
                  <a:cubicBezTo>
                    <a:pt x="283263" y="2624"/>
                    <a:pt x="279621" y="1241"/>
                    <a:pt x="275446" y="3765"/>
                  </a:cubicBezTo>
                  <a:cubicBezTo>
                    <a:pt x="268430" y="8109"/>
                    <a:pt x="272120" y="15462"/>
                    <a:pt x="267604" y="22475"/>
                  </a:cubicBezTo>
                  <a:cubicBezTo>
                    <a:pt x="261924" y="31380"/>
                    <a:pt x="252868" y="40772"/>
                    <a:pt x="246556" y="49726"/>
                  </a:cubicBezTo>
                  <a:cubicBezTo>
                    <a:pt x="243522" y="58559"/>
                    <a:pt x="240390" y="67368"/>
                    <a:pt x="237258" y="76177"/>
                  </a:cubicBezTo>
                  <a:cubicBezTo>
                    <a:pt x="233107" y="80302"/>
                    <a:pt x="228980" y="84452"/>
                    <a:pt x="224805" y="88601"/>
                  </a:cubicBezTo>
                  <a:cubicBezTo>
                    <a:pt x="227354" y="107845"/>
                    <a:pt x="266536" y="149317"/>
                    <a:pt x="257505" y="171132"/>
                  </a:cubicBezTo>
                  <a:cubicBezTo>
                    <a:pt x="251582" y="179505"/>
                    <a:pt x="237234" y="180063"/>
                    <a:pt x="226358" y="184358"/>
                  </a:cubicBezTo>
                  <a:cubicBezTo>
                    <a:pt x="187394" y="199743"/>
                    <a:pt x="136753" y="208576"/>
                    <a:pt x="96357" y="220151"/>
                  </a:cubicBezTo>
                  <a:cubicBezTo>
                    <a:pt x="92934" y="219350"/>
                    <a:pt x="89608" y="218598"/>
                    <a:pt x="86209" y="217797"/>
                  </a:cubicBezTo>
                  <a:cubicBezTo>
                    <a:pt x="79606" y="217336"/>
                    <a:pt x="38943" y="220806"/>
                    <a:pt x="33286" y="224058"/>
                  </a:cubicBezTo>
                  <a:cubicBezTo>
                    <a:pt x="21099" y="231071"/>
                    <a:pt x="6728" y="245243"/>
                    <a:pt x="2188" y="259803"/>
                  </a:cubicBezTo>
                  <a:lnTo>
                    <a:pt x="2188" y="306541"/>
                  </a:lnTo>
                  <a:cubicBezTo>
                    <a:pt x="246" y="315932"/>
                    <a:pt x="-1090" y="341800"/>
                    <a:pt x="2188" y="349347"/>
                  </a:cubicBezTo>
                  <a:cubicBezTo>
                    <a:pt x="7674" y="362475"/>
                    <a:pt x="29208" y="373614"/>
                    <a:pt x="42633" y="378904"/>
                  </a:cubicBezTo>
                  <a:lnTo>
                    <a:pt x="53533" y="378904"/>
                  </a:lnTo>
                  <a:cubicBezTo>
                    <a:pt x="58194" y="381185"/>
                    <a:pt x="62491" y="388417"/>
                    <a:pt x="68342" y="389824"/>
                  </a:cubicBezTo>
                  <a:cubicBezTo>
                    <a:pt x="72177" y="390746"/>
                    <a:pt x="72177" y="387956"/>
                    <a:pt x="73780" y="387494"/>
                  </a:cubicBezTo>
                  <a:cubicBezTo>
                    <a:pt x="78708" y="388247"/>
                    <a:pt x="83587" y="388999"/>
                    <a:pt x="88564" y="389824"/>
                  </a:cubicBezTo>
                  <a:cubicBezTo>
                    <a:pt x="91647" y="386936"/>
                    <a:pt x="94779" y="384121"/>
                    <a:pt x="97911" y="381258"/>
                  </a:cubicBezTo>
                  <a:cubicBezTo>
                    <a:pt x="101334" y="380481"/>
                    <a:pt x="104660" y="379705"/>
                    <a:pt x="108058" y="378904"/>
                  </a:cubicBezTo>
                  <a:cubicBezTo>
                    <a:pt x="109855" y="375555"/>
                    <a:pt x="111724" y="372134"/>
                    <a:pt x="113520" y="368785"/>
                  </a:cubicBezTo>
                  <a:cubicBezTo>
                    <a:pt x="121240" y="364393"/>
                    <a:pt x="131874" y="364150"/>
                    <a:pt x="139934" y="357889"/>
                  </a:cubicBezTo>
                  <a:cubicBezTo>
                    <a:pt x="145469" y="353642"/>
                    <a:pt x="147265" y="343620"/>
                    <a:pt x="153164" y="339252"/>
                  </a:cubicBezTo>
                  <a:cubicBezTo>
                    <a:pt x="160641" y="333671"/>
                    <a:pt x="168386" y="330638"/>
                    <a:pt x="174965" y="324450"/>
                  </a:cubicBezTo>
                  <a:cubicBezTo>
                    <a:pt x="177344" y="321077"/>
                    <a:pt x="179650" y="317703"/>
                    <a:pt x="181981" y="314355"/>
                  </a:cubicBezTo>
                  <a:cubicBezTo>
                    <a:pt x="195163" y="305667"/>
                    <a:pt x="212424" y="305400"/>
                    <a:pt x="227159" y="298751"/>
                  </a:cubicBezTo>
                  <a:cubicBezTo>
                    <a:pt x="233277" y="295960"/>
                    <a:pt x="237234" y="291204"/>
                    <a:pt x="245852" y="290937"/>
                  </a:cubicBezTo>
                  <a:lnTo>
                    <a:pt x="247382" y="293315"/>
                  </a:lnTo>
                  <a:cubicBezTo>
                    <a:pt x="252431" y="307705"/>
                    <a:pt x="232816" y="324547"/>
                    <a:pt x="227159" y="332991"/>
                  </a:cubicBezTo>
                  <a:cubicBezTo>
                    <a:pt x="221430" y="341485"/>
                    <a:pt x="222328" y="352793"/>
                    <a:pt x="216259" y="360243"/>
                  </a:cubicBezTo>
                  <a:cubicBezTo>
                    <a:pt x="206840" y="371794"/>
                    <a:pt x="201038" y="384849"/>
                    <a:pt x="192128" y="397614"/>
                  </a:cubicBezTo>
                  <a:cubicBezTo>
                    <a:pt x="178096" y="417464"/>
                    <a:pt x="149887" y="439449"/>
                    <a:pt x="146949" y="468424"/>
                  </a:cubicBezTo>
                  <a:cubicBezTo>
                    <a:pt x="146270" y="475194"/>
                    <a:pt x="153820" y="488274"/>
                    <a:pt x="157097" y="492545"/>
                  </a:cubicBezTo>
                  <a:cubicBezTo>
                    <a:pt x="162438" y="491599"/>
                    <a:pt x="165351" y="490070"/>
                    <a:pt x="172634" y="490191"/>
                  </a:cubicBezTo>
                  <a:lnTo>
                    <a:pt x="174965" y="494074"/>
                  </a:lnTo>
                  <a:cubicBezTo>
                    <a:pt x="173727" y="503562"/>
                    <a:pt x="163822" y="506984"/>
                    <a:pt x="157850" y="512031"/>
                  </a:cubicBezTo>
                  <a:cubicBezTo>
                    <a:pt x="148188" y="520161"/>
                    <a:pt x="141779" y="534041"/>
                    <a:pt x="134520" y="544670"/>
                  </a:cubicBezTo>
                  <a:cubicBezTo>
                    <a:pt x="129033" y="548553"/>
                    <a:pt x="123620" y="552484"/>
                    <a:pt x="118157" y="556342"/>
                  </a:cubicBezTo>
                  <a:cubicBezTo>
                    <a:pt x="115268" y="560613"/>
                    <a:pt x="115366" y="568791"/>
                    <a:pt x="116604" y="575028"/>
                  </a:cubicBezTo>
                  <a:cubicBezTo>
                    <a:pt x="119735" y="590631"/>
                    <a:pt x="136899" y="607084"/>
                    <a:pt x="146197" y="620188"/>
                  </a:cubicBezTo>
                  <a:cubicBezTo>
                    <a:pt x="156247" y="618198"/>
                    <a:pt x="191667" y="576387"/>
                    <a:pt x="203028" y="567238"/>
                  </a:cubicBezTo>
                  <a:lnTo>
                    <a:pt x="205310" y="568015"/>
                  </a:lnTo>
                  <a:cubicBezTo>
                    <a:pt x="208636" y="573329"/>
                    <a:pt x="205699" y="576192"/>
                    <a:pt x="205310" y="581264"/>
                  </a:cubicBezTo>
                  <a:cubicBezTo>
                    <a:pt x="206403" y="585147"/>
                    <a:pt x="207447" y="589078"/>
                    <a:pt x="208491" y="592961"/>
                  </a:cubicBezTo>
                  <a:cubicBezTo>
                    <a:pt x="206112" y="603808"/>
                    <a:pt x="196959" y="613345"/>
                    <a:pt x="188948" y="618611"/>
                  </a:cubicBezTo>
                  <a:cubicBezTo>
                    <a:pt x="191570" y="624071"/>
                    <a:pt x="194168" y="629482"/>
                    <a:pt x="196789" y="634942"/>
                  </a:cubicBezTo>
                  <a:cubicBezTo>
                    <a:pt x="199630" y="636277"/>
                    <a:pt x="202519" y="637563"/>
                    <a:pt x="205310" y="638849"/>
                  </a:cubicBezTo>
                  <a:cubicBezTo>
                    <a:pt x="212132" y="649745"/>
                    <a:pt x="215312" y="657365"/>
                    <a:pt x="217789" y="671561"/>
                  </a:cubicBezTo>
                  <a:cubicBezTo>
                    <a:pt x="210384" y="686339"/>
                    <a:pt x="156247" y="736571"/>
                    <a:pt x="165667" y="756348"/>
                  </a:cubicBezTo>
                  <a:cubicBezTo>
                    <a:pt x="182223" y="785104"/>
                    <a:pt x="219537" y="780130"/>
                    <a:pt x="255199" y="775835"/>
                  </a:cubicBezTo>
                  <a:lnTo>
                    <a:pt x="255952" y="775835"/>
                  </a:lnTo>
                  <a:cubicBezTo>
                    <a:pt x="264011" y="787143"/>
                    <a:pt x="263672" y="824902"/>
                    <a:pt x="266852" y="844315"/>
                  </a:cubicBezTo>
                  <a:cubicBezTo>
                    <a:pt x="266342" y="851328"/>
                    <a:pt x="265759" y="858293"/>
                    <a:pt x="265298" y="865330"/>
                  </a:cubicBezTo>
                  <a:cubicBezTo>
                    <a:pt x="269085" y="877003"/>
                    <a:pt x="277582" y="889160"/>
                    <a:pt x="281661" y="901924"/>
                  </a:cubicBezTo>
                  <a:cubicBezTo>
                    <a:pt x="284695" y="911534"/>
                    <a:pt x="277291" y="931020"/>
                    <a:pt x="273115" y="935364"/>
                  </a:cubicBezTo>
                  <a:cubicBezTo>
                    <a:pt x="264764" y="944076"/>
                    <a:pt x="250829" y="946599"/>
                    <a:pt x="239589" y="952472"/>
                  </a:cubicBezTo>
                  <a:cubicBezTo>
                    <a:pt x="234321" y="955263"/>
                    <a:pt x="228592" y="962470"/>
                    <a:pt x="223227" y="964945"/>
                  </a:cubicBezTo>
                  <a:cubicBezTo>
                    <a:pt x="215652" y="968439"/>
                    <a:pt x="190477" y="972856"/>
                    <a:pt x="186690" y="978195"/>
                  </a:cubicBezTo>
                  <a:cubicBezTo>
                    <a:pt x="184214" y="980816"/>
                    <a:pt x="184724" y="979602"/>
                    <a:pt x="185865" y="982854"/>
                  </a:cubicBezTo>
                  <a:cubicBezTo>
                    <a:pt x="176955" y="989382"/>
                    <a:pt x="163773" y="990886"/>
                    <a:pt x="153965" y="997608"/>
                  </a:cubicBezTo>
                  <a:cubicBezTo>
                    <a:pt x="150397" y="1000035"/>
                    <a:pt x="146949" y="1006708"/>
                    <a:pt x="143065" y="1008552"/>
                  </a:cubicBezTo>
                  <a:cubicBezTo>
                    <a:pt x="138647" y="1009305"/>
                    <a:pt x="134228" y="1010081"/>
                    <a:pt x="129834" y="1010858"/>
                  </a:cubicBezTo>
                  <a:cubicBezTo>
                    <a:pt x="128014" y="1013187"/>
                    <a:pt x="126169" y="1015517"/>
                    <a:pt x="124372" y="1017822"/>
                  </a:cubicBezTo>
                  <a:cubicBezTo>
                    <a:pt x="118157" y="1018356"/>
                    <a:pt x="111894" y="1018890"/>
                    <a:pt x="105752" y="1019448"/>
                  </a:cubicBezTo>
                  <a:lnTo>
                    <a:pt x="102572" y="1024083"/>
                  </a:lnTo>
                  <a:cubicBezTo>
                    <a:pt x="95774" y="1027505"/>
                    <a:pt x="86671" y="1026316"/>
                    <a:pt x="82325" y="1030320"/>
                  </a:cubicBezTo>
                  <a:cubicBezTo>
                    <a:pt x="76402" y="1035804"/>
                    <a:pt x="71134" y="1042526"/>
                    <a:pt x="65259" y="1048180"/>
                  </a:cubicBezTo>
                  <a:cubicBezTo>
                    <a:pt x="66254" y="1055945"/>
                    <a:pt x="70988" y="1054416"/>
                    <a:pt x="73780" y="1059124"/>
                  </a:cubicBezTo>
                  <a:cubicBezTo>
                    <a:pt x="75770" y="1062522"/>
                    <a:pt x="85505" y="1082760"/>
                    <a:pt x="96357" y="1077785"/>
                  </a:cubicBezTo>
                  <a:cubicBezTo>
                    <a:pt x="98590" y="1076718"/>
                    <a:pt x="100241" y="1071622"/>
                    <a:pt x="103324" y="1070772"/>
                  </a:cubicBezTo>
                  <a:cubicBezTo>
                    <a:pt x="108058" y="1071816"/>
                    <a:pt x="112671" y="1072835"/>
                    <a:pt x="117356" y="1073903"/>
                  </a:cubicBezTo>
                  <a:cubicBezTo>
                    <a:pt x="130393" y="1071403"/>
                    <a:pt x="132675" y="1062522"/>
                    <a:pt x="149256" y="1062983"/>
                  </a:cubicBezTo>
                  <a:lnTo>
                    <a:pt x="150882" y="1058299"/>
                  </a:lnTo>
                  <a:cubicBezTo>
                    <a:pt x="177004" y="1054805"/>
                    <a:pt x="200989" y="1048398"/>
                    <a:pt x="226358" y="1042768"/>
                  </a:cubicBezTo>
                  <a:cubicBezTo>
                    <a:pt x="234370" y="1043569"/>
                    <a:pt x="242478" y="1044321"/>
                    <a:pt x="250441" y="1045074"/>
                  </a:cubicBezTo>
                  <a:cubicBezTo>
                    <a:pt x="260880" y="1044831"/>
                    <a:pt x="271270" y="1044613"/>
                    <a:pt x="281661" y="1044321"/>
                  </a:cubicBezTo>
                  <a:lnTo>
                    <a:pt x="287098" y="1048180"/>
                  </a:lnTo>
                  <a:cubicBezTo>
                    <a:pt x="301713" y="1053494"/>
                    <a:pt x="322057" y="1038643"/>
                    <a:pt x="329922" y="1034202"/>
                  </a:cubicBezTo>
                  <a:cubicBezTo>
                    <a:pt x="334341" y="1031703"/>
                    <a:pt x="338880" y="1032552"/>
                    <a:pt x="341624" y="1028791"/>
                  </a:cubicBezTo>
                  <a:cubicBezTo>
                    <a:pt x="363303" y="998724"/>
                    <a:pt x="364444" y="905128"/>
                    <a:pt x="348543" y="869213"/>
                  </a:cubicBezTo>
                  <a:cubicBezTo>
                    <a:pt x="341624" y="857541"/>
                    <a:pt x="334559" y="845893"/>
                    <a:pt x="327592" y="834196"/>
                  </a:cubicBezTo>
                  <a:cubicBezTo>
                    <a:pt x="320115" y="816676"/>
                    <a:pt x="319168" y="761202"/>
                    <a:pt x="327592" y="746254"/>
                  </a:cubicBezTo>
                  <a:cubicBezTo>
                    <a:pt x="332569" y="737323"/>
                    <a:pt x="348179" y="735358"/>
                    <a:pt x="356384" y="729097"/>
                  </a:cubicBezTo>
                  <a:cubicBezTo>
                    <a:pt x="369421" y="719245"/>
                    <a:pt x="388963" y="709853"/>
                    <a:pt x="400762" y="699564"/>
                  </a:cubicBezTo>
                  <a:cubicBezTo>
                    <a:pt x="402364" y="696944"/>
                    <a:pt x="403893" y="694347"/>
                    <a:pt x="405398" y="691750"/>
                  </a:cubicBezTo>
                  <a:cubicBezTo>
                    <a:pt x="415352" y="684834"/>
                    <a:pt x="431350" y="680515"/>
                    <a:pt x="436545" y="669207"/>
                  </a:cubicBezTo>
                  <a:cubicBezTo>
                    <a:pt x="440769" y="660034"/>
                    <a:pt x="432345" y="631375"/>
                    <a:pt x="428825" y="623294"/>
                  </a:cubicBezTo>
                  <a:cubicBezTo>
                    <a:pt x="443488" y="600580"/>
                    <a:pt x="453758" y="598615"/>
                    <a:pt x="480996" y="589078"/>
                  </a:cubicBezTo>
                  <a:cubicBezTo>
                    <a:pt x="496873" y="583424"/>
                    <a:pt x="521441" y="593810"/>
                    <a:pt x="527680" y="577333"/>
                  </a:cubicBezTo>
                  <a:cubicBezTo>
                    <a:pt x="530156" y="570829"/>
                    <a:pt x="504836" y="525378"/>
                    <a:pt x="501194" y="518219"/>
                  </a:cubicBezTo>
                  <a:cubicBezTo>
                    <a:pt x="496023" y="510769"/>
                    <a:pt x="485584" y="510502"/>
                    <a:pt x="477039" y="512031"/>
                  </a:cubicBezTo>
                  <a:cubicBezTo>
                    <a:pt x="471018" y="492060"/>
                    <a:pt x="495125" y="484925"/>
                    <a:pt x="488765" y="462187"/>
                  </a:cubicBezTo>
                  <a:cubicBezTo>
                    <a:pt x="484929" y="448452"/>
                    <a:pt x="475995" y="430398"/>
                    <a:pt x="464633" y="423264"/>
                  </a:cubicBezTo>
                  <a:cubicBezTo>
                    <a:pt x="456841" y="418410"/>
                    <a:pt x="446426" y="422997"/>
                    <a:pt x="440454" y="417051"/>
                  </a:cubicBezTo>
                  <a:cubicBezTo>
                    <a:pt x="431205" y="405961"/>
                    <a:pt x="451354" y="383806"/>
                    <a:pt x="446693" y="368785"/>
                  </a:cubicBezTo>
                  <a:cubicBezTo>
                    <a:pt x="442954" y="356603"/>
                    <a:pt x="429165" y="350391"/>
                    <a:pt x="421809" y="341533"/>
                  </a:cubicBezTo>
                  <a:cubicBezTo>
                    <a:pt x="403141" y="319378"/>
                    <a:pt x="398917" y="290161"/>
                    <a:pt x="358690" y="290937"/>
                  </a:cubicBezTo>
                  <a:cubicBezTo>
                    <a:pt x="358180" y="282662"/>
                    <a:pt x="357646" y="274387"/>
                    <a:pt x="357136" y="266088"/>
                  </a:cubicBezTo>
                  <a:cubicBezTo>
                    <a:pt x="365755" y="241579"/>
                    <a:pt x="460167" y="202873"/>
                    <a:pt x="488765" y="194477"/>
                  </a:cubicBezTo>
                  <a:close/>
                </a:path>
              </a:pathLst>
            </a:custGeom>
            <a:grpFill/>
            <a:ln w="2427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F995DC8-F379-5323-8DB9-CD611156AF8D}"/>
                </a:ext>
              </a:extLst>
            </p:cNvPr>
            <p:cNvGrpSpPr/>
            <p:nvPr/>
          </p:nvGrpSpPr>
          <p:grpSpPr>
            <a:xfrm>
              <a:off x="4358659" y="-1360625"/>
              <a:ext cx="622562" cy="949960"/>
              <a:chOff x="5893385" y="-3985985"/>
              <a:chExt cx="622562" cy="949960"/>
            </a:xfrm>
            <a:grpFill/>
          </p:grpSpPr>
          <p:sp>
            <p:nvSpPr>
              <p:cNvPr id="16" name="任意形状 15">
                <a:extLst>
                  <a:ext uri="{FF2B5EF4-FFF2-40B4-BE49-F238E27FC236}">
                    <a16:creationId xmlns:a16="http://schemas.microsoft.com/office/drawing/2014/main" id="{596844EA-C6D0-7281-180E-4B609D53262C}"/>
                  </a:ext>
                </a:extLst>
              </p:cNvPr>
              <p:cNvSpPr/>
              <p:nvPr/>
            </p:nvSpPr>
            <p:spPr>
              <a:xfrm>
                <a:off x="6195023" y="-3561232"/>
                <a:ext cx="301605" cy="327624"/>
              </a:xfrm>
              <a:custGeom>
                <a:avLst/>
                <a:gdLst>
                  <a:gd name="connsiteX0" fmla="*/ 123659 w 301605"/>
                  <a:gd name="connsiteY0" fmla="*/ 159 h 327624"/>
                  <a:gd name="connsiteX1" fmla="*/ 128320 w 301605"/>
                  <a:gd name="connsiteY1" fmla="*/ 159 h 327624"/>
                  <a:gd name="connsiteX2" fmla="*/ 132957 w 301605"/>
                  <a:gd name="connsiteY2" fmla="*/ 7148 h 327624"/>
                  <a:gd name="connsiteX3" fmla="*/ 175077 w 301605"/>
                  <a:gd name="connsiteY3" fmla="*/ 9478 h 327624"/>
                  <a:gd name="connsiteX4" fmla="*/ 193721 w 301605"/>
                  <a:gd name="connsiteY4" fmla="*/ 7949 h 327624"/>
                  <a:gd name="connsiteX5" fmla="*/ 242784 w 301605"/>
                  <a:gd name="connsiteY5" fmla="*/ 58521 h 327624"/>
                  <a:gd name="connsiteX6" fmla="*/ 215522 w 301605"/>
                  <a:gd name="connsiteY6" fmla="*/ 76430 h 327624"/>
                  <a:gd name="connsiteX7" fmla="*/ 183622 w 301605"/>
                  <a:gd name="connsiteY7" fmla="*/ 117659 h 327624"/>
                  <a:gd name="connsiteX8" fmla="*/ 138419 w 301605"/>
                  <a:gd name="connsiteY8" fmla="*/ 144134 h 327624"/>
                  <a:gd name="connsiteX9" fmla="*/ 74596 w 301605"/>
                  <a:gd name="connsiteY9" fmla="*/ 216497 h 327624"/>
                  <a:gd name="connsiteX10" fmla="*/ 97173 w 301605"/>
                  <a:gd name="connsiteY10" fmla="*/ 206378 h 327624"/>
                  <a:gd name="connsiteX11" fmla="*/ 142352 w 301605"/>
                  <a:gd name="connsiteY11" fmla="*/ 194730 h 327624"/>
                  <a:gd name="connsiteX12" fmla="*/ 173475 w 301605"/>
                  <a:gd name="connsiteY12" fmla="*/ 193177 h 327624"/>
                  <a:gd name="connsiteX13" fmla="*/ 211637 w 301605"/>
                  <a:gd name="connsiteY13" fmla="*/ 186965 h 327624"/>
                  <a:gd name="connsiteX14" fmla="*/ 257569 w 301605"/>
                  <a:gd name="connsiteY14" fmla="*/ 181480 h 327624"/>
                  <a:gd name="connsiteX15" fmla="*/ 295707 w 301605"/>
                  <a:gd name="connsiteY15" fmla="*/ 231276 h 327624"/>
                  <a:gd name="connsiteX16" fmla="*/ 301922 w 301605"/>
                  <a:gd name="connsiteY16" fmla="*/ 238313 h 327624"/>
                  <a:gd name="connsiteX17" fmla="*/ 301145 w 301605"/>
                  <a:gd name="connsiteY17" fmla="*/ 268671 h 327624"/>
                  <a:gd name="connsiteX18" fmla="*/ 276262 w 301605"/>
                  <a:gd name="connsiteY18" fmla="*/ 299004 h 327624"/>
                  <a:gd name="connsiteX19" fmla="*/ 228752 w 301605"/>
                  <a:gd name="connsiteY19" fmla="*/ 299004 h 327624"/>
                  <a:gd name="connsiteX20" fmla="*/ 148567 w 301605"/>
                  <a:gd name="connsiteY20" fmla="*/ 302134 h 327624"/>
                  <a:gd name="connsiteX21" fmla="*/ 96396 w 301605"/>
                  <a:gd name="connsiteY21" fmla="*/ 312982 h 327624"/>
                  <a:gd name="connsiteX22" fmla="*/ 82364 w 301605"/>
                  <a:gd name="connsiteY22" fmla="*/ 310652 h 327624"/>
                  <a:gd name="connsiteX23" fmla="*/ 28640 w 301605"/>
                  <a:gd name="connsiteY23" fmla="*/ 327784 h 327624"/>
                  <a:gd name="connsiteX24" fmla="*/ 28640 w 301605"/>
                  <a:gd name="connsiteY24" fmla="*/ 327008 h 327624"/>
                  <a:gd name="connsiteX25" fmla="*/ 29417 w 301605"/>
                  <a:gd name="connsiteY25" fmla="*/ 324678 h 327624"/>
                  <a:gd name="connsiteX26" fmla="*/ 53548 w 301605"/>
                  <a:gd name="connsiteY26" fmla="*/ 309123 h 327624"/>
                  <a:gd name="connsiteX27" fmla="*/ 52771 w 301605"/>
                  <a:gd name="connsiteY27" fmla="*/ 299004 h 327624"/>
                  <a:gd name="connsiteX28" fmla="*/ 88579 w 301605"/>
                  <a:gd name="connsiteY28" fmla="*/ 273306 h 327624"/>
                  <a:gd name="connsiteX29" fmla="*/ 150120 w 301605"/>
                  <a:gd name="connsiteY29" fmla="*/ 254644 h 327624"/>
                  <a:gd name="connsiteX30" fmla="*/ 164880 w 301605"/>
                  <a:gd name="connsiteY30" fmla="*/ 254644 h 327624"/>
                  <a:gd name="connsiteX31" fmla="*/ 180491 w 301605"/>
                  <a:gd name="connsiteY31" fmla="*/ 239866 h 327624"/>
                  <a:gd name="connsiteX32" fmla="*/ 220984 w 301605"/>
                  <a:gd name="connsiteY32" fmla="*/ 232853 h 327624"/>
                  <a:gd name="connsiteX33" fmla="*/ 194522 w 301605"/>
                  <a:gd name="connsiteY33" fmla="*/ 227441 h 327624"/>
                  <a:gd name="connsiteX34" fmla="*/ 179714 w 301605"/>
                  <a:gd name="connsiteY34" fmla="*/ 235207 h 327624"/>
                  <a:gd name="connsiteX35" fmla="*/ 150873 w 301605"/>
                  <a:gd name="connsiteY35" fmla="*/ 235207 h 327624"/>
                  <a:gd name="connsiteX36" fmla="*/ 120527 w 301605"/>
                  <a:gd name="connsiteY36" fmla="*/ 246103 h 327624"/>
                  <a:gd name="connsiteX37" fmla="*/ 83165 w 301605"/>
                  <a:gd name="connsiteY37" fmla="*/ 259304 h 327624"/>
                  <a:gd name="connsiteX38" fmla="*/ 74596 w 301605"/>
                  <a:gd name="connsiteY38" fmla="*/ 256197 h 327624"/>
                  <a:gd name="connsiteX39" fmla="*/ 37234 w 301605"/>
                  <a:gd name="connsiteY39" fmla="*/ 278013 h 327624"/>
                  <a:gd name="connsiteX40" fmla="*/ 2907 w 301605"/>
                  <a:gd name="connsiteY40" fmla="*/ 250762 h 327624"/>
                  <a:gd name="connsiteX41" fmla="*/ 625 w 301605"/>
                  <a:gd name="connsiteY41" fmla="*/ 238313 h 327624"/>
                  <a:gd name="connsiteX42" fmla="*/ 6888 w 301605"/>
                  <a:gd name="connsiteY42" fmla="*/ 216497 h 327624"/>
                  <a:gd name="connsiteX43" fmla="*/ 12326 w 301605"/>
                  <a:gd name="connsiteY43" fmla="*/ 173691 h 327624"/>
                  <a:gd name="connsiteX44" fmla="*/ 37234 w 301605"/>
                  <a:gd name="connsiteY44" fmla="*/ 146463 h 327624"/>
                  <a:gd name="connsiteX45" fmla="*/ 44250 w 301605"/>
                  <a:gd name="connsiteY45" fmla="*/ 129355 h 327624"/>
                  <a:gd name="connsiteX46" fmla="*/ 85496 w 301605"/>
                  <a:gd name="connsiteY46" fmla="*/ 55439 h 327624"/>
                  <a:gd name="connsiteX47" fmla="*/ 74596 w 301605"/>
                  <a:gd name="connsiteY47" fmla="*/ 48402 h 327624"/>
                  <a:gd name="connsiteX48" fmla="*/ 100280 w 301605"/>
                  <a:gd name="connsiteY48" fmla="*/ 31294 h 327624"/>
                  <a:gd name="connsiteX49" fmla="*/ 97173 w 301605"/>
                  <a:gd name="connsiteY49" fmla="*/ 13385 h 327624"/>
                  <a:gd name="connsiteX50" fmla="*/ 123659 w 301605"/>
                  <a:gd name="connsiteY50" fmla="*/ 159 h 327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01605" h="327624">
                    <a:moveTo>
                      <a:pt x="123659" y="159"/>
                    </a:moveTo>
                    <a:lnTo>
                      <a:pt x="128320" y="159"/>
                    </a:lnTo>
                    <a:cubicBezTo>
                      <a:pt x="129874" y="2489"/>
                      <a:pt x="131403" y="4843"/>
                      <a:pt x="132957" y="7148"/>
                    </a:cubicBezTo>
                    <a:cubicBezTo>
                      <a:pt x="150703" y="4649"/>
                      <a:pt x="158957" y="5110"/>
                      <a:pt x="175077" y="9478"/>
                    </a:cubicBezTo>
                    <a:cubicBezTo>
                      <a:pt x="180005" y="10885"/>
                      <a:pt x="190395" y="10085"/>
                      <a:pt x="193721" y="7949"/>
                    </a:cubicBezTo>
                    <a:cubicBezTo>
                      <a:pt x="225524" y="20616"/>
                      <a:pt x="243682" y="16297"/>
                      <a:pt x="242784" y="58521"/>
                    </a:cubicBezTo>
                    <a:cubicBezTo>
                      <a:pt x="236157" y="62331"/>
                      <a:pt x="219260" y="69781"/>
                      <a:pt x="215522" y="76430"/>
                    </a:cubicBezTo>
                    <a:cubicBezTo>
                      <a:pt x="206952" y="91790"/>
                      <a:pt x="196610" y="106739"/>
                      <a:pt x="183622" y="117659"/>
                    </a:cubicBezTo>
                    <a:cubicBezTo>
                      <a:pt x="170003" y="129088"/>
                      <a:pt x="154272" y="134257"/>
                      <a:pt x="138419" y="144134"/>
                    </a:cubicBezTo>
                    <a:cubicBezTo>
                      <a:pt x="114846" y="158961"/>
                      <a:pt x="83044" y="187353"/>
                      <a:pt x="74596" y="216497"/>
                    </a:cubicBezTo>
                    <a:cubicBezTo>
                      <a:pt x="84112" y="214750"/>
                      <a:pt x="89623" y="209023"/>
                      <a:pt x="97173" y="206378"/>
                    </a:cubicBezTo>
                    <a:cubicBezTo>
                      <a:pt x="112395" y="201112"/>
                      <a:pt x="128368" y="199656"/>
                      <a:pt x="142352" y="194730"/>
                    </a:cubicBezTo>
                    <a:cubicBezTo>
                      <a:pt x="152694" y="194196"/>
                      <a:pt x="163084" y="193686"/>
                      <a:pt x="173475" y="193177"/>
                    </a:cubicBezTo>
                    <a:cubicBezTo>
                      <a:pt x="186123" y="191333"/>
                      <a:pt x="194838" y="189755"/>
                      <a:pt x="211637" y="186965"/>
                    </a:cubicBezTo>
                    <a:cubicBezTo>
                      <a:pt x="226956" y="185096"/>
                      <a:pt x="242274" y="183276"/>
                      <a:pt x="257569" y="181480"/>
                    </a:cubicBezTo>
                    <a:cubicBezTo>
                      <a:pt x="271091" y="186334"/>
                      <a:pt x="288449" y="217589"/>
                      <a:pt x="295707" y="231276"/>
                    </a:cubicBezTo>
                    <a:lnTo>
                      <a:pt x="301922" y="238313"/>
                    </a:lnTo>
                    <a:lnTo>
                      <a:pt x="301145" y="268671"/>
                    </a:lnTo>
                    <a:cubicBezTo>
                      <a:pt x="297698" y="281896"/>
                      <a:pt x="289493" y="295971"/>
                      <a:pt x="276262" y="299004"/>
                    </a:cubicBezTo>
                    <a:cubicBezTo>
                      <a:pt x="264779" y="301625"/>
                      <a:pt x="242226" y="302037"/>
                      <a:pt x="228752" y="299004"/>
                    </a:cubicBezTo>
                    <a:cubicBezTo>
                      <a:pt x="202048" y="300047"/>
                      <a:pt x="175319" y="301067"/>
                      <a:pt x="148567" y="302134"/>
                    </a:cubicBezTo>
                    <a:cubicBezTo>
                      <a:pt x="132860" y="303663"/>
                      <a:pt x="110161" y="308468"/>
                      <a:pt x="96396" y="312982"/>
                    </a:cubicBezTo>
                    <a:cubicBezTo>
                      <a:pt x="88725" y="315530"/>
                      <a:pt x="86831" y="309560"/>
                      <a:pt x="82364" y="310652"/>
                    </a:cubicBezTo>
                    <a:cubicBezTo>
                      <a:pt x="64958" y="314947"/>
                      <a:pt x="47333" y="323610"/>
                      <a:pt x="28640" y="327784"/>
                    </a:cubicBezTo>
                    <a:lnTo>
                      <a:pt x="28640" y="327008"/>
                    </a:lnTo>
                    <a:lnTo>
                      <a:pt x="29417" y="324678"/>
                    </a:lnTo>
                    <a:cubicBezTo>
                      <a:pt x="36651" y="319509"/>
                      <a:pt x="45100" y="312569"/>
                      <a:pt x="53548" y="309123"/>
                    </a:cubicBezTo>
                    <a:cubicBezTo>
                      <a:pt x="53305" y="305750"/>
                      <a:pt x="53062" y="302377"/>
                      <a:pt x="52771" y="299004"/>
                    </a:cubicBezTo>
                    <a:cubicBezTo>
                      <a:pt x="66147" y="294296"/>
                      <a:pt x="76732" y="279712"/>
                      <a:pt x="88579" y="273306"/>
                    </a:cubicBezTo>
                    <a:cubicBezTo>
                      <a:pt x="105937" y="264060"/>
                      <a:pt x="130723" y="260032"/>
                      <a:pt x="150120" y="254644"/>
                    </a:cubicBezTo>
                    <a:lnTo>
                      <a:pt x="164880" y="254644"/>
                    </a:lnTo>
                    <a:cubicBezTo>
                      <a:pt x="171484" y="251975"/>
                      <a:pt x="173377" y="242729"/>
                      <a:pt x="180491" y="239866"/>
                    </a:cubicBezTo>
                    <a:cubicBezTo>
                      <a:pt x="190735" y="235741"/>
                      <a:pt x="210448" y="236347"/>
                      <a:pt x="220984" y="232853"/>
                    </a:cubicBezTo>
                    <a:lnTo>
                      <a:pt x="194522" y="227441"/>
                    </a:lnTo>
                    <a:cubicBezTo>
                      <a:pt x="190347" y="229019"/>
                      <a:pt x="185419" y="233727"/>
                      <a:pt x="179714" y="235207"/>
                    </a:cubicBezTo>
                    <a:lnTo>
                      <a:pt x="150873" y="235207"/>
                    </a:lnTo>
                    <a:cubicBezTo>
                      <a:pt x="140774" y="238798"/>
                      <a:pt x="130626" y="242438"/>
                      <a:pt x="120527" y="246103"/>
                    </a:cubicBezTo>
                    <a:cubicBezTo>
                      <a:pt x="106447" y="250034"/>
                      <a:pt x="92318" y="250713"/>
                      <a:pt x="83165" y="259304"/>
                    </a:cubicBezTo>
                    <a:cubicBezTo>
                      <a:pt x="80422" y="257605"/>
                      <a:pt x="79014" y="256683"/>
                      <a:pt x="74596" y="256197"/>
                    </a:cubicBezTo>
                    <a:cubicBezTo>
                      <a:pt x="64788" y="265103"/>
                      <a:pt x="48474" y="271122"/>
                      <a:pt x="37234" y="278013"/>
                    </a:cubicBezTo>
                    <a:cubicBezTo>
                      <a:pt x="15506" y="271874"/>
                      <a:pt x="10165" y="271680"/>
                      <a:pt x="2907" y="250762"/>
                    </a:cubicBezTo>
                    <a:cubicBezTo>
                      <a:pt x="2009" y="247898"/>
                      <a:pt x="-565" y="243797"/>
                      <a:pt x="625" y="238313"/>
                    </a:cubicBezTo>
                    <a:cubicBezTo>
                      <a:pt x="2713" y="231033"/>
                      <a:pt x="4800" y="223777"/>
                      <a:pt x="6888" y="216497"/>
                    </a:cubicBezTo>
                    <a:cubicBezTo>
                      <a:pt x="8879" y="201743"/>
                      <a:pt x="7082" y="187644"/>
                      <a:pt x="12326" y="173691"/>
                    </a:cubicBezTo>
                    <a:cubicBezTo>
                      <a:pt x="16308" y="162941"/>
                      <a:pt x="31310" y="155830"/>
                      <a:pt x="37234" y="146463"/>
                    </a:cubicBezTo>
                    <a:cubicBezTo>
                      <a:pt x="39565" y="140761"/>
                      <a:pt x="41871" y="135034"/>
                      <a:pt x="44250" y="129355"/>
                    </a:cubicBezTo>
                    <a:cubicBezTo>
                      <a:pt x="58622" y="106326"/>
                      <a:pt x="90861" y="91281"/>
                      <a:pt x="85496" y="55439"/>
                    </a:cubicBezTo>
                    <a:cubicBezTo>
                      <a:pt x="80859" y="54493"/>
                      <a:pt x="76975" y="51629"/>
                      <a:pt x="74596" y="48402"/>
                    </a:cubicBezTo>
                    <a:cubicBezTo>
                      <a:pt x="81369" y="40733"/>
                      <a:pt x="93604" y="38792"/>
                      <a:pt x="100280" y="31294"/>
                    </a:cubicBezTo>
                    <a:cubicBezTo>
                      <a:pt x="99212" y="25324"/>
                      <a:pt x="98217" y="19354"/>
                      <a:pt x="97173" y="13385"/>
                    </a:cubicBezTo>
                    <a:cubicBezTo>
                      <a:pt x="104237" y="7512"/>
                      <a:pt x="116449" y="5571"/>
                      <a:pt x="123659" y="159"/>
                    </a:cubicBezTo>
                    <a:close/>
                  </a:path>
                </a:pathLst>
              </a:custGeom>
              <a:grpFill/>
              <a:ln w="2427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A257252A-82E8-3CDA-D963-F7AE08544C63}"/>
                  </a:ext>
                </a:extLst>
              </p:cNvPr>
              <p:cNvGrpSpPr/>
              <p:nvPr/>
            </p:nvGrpSpPr>
            <p:grpSpPr>
              <a:xfrm>
                <a:off x="5893385" y="-3985985"/>
                <a:ext cx="622562" cy="949960"/>
                <a:chOff x="5893385" y="-3985985"/>
                <a:chExt cx="622562" cy="949960"/>
              </a:xfrm>
              <a:grpFill/>
            </p:grpSpPr>
            <p:sp>
              <p:nvSpPr>
                <p:cNvPr id="18" name="任意形状 17">
                  <a:extLst>
                    <a:ext uri="{FF2B5EF4-FFF2-40B4-BE49-F238E27FC236}">
                      <a16:creationId xmlns:a16="http://schemas.microsoft.com/office/drawing/2014/main" id="{FCA31210-C81D-AB3B-CFC5-8A08BF7ACA54}"/>
                    </a:ext>
                  </a:extLst>
                </p:cNvPr>
                <p:cNvSpPr/>
                <p:nvPr/>
              </p:nvSpPr>
              <p:spPr>
                <a:xfrm>
                  <a:off x="6318365" y="-3916909"/>
                  <a:ext cx="197582" cy="168835"/>
                </a:xfrm>
                <a:custGeom>
                  <a:avLst/>
                  <a:gdLst>
                    <a:gd name="connsiteX0" fmla="*/ 116320 w 197582"/>
                    <a:gd name="connsiteY0" fmla="*/ 127 h 168835"/>
                    <a:gd name="connsiteX1" fmla="*/ 138096 w 197582"/>
                    <a:gd name="connsiteY1" fmla="*/ 8717 h 168835"/>
                    <a:gd name="connsiteX2" fmla="*/ 144335 w 197582"/>
                    <a:gd name="connsiteY2" fmla="*/ 33567 h 168835"/>
                    <a:gd name="connsiteX3" fmla="*/ 192669 w 197582"/>
                    <a:gd name="connsiteY3" fmla="*/ 61595 h 168835"/>
                    <a:gd name="connsiteX4" fmla="*/ 186406 w 197582"/>
                    <a:gd name="connsiteY4" fmla="*/ 143301 h 168835"/>
                    <a:gd name="connsiteX5" fmla="*/ 173176 w 197582"/>
                    <a:gd name="connsiteY5" fmla="*/ 162763 h 168835"/>
                    <a:gd name="connsiteX6" fmla="*/ 79759 w 197582"/>
                    <a:gd name="connsiteY6" fmla="*/ 148736 h 168835"/>
                    <a:gd name="connsiteX7" fmla="*/ 1054 w 197582"/>
                    <a:gd name="connsiteY7" fmla="*/ 167446 h 168835"/>
                    <a:gd name="connsiteX8" fmla="*/ 326 w 197582"/>
                    <a:gd name="connsiteY8" fmla="*/ 163563 h 168835"/>
                    <a:gd name="connsiteX9" fmla="*/ 8871 w 197582"/>
                    <a:gd name="connsiteY9" fmla="*/ 155774 h 168835"/>
                    <a:gd name="connsiteX10" fmla="*/ 8070 w 197582"/>
                    <a:gd name="connsiteY10" fmla="*/ 137889 h 168835"/>
                    <a:gd name="connsiteX11" fmla="*/ 24432 w 197582"/>
                    <a:gd name="connsiteY11" fmla="*/ 123863 h 168835"/>
                    <a:gd name="connsiteX12" fmla="*/ 38464 w 197582"/>
                    <a:gd name="connsiteY12" fmla="*/ 123863 h 168835"/>
                    <a:gd name="connsiteX13" fmla="*/ 82041 w 197582"/>
                    <a:gd name="connsiteY13" fmla="*/ 102824 h 168835"/>
                    <a:gd name="connsiteX14" fmla="*/ 84371 w 197582"/>
                    <a:gd name="connsiteY14" fmla="*/ 97388 h 168835"/>
                    <a:gd name="connsiteX15" fmla="*/ 67256 w 197582"/>
                    <a:gd name="connsiteY15" fmla="*/ 65477 h 168835"/>
                    <a:gd name="connsiteX16" fmla="*/ 116320 w 197582"/>
                    <a:gd name="connsiteY16" fmla="*/ 127 h 168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97582" h="168835">
                      <a:moveTo>
                        <a:pt x="116320" y="127"/>
                      </a:moveTo>
                      <a:cubicBezTo>
                        <a:pt x="125472" y="-237"/>
                        <a:pt x="134624" y="3524"/>
                        <a:pt x="138096" y="8717"/>
                      </a:cubicBezTo>
                      <a:cubicBezTo>
                        <a:pt x="143170" y="14760"/>
                        <a:pt x="138266" y="28471"/>
                        <a:pt x="144335" y="33567"/>
                      </a:cubicBezTo>
                      <a:cubicBezTo>
                        <a:pt x="150695" y="43540"/>
                        <a:pt x="178104" y="57591"/>
                        <a:pt x="192669" y="61595"/>
                      </a:cubicBezTo>
                      <a:cubicBezTo>
                        <a:pt x="195753" y="95519"/>
                        <a:pt x="205512" y="113040"/>
                        <a:pt x="186406" y="143301"/>
                      </a:cubicBezTo>
                      <a:cubicBezTo>
                        <a:pt x="182133" y="150071"/>
                        <a:pt x="180483" y="159171"/>
                        <a:pt x="173176" y="162763"/>
                      </a:cubicBezTo>
                      <a:cubicBezTo>
                        <a:pt x="145306" y="170261"/>
                        <a:pt x="116368" y="138253"/>
                        <a:pt x="79759" y="148736"/>
                      </a:cubicBezTo>
                      <a:cubicBezTo>
                        <a:pt x="56818" y="155361"/>
                        <a:pt x="25185" y="174362"/>
                        <a:pt x="1054" y="167446"/>
                      </a:cubicBezTo>
                      <a:lnTo>
                        <a:pt x="326" y="163563"/>
                      </a:lnTo>
                      <a:cubicBezTo>
                        <a:pt x="3142" y="160991"/>
                        <a:pt x="6031" y="158370"/>
                        <a:pt x="8871" y="155774"/>
                      </a:cubicBezTo>
                      <a:cubicBezTo>
                        <a:pt x="8289" y="149367"/>
                        <a:pt x="3360" y="143907"/>
                        <a:pt x="8070" y="137889"/>
                      </a:cubicBezTo>
                      <a:cubicBezTo>
                        <a:pt x="9672" y="135074"/>
                        <a:pt x="21471" y="124785"/>
                        <a:pt x="24432" y="123863"/>
                      </a:cubicBezTo>
                      <a:cubicBezTo>
                        <a:pt x="30016" y="122116"/>
                        <a:pt x="32832" y="126945"/>
                        <a:pt x="38464" y="123863"/>
                      </a:cubicBezTo>
                      <a:cubicBezTo>
                        <a:pt x="50846" y="117141"/>
                        <a:pt x="64975" y="104450"/>
                        <a:pt x="82041" y="102824"/>
                      </a:cubicBezTo>
                      <a:lnTo>
                        <a:pt x="84371" y="97388"/>
                      </a:lnTo>
                      <a:cubicBezTo>
                        <a:pt x="81895" y="85012"/>
                        <a:pt x="70048" y="77853"/>
                        <a:pt x="67256" y="65477"/>
                      </a:cubicBezTo>
                      <a:cubicBezTo>
                        <a:pt x="61891" y="41089"/>
                        <a:pt x="103429" y="10173"/>
                        <a:pt x="116320" y="127"/>
                      </a:cubicBezTo>
                      <a:close/>
                    </a:path>
                  </a:pathLst>
                </a:custGeom>
                <a:grpFill/>
                <a:ln w="2427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任意形状 18">
                  <a:extLst>
                    <a:ext uri="{FF2B5EF4-FFF2-40B4-BE49-F238E27FC236}">
                      <a16:creationId xmlns:a16="http://schemas.microsoft.com/office/drawing/2014/main" id="{51036940-1653-0E9E-9FAF-7832E533DA5C}"/>
                    </a:ext>
                  </a:extLst>
                </p:cNvPr>
                <p:cNvSpPr/>
                <p:nvPr/>
              </p:nvSpPr>
              <p:spPr>
                <a:xfrm>
                  <a:off x="5893385" y="-3985985"/>
                  <a:ext cx="477760" cy="949960"/>
                </a:xfrm>
                <a:custGeom>
                  <a:avLst/>
                  <a:gdLst>
                    <a:gd name="connsiteX0" fmla="*/ 315418 w 477760"/>
                    <a:gd name="connsiteY0" fmla="*/ 281725 h 949960"/>
                    <a:gd name="connsiteX1" fmla="*/ 320929 w 477760"/>
                    <a:gd name="connsiteY1" fmla="*/ 280900 h 949960"/>
                    <a:gd name="connsiteX2" fmla="*/ 321730 w 477760"/>
                    <a:gd name="connsiteY2" fmla="*/ 266922 h 949960"/>
                    <a:gd name="connsiteX3" fmla="*/ 338044 w 477760"/>
                    <a:gd name="connsiteY3" fmla="*/ 255250 h 949960"/>
                    <a:gd name="connsiteX4" fmla="*/ 342729 w 477760"/>
                    <a:gd name="connsiteY4" fmla="*/ 232682 h 949960"/>
                    <a:gd name="connsiteX5" fmla="*/ 377760 w 477760"/>
                    <a:gd name="connsiteY5" fmla="*/ 159518 h 949960"/>
                    <a:gd name="connsiteX6" fmla="*/ 382470 w 477760"/>
                    <a:gd name="connsiteY6" fmla="*/ 159518 h 949960"/>
                    <a:gd name="connsiteX7" fmla="*/ 376207 w 477760"/>
                    <a:gd name="connsiteY7" fmla="*/ 210890 h 949960"/>
                    <a:gd name="connsiteX8" fmla="*/ 377760 w 477760"/>
                    <a:gd name="connsiteY8" fmla="*/ 211667 h 949960"/>
                    <a:gd name="connsiteX9" fmla="*/ 378586 w 477760"/>
                    <a:gd name="connsiteY9" fmla="*/ 203877 h 949960"/>
                    <a:gd name="connsiteX10" fmla="*/ 380091 w 477760"/>
                    <a:gd name="connsiteY10" fmla="*/ 203101 h 949960"/>
                    <a:gd name="connsiteX11" fmla="*/ 394875 w 477760"/>
                    <a:gd name="connsiteY11" fmla="*/ 245106 h 949960"/>
                    <a:gd name="connsiteX12" fmla="*/ 390991 w 477760"/>
                    <a:gd name="connsiteY12" fmla="*/ 246684 h 949960"/>
                    <a:gd name="connsiteX13" fmla="*/ 398784 w 477760"/>
                    <a:gd name="connsiteY13" fmla="*/ 278570 h 949960"/>
                    <a:gd name="connsiteX14" fmla="*/ 403469 w 477760"/>
                    <a:gd name="connsiteY14" fmla="*/ 279347 h 949960"/>
                    <a:gd name="connsiteX15" fmla="*/ 403469 w 477760"/>
                    <a:gd name="connsiteY15" fmla="*/ 284807 h 949960"/>
                    <a:gd name="connsiteX16" fmla="*/ 315418 w 477760"/>
                    <a:gd name="connsiteY16" fmla="*/ 303492 h 949960"/>
                    <a:gd name="connsiteX17" fmla="*/ 315418 w 477760"/>
                    <a:gd name="connsiteY17" fmla="*/ 281725 h 949960"/>
                    <a:gd name="connsiteX18" fmla="*/ 238364 w 477760"/>
                    <a:gd name="connsiteY18" fmla="*/ 839689 h 949960"/>
                    <a:gd name="connsiteX19" fmla="*/ 202605 w 477760"/>
                    <a:gd name="connsiteY19" fmla="*/ 770432 h 949960"/>
                    <a:gd name="connsiteX20" fmla="*/ 191704 w 477760"/>
                    <a:gd name="connsiteY20" fmla="*/ 764972 h 949960"/>
                    <a:gd name="connsiteX21" fmla="*/ 213480 w 477760"/>
                    <a:gd name="connsiteY21" fmla="*/ 697244 h 949960"/>
                    <a:gd name="connsiteX22" fmla="*/ 216612 w 477760"/>
                    <a:gd name="connsiteY22" fmla="*/ 698821 h 949960"/>
                    <a:gd name="connsiteX23" fmla="*/ 218166 w 477760"/>
                    <a:gd name="connsiteY23" fmla="*/ 712871 h 949960"/>
                    <a:gd name="connsiteX24" fmla="*/ 216612 w 477760"/>
                    <a:gd name="connsiteY24" fmla="*/ 729179 h 949960"/>
                    <a:gd name="connsiteX25" fmla="*/ 238364 w 477760"/>
                    <a:gd name="connsiteY25" fmla="*/ 839689 h 949960"/>
                    <a:gd name="connsiteX26" fmla="*/ 473507 w 477760"/>
                    <a:gd name="connsiteY26" fmla="*/ 328414 h 949960"/>
                    <a:gd name="connsiteX27" fmla="*/ 474260 w 477760"/>
                    <a:gd name="connsiteY27" fmla="*/ 285607 h 949960"/>
                    <a:gd name="connsiteX28" fmla="*/ 387859 w 477760"/>
                    <a:gd name="connsiteY28" fmla="*/ 178979 h 949960"/>
                    <a:gd name="connsiteX29" fmla="*/ 394875 w 477760"/>
                    <a:gd name="connsiteY29" fmla="*/ 156411 h 949960"/>
                    <a:gd name="connsiteX30" fmla="*/ 396453 w 477760"/>
                    <a:gd name="connsiteY30" fmla="*/ 134596 h 949960"/>
                    <a:gd name="connsiteX31" fmla="*/ 418254 w 477760"/>
                    <a:gd name="connsiteY31" fmla="*/ 99579 h 949960"/>
                    <a:gd name="connsiteX32" fmla="*/ 422915 w 477760"/>
                    <a:gd name="connsiteY32" fmla="*/ 77836 h 949960"/>
                    <a:gd name="connsiteX33" fmla="*/ 436194 w 477760"/>
                    <a:gd name="connsiteY33" fmla="*/ 66892 h 949960"/>
                    <a:gd name="connsiteX34" fmla="*/ 424469 w 477760"/>
                    <a:gd name="connsiteY34" fmla="*/ 13990 h 949960"/>
                    <a:gd name="connsiteX35" fmla="*/ 320152 w 477760"/>
                    <a:gd name="connsiteY35" fmla="*/ 12389 h 949960"/>
                    <a:gd name="connsiteX36" fmla="*/ 309252 w 477760"/>
                    <a:gd name="connsiteY36" fmla="*/ 67692 h 949960"/>
                    <a:gd name="connsiteX37" fmla="*/ 290583 w 477760"/>
                    <a:gd name="connsiteY37" fmla="*/ 139279 h 949960"/>
                    <a:gd name="connsiteX38" fmla="*/ 292137 w 477760"/>
                    <a:gd name="connsiteY38" fmla="*/ 155611 h 949960"/>
                    <a:gd name="connsiteX39" fmla="*/ 284320 w 477760"/>
                    <a:gd name="connsiteY39" fmla="*/ 170438 h 949960"/>
                    <a:gd name="connsiteX40" fmla="*/ 288252 w 477760"/>
                    <a:gd name="connsiteY40" fmla="*/ 172743 h 949960"/>
                    <a:gd name="connsiteX41" fmla="*/ 288252 w 477760"/>
                    <a:gd name="connsiteY41" fmla="*/ 175073 h 949960"/>
                    <a:gd name="connsiteX42" fmla="*/ 286626 w 477760"/>
                    <a:gd name="connsiteY42" fmla="*/ 176650 h 949960"/>
                    <a:gd name="connsiteX43" fmla="*/ 279610 w 477760"/>
                    <a:gd name="connsiteY43" fmla="*/ 200747 h 949960"/>
                    <a:gd name="connsiteX44" fmla="*/ 269559 w 477760"/>
                    <a:gd name="connsiteY44" fmla="*/ 248212 h 949960"/>
                    <a:gd name="connsiteX45" fmla="*/ 268006 w 477760"/>
                    <a:gd name="connsiteY45" fmla="*/ 274712 h 949960"/>
                    <a:gd name="connsiteX46" fmla="*/ 259412 w 477760"/>
                    <a:gd name="connsiteY46" fmla="*/ 284807 h 949960"/>
                    <a:gd name="connsiteX47" fmla="*/ 262543 w 477760"/>
                    <a:gd name="connsiteY47" fmla="*/ 298056 h 949960"/>
                    <a:gd name="connsiteX48" fmla="*/ 261742 w 477760"/>
                    <a:gd name="connsiteY48" fmla="*/ 298056 h 949960"/>
                    <a:gd name="connsiteX49" fmla="*/ 260990 w 477760"/>
                    <a:gd name="connsiteY49" fmla="*/ 291019 h 949960"/>
                    <a:gd name="connsiteX50" fmla="*/ 257858 w 477760"/>
                    <a:gd name="connsiteY50" fmla="*/ 291019 h 949960"/>
                    <a:gd name="connsiteX51" fmla="*/ 251643 w 477760"/>
                    <a:gd name="connsiteY51" fmla="*/ 308151 h 949960"/>
                    <a:gd name="connsiteX52" fmla="*/ 208819 w 477760"/>
                    <a:gd name="connsiteY52" fmla="*/ 305045 h 949960"/>
                    <a:gd name="connsiteX53" fmla="*/ 162888 w 477760"/>
                    <a:gd name="connsiteY53" fmla="*/ 312058 h 949960"/>
                    <a:gd name="connsiteX54" fmla="*/ 131692 w 477760"/>
                    <a:gd name="connsiteY54" fmla="*/ 308151 h 949960"/>
                    <a:gd name="connsiteX55" fmla="*/ 109115 w 477760"/>
                    <a:gd name="connsiteY55" fmla="*/ 319023 h 949960"/>
                    <a:gd name="connsiteX56" fmla="*/ 97487 w 477760"/>
                    <a:gd name="connsiteY56" fmla="*/ 341615 h 949960"/>
                    <a:gd name="connsiteX57" fmla="*/ 99065 w 477760"/>
                    <a:gd name="connsiteY57" fmla="*/ 368090 h 949960"/>
                    <a:gd name="connsiteX58" fmla="*/ 118510 w 477760"/>
                    <a:gd name="connsiteY58" fmla="*/ 388328 h 949960"/>
                    <a:gd name="connsiteX59" fmla="*/ 152740 w 477760"/>
                    <a:gd name="connsiteY59" fmla="*/ 375880 h 949960"/>
                    <a:gd name="connsiteX60" fmla="*/ 192432 w 477760"/>
                    <a:gd name="connsiteY60" fmla="*/ 381315 h 949960"/>
                    <a:gd name="connsiteX61" fmla="*/ 218870 w 477760"/>
                    <a:gd name="connsiteY61" fmla="*/ 382092 h 949960"/>
                    <a:gd name="connsiteX62" fmla="*/ 237611 w 477760"/>
                    <a:gd name="connsiteY62" fmla="*/ 387528 h 949960"/>
                    <a:gd name="connsiteX63" fmla="*/ 229066 w 477760"/>
                    <a:gd name="connsiteY63" fmla="*/ 436571 h 949960"/>
                    <a:gd name="connsiteX64" fmla="*/ 229891 w 477760"/>
                    <a:gd name="connsiteY64" fmla="*/ 456032 h 949960"/>
                    <a:gd name="connsiteX65" fmla="*/ 214281 w 477760"/>
                    <a:gd name="connsiteY65" fmla="*/ 627986 h 949960"/>
                    <a:gd name="connsiteX66" fmla="*/ 210300 w 477760"/>
                    <a:gd name="connsiteY66" fmla="*/ 665381 h 949960"/>
                    <a:gd name="connsiteX67" fmla="*/ 215034 w 477760"/>
                    <a:gd name="connsiteY67" fmla="*/ 682514 h 949960"/>
                    <a:gd name="connsiteX68" fmla="*/ 215034 w 477760"/>
                    <a:gd name="connsiteY68" fmla="*/ 683290 h 949960"/>
                    <a:gd name="connsiteX69" fmla="*/ 197118 w 477760"/>
                    <a:gd name="connsiteY69" fmla="*/ 693409 h 949960"/>
                    <a:gd name="connsiteX70" fmla="*/ 186266 w 477760"/>
                    <a:gd name="connsiteY70" fmla="*/ 693409 h 949960"/>
                    <a:gd name="connsiteX71" fmla="*/ 151988 w 477760"/>
                    <a:gd name="connsiteY71" fmla="*/ 726873 h 949960"/>
                    <a:gd name="connsiteX72" fmla="*/ 146525 w 477760"/>
                    <a:gd name="connsiteY72" fmla="*/ 726072 h 949960"/>
                    <a:gd name="connsiteX73" fmla="*/ 144948 w 477760"/>
                    <a:gd name="connsiteY73" fmla="*/ 733110 h 949960"/>
                    <a:gd name="connsiteX74" fmla="*/ 131692 w 477760"/>
                    <a:gd name="connsiteY74" fmla="*/ 743229 h 949960"/>
                    <a:gd name="connsiteX75" fmla="*/ 167525 w 477760"/>
                    <a:gd name="connsiteY75" fmla="*/ 651355 h 949960"/>
                    <a:gd name="connsiteX76" fmla="*/ 178425 w 477760"/>
                    <a:gd name="connsiteY76" fmla="*/ 652180 h 949960"/>
                    <a:gd name="connsiteX77" fmla="*/ 197871 w 477760"/>
                    <a:gd name="connsiteY77" fmla="*/ 620998 h 949960"/>
                    <a:gd name="connsiteX78" fmla="*/ 177672 w 477760"/>
                    <a:gd name="connsiteY78" fmla="*/ 593770 h 949960"/>
                    <a:gd name="connsiteX79" fmla="*/ 147278 w 477760"/>
                    <a:gd name="connsiteY79" fmla="*/ 572755 h 949960"/>
                    <a:gd name="connsiteX80" fmla="*/ 144948 w 477760"/>
                    <a:gd name="connsiteY80" fmla="*/ 561884 h 949960"/>
                    <a:gd name="connsiteX81" fmla="*/ 88164 w 477760"/>
                    <a:gd name="connsiteY81" fmla="*/ 539292 h 949960"/>
                    <a:gd name="connsiteX82" fmla="*/ 71001 w 477760"/>
                    <a:gd name="connsiteY82" fmla="*/ 522159 h 949960"/>
                    <a:gd name="connsiteX83" fmla="*/ 5600 w 477760"/>
                    <a:gd name="connsiteY83" fmla="*/ 543999 h 949960"/>
                    <a:gd name="connsiteX84" fmla="*/ 18029 w 477760"/>
                    <a:gd name="connsiteY84" fmla="*/ 589888 h 949960"/>
                    <a:gd name="connsiteX85" fmla="*/ 26599 w 477760"/>
                    <a:gd name="connsiteY85" fmla="*/ 600007 h 949960"/>
                    <a:gd name="connsiteX86" fmla="*/ 33639 w 477760"/>
                    <a:gd name="connsiteY86" fmla="*/ 597702 h 949960"/>
                    <a:gd name="connsiteX87" fmla="*/ 71802 w 477760"/>
                    <a:gd name="connsiteY87" fmla="*/ 616338 h 949960"/>
                    <a:gd name="connsiteX88" fmla="*/ 59324 w 477760"/>
                    <a:gd name="connsiteY88" fmla="*/ 663804 h 949960"/>
                    <a:gd name="connsiteX89" fmla="*/ 57770 w 477760"/>
                    <a:gd name="connsiteY89" fmla="*/ 708188 h 949960"/>
                    <a:gd name="connsiteX90" fmla="*/ 47671 w 477760"/>
                    <a:gd name="connsiteY90" fmla="*/ 747087 h 949960"/>
                    <a:gd name="connsiteX91" fmla="*/ 49225 w 477760"/>
                    <a:gd name="connsiteY91" fmla="*/ 754877 h 949960"/>
                    <a:gd name="connsiteX92" fmla="*/ 35994 w 477760"/>
                    <a:gd name="connsiteY92" fmla="*/ 768102 h 949960"/>
                    <a:gd name="connsiteX93" fmla="*/ 38324 w 477760"/>
                    <a:gd name="connsiteY93" fmla="*/ 884850 h 949960"/>
                    <a:gd name="connsiteX94" fmla="*/ 47671 w 477760"/>
                    <a:gd name="connsiteY94" fmla="*/ 885626 h 949960"/>
                    <a:gd name="connsiteX95" fmla="*/ 57770 w 477760"/>
                    <a:gd name="connsiteY95" fmla="*/ 893416 h 949960"/>
                    <a:gd name="connsiteX96" fmla="*/ 75638 w 477760"/>
                    <a:gd name="connsiteY96" fmla="*/ 897274 h 949960"/>
                    <a:gd name="connsiteX97" fmla="*/ 116981 w 477760"/>
                    <a:gd name="connsiteY97" fmla="*/ 872401 h 949960"/>
                    <a:gd name="connsiteX98" fmla="*/ 153541 w 477760"/>
                    <a:gd name="connsiteY98" fmla="*/ 838160 h 949960"/>
                    <a:gd name="connsiteX99" fmla="*/ 156624 w 477760"/>
                    <a:gd name="connsiteY99" fmla="*/ 837360 h 949960"/>
                    <a:gd name="connsiteX100" fmla="*/ 172186 w 477760"/>
                    <a:gd name="connsiteY100" fmla="*/ 876283 h 949960"/>
                    <a:gd name="connsiteX101" fmla="*/ 176119 w 477760"/>
                    <a:gd name="connsiteY101" fmla="*/ 876283 h 949960"/>
                    <a:gd name="connsiteX102" fmla="*/ 242297 w 477760"/>
                    <a:gd name="connsiteY102" fmla="*/ 920667 h 949960"/>
                    <a:gd name="connsiteX103" fmla="*/ 270336 w 477760"/>
                    <a:gd name="connsiteY103" fmla="*/ 943187 h 949960"/>
                    <a:gd name="connsiteX104" fmla="*/ 338044 w 477760"/>
                    <a:gd name="connsiteY104" fmla="*/ 924501 h 949960"/>
                    <a:gd name="connsiteX105" fmla="*/ 336466 w 477760"/>
                    <a:gd name="connsiteY105" fmla="*/ 872401 h 949960"/>
                    <a:gd name="connsiteX106" fmla="*/ 338845 w 477760"/>
                    <a:gd name="connsiteY106" fmla="*/ 804697 h 949960"/>
                    <a:gd name="connsiteX107" fmla="*/ 303838 w 477760"/>
                    <a:gd name="connsiteY107" fmla="*/ 782104 h 949960"/>
                    <a:gd name="connsiteX108" fmla="*/ 274221 w 477760"/>
                    <a:gd name="connsiteY108" fmla="*/ 685620 h 949960"/>
                    <a:gd name="connsiteX109" fmla="*/ 278906 w 477760"/>
                    <a:gd name="connsiteY109" fmla="*/ 575085 h 949960"/>
                    <a:gd name="connsiteX110" fmla="*/ 278105 w 477760"/>
                    <a:gd name="connsiteY110" fmla="*/ 544727 h 949960"/>
                    <a:gd name="connsiteX111" fmla="*/ 287451 w 477760"/>
                    <a:gd name="connsiteY111" fmla="*/ 478576 h 949960"/>
                    <a:gd name="connsiteX112" fmla="*/ 316268 w 477760"/>
                    <a:gd name="connsiteY112" fmla="*/ 377408 h 949960"/>
                    <a:gd name="connsiteX113" fmla="*/ 473507 w 477760"/>
                    <a:gd name="connsiteY113" fmla="*/ 328414 h 949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</a:cxnLst>
                  <a:rect l="l" t="t" r="r" b="b"/>
                  <a:pathLst>
                    <a:path w="477760" h="949960">
                      <a:moveTo>
                        <a:pt x="315418" y="281725"/>
                      </a:moveTo>
                      <a:lnTo>
                        <a:pt x="320929" y="280900"/>
                      </a:lnTo>
                      <a:cubicBezTo>
                        <a:pt x="322434" y="276362"/>
                        <a:pt x="321973" y="273086"/>
                        <a:pt x="321730" y="266922"/>
                      </a:cubicBezTo>
                      <a:cubicBezTo>
                        <a:pt x="326415" y="263695"/>
                        <a:pt x="335519" y="260540"/>
                        <a:pt x="338044" y="255250"/>
                      </a:cubicBezTo>
                      <a:cubicBezTo>
                        <a:pt x="339597" y="247727"/>
                        <a:pt x="341176" y="240204"/>
                        <a:pt x="342729" y="232682"/>
                      </a:cubicBezTo>
                      <a:cubicBezTo>
                        <a:pt x="348895" y="212783"/>
                        <a:pt x="362539" y="170001"/>
                        <a:pt x="377760" y="159518"/>
                      </a:cubicBezTo>
                      <a:lnTo>
                        <a:pt x="382470" y="159518"/>
                      </a:lnTo>
                      <a:cubicBezTo>
                        <a:pt x="381839" y="177257"/>
                        <a:pt x="375454" y="192472"/>
                        <a:pt x="376207" y="210890"/>
                      </a:cubicBezTo>
                      <a:lnTo>
                        <a:pt x="377760" y="211667"/>
                      </a:lnTo>
                      <a:cubicBezTo>
                        <a:pt x="378052" y="209070"/>
                        <a:pt x="378246" y="206474"/>
                        <a:pt x="378586" y="203877"/>
                      </a:cubicBezTo>
                      <a:lnTo>
                        <a:pt x="380091" y="203101"/>
                      </a:lnTo>
                      <a:cubicBezTo>
                        <a:pt x="385116" y="209871"/>
                        <a:pt x="391428" y="236055"/>
                        <a:pt x="394875" y="245106"/>
                      </a:cubicBezTo>
                      <a:cubicBezTo>
                        <a:pt x="392423" y="246926"/>
                        <a:pt x="393759" y="246417"/>
                        <a:pt x="390991" y="246684"/>
                      </a:cubicBezTo>
                      <a:cubicBezTo>
                        <a:pt x="393030" y="259424"/>
                        <a:pt x="400775" y="267917"/>
                        <a:pt x="398784" y="278570"/>
                      </a:cubicBezTo>
                      <a:lnTo>
                        <a:pt x="403469" y="279347"/>
                      </a:lnTo>
                      <a:lnTo>
                        <a:pt x="403469" y="284807"/>
                      </a:lnTo>
                      <a:cubicBezTo>
                        <a:pt x="392933" y="289053"/>
                        <a:pt x="328212" y="308782"/>
                        <a:pt x="315418" y="303492"/>
                      </a:cubicBezTo>
                      <a:cubicBezTo>
                        <a:pt x="311291" y="299027"/>
                        <a:pt x="315127" y="288058"/>
                        <a:pt x="315418" y="281725"/>
                      </a:cubicBezTo>
                      <a:close/>
                      <a:moveTo>
                        <a:pt x="238364" y="839689"/>
                      </a:moveTo>
                      <a:cubicBezTo>
                        <a:pt x="211999" y="851628"/>
                        <a:pt x="212946" y="784919"/>
                        <a:pt x="202605" y="770432"/>
                      </a:cubicBezTo>
                      <a:cubicBezTo>
                        <a:pt x="198914" y="768588"/>
                        <a:pt x="195321" y="766841"/>
                        <a:pt x="191704" y="764972"/>
                      </a:cubicBezTo>
                      <a:cubicBezTo>
                        <a:pt x="192335" y="740002"/>
                        <a:pt x="207654" y="719253"/>
                        <a:pt x="213480" y="697244"/>
                      </a:cubicBezTo>
                      <a:lnTo>
                        <a:pt x="216612" y="698821"/>
                      </a:lnTo>
                      <a:cubicBezTo>
                        <a:pt x="214524" y="704014"/>
                        <a:pt x="217777" y="707436"/>
                        <a:pt x="218166" y="712871"/>
                      </a:cubicBezTo>
                      <a:cubicBezTo>
                        <a:pt x="217656" y="718307"/>
                        <a:pt x="217073" y="723743"/>
                        <a:pt x="216612" y="729179"/>
                      </a:cubicBezTo>
                      <a:cubicBezTo>
                        <a:pt x="228508" y="763322"/>
                        <a:pt x="250357" y="801081"/>
                        <a:pt x="238364" y="839689"/>
                      </a:cubicBezTo>
                      <a:close/>
                      <a:moveTo>
                        <a:pt x="473507" y="328414"/>
                      </a:moveTo>
                      <a:cubicBezTo>
                        <a:pt x="483461" y="318270"/>
                        <a:pt x="473896" y="300216"/>
                        <a:pt x="474260" y="285607"/>
                      </a:cubicBezTo>
                      <a:cubicBezTo>
                        <a:pt x="436753" y="265927"/>
                        <a:pt x="389753" y="228265"/>
                        <a:pt x="387859" y="178979"/>
                      </a:cubicBezTo>
                      <a:cubicBezTo>
                        <a:pt x="387592" y="171627"/>
                        <a:pt x="393079" y="162211"/>
                        <a:pt x="394875" y="156411"/>
                      </a:cubicBezTo>
                      <a:cubicBezTo>
                        <a:pt x="395361" y="149156"/>
                        <a:pt x="395919" y="141876"/>
                        <a:pt x="396453" y="134596"/>
                      </a:cubicBezTo>
                      <a:cubicBezTo>
                        <a:pt x="403761" y="122899"/>
                        <a:pt x="410971" y="111251"/>
                        <a:pt x="418254" y="99579"/>
                      </a:cubicBezTo>
                      <a:cubicBezTo>
                        <a:pt x="419832" y="92299"/>
                        <a:pt x="421337" y="85067"/>
                        <a:pt x="422915" y="77836"/>
                      </a:cubicBezTo>
                      <a:cubicBezTo>
                        <a:pt x="427309" y="74147"/>
                        <a:pt x="431776" y="70532"/>
                        <a:pt x="436194" y="66892"/>
                      </a:cubicBezTo>
                      <a:cubicBezTo>
                        <a:pt x="443307" y="53690"/>
                        <a:pt x="429882" y="20736"/>
                        <a:pt x="424469" y="13990"/>
                      </a:cubicBezTo>
                      <a:cubicBezTo>
                        <a:pt x="410194" y="-3870"/>
                        <a:pt x="338092" y="-4501"/>
                        <a:pt x="320152" y="12389"/>
                      </a:cubicBezTo>
                      <a:cubicBezTo>
                        <a:pt x="303838" y="27822"/>
                        <a:pt x="316122" y="47721"/>
                        <a:pt x="309252" y="67692"/>
                      </a:cubicBezTo>
                      <a:cubicBezTo>
                        <a:pt x="301629" y="89727"/>
                        <a:pt x="297696" y="117221"/>
                        <a:pt x="290583" y="139279"/>
                      </a:cubicBezTo>
                      <a:cubicBezTo>
                        <a:pt x="291044" y="144715"/>
                        <a:pt x="291627" y="150175"/>
                        <a:pt x="292137" y="155611"/>
                      </a:cubicBezTo>
                      <a:cubicBezTo>
                        <a:pt x="290292" y="161071"/>
                        <a:pt x="285873" y="161920"/>
                        <a:pt x="284320" y="170438"/>
                      </a:cubicBezTo>
                      <a:lnTo>
                        <a:pt x="288252" y="172743"/>
                      </a:lnTo>
                      <a:lnTo>
                        <a:pt x="288252" y="175073"/>
                      </a:lnTo>
                      <a:lnTo>
                        <a:pt x="286626" y="176650"/>
                      </a:lnTo>
                      <a:cubicBezTo>
                        <a:pt x="280897" y="175218"/>
                        <a:pt x="280508" y="194753"/>
                        <a:pt x="279610" y="200747"/>
                      </a:cubicBezTo>
                      <a:cubicBezTo>
                        <a:pt x="277474" y="215865"/>
                        <a:pt x="273274" y="232585"/>
                        <a:pt x="269559" y="248212"/>
                      </a:cubicBezTo>
                      <a:cubicBezTo>
                        <a:pt x="267472" y="256803"/>
                        <a:pt x="272400" y="265879"/>
                        <a:pt x="268006" y="274712"/>
                      </a:cubicBezTo>
                      <a:cubicBezTo>
                        <a:pt x="265432" y="279735"/>
                        <a:pt x="261038" y="278934"/>
                        <a:pt x="259412" y="284807"/>
                      </a:cubicBezTo>
                      <a:cubicBezTo>
                        <a:pt x="264680" y="286699"/>
                        <a:pt x="263078" y="291286"/>
                        <a:pt x="262543" y="298056"/>
                      </a:cubicBezTo>
                      <a:lnTo>
                        <a:pt x="261742" y="298056"/>
                      </a:lnTo>
                      <a:lnTo>
                        <a:pt x="260990" y="291019"/>
                      </a:lnTo>
                      <a:lnTo>
                        <a:pt x="257858" y="291019"/>
                      </a:lnTo>
                      <a:cubicBezTo>
                        <a:pt x="255770" y="298469"/>
                        <a:pt x="254241" y="302085"/>
                        <a:pt x="251643" y="308151"/>
                      </a:cubicBezTo>
                      <a:cubicBezTo>
                        <a:pt x="237369" y="307108"/>
                        <a:pt x="223094" y="306089"/>
                        <a:pt x="208819" y="305045"/>
                      </a:cubicBezTo>
                      <a:cubicBezTo>
                        <a:pt x="196171" y="307423"/>
                        <a:pt x="175876" y="310481"/>
                        <a:pt x="162888" y="312058"/>
                      </a:cubicBezTo>
                      <a:cubicBezTo>
                        <a:pt x="152497" y="310772"/>
                        <a:pt x="142107" y="309462"/>
                        <a:pt x="131692" y="308151"/>
                      </a:cubicBezTo>
                      <a:cubicBezTo>
                        <a:pt x="123098" y="310651"/>
                        <a:pt x="119505" y="318198"/>
                        <a:pt x="109115" y="319023"/>
                      </a:cubicBezTo>
                      <a:cubicBezTo>
                        <a:pt x="105692" y="326570"/>
                        <a:pt x="98069" y="332466"/>
                        <a:pt x="97487" y="341615"/>
                      </a:cubicBezTo>
                      <a:cubicBezTo>
                        <a:pt x="96928" y="349574"/>
                        <a:pt x="101759" y="358408"/>
                        <a:pt x="99065" y="368090"/>
                      </a:cubicBezTo>
                      <a:cubicBezTo>
                        <a:pt x="105498" y="374836"/>
                        <a:pt x="112053" y="381582"/>
                        <a:pt x="118510" y="388328"/>
                      </a:cubicBezTo>
                      <a:cubicBezTo>
                        <a:pt x="124045" y="389663"/>
                        <a:pt x="142933" y="377384"/>
                        <a:pt x="152740" y="375880"/>
                      </a:cubicBezTo>
                      <a:cubicBezTo>
                        <a:pt x="163252" y="374229"/>
                        <a:pt x="184688" y="379107"/>
                        <a:pt x="192432" y="381315"/>
                      </a:cubicBezTo>
                      <a:cubicBezTo>
                        <a:pt x="201196" y="383815"/>
                        <a:pt x="210494" y="380320"/>
                        <a:pt x="218870" y="382092"/>
                      </a:cubicBezTo>
                      <a:cubicBezTo>
                        <a:pt x="225182" y="383912"/>
                        <a:pt x="231397" y="385708"/>
                        <a:pt x="237611" y="387528"/>
                      </a:cubicBezTo>
                      <a:cubicBezTo>
                        <a:pt x="238073" y="402015"/>
                        <a:pt x="231348" y="421016"/>
                        <a:pt x="229066" y="436571"/>
                      </a:cubicBezTo>
                      <a:cubicBezTo>
                        <a:pt x="229309" y="443050"/>
                        <a:pt x="229600" y="449529"/>
                        <a:pt x="229891" y="456032"/>
                      </a:cubicBezTo>
                      <a:cubicBezTo>
                        <a:pt x="217073" y="509080"/>
                        <a:pt x="209863" y="577633"/>
                        <a:pt x="214281" y="627986"/>
                      </a:cubicBezTo>
                      <a:cubicBezTo>
                        <a:pt x="215083" y="637281"/>
                        <a:pt x="209718" y="654704"/>
                        <a:pt x="210300" y="665381"/>
                      </a:cubicBezTo>
                      <a:cubicBezTo>
                        <a:pt x="211902" y="671084"/>
                        <a:pt x="213480" y="676787"/>
                        <a:pt x="215034" y="682514"/>
                      </a:cubicBezTo>
                      <a:lnTo>
                        <a:pt x="215034" y="683290"/>
                      </a:lnTo>
                      <a:cubicBezTo>
                        <a:pt x="201196" y="685717"/>
                        <a:pt x="206780" y="687319"/>
                        <a:pt x="197118" y="693409"/>
                      </a:cubicBezTo>
                      <a:lnTo>
                        <a:pt x="186266" y="693409"/>
                      </a:lnTo>
                      <a:cubicBezTo>
                        <a:pt x="183742" y="694283"/>
                        <a:pt x="153881" y="722991"/>
                        <a:pt x="151988" y="726873"/>
                      </a:cubicBezTo>
                      <a:lnTo>
                        <a:pt x="146525" y="726072"/>
                      </a:lnTo>
                      <a:cubicBezTo>
                        <a:pt x="144632" y="729810"/>
                        <a:pt x="144001" y="730222"/>
                        <a:pt x="144948" y="733110"/>
                      </a:cubicBezTo>
                      <a:cubicBezTo>
                        <a:pt x="140966" y="735221"/>
                        <a:pt x="137228" y="740171"/>
                        <a:pt x="131692" y="743229"/>
                      </a:cubicBezTo>
                      <a:cubicBezTo>
                        <a:pt x="134436" y="722602"/>
                        <a:pt x="147327" y="659339"/>
                        <a:pt x="167525" y="651355"/>
                      </a:cubicBezTo>
                      <a:cubicBezTo>
                        <a:pt x="170414" y="650821"/>
                        <a:pt x="173788" y="652350"/>
                        <a:pt x="178425" y="652180"/>
                      </a:cubicBezTo>
                      <a:cubicBezTo>
                        <a:pt x="186023" y="642328"/>
                        <a:pt x="193938" y="634635"/>
                        <a:pt x="197871" y="620998"/>
                      </a:cubicBezTo>
                      <a:cubicBezTo>
                        <a:pt x="189349" y="613790"/>
                        <a:pt x="186363" y="601075"/>
                        <a:pt x="177672" y="593770"/>
                      </a:cubicBezTo>
                      <a:cubicBezTo>
                        <a:pt x="168763" y="586345"/>
                        <a:pt x="154634" y="581710"/>
                        <a:pt x="147278" y="572755"/>
                      </a:cubicBezTo>
                      <a:cubicBezTo>
                        <a:pt x="145481" y="570887"/>
                        <a:pt x="145384" y="564893"/>
                        <a:pt x="144948" y="561884"/>
                      </a:cubicBezTo>
                      <a:cubicBezTo>
                        <a:pt x="127832" y="552032"/>
                        <a:pt x="106833" y="548537"/>
                        <a:pt x="88164" y="539292"/>
                      </a:cubicBezTo>
                      <a:cubicBezTo>
                        <a:pt x="81561" y="536064"/>
                        <a:pt x="78065" y="525484"/>
                        <a:pt x="71001" y="522159"/>
                      </a:cubicBezTo>
                      <a:cubicBezTo>
                        <a:pt x="49419" y="511967"/>
                        <a:pt x="14995" y="528493"/>
                        <a:pt x="5600" y="543999"/>
                      </a:cubicBezTo>
                      <a:cubicBezTo>
                        <a:pt x="-8238" y="566834"/>
                        <a:pt x="8221" y="576565"/>
                        <a:pt x="18029" y="589888"/>
                      </a:cubicBezTo>
                      <a:cubicBezTo>
                        <a:pt x="20506" y="593188"/>
                        <a:pt x="22302" y="598963"/>
                        <a:pt x="26599" y="600007"/>
                      </a:cubicBezTo>
                      <a:cubicBezTo>
                        <a:pt x="28978" y="599255"/>
                        <a:pt x="31309" y="598430"/>
                        <a:pt x="33639" y="597702"/>
                      </a:cubicBezTo>
                      <a:cubicBezTo>
                        <a:pt x="45729" y="601827"/>
                        <a:pt x="61315" y="609544"/>
                        <a:pt x="71802" y="616338"/>
                      </a:cubicBezTo>
                      <a:cubicBezTo>
                        <a:pt x="67626" y="632160"/>
                        <a:pt x="63451" y="647982"/>
                        <a:pt x="59324" y="663804"/>
                      </a:cubicBezTo>
                      <a:cubicBezTo>
                        <a:pt x="58814" y="678582"/>
                        <a:pt x="58231" y="693409"/>
                        <a:pt x="57770" y="708188"/>
                      </a:cubicBezTo>
                      <a:cubicBezTo>
                        <a:pt x="53886" y="721996"/>
                        <a:pt x="49759" y="735391"/>
                        <a:pt x="47671" y="747087"/>
                      </a:cubicBezTo>
                      <a:cubicBezTo>
                        <a:pt x="48132" y="749684"/>
                        <a:pt x="48715" y="752280"/>
                        <a:pt x="49225" y="754877"/>
                      </a:cubicBezTo>
                      <a:cubicBezTo>
                        <a:pt x="47477" y="760240"/>
                        <a:pt x="38664" y="762885"/>
                        <a:pt x="35994" y="768102"/>
                      </a:cubicBezTo>
                      <a:cubicBezTo>
                        <a:pt x="16985" y="804866"/>
                        <a:pt x="4289" y="853885"/>
                        <a:pt x="38324" y="884850"/>
                      </a:cubicBezTo>
                      <a:cubicBezTo>
                        <a:pt x="41408" y="885068"/>
                        <a:pt x="44539" y="885359"/>
                        <a:pt x="47671" y="885626"/>
                      </a:cubicBezTo>
                      <a:cubicBezTo>
                        <a:pt x="52162" y="887106"/>
                        <a:pt x="54541" y="891935"/>
                        <a:pt x="57770" y="893416"/>
                      </a:cubicBezTo>
                      <a:cubicBezTo>
                        <a:pt x="60076" y="894435"/>
                        <a:pt x="69520" y="894508"/>
                        <a:pt x="75638" y="897274"/>
                      </a:cubicBezTo>
                      <a:cubicBezTo>
                        <a:pt x="86635" y="886597"/>
                        <a:pt x="103944" y="880821"/>
                        <a:pt x="116981" y="872401"/>
                      </a:cubicBezTo>
                      <a:cubicBezTo>
                        <a:pt x="129362" y="864320"/>
                        <a:pt x="137276" y="841728"/>
                        <a:pt x="153541" y="838160"/>
                      </a:cubicBezTo>
                      <a:lnTo>
                        <a:pt x="156624" y="837360"/>
                      </a:lnTo>
                      <a:cubicBezTo>
                        <a:pt x="161844" y="850342"/>
                        <a:pt x="167063" y="863325"/>
                        <a:pt x="172186" y="876283"/>
                      </a:cubicBezTo>
                      <a:lnTo>
                        <a:pt x="176119" y="876283"/>
                      </a:lnTo>
                      <a:cubicBezTo>
                        <a:pt x="187529" y="900380"/>
                        <a:pt x="216758" y="910330"/>
                        <a:pt x="242297" y="920667"/>
                      </a:cubicBezTo>
                      <a:cubicBezTo>
                        <a:pt x="254241" y="925423"/>
                        <a:pt x="260893" y="936004"/>
                        <a:pt x="270336" y="943187"/>
                      </a:cubicBezTo>
                      <a:cubicBezTo>
                        <a:pt x="293642" y="961023"/>
                        <a:pt x="325760" y="940590"/>
                        <a:pt x="338044" y="924501"/>
                      </a:cubicBezTo>
                      <a:cubicBezTo>
                        <a:pt x="348143" y="911397"/>
                        <a:pt x="332290" y="884898"/>
                        <a:pt x="336466" y="872401"/>
                      </a:cubicBezTo>
                      <a:cubicBezTo>
                        <a:pt x="339743" y="862573"/>
                        <a:pt x="345205" y="819912"/>
                        <a:pt x="338845" y="804697"/>
                      </a:cubicBezTo>
                      <a:cubicBezTo>
                        <a:pt x="336175" y="798339"/>
                        <a:pt x="311728" y="784167"/>
                        <a:pt x="303838" y="782104"/>
                      </a:cubicBezTo>
                      <a:cubicBezTo>
                        <a:pt x="298449" y="747184"/>
                        <a:pt x="282474" y="719593"/>
                        <a:pt x="274221" y="685620"/>
                      </a:cubicBezTo>
                      <a:cubicBezTo>
                        <a:pt x="267059" y="656087"/>
                        <a:pt x="274633" y="608088"/>
                        <a:pt x="278906" y="575085"/>
                      </a:cubicBezTo>
                      <a:cubicBezTo>
                        <a:pt x="278615" y="564966"/>
                        <a:pt x="278347" y="554847"/>
                        <a:pt x="278105" y="544727"/>
                      </a:cubicBezTo>
                      <a:cubicBezTo>
                        <a:pt x="284781" y="520752"/>
                        <a:pt x="280799" y="499397"/>
                        <a:pt x="287451" y="478576"/>
                      </a:cubicBezTo>
                      <a:cubicBezTo>
                        <a:pt x="280994" y="461347"/>
                        <a:pt x="308499" y="385659"/>
                        <a:pt x="316268" y="377408"/>
                      </a:cubicBezTo>
                      <a:cubicBezTo>
                        <a:pt x="344283" y="347633"/>
                        <a:pt x="444060" y="365275"/>
                        <a:pt x="473507" y="328414"/>
                      </a:cubicBezTo>
                      <a:close/>
                    </a:path>
                  </a:pathLst>
                </a:custGeom>
                <a:grpFill/>
                <a:ln w="24275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3" name="任意形状 12">
              <a:extLst>
                <a:ext uri="{FF2B5EF4-FFF2-40B4-BE49-F238E27FC236}">
                  <a16:creationId xmlns:a16="http://schemas.microsoft.com/office/drawing/2014/main" id="{4D5AF5C0-4EA5-4A79-D633-A60A7283F4F3}"/>
                </a:ext>
              </a:extLst>
            </p:cNvPr>
            <p:cNvSpPr/>
            <p:nvPr/>
          </p:nvSpPr>
          <p:spPr>
            <a:xfrm>
              <a:off x="5306249" y="-1360625"/>
              <a:ext cx="782155" cy="973787"/>
            </a:xfrm>
            <a:custGeom>
              <a:avLst/>
              <a:gdLst>
                <a:gd name="connsiteX0" fmla="*/ 376936 w 782155"/>
                <a:gd name="connsiteY0" fmla="*/ 766897 h 973787"/>
                <a:gd name="connsiteX1" fmla="*/ 380844 w 782155"/>
                <a:gd name="connsiteY1" fmla="*/ 752070 h 973787"/>
                <a:gd name="connsiteX2" fmla="*/ 402644 w 782155"/>
                <a:gd name="connsiteY2" fmla="*/ 745106 h 973787"/>
                <a:gd name="connsiteX3" fmla="*/ 411238 w 782155"/>
                <a:gd name="connsiteY3" fmla="*/ 745882 h 973787"/>
                <a:gd name="connsiteX4" fmla="*/ 412792 w 782155"/>
                <a:gd name="connsiteY4" fmla="*/ 746659 h 973787"/>
                <a:gd name="connsiteX5" fmla="*/ 412792 w 782155"/>
                <a:gd name="connsiteY5" fmla="*/ 747435 h 973787"/>
                <a:gd name="connsiteX6" fmla="*/ 380844 w 782155"/>
                <a:gd name="connsiteY6" fmla="*/ 770804 h 973787"/>
                <a:gd name="connsiteX7" fmla="*/ 376936 w 782155"/>
                <a:gd name="connsiteY7" fmla="*/ 766897 h 973787"/>
                <a:gd name="connsiteX8" fmla="*/ 296823 w 782155"/>
                <a:gd name="connsiteY8" fmla="*/ 837707 h 973787"/>
                <a:gd name="connsiteX9" fmla="*/ 274949 w 782155"/>
                <a:gd name="connsiteY9" fmla="*/ 834625 h 973787"/>
                <a:gd name="connsiteX10" fmla="*/ 255479 w 782155"/>
                <a:gd name="connsiteY10" fmla="*/ 829165 h 973787"/>
                <a:gd name="connsiteX11" fmla="*/ 211903 w 782155"/>
                <a:gd name="connsiteY11" fmla="*/ 827588 h 973787"/>
                <a:gd name="connsiteX12" fmla="*/ 200274 w 782155"/>
                <a:gd name="connsiteY12" fmla="*/ 821400 h 973787"/>
                <a:gd name="connsiteX13" fmla="*/ 285097 w 782155"/>
                <a:gd name="connsiteY13" fmla="*/ 773910 h 973787"/>
                <a:gd name="connsiteX14" fmla="*/ 291312 w 782155"/>
                <a:gd name="connsiteY14" fmla="*/ 764543 h 973787"/>
                <a:gd name="connsiteX15" fmla="*/ 315443 w 782155"/>
                <a:gd name="connsiteY15" fmla="*/ 769251 h 973787"/>
                <a:gd name="connsiteX16" fmla="*/ 296823 w 782155"/>
                <a:gd name="connsiteY16" fmla="*/ 837707 h 973787"/>
                <a:gd name="connsiteX17" fmla="*/ 317798 w 782155"/>
                <a:gd name="connsiteY17" fmla="*/ 487514 h 973787"/>
                <a:gd name="connsiteX18" fmla="*/ 314690 w 782155"/>
                <a:gd name="connsiteY18" fmla="*/ 505423 h 973787"/>
                <a:gd name="connsiteX19" fmla="*/ 271866 w 782155"/>
                <a:gd name="connsiteY19" fmla="*/ 535757 h 973787"/>
                <a:gd name="connsiteX20" fmla="*/ 260165 w 782155"/>
                <a:gd name="connsiteY20" fmla="*/ 539639 h 973787"/>
                <a:gd name="connsiteX21" fmla="*/ 258635 w 782155"/>
                <a:gd name="connsiteY21" fmla="*/ 539639 h 973787"/>
                <a:gd name="connsiteX22" fmla="*/ 267229 w 782155"/>
                <a:gd name="connsiteY22" fmla="*/ 527215 h 973787"/>
                <a:gd name="connsiteX23" fmla="*/ 266428 w 782155"/>
                <a:gd name="connsiteY23" fmla="*/ 520954 h 973787"/>
                <a:gd name="connsiteX24" fmla="*/ 267933 w 782155"/>
                <a:gd name="connsiteY24" fmla="*/ 519425 h 973787"/>
                <a:gd name="connsiteX25" fmla="*/ 282791 w 782155"/>
                <a:gd name="connsiteY25" fmla="*/ 514766 h 973787"/>
                <a:gd name="connsiteX26" fmla="*/ 320104 w 782155"/>
                <a:gd name="connsiteY26" fmla="*/ 478172 h 973787"/>
                <a:gd name="connsiteX27" fmla="*/ 322410 w 782155"/>
                <a:gd name="connsiteY27" fmla="*/ 479749 h 973787"/>
                <a:gd name="connsiteX28" fmla="*/ 317798 w 782155"/>
                <a:gd name="connsiteY28" fmla="*/ 487514 h 973787"/>
                <a:gd name="connsiteX29" fmla="*/ 264850 w 782155"/>
                <a:gd name="connsiteY29" fmla="*/ 355212 h 973787"/>
                <a:gd name="connsiteX30" fmla="*/ 284344 w 782155"/>
                <a:gd name="connsiteY30" fmla="*/ 362225 h 973787"/>
                <a:gd name="connsiteX31" fmla="*/ 274197 w 782155"/>
                <a:gd name="connsiteY31" fmla="*/ 380886 h 973787"/>
                <a:gd name="connsiteX32" fmla="*/ 269511 w 782155"/>
                <a:gd name="connsiteY32" fmla="*/ 382464 h 973787"/>
                <a:gd name="connsiteX33" fmla="*/ 264850 w 782155"/>
                <a:gd name="connsiteY33" fmla="*/ 355212 h 973787"/>
                <a:gd name="connsiteX34" fmla="*/ 303790 w 782155"/>
                <a:gd name="connsiteY34" fmla="*/ 211238 h 973787"/>
                <a:gd name="connsiteX35" fmla="*/ 306922 w 782155"/>
                <a:gd name="connsiteY35" fmla="*/ 211238 h 973787"/>
                <a:gd name="connsiteX36" fmla="*/ 308427 w 782155"/>
                <a:gd name="connsiteY36" fmla="*/ 241596 h 973787"/>
                <a:gd name="connsiteX37" fmla="*/ 281965 w 782155"/>
                <a:gd name="connsiteY37" fmla="*/ 242324 h 973787"/>
                <a:gd name="connsiteX38" fmla="*/ 303790 w 782155"/>
                <a:gd name="connsiteY38" fmla="*/ 211238 h 973787"/>
                <a:gd name="connsiteX39" fmla="*/ 781020 w 782155"/>
                <a:gd name="connsiteY39" fmla="*/ 907765 h 973787"/>
                <a:gd name="connsiteX40" fmla="*/ 772475 w 782155"/>
                <a:gd name="connsiteY40" fmla="*/ 907765 h 973787"/>
                <a:gd name="connsiteX41" fmla="*/ 772475 w 782155"/>
                <a:gd name="connsiteY41" fmla="*/ 903106 h 973787"/>
                <a:gd name="connsiteX42" fmla="*/ 763152 w 782155"/>
                <a:gd name="connsiteY42" fmla="*/ 892987 h 973787"/>
                <a:gd name="connsiteX43" fmla="*/ 753005 w 782155"/>
                <a:gd name="connsiteY43" fmla="*/ 896894 h 973787"/>
                <a:gd name="connsiteX44" fmla="*/ 753005 w 782155"/>
                <a:gd name="connsiteY44" fmla="*/ 891409 h 973787"/>
                <a:gd name="connsiteX45" fmla="*/ 682967 w 782155"/>
                <a:gd name="connsiteY45" fmla="*/ 882115 h 973787"/>
                <a:gd name="connsiteX46" fmla="*/ 655704 w 782155"/>
                <a:gd name="connsiteY46" fmla="*/ 882115 h 973787"/>
                <a:gd name="connsiteX47" fmla="*/ 632325 w 782155"/>
                <a:gd name="connsiteY47" fmla="*/ 886726 h 973787"/>
                <a:gd name="connsiteX48" fmla="*/ 597294 w 782155"/>
                <a:gd name="connsiteY48" fmla="*/ 886726 h 973787"/>
                <a:gd name="connsiteX49" fmla="*/ 587948 w 782155"/>
                <a:gd name="connsiteY49" fmla="*/ 888303 h 973787"/>
                <a:gd name="connsiteX50" fmla="*/ 580179 w 782155"/>
                <a:gd name="connsiteY50" fmla="*/ 885197 h 973787"/>
                <a:gd name="connsiteX51" fmla="*/ 570833 w 782155"/>
                <a:gd name="connsiteY51" fmla="*/ 889056 h 973787"/>
                <a:gd name="connsiteX52" fmla="*/ 510894 w 782155"/>
                <a:gd name="connsiteY52" fmla="*/ 882868 h 973787"/>
                <a:gd name="connsiteX53" fmla="*/ 483583 w 782155"/>
                <a:gd name="connsiteY53" fmla="*/ 889856 h 973787"/>
                <a:gd name="connsiteX54" fmla="*/ 426775 w 782155"/>
                <a:gd name="connsiteY54" fmla="*/ 874302 h 973787"/>
                <a:gd name="connsiteX55" fmla="*/ 392545 w 782155"/>
                <a:gd name="connsiteY55" fmla="*/ 866512 h 973787"/>
                <a:gd name="connsiteX56" fmla="*/ 404975 w 782155"/>
                <a:gd name="connsiteY56" fmla="*/ 816717 h 973787"/>
                <a:gd name="connsiteX57" fmla="*/ 433840 w 782155"/>
                <a:gd name="connsiteY57" fmla="*/ 798031 h 973787"/>
                <a:gd name="connsiteX58" fmla="*/ 447071 w 782155"/>
                <a:gd name="connsiteY58" fmla="*/ 783253 h 973787"/>
                <a:gd name="connsiteX59" fmla="*/ 530340 w 782155"/>
                <a:gd name="connsiteY59" fmla="*/ 725644 h 973787"/>
                <a:gd name="connsiteX60" fmla="*/ 520241 w 782155"/>
                <a:gd name="connsiteY60" fmla="*/ 680508 h 973787"/>
                <a:gd name="connsiteX61" fmla="*/ 501499 w 782155"/>
                <a:gd name="connsiteY61" fmla="*/ 661846 h 973787"/>
                <a:gd name="connsiteX62" fmla="*/ 437676 w 782155"/>
                <a:gd name="connsiteY62" fmla="*/ 652479 h 973787"/>
                <a:gd name="connsiteX63" fmla="*/ 425222 w 782155"/>
                <a:gd name="connsiteY63" fmla="*/ 653256 h 973787"/>
                <a:gd name="connsiteX64" fmla="*/ 396430 w 782155"/>
                <a:gd name="connsiteY64" fmla="*/ 649398 h 973787"/>
                <a:gd name="connsiteX65" fmla="*/ 394876 w 782155"/>
                <a:gd name="connsiteY65" fmla="*/ 647796 h 973787"/>
                <a:gd name="connsiteX66" fmla="*/ 457170 w 782155"/>
                <a:gd name="connsiteY66" fmla="*/ 531073 h 973787"/>
                <a:gd name="connsiteX67" fmla="*/ 496109 w 782155"/>
                <a:gd name="connsiteY67" fmla="*/ 493727 h 973787"/>
                <a:gd name="connsiteX68" fmla="*/ 487564 w 782155"/>
                <a:gd name="connsiteY68" fmla="*/ 478924 h 973787"/>
                <a:gd name="connsiteX69" fmla="*/ 485962 w 782155"/>
                <a:gd name="connsiteY69" fmla="*/ 460263 h 973787"/>
                <a:gd name="connsiteX70" fmla="*/ 395677 w 782155"/>
                <a:gd name="connsiteY70" fmla="*/ 464922 h 973787"/>
                <a:gd name="connsiteX71" fmla="*/ 394876 w 782155"/>
                <a:gd name="connsiteY71" fmla="*/ 464922 h 973787"/>
                <a:gd name="connsiteX72" fmla="*/ 393346 w 782155"/>
                <a:gd name="connsiteY72" fmla="*/ 461816 h 973787"/>
                <a:gd name="connsiteX73" fmla="*/ 408908 w 782155"/>
                <a:gd name="connsiteY73" fmla="*/ 415127 h 973787"/>
                <a:gd name="connsiteX74" fmla="*/ 385578 w 782155"/>
                <a:gd name="connsiteY74" fmla="*/ 378557 h 973787"/>
                <a:gd name="connsiteX75" fmla="*/ 416628 w 782155"/>
                <a:gd name="connsiteY75" fmla="*/ 308499 h 973787"/>
                <a:gd name="connsiteX76" fmla="*/ 408908 w 782155"/>
                <a:gd name="connsiteY76" fmla="*/ 279694 h 973787"/>
                <a:gd name="connsiteX77" fmla="*/ 402644 w 782155"/>
                <a:gd name="connsiteY77" fmla="*/ 275035 h 973787"/>
                <a:gd name="connsiteX78" fmla="*/ 404975 w 782155"/>
                <a:gd name="connsiteY78" fmla="*/ 222910 h 973787"/>
                <a:gd name="connsiteX79" fmla="*/ 434544 w 782155"/>
                <a:gd name="connsiteY79" fmla="*/ 176197 h 973787"/>
                <a:gd name="connsiteX80" fmla="*/ 442385 w 782155"/>
                <a:gd name="connsiteY80" fmla="*/ 169960 h 973787"/>
                <a:gd name="connsiteX81" fmla="*/ 461054 w 782155"/>
                <a:gd name="connsiteY81" fmla="*/ 127930 h 973787"/>
                <a:gd name="connsiteX82" fmla="*/ 442385 w 782155"/>
                <a:gd name="connsiteY82" fmla="*/ 44695 h 973787"/>
                <a:gd name="connsiteX83" fmla="*/ 428353 w 782155"/>
                <a:gd name="connsiteY83" fmla="*/ 22880 h 973787"/>
                <a:gd name="connsiteX84" fmla="*/ 391744 w 782155"/>
                <a:gd name="connsiteY84" fmla="*/ 1088 h 973787"/>
                <a:gd name="connsiteX85" fmla="*/ 338821 w 782155"/>
                <a:gd name="connsiteY85" fmla="*/ 13586 h 973787"/>
                <a:gd name="connsiteX86" fmla="*/ 327120 w 782155"/>
                <a:gd name="connsiteY86" fmla="*/ 32222 h 973787"/>
                <a:gd name="connsiteX87" fmla="*/ 320104 w 782155"/>
                <a:gd name="connsiteY87" fmla="*/ 33824 h 973787"/>
                <a:gd name="connsiteX88" fmla="*/ 308427 w 782155"/>
                <a:gd name="connsiteY88" fmla="*/ 54790 h 973787"/>
                <a:gd name="connsiteX89" fmla="*/ 272643 w 782155"/>
                <a:gd name="connsiteY89" fmla="*/ 99150 h 973787"/>
                <a:gd name="connsiteX90" fmla="*/ 264850 w 782155"/>
                <a:gd name="connsiteY90" fmla="*/ 100727 h 973787"/>
                <a:gd name="connsiteX91" fmla="*/ 253149 w 782155"/>
                <a:gd name="connsiteY91" fmla="*/ 117059 h 973787"/>
                <a:gd name="connsiteX92" fmla="*/ 242249 w 782155"/>
                <a:gd name="connsiteY92" fmla="*/ 171513 h 973787"/>
                <a:gd name="connsiteX93" fmla="*/ 197094 w 782155"/>
                <a:gd name="connsiteY93" fmla="*/ 254044 h 973787"/>
                <a:gd name="connsiteX94" fmla="*/ 197094 w 782155"/>
                <a:gd name="connsiteY94" fmla="*/ 282048 h 973787"/>
                <a:gd name="connsiteX95" fmla="*/ 197094 w 782155"/>
                <a:gd name="connsiteY95" fmla="*/ 336503 h 973787"/>
                <a:gd name="connsiteX96" fmla="*/ 211126 w 782155"/>
                <a:gd name="connsiteY96" fmla="*/ 381687 h 973787"/>
                <a:gd name="connsiteX97" fmla="*/ 204887 w 782155"/>
                <a:gd name="connsiteY97" fmla="*/ 439248 h 973787"/>
                <a:gd name="connsiteX98" fmla="*/ 203357 w 782155"/>
                <a:gd name="connsiteY98" fmla="*/ 440801 h 973787"/>
                <a:gd name="connsiteX99" fmla="*/ 219720 w 782155"/>
                <a:gd name="connsiteY99" fmla="*/ 464922 h 973787"/>
                <a:gd name="connsiteX100" fmla="*/ 222051 w 782155"/>
                <a:gd name="connsiteY100" fmla="*/ 475041 h 973787"/>
                <a:gd name="connsiteX101" fmla="*/ 232150 w 782155"/>
                <a:gd name="connsiteY101" fmla="*/ 484408 h 973787"/>
                <a:gd name="connsiteX102" fmla="*/ 178425 w 782155"/>
                <a:gd name="connsiteY102" fmla="*/ 535757 h 973787"/>
                <a:gd name="connsiteX103" fmla="*/ 172963 w 782155"/>
                <a:gd name="connsiteY103" fmla="*/ 545876 h 973787"/>
                <a:gd name="connsiteX104" fmla="*/ 148832 w 782155"/>
                <a:gd name="connsiteY104" fmla="*/ 555218 h 973787"/>
                <a:gd name="connsiteX105" fmla="*/ 106785 w 782155"/>
                <a:gd name="connsiteY105" fmla="*/ 598802 h 973787"/>
                <a:gd name="connsiteX106" fmla="*/ 83455 w 782155"/>
                <a:gd name="connsiteY106" fmla="*/ 619040 h 973787"/>
                <a:gd name="connsiteX107" fmla="*/ 35946 w 782155"/>
                <a:gd name="connsiteY107" fmla="*/ 658740 h 973787"/>
                <a:gd name="connsiteX108" fmla="*/ 21137 w 782155"/>
                <a:gd name="connsiteY108" fmla="*/ 665729 h 973787"/>
                <a:gd name="connsiteX109" fmla="*/ 6353 w 782155"/>
                <a:gd name="connsiteY109" fmla="*/ 682861 h 973787"/>
                <a:gd name="connsiteX110" fmla="*/ 12567 w 782155"/>
                <a:gd name="connsiteY110" fmla="*/ 705405 h 973787"/>
                <a:gd name="connsiteX111" fmla="*/ 1691 w 782155"/>
                <a:gd name="connsiteY111" fmla="*/ 729575 h 973787"/>
                <a:gd name="connsiteX112" fmla="*/ 6353 w 782155"/>
                <a:gd name="connsiteY112" fmla="*/ 755225 h 973787"/>
                <a:gd name="connsiteX113" fmla="*/ 7906 w 782155"/>
                <a:gd name="connsiteY113" fmla="*/ 768450 h 973787"/>
                <a:gd name="connsiteX114" fmla="*/ 31285 w 782155"/>
                <a:gd name="connsiteY114" fmla="*/ 793348 h 973787"/>
                <a:gd name="connsiteX115" fmla="*/ 85762 w 782155"/>
                <a:gd name="connsiteY115" fmla="*/ 748988 h 973787"/>
                <a:gd name="connsiteX116" fmla="*/ 115355 w 782155"/>
                <a:gd name="connsiteY116" fmla="*/ 720984 h 973787"/>
                <a:gd name="connsiteX117" fmla="*/ 158980 w 782155"/>
                <a:gd name="connsiteY117" fmla="*/ 690627 h 973787"/>
                <a:gd name="connsiteX118" fmla="*/ 184689 w 782155"/>
                <a:gd name="connsiteY118" fmla="*/ 668059 h 973787"/>
                <a:gd name="connsiteX119" fmla="*/ 250017 w 782155"/>
                <a:gd name="connsiteY119" fmla="*/ 632265 h 973787"/>
                <a:gd name="connsiteX120" fmla="*/ 362199 w 782155"/>
                <a:gd name="connsiteY120" fmla="*/ 579340 h 973787"/>
                <a:gd name="connsiteX121" fmla="*/ 363729 w 782155"/>
                <a:gd name="connsiteY121" fmla="*/ 580893 h 973787"/>
                <a:gd name="connsiteX122" fmla="*/ 339622 w 782155"/>
                <a:gd name="connsiteY122" fmla="*/ 654057 h 973787"/>
                <a:gd name="connsiteX123" fmla="*/ 339622 w 782155"/>
                <a:gd name="connsiteY123" fmla="*/ 657187 h 973787"/>
                <a:gd name="connsiteX124" fmla="*/ 333383 w 782155"/>
                <a:gd name="connsiteY124" fmla="*/ 657940 h 973787"/>
                <a:gd name="connsiteX125" fmla="*/ 330980 w 782155"/>
                <a:gd name="connsiteY125" fmla="*/ 666530 h 973787"/>
                <a:gd name="connsiteX126" fmla="*/ 281965 w 782155"/>
                <a:gd name="connsiteY126" fmla="*/ 689098 h 973787"/>
                <a:gd name="connsiteX127" fmla="*/ 229067 w 782155"/>
                <a:gd name="connsiteY127" fmla="*/ 701547 h 973787"/>
                <a:gd name="connsiteX128" fmla="*/ 219720 w 782155"/>
                <a:gd name="connsiteY128" fmla="*/ 710089 h 973787"/>
                <a:gd name="connsiteX129" fmla="*/ 200274 w 782155"/>
                <a:gd name="connsiteY129" fmla="*/ 717126 h 973787"/>
                <a:gd name="connsiteX130" fmla="*/ 169880 w 782155"/>
                <a:gd name="connsiteY130" fmla="*/ 749813 h 973787"/>
                <a:gd name="connsiteX131" fmla="*/ 155848 w 782155"/>
                <a:gd name="connsiteY131" fmla="*/ 757554 h 973787"/>
                <a:gd name="connsiteX132" fmla="*/ 155096 w 782155"/>
                <a:gd name="connsiteY132" fmla="*/ 764543 h 973787"/>
                <a:gd name="connsiteX133" fmla="*/ 137932 w 782155"/>
                <a:gd name="connsiteY133" fmla="*/ 783253 h 973787"/>
                <a:gd name="connsiteX134" fmla="*/ 130139 w 782155"/>
                <a:gd name="connsiteY134" fmla="*/ 786359 h 973787"/>
                <a:gd name="connsiteX135" fmla="*/ 122371 w 782155"/>
                <a:gd name="connsiteY135" fmla="*/ 798031 h 973787"/>
                <a:gd name="connsiteX136" fmla="*/ 113801 w 782155"/>
                <a:gd name="connsiteY136" fmla="*/ 800361 h 973787"/>
                <a:gd name="connsiteX137" fmla="*/ 102876 w 782155"/>
                <a:gd name="connsiteY137" fmla="*/ 812785 h 973787"/>
                <a:gd name="connsiteX138" fmla="*/ 72531 w 782155"/>
                <a:gd name="connsiteY138" fmla="*/ 823705 h 973787"/>
                <a:gd name="connsiteX139" fmla="*/ 73356 w 782155"/>
                <a:gd name="connsiteY139" fmla="*/ 847050 h 973787"/>
                <a:gd name="connsiteX140" fmla="*/ 66340 w 782155"/>
                <a:gd name="connsiteY140" fmla="*/ 855592 h 973787"/>
                <a:gd name="connsiteX141" fmla="*/ 72531 w 782155"/>
                <a:gd name="connsiteY141" fmla="*/ 913225 h 973787"/>
                <a:gd name="connsiteX142" fmla="*/ 88092 w 782155"/>
                <a:gd name="connsiteY142" fmla="*/ 925674 h 973787"/>
                <a:gd name="connsiteX143" fmla="*/ 144195 w 782155"/>
                <a:gd name="connsiteY143" fmla="*/ 907765 h 973787"/>
                <a:gd name="connsiteX144" fmla="*/ 204110 w 782155"/>
                <a:gd name="connsiteY144" fmla="*/ 892235 h 973787"/>
                <a:gd name="connsiteX145" fmla="*/ 243802 w 782155"/>
                <a:gd name="connsiteY145" fmla="*/ 892235 h 973787"/>
                <a:gd name="connsiteX146" fmla="*/ 260165 w 782155"/>
                <a:gd name="connsiteY146" fmla="*/ 900728 h 973787"/>
                <a:gd name="connsiteX147" fmla="*/ 284344 w 782155"/>
                <a:gd name="connsiteY147" fmla="*/ 901529 h 973787"/>
                <a:gd name="connsiteX148" fmla="*/ 319376 w 782155"/>
                <a:gd name="connsiteY148" fmla="*/ 914754 h 973787"/>
                <a:gd name="connsiteX149" fmla="*/ 345837 w 782155"/>
                <a:gd name="connsiteY149" fmla="*/ 920214 h 973787"/>
                <a:gd name="connsiteX150" fmla="*/ 374629 w 782155"/>
                <a:gd name="connsiteY150" fmla="*/ 940477 h 973787"/>
                <a:gd name="connsiteX151" fmla="*/ 418254 w 782155"/>
                <a:gd name="connsiteY151" fmla="*/ 951324 h 973787"/>
                <a:gd name="connsiteX152" fmla="*/ 466516 w 782155"/>
                <a:gd name="connsiteY152" fmla="*/ 970009 h 973787"/>
                <a:gd name="connsiteX153" fmla="*/ 517109 w 782155"/>
                <a:gd name="connsiteY153" fmla="*/ 972339 h 973787"/>
                <a:gd name="connsiteX154" fmla="*/ 535778 w 782155"/>
                <a:gd name="connsiteY154" fmla="*/ 962220 h 973787"/>
                <a:gd name="connsiteX155" fmla="*/ 588749 w 782155"/>
                <a:gd name="connsiteY155" fmla="*/ 959114 h 973787"/>
                <a:gd name="connsiteX156" fmla="*/ 626912 w 782155"/>
                <a:gd name="connsiteY156" fmla="*/ 951324 h 973787"/>
                <a:gd name="connsiteX157" fmla="*/ 644804 w 782155"/>
                <a:gd name="connsiteY157" fmla="*/ 941205 h 973787"/>
                <a:gd name="connsiteX158" fmla="*/ 654951 w 782155"/>
                <a:gd name="connsiteY158" fmla="*/ 941981 h 973787"/>
                <a:gd name="connsiteX159" fmla="*/ 676752 w 782155"/>
                <a:gd name="connsiteY159" fmla="*/ 930333 h 973787"/>
                <a:gd name="connsiteX160" fmla="*/ 686851 w 782155"/>
                <a:gd name="connsiteY160" fmla="*/ 930333 h 973787"/>
                <a:gd name="connsiteX161" fmla="*/ 686050 w 782155"/>
                <a:gd name="connsiteY161" fmla="*/ 934216 h 973787"/>
                <a:gd name="connsiteX162" fmla="*/ 691488 w 782155"/>
                <a:gd name="connsiteY162" fmla="*/ 935793 h 973787"/>
                <a:gd name="connsiteX163" fmla="*/ 707850 w 782155"/>
                <a:gd name="connsiteY163" fmla="*/ 931862 h 973787"/>
                <a:gd name="connsiteX164" fmla="*/ 782574 w 782155"/>
                <a:gd name="connsiteY164" fmla="*/ 913225 h 973787"/>
                <a:gd name="connsiteX165" fmla="*/ 781020 w 782155"/>
                <a:gd name="connsiteY165" fmla="*/ 907765 h 973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782155" h="973787">
                  <a:moveTo>
                    <a:pt x="376936" y="766897"/>
                  </a:moveTo>
                  <a:cubicBezTo>
                    <a:pt x="377130" y="760903"/>
                    <a:pt x="378416" y="755928"/>
                    <a:pt x="380844" y="752070"/>
                  </a:cubicBezTo>
                  <a:cubicBezTo>
                    <a:pt x="385384" y="746367"/>
                    <a:pt x="394925" y="747848"/>
                    <a:pt x="402644" y="745106"/>
                  </a:cubicBezTo>
                  <a:cubicBezTo>
                    <a:pt x="405533" y="745397"/>
                    <a:pt x="408374" y="745639"/>
                    <a:pt x="411238" y="745882"/>
                  </a:cubicBezTo>
                  <a:lnTo>
                    <a:pt x="412792" y="746659"/>
                  </a:lnTo>
                  <a:lnTo>
                    <a:pt x="412792" y="747435"/>
                  </a:lnTo>
                  <a:cubicBezTo>
                    <a:pt x="402984" y="756390"/>
                    <a:pt x="393298" y="764495"/>
                    <a:pt x="380844" y="770804"/>
                  </a:cubicBezTo>
                  <a:lnTo>
                    <a:pt x="376936" y="766897"/>
                  </a:lnTo>
                  <a:close/>
                  <a:moveTo>
                    <a:pt x="296823" y="837707"/>
                  </a:moveTo>
                  <a:cubicBezTo>
                    <a:pt x="291967" y="840231"/>
                    <a:pt x="282912" y="835839"/>
                    <a:pt x="274949" y="834625"/>
                  </a:cubicBezTo>
                  <a:cubicBezTo>
                    <a:pt x="270361" y="833897"/>
                    <a:pt x="262860" y="830597"/>
                    <a:pt x="255479" y="829165"/>
                  </a:cubicBezTo>
                  <a:cubicBezTo>
                    <a:pt x="240210" y="826205"/>
                    <a:pt x="224502" y="833776"/>
                    <a:pt x="211903" y="827588"/>
                  </a:cubicBezTo>
                  <a:cubicBezTo>
                    <a:pt x="207824" y="825622"/>
                    <a:pt x="207290" y="822444"/>
                    <a:pt x="200274" y="821400"/>
                  </a:cubicBezTo>
                  <a:cubicBezTo>
                    <a:pt x="204353" y="806258"/>
                    <a:pt x="266185" y="771556"/>
                    <a:pt x="285097" y="773910"/>
                  </a:cubicBezTo>
                  <a:cubicBezTo>
                    <a:pt x="286092" y="768499"/>
                    <a:pt x="288617" y="767965"/>
                    <a:pt x="291312" y="764543"/>
                  </a:cubicBezTo>
                  <a:cubicBezTo>
                    <a:pt x="300707" y="767722"/>
                    <a:pt x="304931" y="767576"/>
                    <a:pt x="315443" y="769251"/>
                  </a:cubicBezTo>
                  <a:cubicBezTo>
                    <a:pt x="321463" y="782282"/>
                    <a:pt x="302843" y="832029"/>
                    <a:pt x="296823" y="837707"/>
                  </a:cubicBezTo>
                  <a:close/>
                  <a:moveTo>
                    <a:pt x="317798" y="487514"/>
                  </a:moveTo>
                  <a:cubicBezTo>
                    <a:pt x="316754" y="493460"/>
                    <a:pt x="315710" y="499454"/>
                    <a:pt x="314690" y="505423"/>
                  </a:cubicBezTo>
                  <a:cubicBezTo>
                    <a:pt x="307019" y="521852"/>
                    <a:pt x="289127" y="528331"/>
                    <a:pt x="271866" y="535757"/>
                  </a:cubicBezTo>
                  <a:cubicBezTo>
                    <a:pt x="267982" y="537431"/>
                    <a:pt x="266647" y="542066"/>
                    <a:pt x="260165" y="539639"/>
                  </a:cubicBezTo>
                  <a:lnTo>
                    <a:pt x="258635" y="539639"/>
                  </a:lnTo>
                  <a:cubicBezTo>
                    <a:pt x="260116" y="534155"/>
                    <a:pt x="265943" y="531825"/>
                    <a:pt x="267229" y="527215"/>
                  </a:cubicBezTo>
                  <a:lnTo>
                    <a:pt x="266428" y="520954"/>
                  </a:lnTo>
                  <a:lnTo>
                    <a:pt x="267933" y="519425"/>
                  </a:lnTo>
                  <a:cubicBezTo>
                    <a:pt x="273638" y="516246"/>
                    <a:pt x="278566" y="520566"/>
                    <a:pt x="282791" y="514766"/>
                  </a:cubicBezTo>
                  <a:cubicBezTo>
                    <a:pt x="293472" y="499987"/>
                    <a:pt x="309568" y="492489"/>
                    <a:pt x="320104" y="478172"/>
                  </a:cubicBezTo>
                  <a:lnTo>
                    <a:pt x="322410" y="479749"/>
                  </a:lnTo>
                  <a:cubicBezTo>
                    <a:pt x="321779" y="486034"/>
                    <a:pt x="319424" y="483826"/>
                    <a:pt x="317798" y="487514"/>
                  </a:cubicBezTo>
                  <a:close/>
                  <a:moveTo>
                    <a:pt x="264850" y="355212"/>
                  </a:moveTo>
                  <a:cubicBezTo>
                    <a:pt x="275143" y="354654"/>
                    <a:pt x="281067" y="355479"/>
                    <a:pt x="284344" y="362225"/>
                  </a:cubicBezTo>
                  <a:cubicBezTo>
                    <a:pt x="280921" y="368438"/>
                    <a:pt x="277571" y="374674"/>
                    <a:pt x="274197" y="380886"/>
                  </a:cubicBezTo>
                  <a:lnTo>
                    <a:pt x="269511" y="382464"/>
                  </a:lnTo>
                  <a:cubicBezTo>
                    <a:pt x="266137" y="374286"/>
                    <a:pt x="262204" y="365380"/>
                    <a:pt x="264850" y="355212"/>
                  </a:cubicBezTo>
                  <a:close/>
                  <a:moveTo>
                    <a:pt x="303790" y="211238"/>
                  </a:moveTo>
                  <a:lnTo>
                    <a:pt x="306922" y="211238"/>
                  </a:lnTo>
                  <a:cubicBezTo>
                    <a:pt x="310952" y="219974"/>
                    <a:pt x="308864" y="232665"/>
                    <a:pt x="308427" y="241596"/>
                  </a:cubicBezTo>
                  <a:cubicBezTo>
                    <a:pt x="300901" y="242590"/>
                    <a:pt x="290705" y="243755"/>
                    <a:pt x="281965" y="242324"/>
                  </a:cubicBezTo>
                  <a:cubicBezTo>
                    <a:pt x="275678" y="228128"/>
                    <a:pt x="293958" y="216892"/>
                    <a:pt x="303790" y="211238"/>
                  </a:cubicBezTo>
                  <a:close/>
                  <a:moveTo>
                    <a:pt x="781020" y="907765"/>
                  </a:moveTo>
                  <a:lnTo>
                    <a:pt x="772475" y="907765"/>
                  </a:lnTo>
                  <a:lnTo>
                    <a:pt x="772475" y="903106"/>
                  </a:lnTo>
                  <a:cubicBezTo>
                    <a:pt x="769683" y="899927"/>
                    <a:pt x="764998" y="896578"/>
                    <a:pt x="763152" y="892987"/>
                  </a:cubicBezTo>
                  <a:cubicBezTo>
                    <a:pt x="759171" y="894734"/>
                    <a:pt x="758734" y="896481"/>
                    <a:pt x="753005" y="896894"/>
                  </a:cubicBezTo>
                  <a:lnTo>
                    <a:pt x="753005" y="891409"/>
                  </a:lnTo>
                  <a:cubicBezTo>
                    <a:pt x="732175" y="872360"/>
                    <a:pt x="712365" y="876024"/>
                    <a:pt x="682967" y="882115"/>
                  </a:cubicBezTo>
                  <a:lnTo>
                    <a:pt x="655704" y="882115"/>
                  </a:lnTo>
                  <a:cubicBezTo>
                    <a:pt x="650193" y="883838"/>
                    <a:pt x="642085" y="888182"/>
                    <a:pt x="632325" y="886726"/>
                  </a:cubicBezTo>
                  <a:cubicBezTo>
                    <a:pt x="628247" y="886144"/>
                    <a:pt x="601737" y="885780"/>
                    <a:pt x="597294" y="886726"/>
                  </a:cubicBezTo>
                  <a:cubicBezTo>
                    <a:pt x="595522" y="887139"/>
                    <a:pt x="591784" y="889420"/>
                    <a:pt x="587948" y="888303"/>
                  </a:cubicBezTo>
                  <a:cubicBezTo>
                    <a:pt x="585617" y="887600"/>
                    <a:pt x="584622" y="883984"/>
                    <a:pt x="580179" y="885197"/>
                  </a:cubicBezTo>
                  <a:cubicBezTo>
                    <a:pt x="577557" y="885901"/>
                    <a:pt x="575615" y="889444"/>
                    <a:pt x="570833" y="889056"/>
                  </a:cubicBezTo>
                  <a:cubicBezTo>
                    <a:pt x="550635" y="887503"/>
                    <a:pt x="530097" y="879228"/>
                    <a:pt x="510894" y="882868"/>
                  </a:cubicBezTo>
                  <a:cubicBezTo>
                    <a:pt x="501790" y="885197"/>
                    <a:pt x="492735" y="887527"/>
                    <a:pt x="483583" y="889856"/>
                  </a:cubicBezTo>
                  <a:cubicBezTo>
                    <a:pt x="464671" y="884688"/>
                    <a:pt x="445736" y="879495"/>
                    <a:pt x="426775" y="874302"/>
                  </a:cubicBezTo>
                  <a:cubicBezTo>
                    <a:pt x="412743" y="870467"/>
                    <a:pt x="402038" y="872360"/>
                    <a:pt x="392545" y="866512"/>
                  </a:cubicBezTo>
                  <a:cubicBezTo>
                    <a:pt x="371910" y="853820"/>
                    <a:pt x="396527" y="824264"/>
                    <a:pt x="404975" y="816717"/>
                  </a:cubicBezTo>
                  <a:cubicBezTo>
                    <a:pt x="413399" y="809242"/>
                    <a:pt x="426023" y="806064"/>
                    <a:pt x="433840" y="798031"/>
                  </a:cubicBezTo>
                  <a:cubicBezTo>
                    <a:pt x="437967" y="793736"/>
                    <a:pt x="441341" y="785704"/>
                    <a:pt x="447071" y="783253"/>
                  </a:cubicBezTo>
                  <a:cubicBezTo>
                    <a:pt x="469454" y="773546"/>
                    <a:pt x="519803" y="745445"/>
                    <a:pt x="530340" y="725644"/>
                  </a:cubicBezTo>
                  <a:cubicBezTo>
                    <a:pt x="538011" y="711132"/>
                    <a:pt x="530340" y="688904"/>
                    <a:pt x="520241" y="680508"/>
                  </a:cubicBezTo>
                  <a:cubicBezTo>
                    <a:pt x="513686" y="675096"/>
                    <a:pt x="509000" y="666409"/>
                    <a:pt x="501499" y="661846"/>
                  </a:cubicBezTo>
                  <a:cubicBezTo>
                    <a:pt x="485525" y="652091"/>
                    <a:pt x="460908" y="653717"/>
                    <a:pt x="437676" y="652479"/>
                  </a:cubicBezTo>
                  <a:cubicBezTo>
                    <a:pt x="433549" y="652746"/>
                    <a:pt x="429397" y="653013"/>
                    <a:pt x="425222" y="653256"/>
                  </a:cubicBezTo>
                  <a:cubicBezTo>
                    <a:pt x="416118" y="650611"/>
                    <a:pt x="407475" y="649567"/>
                    <a:pt x="396430" y="649398"/>
                  </a:cubicBezTo>
                  <a:lnTo>
                    <a:pt x="394876" y="647796"/>
                  </a:lnTo>
                  <a:cubicBezTo>
                    <a:pt x="392351" y="619234"/>
                    <a:pt x="438914" y="541896"/>
                    <a:pt x="457170" y="531073"/>
                  </a:cubicBezTo>
                  <a:cubicBezTo>
                    <a:pt x="475717" y="520105"/>
                    <a:pt x="489166" y="516780"/>
                    <a:pt x="496109" y="493727"/>
                  </a:cubicBezTo>
                  <a:cubicBezTo>
                    <a:pt x="493585" y="490135"/>
                    <a:pt x="488414" y="483510"/>
                    <a:pt x="487564" y="478924"/>
                  </a:cubicBezTo>
                  <a:cubicBezTo>
                    <a:pt x="486107" y="472251"/>
                    <a:pt x="490550" y="466524"/>
                    <a:pt x="485962" y="460263"/>
                  </a:cubicBezTo>
                  <a:cubicBezTo>
                    <a:pt x="469745" y="438350"/>
                    <a:pt x="412282" y="452182"/>
                    <a:pt x="395677" y="464922"/>
                  </a:cubicBezTo>
                  <a:lnTo>
                    <a:pt x="394876" y="464922"/>
                  </a:lnTo>
                  <a:lnTo>
                    <a:pt x="393346" y="461816"/>
                  </a:lnTo>
                  <a:cubicBezTo>
                    <a:pt x="387666" y="447450"/>
                    <a:pt x="412986" y="438010"/>
                    <a:pt x="408908" y="415127"/>
                  </a:cubicBezTo>
                  <a:cubicBezTo>
                    <a:pt x="406067" y="399499"/>
                    <a:pt x="388612" y="395131"/>
                    <a:pt x="385578" y="378557"/>
                  </a:cubicBezTo>
                  <a:cubicBezTo>
                    <a:pt x="382252" y="361109"/>
                    <a:pt x="411991" y="330169"/>
                    <a:pt x="416628" y="308499"/>
                  </a:cubicBezTo>
                  <a:cubicBezTo>
                    <a:pt x="417259" y="305975"/>
                    <a:pt x="410267" y="281757"/>
                    <a:pt x="408908" y="279694"/>
                  </a:cubicBezTo>
                  <a:lnTo>
                    <a:pt x="402644" y="275035"/>
                  </a:lnTo>
                  <a:cubicBezTo>
                    <a:pt x="399707" y="267245"/>
                    <a:pt x="402547" y="230724"/>
                    <a:pt x="404975" y="222910"/>
                  </a:cubicBezTo>
                  <a:cubicBezTo>
                    <a:pt x="410510" y="205438"/>
                    <a:pt x="423789" y="189422"/>
                    <a:pt x="434544" y="176197"/>
                  </a:cubicBezTo>
                  <a:cubicBezTo>
                    <a:pt x="437166" y="174134"/>
                    <a:pt x="439763" y="172047"/>
                    <a:pt x="442385" y="169960"/>
                  </a:cubicBezTo>
                  <a:cubicBezTo>
                    <a:pt x="449255" y="155546"/>
                    <a:pt x="455130" y="142806"/>
                    <a:pt x="461054" y="127930"/>
                  </a:cubicBezTo>
                  <a:cubicBezTo>
                    <a:pt x="471444" y="101819"/>
                    <a:pt x="442531" y="63793"/>
                    <a:pt x="442385" y="44695"/>
                  </a:cubicBezTo>
                  <a:cubicBezTo>
                    <a:pt x="434884" y="40182"/>
                    <a:pt x="434034" y="30378"/>
                    <a:pt x="428353" y="22880"/>
                  </a:cubicBezTo>
                  <a:cubicBezTo>
                    <a:pt x="424591" y="17929"/>
                    <a:pt x="398323" y="3345"/>
                    <a:pt x="391744" y="1088"/>
                  </a:cubicBezTo>
                  <a:cubicBezTo>
                    <a:pt x="377033" y="-3886"/>
                    <a:pt x="352295" y="12445"/>
                    <a:pt x="338821" y="13586"/>
                  </a:cubicBezTo>
                  <a:cubicBezTo>
                    <a:pt x="337729" y="15842"/>
                    <a:pt x="328576" y="31058"/>
                    <a:pt x="327120" y="32222"/>
                  </a:cubicBezTo>
                  <a:cubicBezTo>
                    <a:pt x="324814" y="32732"/>
                    <a:pt x="322410" y="33266"/>
                    <a:pt x="320104" y="33824"/>
                  </a:cubicBezTo>
                  <a:cubicBezTo>
                    <a:pt x="316171" y="40764"/>
                    <a:pt x="312360" y="47802"/>
                    <a:pt x="308427" y="54790"/>
                  </a:cubicBezTo>
                  <a:cubicBezTo>
                    <a:pt x="298643" y="69350"/>
                    <a:pt x="277231" y="79955"/>
                    <a:pt x="272643" y="99150"/>
                  </a:cubicBezTo>
                  <a:cubicBezTo>
                    <a:pt x="270070" y="99684"/>
                    <a:pt x="267423" y="100193"/>
                    <a:pt x="264850" y="100727"/>
                  </a:cubicBezTo>
                  <a:cubicBezTo>
                    <a:pt x="260966" y="120408"/>
                    <a:pt x="259922" y="108396"/>
                    <a:pt x="253149" y="117059"/>
                  </a:cubicBezTo>
                  <a:cubicBezTo>
                    <a:pt x="243900" y="128925"/>
                    <a:pt x="241205" y="152148"/>
                    <a:pt x="242249" y="171513"/>
                  </a:cubicBezTo>
                  <a:cubicBezTo>
                    <a:pt x="213020" y="199760"/>
                    <a:pt x="210665" y="212767"/>
                    <a:pt x="197094" y="254044"/>
                  </a:cubicBezTo>
                  <a:lnTo>
                    <a:pt x="197094" y="282048"/>
                  </a:lnTo>
                  <a:cubicBezTo>
                    <a:pt x="194812" y="294545"/>
                    <a:pt x="192457" y="324563"/>
                    <a:pt x="197094" y="336503"/>
                  </a:cubicBezTo>
                  <a:cubicBezTo>
                    <a:pt x="202362" y="349946"/>
                    <a:pt x="207824" y="367370"/>
                    <a:pt x="211126" y="381687"/>
                  </a:cubicBezTo>
                  <a:cubicBezTo>
                    <a:pt x="215836" y="401999"/>
                    <a:pt x="208091" y="420029"/>
                    <a:pt x="204887" y="439248"/>
                  </a:cubicBezTo>
                  <a:lnTo>
                    <a:pt x="203357" y="440801"/>
                  </a:lnTo>
                  <a:cubicBezTo>
                    <a:pt x="207582" y="449391"/>
                    <a:pt x="216297" y="457157"/>
                    <a:pt x="219720" y="464922"/>
                  </a:cubicBezTo>
                  <a:cubicBezTo>
                    <a:pt x="220473" y="468295"/>
                    <a:pt x="221274" y="471717"/>
                    <a:pt x="222051" y="475041"/>
                  </a:cubicBezTo>
                  <a:cubicBezTo>
                    <a:pt x="224939" y="478851"/>
                    <a:pt x="229625" y="479798"/>
                    <a:pt x="232150" y="484408"/>
                  </a:cubicBezTo>
                  <a:cubicBezTo>
                    <a:pt x="217486" y="503409"/>
                    <a:pt x="197847" y="521366"/>
                    <a:pt x="178425" y="535757"/>
                  </a:cubicBezTo>
                  <a:cubicBezTo>
                    <a:pt x="176605" y="539154"/>
                    <a:pt x="174760" y="542527"/>
                    <a:pt x="172963" y="545876"/>
                  </a:cubicBezTo>
                  <a:cubicBezTo>
                    <a:pt x="165899" y="551069"/>
                    <a:pt x="156746" y="550292"/>
                    <a:pt x="148832" y="555218"/>
                  </a:cubicBezTo>
                  <a:cubicBezTo>
                    <a:pt x="131669" y="565944"/>
                    <a:pt x="120987" y="584897"/>
                    <a:pt x="106785" y="598802"/>
                  </a:cubicBezTo>
                  <a:cubicBezTo>
                    <a:pt x="99332" y="606106"/>
                    <a:pt x="90568" y="611444"/>
                    <a:pt x="83455" y="619040"/>
                  </a:cubicBezTo>
                  <a:cubicBezTo>
                    <a:pt x="75468" y="627509"/>
                    <a:pt x="44273" y="664540"/>
                    <a:pt x="35946" y="658740"/>
                  </a:cubicBezTo>
                  <a:cubicBezTo>
                    <a:pt x="29197" y="663497"/>
                    <a:pt x="29148" y="662016"/>
                    <a:pt x="21137" y="665729"/>
                  </a:cubicBezTo>
                  <a:lnTo>
                    <a:pt x="6353" y="682861"/>
                  </a:lnTo>
                  <a:cubicBezTo>
                    <a:pt x="6061" y="695626"/>
                    <a:pt x="13708" y="698586"/>
                    <a:pt x="12567" y="705405"/>
                  </a:cubicBezTo>
                  <a:cubicBezTo>
                    <a:pt x="11135" y="714384"/>
                    <a:pt x="4410" y="722513"/>
                    <a:pt x="1691" y="729575"/>
                  </a:cubicBezTo>
                  <a:cubicBezTo>
                    <a:pt x="-2241" y="739694"/>
                    <a:pt x="3974" y="749935"/>
                    <a:pt x="6353" y="755225"/>
                  </a:cubicBezTo>
                  <a:cubicBezTo>
                    <a:pt x="6863" y="759641"/>
                    <a:pt x="7348" y="764058"/>
                    <a:pt x="7906" y="768450"/>
                  </a:cubicBezTo>
                  <a:cubicBezTo>
                    <a:pt x="11985" y="779467"/>
                    <a:pt x="23176" y="786140"/>
                    <a:pt x="31285" y="793348"/>
                  </a:cubicBezTo>
                  <a:cubicBezTo>
                    <a:pt x="57358" y="797109"/>
                    <a:pt x="86101" y="776021"/>
                    <a:pt x="85762" y="748988"/>
                  </a:cubicBezTo>
                  <a:cubicBezTo>
                    <a:pt x="97584" y="740835"/>
                    <a:pt x="104649" y="729089"/>
                    <a:pt x="115355" y="720984"/>
                  </a:cubicBezTo>
                  <a:cubicBezTo>
                    <a:pt x="129921" y="709992"/>
                    <a:pt x="144608" y="701644"/>
                    <a:pt x="158980" y="690627"/>
                  </a:cubicBezTo>
                  <a:cubicBezTo>
                    <a:pt x="167695" y="683978"/>
                    <a:pt x="175342" y="673980"/>
                    <a:pt x="184689" y="668059"/>
                  </a:cubicBezTo>
                  <a:cubicBezTo>
                    <a:pt x="205955" y="654639"/>
                    <a:pt x="228435" y="645272"/>
                    <a:pt x="250017" y="632265"/>
                  </a:cubicBezTo>
                  <a:cubicBezTo>
                    <a:pt x="284247" y="611736"/>
                    <a:pt x="313136" y="584751"/>
                    <a:pt x="362199" y="579340"/>
                  </a:cubicBezTo>
                  <a:lnTo>
                    <a:pt x="363729" y="580893"/>
                  </a:lnTo>
                  <a:cubicBezTo>
                    <a:pt x="358655" y="599627"/>
                    <a:pt x="332849" y="637094"/>
                    <a:pt x="339622" y="654057"/>
                  </a:cubicBezTo>
                  <a:lnTo>
                    <a:pt x="339622" y="657187"/>
                  </a:lnTo>
                  <a:lnTo>
                    <a:pt x="333383" y="657940"/>
                  </a:lnTo>
                  <a:cubicBezTo>
                    <a:pt x="332606" y="660803"/>
                    <a:pt x="331757" y="663642"/>
                    <a:pt x="330980" y="666530"/>
                  </a:cubicBezTo>
                  <a:cubicBezTo>
                    <a:pt x="316487" y="674926"/>
                    <a:pt x="299007" y="682886"/>
                    <a:pt x="281965" y="689098"/>
                  </a:cubicBezTo>
                  <a:cubicBezTo>
                    <a:pt x="276794" y="686962"/>
                    <a:pt x="236301" y="698028"/>
                    <a:pt x="229067" y="701547"/>
                  </a:cubicBezTo>
                  <a:cubicBezTo>
                    <a:pt x="226080" y="702930"/>
                    <a:pt x="222512" y="708536"/>
                    <a:pt x="219720" y="710089"/>
                  </a:cubicBezTo>
                  <a:cubicBezTo>
                    <a:pt x="213845" y="713340"/>
                    <a:pt x="205008" y="713001"/>
                    <a:pt x="200274" y="717126"/>
                  </a:cubicBezTo>
                  <a:cubicBezTo>
                    <a:pt x="191705" y="724357"/>
                    <a:pt x="178328" y="745275"/>
                    <a:pt x="169880" y="749813"/>
                  </a:cubicBezTo>
                  <a:cubicBezTo>
                    <a:pt x="164855" y="752434"/>
                    <a:pt x="159441" y="752046"/>
                    <a:pt x="155848" y="757554"/>
                  </a:cubicBezTo>
                  <a:cubicBezTo>
                    <a:pt x="155557" y="759908"/>
                    <a:pt x="155363" y="762213"/>
                    <a:pt x="155096" y="764543"/>
                  </a:cubicBezTo>
                  <a:lnTo>
                    <a:pt x="137932" y="783253"/>
                  </a:lnTo>
                  <a:cubicBezTo>
                    <a:pt x="135310" y="784272"/>
                    <a:pt x="132761" y="785291"/>
                    <a:pt x="130139" y="786359"/>
                  </a:cubicBezTo>
                  <a:cubicBezTo>
                    <a:pt x="127202" y="790072"/>
                    <a:pt x="125939" y="795071"/>
                    <a:pt x="122371" y="798031"/>
                  </a:cubicBezTo>
                  <a:cubicBezTo>
                    <a:pt x="119482" y="798808"/>
                    <a:pt x="116690" y="799584"/>
                    <a:pt x="113801" y="800361"/>
                  </a:cubicBezTo>
                  <a:cubicBezTo>
                    <a:pt x="109674" y="802982"/>
                    <a:pt x="106906" y="810067"/>
                    <a:pt x="102876" y="812785"/>
                  </a:cubicBezTo>
                  <a:cubicBezTo>
                    <a:pt x="93166" y="819483"/>
                    <a:pt x="81465" y="819896"/>
                    <a:pt x="72531" y="823705"/>
                  </a:cubicBezTo>
                  <a:cubicBezTo>
                    <a:pt x="69496" y="833533"/>
                    <a:pt x="70540" y="837270"/>
                    <a:pt x="73356" y="847050"/>
                  </a:cubicBezTo>
                  <a:cubicBezTo>
                    <a:pt x="70977" y="849913"/>
                    <a:pt x="68647" y="852753"/>
                    <a:pt x="66340" y="855592"/>
                  </a:cubicBezTo>
                  <a:cubicBezTo>
                    <a:pt x="77046" y="873209"/>
                    <a:pt x="72021" y="889735"/>
                    <a:pt x="72531" y="913225"/>
                  </a:cubicBezTo>
                  <a:cubicBezTo>
                    <a:pt x="77702" y="918054"/>
                    <a:pt x="82120" y="921330"/>
                    <a:pt x="88092" y="925674"/>
                  </a:cubicBezTo>
                  <a:cubicBezTo>
                    <a:pt x="111810" y="921233"/>
                    <a:pt x="129290" y="922034"/>
                    <a:pt x="144195" y="907765"/>
                  </a:cubicBezTo>
                  <a:cubicBezTo>
                    <a:pt x="155800" y="915337"/>
                    <a:pt x="189981" y="896433"/>
                    <a:pt x="204110" y="892235"/>
                  </a:cubicBezTo>
                  <a:lnTo>
                    <a:pt x="243802" y="892235"/>
                  </a:lnTo>
                  <a:cubicBezTo>
                    <a:pt x="248124" y="894030"/>
                    <a:pt x="254193" y="899515"/>
                    <a:pt x="260165" y="900728"/>
                  </a:cubicBezTo>
                  <a:cubicBezTo>
                    <a:pt x="268225" y="901019"/>
                    <a:pt x="276236" y="901310"/>
                    <a:pt x="284344" y="901529"/>
                  </a:cubicBezTo>
                  <a:cubicBezTo>
                    <a:pt x="295924" y="904999"/>
                    <a:pt x="309374" y="910240"/>
                    <a:pt x="319376" y="914754"/>
                  </a:cubicBezTo>
                  <a:cubicBezTo>
                    <a:pt x="328067" y="918734"/>
                    <a:pt x="337996" y="916307"/>
                    <a:pt x="345837" y="920214"/>
                  </a:cubicBezTo>
                  <a:cubicBezTo>
                    <a:pt x="356203" y="925480"/>
                    <a:pt x="363316" y="935599"/>
                    <a:pt x="374629" y="940477"/>
                  </a:cubicBezTo>
                  <a:cubicBezTo>
                    <a:pt x="389656" y="946932"/>
                    <a:pt x="405388" y="946592"/>
                    <a:pt x="418254" y="951324"/>
                  </a:cubicBezTo>
                  <a:cubicBezTo>
                    <a:pt x="432845" y="956735"/>
                    <a:pt x="452387" y="965496"/>
                    <a:pt x="466516" y="970009"/>
                  </a:cubicBezTo>
                  <a:cubicBezTo>
                    <a:pt x="476081" y="973116"/>
                    <a:pt x="506379" y="975736"/>
                    <a:pt x="517109" y="972339"/>
                  </a:cubicBezTo>
                  <a:cubicBezTo>
                    <a:pt x="523372" y="968990"/>
                    <a:pt x="529538" y="965617"/>
                    <a:pt x="535778" y="962220"/>
                  </a:cubicBezTo>
                  <a:cubicBezTo>
                    <a:pt x="553378" y="961201"/>
                    <a:pt x="571100" y="960181"/>
                    <a:pt x="588749" y="959114"/>
                  </a:cubicBezTo>
                  <a:cubicBezTo>
                    <a:pt x="599237" y="955279"/>
                    <a:pt x="613269" y="955668"/>
                    <a:pt x="626912" y="951324"/>
                  </a:cubicBezTo>
                  <a:cubicBezTo>
                    <a:pt x="632836" y="947975"/>
                    <a:pt x="638832" y="944578"/>
                    <a:pt x="644804" y="941205"/>
                  </a:cubicBezTo>
                  <a:cubicBezTo>
                    <a:pt x="648154" y="941472"/>
                    <a:pt x="651528" y="941763"/>
                    <a:pt x="654951" y="941981"/>
                  </a:cubicBezTo>
                  <a:cubicBezTo>
                    <a:pt x="662137" y="938123"/>
                    <a:pt x="669445" y="934216"/>
                    <a:pt x="676752" y="930333"/>
                  </a:cubicBezTo>
                  <a:lnTo>
                    <a:pt x="686851" y="930333"/>
                  </a:lnTo>
                  <a:lnTo>
                    <a:pt x="686050" y="934216"/>
                  </a:lnTo>
                  <a:lnTo>
                    <a:pt x="691488" y="935793"/>
                  </a:lnTo>
                  <a:cubicBezTo>
                    <a:pt x="696998" y="934459"/>
                    <a:pt x="702412" y="933172"/>
                    <a:pt x="707850" y="931862"/>
                  </a:cubicBezTo>
                  <a:cubicBezTo>
                    <a:pt x="733025" y="927712"/>
                    <a:pt x="769925" y="928538"/>
                    <a:pt x="782574" y="913225"/>
                  </a:cubicBezTo>
                  <a:lnTo>
                    <a:pt x="781020" y="907765"/>
                  </a:lnTo>
                  <a:close/>
                </a:path>
              </a:pathLst>
            </a:custGeom>
            <a:grpFill/>
            <a:ln w="2427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形状 13">
              <a:extLst>
                <a:ext uri="{FF2B5EF4-FFF2-40B4-BE49-F238E27FC236}">
                  <a16:creationId xmlns:a16="http://schemas.microsoft.com/office/drawing/2014/main" id="{00E2A835-B6AF-1051-9174-D044DA1B84F9}"/>
                </a:ext>
              </a:extLst>
            </p:cNvPr>
            <p:cNvSpPr/>
            <p:nvPr/>
          </p:nvSpPr>
          <p:spPr>
            <a:xfrm>
              <a:off x="2514573" y="-1453711"/>
              <a:ext cx="676220" cy="1104080"/>
            </a:xfrm>
            <a:custGeom>
              <a:avLst/>
              <a:gdLst>
                <a:gd name="connsiteX0" fmla="*/ 425112 w 676220"/>
                <a:gd name="connsiteY0" fmla="*/ 280064 h 1104080"/>
                <a:gd name="connsiteX1" fmla="*/ 376850 w 676220"/>
                <a:gd name="connsiteY1" fmla="*/ 308869 h 1104080"/>
                <a:gd name="connsiteX2" fmla="*/ 364372 w 676220"/>
                <a:gd name="connsiteY2" fmla="*/ 306539 h 1104080"/>
                <a:gd name="connsiteX3" fmla="*/ 405618 w 676220"/>
                <a:gd name="connsiteY3" fmla="*/ 270746 h 1104080"/>
                <a:gd name="connsiteX4" fmla="*/ 408749 w 676220"/>
                <a:gd name="connsiteY4" fmla="*/ 270746 h 1104080"/>
                <a:gd name="connsiteX5" fmla="*/ 402534 w 676220"/>
                <a:gd name="connsiteY5" fmla="*/ 279287 h 1104080"/>
                <a:gd name="connsiteX6" fmla="*/ 399427 w 676220"/>
                <a:gd name="connsiteY6" fmla="*/ 282369 h 1104080"/>
                <a:gd name="connsiteX7" fmla="*/ 424311 w 676220"/>
                <a:gd name="connsiteY7" fmla="*/ 271498 h 1104080"/>
                <a:gd name="connsiteX8" fmla="*/ 425864 w 676220"/>
                <a:gd name="connsiteY8" fmla="*/ 273852 h 1104080"/>
                <a:gd name="connsiteX9" fmla="*/ 425112 w 676220"/>
                <a:gd name="connsiteY9" fmla="*/ 280064 h 1104080"/>
                <a:gd name="connsiteX10" fmla="*/ 374471 w 676220"/>
                <a:gd name="connsiteY10" fmla="*/ 756347 h 1104080"/>
                <a:gd name="connsiteX11" fmla="*/ 370586 w 676220"/>
                <a:gd name="connsiteY11" fmla="*/ 783598 h 1104080"/>
                <a:gd name="connsiteX12" fmla="*/ 359686 w 676220"/>
                <a:gd name="connsiteY12" fmla="*/ 785151 h 1104080"/>
                <a:gd name="connsiteX13" fmla="*/ 344877 w 676220"/>
                <a:gd name="connsiteY13" fmla="*/ 795295 h 1104080"/>
                <a:gd name="connsiteX14" fmla="*/ 337861 w 676220"/>
                <a:gd name="connsiteY14" fmla="*/ 795295 h 1104080"/>
                <a:gd name="connsiteX15" fmla="*/ 333977 w 676220"/>
                <a:gd name="connsiteY15" fmla="*/ 790611 h 1104080"/>
                <a:gd name="connsiteX16" fmla="*/ 333977 w 676220"/>
                <a:gd name="connsiteY16" fmla="*/ 787505 h 1104080"/>
                <a:gd name="connsiteX17" fmla="*/ 346504 w 676220"/>
                <a:gd name="connsiteY17" fmla="*/ 775032 h 1104080"/>
                <a:gd name="connsiteX18" fmla="*/ 347257 w 676220"/>
                <a:gd name="connsiteY18" fmla="*/ 752488 h 1104080"/>
                <a:gd name="connsiteX19" fmla="*/ 364372 w 676220"/>
                <a:gd name="connsiteY19" fmla="*/ 739263 h 1104080"/>
                <a:gd name="connsiteX20" fmla="*/ 367455 w 676220"/>
                <a:gd name="connsiteY20" fmla="*/ 681654 h 1104080"/>
                <a:gd name="connsiteX21" fmla="*/ 344125 w 676220"/>
                <a:gd name="connsiteY21" fmla="*/ 648967 h 1104080"/>
                <a:gd name="connsiteX22" fmla="*/ 366751 w 676220"/>
                <a:gd name="connsiteY22" fmla="*/ 632611 h 1104080"/>
                <a:gd name="connsiteX23" fmla="*/ 379180 w 676220"/>
                <a:gd name="connsiteY23" fmla="*/ 628752 h 1104080"/>
                <a:gd name="connsiteX24" fmla="*/ 383817 w 676220"/>
                <a:gd name="connsiteY24" fmla="*/ 629480 h 1104080"/>
                <a:gd name="connsiteX25" fmla="*/ 381487 w 676220"/>
                <a:gd name="connsiteY25" fmla="*/ 674616 h 1104080"/>
                <a:gd name="connsiteX26" fmla="*/ 374471 w 676220"/>
                <a:gd name="connsiteY26" fmla="*/ 756347 h 1104080"/>
                <a:gd name="connsiteX27" fmla="*/ 338687 w 676220"/>
                <a:gd name="connsiteY27" fmla="*/ 494096 h 1104080"/>
                <a:gd name="connsiteX28" fmla="*/ 336356 w 676220"/>
                <a:gd name="connsiteY28" fmla="*/ 493320 h 1104080"/>
                <a:gd name="connsiteX29" fmla="*/ 330894 w 676220"/>
                <a:gd name="connsiteY29" fmla="*/ 459055 h 1104080"/>
                <a:gd name="connsiteX30" fmla="*/ 382288 w 676220"/>
                <a:gd name="connsiteY30" fmla="*/ 438040 h 1104080"/>
                <a:gd name="connsiteX31" fmla="*/ 385371 w 676220"/>
                <a:gd name="connsiteY31" fmla="*/ 438040 h 1104080"/>
                <a:gd name="connsiteX32" fmla="*/ 342523 w 676220"/>
                <a:gd name="connsiteY32" fmla="*/ 492543 h 1104080"/>
                <a:gd name="connsiteX33" fmla="*/ 338687 w 676220"/>
                <a:gd name="connsiteY33" fmla="*/ 494096 h 1104080"/>
                <a:gd name="connsiteX34" fmla="*/ 338687 w 676220"/>
                <a:gd name="connsiteY34" fmla="*/ 339226 h 1104080"/>
                <a:gd name="connsiteX35" fmla="*/ 344877 w 676220"/>
                <a:gd name="connsiteY35" fmla="*/ 348545 h 1104080"/>
                <a:gd name="connsiteX36" fmla="*/ 344877 w 676220"/>
                <a:gd name="connsiteY36" fmla="*/ 350098 h 1104080"/>
                <a:gd name="connsiteX37" fmla="*/ 340192 w 676220"/>
                <a:gd name="connsiteY37" fmla="*/ 350098 h 1104080"/>
                <a:gd name="connsiteX38" fmla="*/ 337109 w 676220"/>
                <a:gd name="connsiteY38" fmla="*/ 343885 h 1104080"/>
                <a:gd name="connsiteX39" fmla="*/ 338687 w 676220"/>
                <a:gd name="connsiteY39" fmla="*/ 339226 h 1104080"/>
                <a:gd name="connsiteX40" fmla="*/ 348009 w 676220"/>
                <a:gd name="connsiteY40" fmla="*/ 328306 h 1104080"/>
                <a:gd name="connsiteX41" fmla="*/ 359686 w 676220"/>
                <a:gd name="connsiteY41" fmla="*/ 331437 h 1104080"/>
                <a:gd name="connsiteX42" fmla="*/ 359686 w 676220"/>
                <a:gd name="connsiteY42" fmla="*/ 339226 h 1104080"/>
                <a:gd name="connsiteX43" fmla="*/ 358108 w 676220"/>
                <a:gd name="connsiteY43" fmla="*/ 340003 h 1104080"/>
                <a:gd name="connsiteX44" fmla="*/ 354224 w 676220"/>
                <a:gd name="connsiteY44" fmla="*/ 340003 h 1104080"/>
                <a:gd name="connsiteX45" fmla="*/ 348009 w 676220"/>
                <a:gd name="connsiteY45" fmla="*/ 328306 h 1104080"/>
                <a:gd name="connsiteX46" fmla="*/ 372140 w 676220"/>
                <a:gd name="connsiteY46" fmla="*/ 392128 h 1104080"/>
                <a:gd name="connsiteX47" fmla="*/ 355025 w 676220"/>
                <a:gd name="connsiteY47" fmla="*/ 397539 h 1104080"/>
                <a:gd name="connsiteX48" fmla="*/ 347257 w 676220"/>
                <a:gd name="connsiteY48" fmla="*/ 357135 h 1104080"/>
                <a:gd name="connsiteX49" fmla="*/ 372140 w 676220"/>
                <a:gd name="connsiteY49" fmla="*/ 392128 h 1104080"/>
                <a:gd name="connsiteX50" fmla="*/ 337861 w 676220"/>
                <a:gd name="connsiteY50" fmla="*/ 265261 h 1104080"/>
                <a:gd name="connsiteX51" fmla="*/ 379180 w 676220"/>
                <a:gd name="connsiteY51" fmla="*/ 239587 h 1104080"/>
                <a:gd name="connsiteX52" fmla="*/ 405618 w 676220"/>
                <a:gd name="connsiteY52" fmla="*/ 234127 h 1104080"/>
                <a:gd name="connsiteX53" fmla="*/ 408749 w 676220"/>
                <a:gd name="connsiteY53" fmla="*/ 234928 h 1104080"/>
                <a:gd name="connsiteX54" fmla="*/ 408749 w 676220"/>
                <a:gd name="connsiteY54" fmla="*/ 237282 h 1104080"/>
                <a:gd name="connsiteX55" fmla="*/ 386949 w 676220"/>
                <a:gd name="connsiteY55" fmla="*/ 254366 h 1104080"/>
                <a:gd name="connsiteX56" fmla="*/ 388502 w 676220"/>
                <a:gd name="connsiteY56" fmla="*/ 259049 h 1104080"/>
                <a:gd name="connsiteX57" fmla="*/ 372140 w 676220"/>
                <a:gd name="connsiteY57" fmla="*/ 271498 h 1104080"/>
                <a:gd name="connsiteX58" fmla="*/ 383016 w 676220"/>
                <a:gd name="connsiteY58" fmla="*/ 270746 h 1104080"/>
                <a:gd name="connsiteX59" fmla="*/ 383016 w 676220"/>
                <a:gd name="connsiteY59" fmla="*/ 274580 h 1104080"/>
                <a:gd name="connsiteX60" fmla="*/ 364372 w 676220"/>
                <a:gd name="connsiteY60" fmla="*/ 290207 h 1104080"/>
                <a:gd name="connsiteX61" fmla="*/ 359686 w 676220"/>
                <a:gd name="connsiteY61" fmla="*/ 291761 h 1104080"/>
                <a:gd name="connsiteX62" fmla="*/ 337861 w 676220"/>
                <a:gd name="connsiteY62" fmla="*/ 266086 h 1104080"/>
                <a:gd name="connsiteX63" fmla="*/ 337861 w 676220"/>
                <a:gd name="connsiteY63" fmla="*/ 265261 h 1104080"/>
                <a:gd name="connsiteX64" fmla="*/ 409526 w 676220"/>
                <a:gd name="connsiteY64" fmla="*/ 267639 h 1104080"/>
                <a:gd name="connsiteX65" fmla="*/ 413459 w 676220"/>
                <a:gd name="connsiteY65" fmla="*/ 267639 h 1104080"/>
                <a:gd name="connsiteX66" fmla="*/ 412634 w 676220"/>
                <a:gd name="connsiteY66" fmla="*/ 271498 h 1104080"/>
                <a:gd name="connsiteX67" fmla="*/ 409526 w 676220"/>
                <a:gd name="connsiteY67" fmla="*/ 272274 h 1104080"/>
                <a:gd name="connsiteX68" fmla="*/ 409526 w 676220"/>
                <a:gd name="connsiteY68" fmla="*/ 267639 h 1104080"/>
                <a:gd name="connsiteX69" fmla="*/ 270931 w 676220"/>
                <a:gd name="connsiteY69" fmla="*/ 720529 h 1104080"/>
                <a:gd name="connsiteX70" fmla="*/ 260832 w 676220"/>
                <a:gd name="connsiteY70" fmla="*/ 730673 h 1104080"/>
                <a:gd name="connsiteX71" fmla="*/ 253840 w 676220"/>
                <a:gd name="connsiteY71" fmla="*/ 732226 h 1104080"/>
                <a:gd name="connsiteX72" fmla="*/ 252990 w 676220"/>
                <a:gd name="connsiteY72" fmla="*/ 731449 h 1104080"/>
                <a:gd name="connsiteX73" fmla="*/ 261584 w 676220"/>
                <a:gd name="connsiteY73" fmla="*/ 714341 h 1104080"/>
                <a:gd name="connsiteX74" fmla="*/ 270931 w 676220"/>
                <a:gd name="connsiteY74" fmla="*/ 718199 h 1104080"/>
                <a:gd name="connsiteX75" fmla="*/ 270931 w 676220"/>
                <a:gd name="connsiteY75" fmla="*/ 720529 h 1104080"/>
                <a:gd name="connsiteX76" fmla="*/ 227354 w 676220"/>
                <a:gd name="connsiteY76" fmla="*/ 789835 h 1104080"/>
                <a:gd name="connsiteX77" fmla="*/ 208661 w 676220"/>
                <a:gd name="connsiteY77" fmla="*/ 813155 h 1104080"/>
                <a:gd name="connsiteX78" fmla="*/ 204777 w 676220"/>
                <a:gd name="connsiteY78" fmla="*/ 813155 h 1104080"/>
                <a:gd name="connsiteX79" fmla="*/ 210191 w 676220"/>
                <a:gd name="connsiteY79" fmla="*/ 782021 h 1104080"/>
                <a:gd name="connsiteX80" fmla="*/ 214075 w 676220"/>
                <a:gd name="connsiteY80" fmla="*/ 718199 h 1104080"/>
                <a:gd name="connsiteX81" fmla="*/ 231238 w 676220"/>
                <a:gd name="connsiteY81" fmla="*/ 676995 h 1104080"/>
                <a:gd name="connsiteX82" fmla="*/ 234370 w 676220"/>
                <a:gd name="connsiteY82" fmla="*/ 677747 h 1104080"/>
                <a:gd name="connsiteX83" fmla="*/ 250733 w 676220"/>
                <a:gd name="connsiteY83" fmla="*/ 707352 h 1104080"/>
                <a:gd name="connsiteX84" fmla="*/ 227354 w 676220"/>
                <a:gd name="connsiteY84" fmla="*/ 789835 h 1104080"/>
                <a:gd name="connsiteX85" fmla="*/ 212545 w 676220"/>
                <a:gd name="connsiteY85" fmla="*/ 937668 h 1104080"/>
                <a:gd name="connsiteX86" fmla="*/ 207860 w 676220"/>
                <a:gd name="connsiteY86" fmla="*/ 937668 h 1104080"/>
                <a:gd name="connsiteX87" fmla="*/ 207108 w 676220"/>
                <a:gd name="connsiteY87" fmla="*/ 936915 h 1104080"/>
                <a:gd name="connsiteX88" fmla="*/ 218008 w 676220"/>
                <a:gd name="connsiteY88" fmla="*/ 905005 h 1104080"/>
                <a:gd name="connsiteX89" fmla="*/ 221892 w 676220"/>
                <a:gd name="connsiteY89" fmla="*/ 905757 h 1104080"/>
                <a:gd name="connsiteX90" fmla="*/ 227354 w 676220"/>
                <a:gd name="connsiteY90" fmla="*/ 915148 h 1104080"/>
                <a:gd name="connsiteX91" fmla="*/ 212545 w 676220"/>
                <a:gd name="connsiteY91" fmla="*/ 937668 h 1104080"/>
                <a:gd name="connsiteX92" fmla="*/ 319994 w 676220"/>
                <a:gd name="connsiteY92" fmla="*/ 505769 h 1104080"/>
                <a:gd name="connsiteX93" fmla="*/ 316110 w 676220"/>
                <a:gd name="connsiteY93" fmla="*/ 504968 h 1104080"/>
                <a:gd name="connsiteX94" fmla="*/ 310647 w 676220"/>
                <a:gd name="connsiteY94" fmla="*/ 494849 h 1104080"/>
                <a:gd name="connsiteX95" fmla="*/ 323077 w 676220"/>
                <a:gd name="connsiteY95" fmla="*/ 469951 h 1104080"/>
                <a:gd name="connsiteX96" fmla="*/ 326209 w 676220"/>
                <a:gd name="connsiteY96" fmla="*/ 469951 h 1104080"/>
                <a:gd name="connsiteX97" fmla="*/ 319994 w 676220"/>
                <a:gd name="connsiteY97" fmla="*/ 505769 h 1104080"/>
                <a:gd name="connsiteX98" fmla="*/ 305209 w 676220"/>
                <a:gd name="connsiteY98" fmla="*/ 408483 h 1104080"/>
                <a:gd name="connsiteX99" fmla="*/ 264716 w 676220"/>
                <a:gd name="connsiteY99" fmla="*/ 420131 h 1104080"/>
                <a:gd name="connsiteX100" fmla="*/ 262385 w 676220"/>
                <a:gd name="connsiteY100" fmla="*/ 418603 h 1104080"/>
                <a:gd name="connsiteX101" fmla="*/ 314532 w 676220"/>
                <a:gd name="connsiteY101" fmla="*/ 364900 h 1104080"/>
                <a:gd name="connsiteX102" fmla="*/ 315308 w 676220"/>
                <a:gd name="connsiteY102" fmla="*/ 357887 h 1104080"/>
                <a:gd name="connsiteX103" fmla="*/ 318489 w 676220"/>
                <a:gd name="connsiteY103" fmla="*/ 357887 h 1104080"/>
                <a:gd name="connsiteX104" fmla="*/ 319994 w 676220"/>
                <a:gd name="connsiteY104" fmla="*/ 364124 h 1104080"/>
                <a:gd name="connsiteX105" fmla="*/ 315308 w 676220"/>
                <a:gd name="connsiteY105" fmla="*/ 364900 h 1104080"/>
                <a:gd name="connsiteX106" fmla="*/ 319193 w 676220"/>
                <a:gd name="connsiteY106" fmla="*/ 370360 h 1104080"/>
                <a:gd name="connsiteX107" fmla="*/ 303631 w 676220"/>
                <a:gd name="connsiteY107" fmla="*/ 394482 h 1104080"/>
                <a:gd name="connsiteX108" fmla="*/ 305209 w 676220"/>
                <a:gd name="connsiteY108" fmla="*/ 408483 h 1104080"/>
                <a:gd name="connsiteX109" fmla="*/ 258453 w 676220"/>
                <a:gd name="connsiteY109" fmla="*/ 480847 h 1104080"/>
                <a:gd name="connsiteX110" fmla="*/ 238958 w 676220"/>
                <a:gd name="connsiteY110" fmla="*/ 476212 h 1104080"/>
                <a:gd name="connsiteX111" fmla="*/ 238958 w 676220"/>
                <a:gd name="connsiteY111" fmla="*/ 476964 h 1104080"/>
                <a:gd name="connsiteX112" fmla="*/ 261584 w 676220"/>
                <a:gd name="connsiteY112" fmla="*/ 488636 h 1104080"/>
                <a:gd name="connsiteX113" fmla="*/ 240585 w 676220"/>
                <a:gd name="connsiteY113" fmla="*/ 490966 h 1104080"/>
                <a:gd name="connsiteX114" fmla="*/ 228107 w 676220"/>
                <a:gd name="connsiteY114" fmla="*/ 493320 h 1104080"/>
                <a:gd name="connsiteX115" fmla="*/ 228107 w 676220"/>
                <a:gd name="connsiteY115" fmla="*/ 502663 h 1104080"/>
                <a:gd name="connsiteX116" fmla="*/ 227354 w 676220"/>
                <a:gd name="connsiteY116" fmla="*/ 504216 h 1104080"/>
                <a:gd name="connsiteX117" fmla="*/ 220387 w 676220"/>
                <a:gd name="connsiteY117" fmla="*/ 504216 h 1104080"/>
                <a:gd name="connsiteX118" fmla="*/ 215677 w 676220"/>
                <a:gd name="connsiteY118" fmla="*/ 501085 h 1104080"/>
                <a:gd name="connsiteX119" fmla="*/ 226529 w 676220"/>
                <a:gd name="connsiteY119" fmla="*/ 478517 h 1104080"/>
                <a:gd name="connsiteX120" fmla="*/ 228107 w 676220"/>
                <a:gd name="connsiteY120" fmla="*/ 468398 h 1104080"/>
                <a:gd name="connsiteX121" fmla="*/ 277947 w 676220"/>
                <a:gd name="connsiteY121" fmla="*/ 452867 h 1104080"/>
                <a:gd name="connsiteX122" fmla="*/ 286516 w 676220"/>
                <a:gd name="connsiteY122" fmla="*/ 455173 h 1104080"/>
                <a:gd name="connsiteX123" fmla="*/ 289648 w 676220"/>
                <a:gd name="connsiteY123" fmla="*/ 458254 h 1104080"/>
                <a:gd name="connsiteX124" fmla="*/ 258453 w 676220"/>
                <a:gd name="connsiteY124" fmla="*/ 480847 h 1104080"/>
                <a:gd name="connsiteX125" fmla="*/ 183778 w 676220"/>
                <a:gd name="connsiteY125" fmla="*/ 429498 h 1104080"/>
                <a:gd name="connsiteX126" fmla="*/ 143236 w 676220"/>
                <a:gd name="connsiteY126" fmla="*/ 440370 h 1104080"/>
                <a:gd name="connsiteX127" fmla="*/ 70867 w 676220"/>
                <a:gd name="connsiteY127" fmla="*/ 474634 h 1104080"/>
                <a:gd name="connsiteX128" fmla="*/ 70066 w 676220"/>
                <a:gd name="connsiteY128" fmla="*/ 474634 h 1104080"/>
                <a:gd name="connsiteX129" fmla="*/ 69313 w 676220"/>
                <a:gd name="connsiteY129" fmla="*/ 439593 h 1104080"/>
                <a:gd name="connsiteX130" fmla="*/ 69313 w 676220"/>
                <a:gd name="connsiteY130" fmla="*/ 438841 h 1104080"/>
                <a:gd name="connsiteX131" fmla="*/ 66983 w 676220"/>
                <a:gd name="connsiteY131" fmla="*/ 437264 h 1104080"/>
                <a:gd name="connsiteX132" fmla="*/ 59166 w 676220"/>
                <a:gd name="connsiteY132" fmla="*/ 468398 h 1104080"/>
                <a:gd name="connsiteX133" fmla="*/ 59166 w 676220"/>
                <a:gd name="connsiteY133" fmla="*/ 469951 h 1104080"/>
                <a:gd name="connsiteX134" fmla="*/ 56083 w 676220"/>
                <a:gd name="connsiteY134" fmla="*/ 469951 h 1104080"/>
                <a:gd name="connsiteX135" fmla="*/ 59166 w 676220"/>
                <a:gd name="connsiteY135" fmla="*/ 436487 h 1104080"/>
                <a:gd name="connsiteX136" fmla="*/ 60671 w 676220"/>
                <a:gd name="connsiteY136" fmla="*/ 418603 h 1104080"/>
                <a:gd name="connsiteX137" fmla="*/ 87982 w 676220"/>
                <a:gd name="connsiteY137" fmla="*/ 378126 h 1104080"/>
                <a:gd name="connsiteX138" fmla="*/ 108957 w 676220"/>
                <a:gd name="connsiteY138" fmla="*/ 377325 h 1104080"/>
                <a:gd name="connsiteX139" fmla="*/ 130005 w 676220"/>
                <a:gd name="connsiteY139" fmla="*/ 371913 h 1104080"/>
                <a:gd name="connsiteX140" fmla="*/ 148722 w 676220"/>
                <a:gd name="connsiteY140" fmla="*/ 358688 h 1104080"/>
                <a:gd name="connsiteX141" fmla="*/ 162730 w 676220"/>
                <a:gd name="connsiteY141" fmla="*/ 357887 h 1104080"/>
                <a:gd name="connsiteX142" fmla="*/ 166614 w 676220"/>
                <a:gd name="connsiteY142" fmla="*/ 353180 h 1104080"/>
                <a:gd name="connsiteX143" fmla="*/ 178267 w 676220"/>
                <a:gd name="connsiteY143" fmla="*/ 353180 h 1104080"/>
                <a:gd name="connsiteX144" fmla="*/ 183778 w 676220"/>
                <a:gd name="connsiteY144" fmla="*/ 345439 h 1104080"/>
                <a:gd name="connsiteX145" fmla="*/ 226529 w 676220"/>
                <a:gd name="connsiteY145" fmla="*/ 323647 h 1104080"/>
                <a:gd name="connsiteX146" fmla="*/ 226529 w 676220"/>
                <a:gd name="connsiteY146" fmla="*/ 319764 h 1104080"/>
                <a:gd name="connsiteX147" fmla="*/ 301301 w 676220"/>
                <a:gd name="connsiteY147" fmla="*/ 280064 h 1104080"/>
                <a:gd name="connsiteX148" fmla="*/ 256122 w 676220"/>
                <a:gd name="connsiteY148" fmla="*/ 346215 h 1104080"/>
                <a:gd name="connsiteX149" fmla="*/ 236628 w 676220"/>
                <a:gd name="connsiteY149" fmla="*/ 361770 h 1104080"/>
                <a:gd name="connsiteX150" fmla="*/ 216430 w 676220"/>
                <a:gd name="connsiteY150" fmla="*/ 388245 h 1104080"/>
                <a:gd name="connsiteX151" fmla="*/ 183778 w 676220"/>
                <a:gd name="connsiteY151" fmla="*/ 429498 h 1104080"/>
                <a:gd name="connsiteX152" fmla="*/ 282632 w 676220"/>
                <a:gd name="connsiteY152" fmla="*/ 100296 h 1104080"/>
                <a:gd name="connsiteX153" fmla="*/ 280253 w 676220"/>
                <a:gd name="connsiteY153" fmla="*/ 100296 h 1104080"/>
                <a:gd name="connsiteX154" fmla="*/ 280253 w 676220"/>
                <a:gd name="connsiteY154" fmla="*/ 97166 h 1104080"/>
                <a:gd name="connsiteX155" fmla="*/ 284186 w 676220"/>
                <a:gd name="connsiteY155" fmla="*/ 97166 h 1104080"/>
                <a:gd name="connsiteX156" fmla="*/ 282632 w 676220"/>
                <a:gd name="connsiteY156" fmla="*/ 100296 h 1104080"/>
                <a:gd name="connsiteX157" fmla="*/ 674991 w 676220"/>
                <a:gd name="connsiteY157" fmla="*/ 147738 h 1104080"/>
                <a:gd name="connsiteX158" fmla="*/ 646223 w 676220"/>
                <a:gd name="connsiteY158" fmla="*/ 90954 h 1104080"/>
                <a:gd name="connsiteX159" fmla="*/ 618184 w 676220"/>
                <a:gd name="connsiteY159" fmla="*/ 82412 h 1104080"/>
                <a:gd name="connsiteX160" fmla="*/ 583954 w 676220"/>
                <a:gd name="connsiteY160" fmla="*/ 76952 h 1104080"/>
                <a:gd name="connsiteX161" fmla="*/ 561328 w 676220"/>
                <a:gd name="connsiteY161" fmla="*/ 65279 h 1104080"/>
                <a:gd name="connsiteX162" fmla="*/ 505346 w 676220"/>
                <a:gd name="connsiteY162" fmla="*/ 76175 h 1104080"/>
                <a:gd name="connsiteX163" fmla="*/ 451573 w 676220"/>
                <a:gd name="connsiteY163" fmla="*/ 86270 h 1104080"/>
                <a:gd name="connsiteX164" fmla="*/ 449243 w 676220"/>
                <a:gd name="connsiteY164" fmla="*/ 89376 h 1104080"/>
                <a:gd name="connsiteX165" fmla="*/ 442227 w 676220"/>
                <a:gd name="connsiteY165" fmla="*/ 71492 h 1104080"/>
                <a:gd name="connsiteX166" fmla="*/ 435211 w 676220"/>
                <a:gd name="connsiteY166" fmla="*/ 70739 h 1104080"/>
                <a:gd name="connsiteX167" fmla="*/ 432880 w 676220"/>
                <a:gd name="connsiteY167" fmla="*/ 63726 h 1104080"/>
                <a:gd name="connsiteX168" fmla="*/ 418848 w 676220"/>
                <a:gd name="connsiteY168" fmla="*/ 59019 h 1104080"/>
                <a:gd name="connsiteX169" fmla="*/ 381487 w 676220"/>
                <a:gd name="connsiteY169" fmla="*/ 18542 h 1104080"/>
                <a:gd name="connsiteX170" fmla="*/ 360487 w 676220"/>
                <a:gd name="connsiteY170" fmla="*/ 13130 h 1104080"/>
                <a:gd name="connsiteX171" fmla="*/ 355802 w 676220"/>
                <a:gd name="connsiteY171" fmla="*/ 7670 h 1104080"/>
                <a:gd name="connsiteX172" fmla="*/ 335555 w 676220"/>
                <a:gd name="connsiteY172" fmla="*/ 7670 h 1104080"/>
                <a:gd name="connsiteX173" fmla="*/ 295863 w 676220"/>
                <a:gd name="connsiteY173" fmla="*/ 1458 h 1104080"/>
                <a:gd name="connsiteX174" fmla="*/ 268600 w 676220"/>
                <a:gd name="connsiteY174" fmla="*/ 21696 h 1104080"/>
                <a:gd name="connsiteX175" fmla="*/ 234370 w 676220"/>
                <a:gd name="connsiteY175" fmla="*/ 58242 h 1104080"/>
                <a:gd name="connsiteX176" fmla="*/ 257749 w 676220"/>
                <a:gd name="connsiteY176" fmla="*/ 118957 h 1104080"/>
                <a:gd name="connsiteX177" fmla="*/ 302078 w 676220"/>
                <a:gd name="connsiteY177" fmla="*/ 139972 h 1104080"/>
                <a:gd name="connsiteX178" fmla="*/ 281078 w 676220"/>
                <a:gd name="connsiteY178" fmla="*/ 154799 h 1104080"/>
                <a:gd name="connsiteX179" fmla="*/ 161200 w 676220"/>
                <a:gd name="connsiteY179" fmla="*/ 195252 h 1104080"/>
                <a:gd name="connsiteX180" fmla="*/ 130005 w 676220"/>
                <a:gd name="connsiteY180" fmla="*/ 213913 h 1104080"/>
                <a:gd name="connsiteX181" fmla="*/ 67735 w 676220"/>
                <a:gd name="connsiteY181" fmla="*/ 232574 h 1104080"/>
                <a:gd name="connsiteX182" fmla="*/ 54505 w 676220"/>
                <a:gd name="connsiteY182" fmla="*/ 224008 h 1104080"/>
                <a:gd name="connsiteX183" fmla="*/ 30325 w 676220"/>
                <a:gd name="connsiteY183" fmla="*/ 237282 h 1104080"/>
                <a:gd name="connsiteX184" fmla="*/ 25688 w 676220"/>
                <a:gd name="connsiteY184" fmla="*/ 290207 h 1104080"/>
                <a:gd name="connsiteX185" fmla="*/ 30325 w 676220"/>
                <a:gd name="connsiteY185" fmla="*/ 302608 h 1104080"/>
                <a:gd name="connsiteX186" fmla="*/ 28019 w 676220"/>
                <a:gd name="connsiteY186" fmla="*/ 310446 h 1104080"/>
                <a:gd name="connsiteX187" fmla="*/ 31903 w 676220"/>
                <a:gd name="connsiteY187" fmla="*/ 324424 h 1104080"/>
                <a:gd name="connsiteX188" fmla="*/ 21003 w 676220"/>
                <a:gd name="connsiteY188" fmla="*/ 347768 h 1104080"/>
                <a:gd name="connsiteX189" fmla="*/ 4689 w 676220"/>
                <a:gd name="connsiteY189" fmla="*/ 406130 h 1104080"/>
                <a:gd name="connsiteX190" fmla="*/ 4689 w 676220"/>
                <a:gd name="connsiteY190" fmla="*/ 438040 h 1104080"/>
                <a:gd name="connsiteX191" fmla="*/ 1557 w 676220"/>
                <a:gd name="connsiteY191" fmla="*/ 529890 h 1104080"/>
                <a:gd name="connsiteX192" fmla="*/ 9374 w 676220"/>
                <a:gd name="connsiteY192" fmla="*/ 613901 h 1104080"/>
                <a:gd name="connsiteX193" fmla="*/ 19473 w 676220"/>
                <a:gd name="connsiteY193" fmla="*/ 620162 h 1104080"/>
                <a:gd name="connsiteX194" fmla="*/ 73950 w 676220"/>
                <a:gd name="connsiteY194" fmla="*/ 613901 h 1104080"/>
                <a:gd name="connsiteX195" fmla="*/ 73198 w 676220"/>
                <a:gd name="connsiteY195" fmla="*/ 589804 h 1104080"/>
                <a:gd name="connsiteX196" fmla="*/ 70867 w 676220"/>
                <a:gd name="connsiteY196" fmla="*/ 522100 h 1104080"/>
                <a:gd name="connsiteX197" fmla="*/ 72396 w 676220"/>
                <a:gd name="connsiteY197" fmla="*/ 519771 h 1104080"/>
                <a:gd name="connsiteX198" fmla="*/ 111360 w 676220"/>
                <a:gd name="connsiteY198" fmla="*/ 536102 h 1104080"/>
                <a:gd name="connsiteX199" fmla="*/ 112137 w 676220"/>
                <a:gd name="connsiteY199" fmla="*/ 536102 h 1104080"/>
                <a:gd name="connsiteX200" fmla="*/ 116022 w 676220"/>
                <a:gd name="connsiteY200" fmla="*/ 508074 h 1104080"/>
                <a:gd name="connsiteX201" fmla="*/ 164284 w 676220"/>
                <a:gd name="connsiteY201" fmla="*/ 471504 h 1104080"/>
                <a:gd name="connsiteX202" fmla="*/ 144838 w 676220"/>
                <a:gd name="connsiteY202" fmla="*/ 524454 h 1104080"/>
                <a:gd name="connsiteX203" fmla="*/ 164284 w 676220"/>
                <a:gd name="connsiteY203" fmla="*/ 543916 h 1104080"/>
                <a:gd name="connsiteX204" fmla="*/ 165036 w 676220"/>
                <a:gd name="connsiteY204" fmla="*/ 565683 h 1104080"/>
                <a:gd name="connsiteX205" fmla="*/ 166614 w 676220"/>
                <a:gd name="connsiteY205" fmla="*/ 569566 h 1104080"/>
                <a:gd name="connsiteX206" fmla="*/ 203976 w 676220"/>
                <a:gd name="connsiteY206" fmla="*/ 573473 h 1104080"/>
                <a:gd name="connsiteX207" fmla="*/ 237502 w 676220"/>
                <a:gd name="connsiteY207" fmla="*/ 570367 h 1104080"/>
                <a:gd name="connsiteX208" fmla="*/ 278748 w 676220"/>
                <a:gd name="connsiteY208" fmla="*/ 571895 h 1104080"/>
                <a:gd name="connsiteX209" fmla="*/ 340192 w 676220"/>
                <a:gd name="connsiteY209" fmla="*/ 568765 h 1104080"/>
                <a:gd name="connsiteX210" fmla="*/ 340192 w 676220"/>
                <a:gd name="connsiteY210" fmla="*/ 573473 h 1104080"/>
                <a:gd name="connsiteX211" fmla="*/ 257749 w 676220"/>
                <a:gd name="connsiteY211" fmla="*/ 610043 h 1104080"/>
                <a:gd name="connsiteX212" fmla="*/ 241338 w 676220"/>
                <a:gd name="connsiteY212" fmla="*/ 604583 h 1104080"/>
                <a:gd name="connsiteX213" fmla="*/ 200140 w 676220"/>
                <a:gd name="connsiteY213" fmla="*/ 680076 h 1104080"/>
                <a:gd name="connsiteX214" fmla="*/ 183778 w 676220"/>
                <a:gd name="connsiteY214" fmla="*/ 739263 h 1104080"/>
                <a:gd name="connsiteX215" fmla="*/ 181399 w 676220"/>
                <a:gd name="connsiteY215" fmla="*/ 790611 h 1104080"/>
                <a:gd name="connsiteX216" fmla="*/ 161953 w 676220"/>
                <a:gd name="connsiteY216" fmla="*/ 869187 h 1104080"/>
                <a:gd name="connsiteX217" fmla="*/ 161953 w 676220"/>
                <a:gd name="connsiteY217" fmla="*/ 882436 h 1104080"/>
                <a:gd name="connsiteX218" fmla="*/ 162730 w 676220"/>
                <a:gd name="connsiteY218" fmla="*/ 964143 h 1104080"/>
                <a:gd name="connsiteX219" fmla="*/ 183778 w 676220"/>
                <a:gd name="connsiteY219" fmla="*/ 968025 h 1104080"/>
                <a:gd name="connsiteX220" fmla="*/ 185283 w 676220"/>
                <a:gd name="connsiteY220" fmla="*/ 968826 h 1104080"/>
                <a:gd name="connsiteX221" fmla="*/ 166614 w 676220"/>
                <a:gd name="connsiteY221" fmla="*/ 996077 h 1104080"/>
                <a:gd name="connsiteX222" fmla="*/ 156515 w 676220"/>
                <a:gd name="connsiteY222" fmla="*/ 996077 h 1104080"/>
                <a:gd name="connsiteX223" fmla="*/ 138575 w 676220"/>
                <a:gd name="connsiteY223" fmla="*/ 1009279 h 1104080"/>
                <a:gd name="connsiteX224" fmla="*/ 137021 w 676220"/>
                <a:gd name="connsiteY224" fmla="*/ 1073076 h 1104080"/>
                <a:gd name="connsiteX225" fmla="*/ 159647 w 676220"/>
                <a:gd name="connsiteY225" fmla="*/ 1088679 h 1104080"/>
                <a:gd name="connsiteX226" fmla="*/ 184530 w 676220"/>
                <a:gd name="connsiteY226" fmla="*/ 1104234 h 1104080"/>
                <a:gd name="connsiteX227" fmla="*/ 194629 w 676220"/>
                <a:gd name="connsiteY227" fmla="*/ 1072324 h 1104080"/>
                <a:gd name="connsiteX228" fmla="*/ 203175 w 676220"/>
                <a:gd name="connsiteY228" fmla="*/ 1060627 h 1104080"/>
                <a:gd name="connsiteX229" fmla="*/ 207860 w 676220"/>
                <a:gd name="connsiteY229" fmla="*/ 1043567 h 1104080"/>
                <a:gd name="connsiteX230" fmla="*/ 219513 w 676220"/>
                <a:gd name="connsiteY230" fmla="*/ 1034225 h 1104080"/>
                <a:gd name="connsiteX231" fmla="*/ 235123 w 676220"/>
                <a:gd name="connsiteY231" fmla="*/ 1005420 h 1104080"/>
                <a:gd name="connsiteX232" fmla="*/ 251485 w 676220"/>
                <a:gd name="connsiteY232" fmla="*/ 989064 h 1104080"/>
                <a:gd name="connsiteX233" fmla="*/ 263187 w 676220"/>
                <a:gd name="connsiteY233" fmla="*/ 971908 h 1104080"/>
                <a:gd name="connsiteX234" fmla="*/ 291979 w 676220"/>
                <a:gd name="connsiteY234" fmla="*/ 960284 h 1104080"/>
                <a:gd name="connsiteX235" fmla="*/ 298242 w 676220"/>
                <a:gd name="connsiteY235" fmla="*/ 952494 h 1104080"/>
                <a:gd name="connsiteX236" fmla="*/ 339439 w 676220"/>
                <a:gd name="connsiteY236" fmla="*/ 950141 h 1104080"/>
                <a:gd name="connsiteX237" fmla="*/ 384618 w 676220"/>
                <a:gd name="connsiteY237" fmla="*/ 894885 h 1104080"/>
                <a:gd name="connsiteX238" fmla="*/ 405618 w 676220"/>
                <a:gd name="connsiteY238" fmla="*/ 882436 h 1104080"/>
                <a:gd name="connsiteX239" fmla="*/ 443756 w 676220"/>
                <a:gd name="connsiteY239" fmla="*/ 861446 h 1104080"/>
                <a:gd name="connsiteX240" fmla="*/ 457788 w 676220"/>
                <a:gd name="connsiteY240" fmla="*/ 755570 h 1104080"/>
                <a:gd name="connsiteX241" fmla="*/ 471019 w 676220"/>
                <a:gd name="connsiteY241" fmla="*/ 706527 h 1104080"/>
                <a:gd name="connsiteX242" fmla="*/ 469441 w 676220"/>
                <a:gd name="connsiteY242" fmla="*/ 697961 h 1104080"/>
                <a:gd name="connsiteX243" fmla="*/ 477234 w 676220"/>
                <a:gd name="connsiteY243" fmla="*/ 662168 h 1104080"/>
                <a:gd name="connsiteX244" fmla="*/ 475704 w 676220"/>
                <a:gd name="connsiteY244" fmla="*/ 648967 h 1104080"/>
                <a:gd name="connsiteX245" fmla="*/ 485852 w 676220"/>
                <a:gd name="connsiteY245" fmla="*/ 627952 h 1104080"/>
                <a:gd name="connsiteX246" fmla="*/ 498281 w 676220"/>
                <a:gd name="connsiteY246" fmla="*/ 585169 h 1104080"/>
                <a:gd name="connsiteX247" fmla="*/ 453904 w 676220"/>
                <a:gd name="connsiteY247" fmla="*/ 516664 h 1104080"/>
                <a:gd name="connsiteX248" fmla="*/ 410279 w 676220"/>
                <a:gd name="connsiteY248" fmla="*/ 528312 h 1104080"/>
                <a:gd name="connsiteX249" fmla="*/ 408749 w 676220"/>
                <a:gd name="connsiteY249" fmla="*/ 527560 h 1104080"/>
                <a:gd name="connsiteX250" fmla="*/ 425864 w 676220"/>
                <a:gd name="connsiteY250" fmla="*/ 475435 h 1104080"/>
                <a:gd name="connsiteX251" fmla="*/ 518528 w 676220"/>
                <a:gd name="connsiteY251" fmla="*/ 398364 h 1104080"/>
                <a:gd name="connsiteX252" fmla="*/ 599515 w 676220"/>
                <a:gd name="connsiteY252" fmla="*/ 390575 h 1104080"/>
                <a:gd name="connsiteX253" fmla="*/ 569121 w 676220"/>
                <a:gd name="connsiteY253" fmla="*/ 326753 h 1104080"/>
                <a:gd name="connsiteX254" fmla="*/ 541033 w 676220"/>
                <a:gd name="connsiteY254" fmla="*/ 345439 h 1104080"/>
                <a:gd name="connsiteX255" fmla="*/ 500588 w 676220"/>
                <a:gd name="connsiteY255" fmla="*/ 352452 h 1104080"/>
                <a:gd name="connsiteX256" fmla="*/ 502166 w 676220"/>
                <a:gd name="connsiteY256" fmla="*/ 323647 h 1104080"/>
                <a:gd name="connsiteX257" fmla="*/ 499083 w 676220"/>
                <a:gd name="connsiteY257" fmla="*/ 313528 h 1104080"/>
                <a:gd name="connsiteX258" fmla="*/ 488935 w 676220"/>
                <a:gd name="connsiteY258" fmla="*/ 277734 h 1104080"/>
                <a:gd name="connsiteX259" fmla="*/ 503719 w 676220"/>
                <a:gd name="connsiteY259" fmla="*/ 267639 h 1104080"/>
                <a:gd name="connsiteX260" fmla="*/ 498281 w 676220"/>
                <a:gd name="connsiteY260" fmla="*/ 261403 h 1104080"/>
                <a:gd name="connsiteX261" fmla="*/ 548121 w 676220"/>
                <a:gd name="connsiteY261" fmla="*/ 252036 h 1104080"/>
                <a:gd name="connsiteX262" fmla="*/ 577690 w 676220"/>
                <a:gd name="connsiteY262" fmla="*/ 217043 h 1104080"/>
                <a:gd name="connsiteX263" fmla="*/ 586284 w 676220"/>
                <a:gd name="connsiteY263" fmla="*/ 210807 h 1104080"/>
                <a:gd name="connsiteX264" fmla="*/ 598690 w 676220"/>
                <a:gd name="connsiteY264" fmla="*/ 194451 h 1104080"/>
                <a:gd name="connsiteX265" fmla="*/ 629861 w 676220"/>
                <a:gd name="connsiteY265" fmla="*/ 201416 h 1104080"/>
                <a:gd name="connsiteX266" fmla="*/ 640008 w 676220"/>
                <a:gd name="connsiteY266" fmla="*/ 196805 h 1104080"/>
                <a:gd name="connsiteX267" fmla="*/ 647777 w 676220"/>
                <a:gd name="connsiteY267" fmla="*/ 198334 h 1104080"/>
                <a:gd name="connsiteX268" fmla="*/ 672612 w 676220"/>
                <a:gd name="connsiteY268" fmla="*/ 167976 h 1104080"/>
                <a:gd name="connsiteX269" fmla="*/ 674991 w 676220"/>
                <a:gd name="connsiteY269" fmla="*/ 147738 h 110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</a:cxnLst>
              <a:rect l="l" t="t" r="r" b="b"/>
              <a:pathLst>
                <a:path w="676220" h="1104080">
                  <a:moveTo>
                    <a:pt x="425112" y="280064"/>
                  </a:moveTo>
                  <a:cubicBezTo>
                    <a:pt x="405399" y="285767"/>
                    <a:pt x="394475" y="305884"/>
                    <a:pt x="376850" y="308869"/>
                  </a:cubicBezTo>
                  <a:cubicBezTo>
                    <a:pt x="373378" y="309499"/>
                    <a:pt x="370926" y="306782"/>
                    <a:pt x="364372" y="306539"/>
                  </a:cubicBezTo>
                  <a:cubicBezTo>
                    <a:pt x="356894" y="280913"/>
                    <a:pt x="393868" y="276739"/>
                    <a:pt x="405618" y="270746"/>
                  </a:cubicBezTo>
                  <a:lnTo>
                    <a:pt x="408749" y="270746"/>
                  </a:lnTo>
                  <a:cubicBezTo>
                    <a:pt x="407341" y="275599"/>
                    <a:pt x="404768" y="275599"/>
                    <a:pt x="402534" y="279287"/>
                  </a:cubicBezTo>
                  <a:lnTo>
                    <a:pt x="399427" y="282369"/>
                  </a:lnTo>
                  <a:cubicBezTo>
                    <a:pt x="408239" y="282321"/>
                    <a:pt x="415717" y="273585"/>
                    <a:pt x="424311" y="271498"/>
                  </a:cubicBezTo>
                  <a:lnTo>
                    <a:pt x="425864" y="273852"/>
                  </a:lnTo>
                  <a:lnTo>
                    <a:pt x="425112" y="280064"/>
                  </a:lnTo>
                  <a:close/>
                  <a:moveTo>
                    <a:pt x="374471" y="756347"/>
                  </a:moveTo>
                  <a:cubicBezTo>
                    <a:pt x="379933" y="764670"/>
                    <a:pt x="373233" y="774838"/>
                    <a:pt x="370586" y="783598"/>
                  </a:cubicBezTo>
                  <a:cubicBezTo>
                    <a:pt x="368062" y="784787"/>
                    <a:pt x="363279" y="783695"/>
                    <a:pt x="359686" y="785151"/>
                  </a:cubicBezTo>
                  <a:cubicBezTo>
                    <a:pt x="354272" y="787384"/>
                    <a:pt x="351675" y="793839"/>
                    <a:pt x="344877" y="795295"/>
                  </a:cubicBezTo>
                  <a:lnTo>
                    <a:pt x="337861" y="795295"/>
                  </a:lnTo>
                  <a:lnTo>
                    <a:pt x="333977" y="790611"/>
                  </a:lnTo>
                  <a:lnTo>
                    <a:pt x="333977" y="787505"/>
                  </a:lnTo>
                  <a:cubicBezTo>
                    <a:pt x="337352" y="782943"/>
                    <a:pt x="343469" y="779327"/>
                    <a:pt x="346504" y="775032"/>
                  </a:cubicBezTo>
                  <a:cubicBezTo>
                    <a:pt x="346747" y="767534"/>
                    <a:pt x="346965" y="759987"/>
                    <a:pt x="347257" y="752488"/>
                  </a:cubicBezTo>
                  <a:cubicBezTo>
                    <a:pt x="350194" y="746325"/>
                    <a:pt x="359346" y="743607"/>
                    <a:pt x="364372" y="739263"/>
                  </a:cubicBezTo>
                  <a:cubicBezTo>
                    <a:pt x="374131" y="730648"/>
                    <a:pt x="374058" y="692404"/>
                    <a:pt x="367455" y="681654"/>
                  </a:cubicBezTo>
                  <a:cubicBezTo>
                    <a:pt x="361143" y="671243"/>
                    <a:pt x="344974" y="664473"/>
                    <a:pt x="344125" y="648967"/>
                  </a:cubicBezTo>
                  <a:cubicBezTo>
                    <a:pt x="349441" y="643240"/>
                    <a:pt x="359055" y="635498"/>
                    <a:pt x="366751" y="632611"/>
                  </a:cubicBezTo>
                  <a:cubicBezTo>
                    <a:pt x="373014" y="630233"/>
                    <a:pt x="375272" y="632684"/>
                    <a:pt x="379180" y="628752"/>
                  </a:cubicBezTo>
                  <a:lnTo>
                    <a:pt x="383817" y="629480"/>
                  </a:lnTo>
                  <a:cubicBezTo>
                    <a:pt x="385468" y="636955"/>
                    <a:pt x="392678" y="671243"/>
                    <a:pt x="381487" y="674616"/>
                  </a:cubicBezTo>
                  <a:cubicBezTo>
                    <a:pt x="384521" y="699053"/>
                    <a:pt x="391027" y="738268"/>
                    <a:pt x="374471" y="756347"/>
                  </a:cubicBezTo>
                  <a:close/>
                  <a:moveTo>
                    <a:pt x="338687" y="494096"/>
                  </a:moveTo>
                  <a:lnTo>
                    <a:pt x="336356" y="493320"/>
                  </a:lnTo>
                  <a:cubicBezTo>
                    <a:pt x="331331" y="485482"/>
                    <a:pt x="327544" y="467718"/>
                    <a:pt x="330894" y="459055"/>
                  </a:cubicBezTo>
                  <a:cubicBezTo>
                    <a:pt x="338954" y="445320"/>
                    <a:pt x="367552" y="445539"/>
                    <a:pt x="382288" y="438040"/>
                  </a:cubicBezTo>
                  <a:lnTo>
                    <a:pt x="385371" y="438040"/>
                  </a:lnTo>
                  <a:cubicBezTo>
                    <a:pt x="379884" y="461288"/>
                    <a:pt x="347159" y="473882"/>
                    <a:pt x="342523" y="492543"/>
                  </a:cubicBezTo>
                  <a:lnTo>
                    <a:pt x="338687" y="494096"/>
                  </a:lnTo>
                  <a:close/>
                  <a:moveTo>
                    <a:pt x="338687" y="339226"/>
                  </a:moveTo>
                  <a:cubicBezTo>
                    <a:pt x="343518" y="339857"/>
                    <a:pt x="346868" y="344007"/>
                    <a:pt x="344877" y="348545"/>
                  </a:cubicBezTo>
                  <a:lnTo>
                    <a:pt x="344877" y="350098"/>
                  </a:lnTo>
                  <a:lnTo>
                    <a:pt x="340192" y="350098"/>
                  </a:lnTo>
                  <a:lnTo>
                    <a:pt x="337109" y="343885"/>
                  </a:lnTo>
                  <a:lnTo>
                    <a:pt x="338687" y="339226"/>
                  </a:lnTo>
                  <a:close/>
                  <a:moveTo>
                    <a:pt x="348009" y="328306"/>
                  </a:moveTo>
                  <a:cubicBezTo>
                    <a:pt x="351942" y="329374"/>
                    <a:pt x="355802" y="330393"/>
                    <a:pt x="359686" y="331437"/>
                  </a:cubicBezTo>
                  <a:lnTo>
                    <a:pt x="359686" y="339226"/>
                  </a:lnTo>
                  <a:lnTo>
                    <a:pt x="358108" y="340003"/>
                  </a:lnTo>
                  <a:lnTo>
                    <a:pt x="354224" y="340003"/>
                  </a:lnTo>
                  <a:cubicBezTo>
                    <a:pt x="351869" y="336047"/>
                    <a:pt x="348907" y="333621"/>
                    <a:pt x="348009" y="328306"/>
                  </a:cubicBezTo>
                  <a:close/>
                  <a:moveTo>
                    <a:pt x="372140" y="392128"/>
                  </a:moveTo>
                  <a:cubicBezTo>
                    <a:pt x="369154" y="396568"/>
                    <a:pt x="359540" y="397005"/>
                    <a:pt x="355025" y="397539"/>
                  </a:cubicBezTo>
                  <a:cubicBezTo>
                    <a:pt x="349053" y="392637"/>
                    <a:pt x="342935" y="365483"/>
                    <a:pt x="347257" y="357135"/>
                  </a:cubicBezTo>
                  <a:cubicBezTo>
                    <a:pt x="366314" y="359610"/>
                    <a:pt x="376753" y="375068"/>
                    <a:pt x="372140" y="392128"/>
                  </a:cubicBezTo>
                  <a:close/>
                  <a:moveTo>
                    <a:pt x="337861" y="265261"/>
                  </a:moveTo>
                  <a:cubicBezTo>
                    <a:pt x="338808" y="261160"/>
                    <a:pt x="374131" y="240970"/>
                    <a:pt x="379180" y="239587"/>
                  </a:cubicBezTo>
                  <a:cubicBezTo>
                    <a:pt x="387289" y="237330"/>
                    <a:pt x="398407" y="239175"/>
                    <a:pt x="405618" y="234127"/>
                  </a:cubicBezTo>
                  <a:lnTo>
                    <a:pt x="408749" y="234928"/>
                  </a:lnTo>
                  <a:lnTo>
                    <a:pt x="408749" y="237282"/>
                  </a:lnTo>
                  <a:cubicBezTo>
                    <a:pt x="403724" y="244174"/>
                    <a:pt x="395810" y="251526"/>
                    <a:pt x="386949" y="254366"/>
                  </a:cubicBezTo>
                  <a:cubicBezTo>
                    <a:pt x="386415" y="258103"/>
                    <a:pt x="386657" y="254729"/>
                    <a:pt x="388502" y="259049"/>
                  </a:cubicBezTo>
                  <a:cubicBezTo>
                    <a:pt x="384157" y="264363"/>
                    <a:pt x="376316" y="266378"/>
                    <a:pt x="372140" y="271498"/>
                  </a:cubicBezTo>
                  <a:cubicBezTo>
                    <a:pt x="374665" y="273002"/>
                    <a:pt x="378355" y="271522"/>
                    <a:pt x="383016" y="270746"/>
                  </a:cubicBezTo>
                  <a:lnTo>
                    <a:pt x="383016" y="274580"/>
                  </a:lnTo>
                  <a:cubicBezTo>
                    <a:pt x="376170" y="279360"/>
                    <a:pt x="368401" y="282661"/>
                    <a:pt x="364372" y="290207"/>
                  </a:cubicBezTo>
                  <a:lnTo>
                    <a:pt x="359686" y="291761"/>
                  </a:lnTo>
                  <a:cubicBezTo>
                    <a:pt x="356020" y="277734"/>
                    <a:pt x="349951" y="271886"/>
                    <a:pt x="337861" y="266086"/>
                  </a:cubicBezTo>
                  <a:lnTo>
                    <a:pt x="337861" y="265261"/>
                  </a:lnTo>
                  <a:close/>
                  <a:moveTo>
                    <a:pt x="409526" y="267639"/>
                  </a:moveTo>
                  <a:lnTo>
                    <a:pt x="413459" y="267639"/>
                  </a:lnTo>
                  <a:lnTo>
                    <a:pt x="412634" y="271498"/>
                  </a:lnTo>
                  <a:lnTo>
                    <a:pt x="409526" y="272274"/>
                  </a:lnTo>
                  <a:lnTo>
                    <a:pt x="409526" y="267639"/>
                  </a:lnTo>
                  <a:close/>
                  <a:moveTo>
                    <a:pt x="270931" y="720529"/>
                  </a:moveTo>
                  <a:cubicBezTo>
                    <a:pt x="267508" y="724557"/>
                    <a:pt x="262871" y="725043"/>
                    <a:pt x="260832" y="730673"/>
                  </a:cubicBezTo>
                  <a:cubicBezTo>
                    <a:pt x="258453" y="731182"/>
                    <a:pt x="256122" y="731716"/>
                    <a:pt x="253840" y="732226"/>
                  </a:cubicBezTo>
                  <a:lnTo>
                    <a:pt x="252990" y="731449"/>
                  </a:lnTo>
                  <a:cubicBezTo>
                    <a:pt x="254326" y="724242"/>
                    <a:pt x="257603" y="718830"/>
                    <a:pt x="261584" y="714341"/>
                  </a:cubicBezTo>
                  <a:cubicBezTo>
                    <a:pt x="267605" y="714608"/>
                    <a:pt x="267702" y="715821"/>
                    <a:pt x="270931" y="718199"/>
                  </a:cubicBezTo>
                  <a:lnTo>
                    <a:pt x="270931" y="720529"/>
                  </a:lnTo>
                  <a:close/>
                  <a:moveTo>
                    <a:pt x="227354" y="789835"/>
                  </a:moveTo>
                  <a:cubicBezTo>
                    <a:pt x="222402" y="797624"/>
                    <a:pt x="211647" y="803691"/>
                    <a:pt x="208661" y="813155"/>
                  </a:cubicBezTo>
                  <a:lnTo>
                    <a:pt x="204777" y="813155"/>
                  </a:lnTo>
                  <a:cubicBezTo>
                    <a:pt x="201985" y="803473"/>
                    <a:pt x="209365" y="790902"/>
                    <a:pt x="210191" y="782021"/>
                  </a:cubicBezTo>
                  <a:cubicBezTo>
                    <a:pt x="212036" y="762923"/>
                    <a:pt x="207156" y="740234"/>
                    <a:pt x="214075" y="718199"/>
                  </a:cubicBezTo>
                  <a:cubicBezTo>
                    <a:pt x="218372" y="704780"/>
                    <a:pt x="226262" y="690608"/>
                    <a:pt x="231238" y="676995"/>
                  </a:cubicBezTo>
                  <a:lnTo>
                    <a:pt x="234370" y="677747"/>
                  </a:lnTo>
                  <a:cubicBezTo>
                    <a:pt x="241847" y="684178"/>
                    <a:pt x="240803" y="699757"/>
                    <a:pt x="250733" y="707352"/>
                  </a:cubicBezTo>
                  <a:cubicBezTo>
                    <a:pt x="250247" y="732517"/>
                    <a:pt x="238060" y="772897"/>
                    <a:pt x="227354" y="789835"/>
                  </a:cubicBezTo>
                  <a:close/>
                  <a:moveTo>
                    <a:pt x="212545" y="937668"/>
                  </a:moveTo>
                  <a:lnTo>
                    <a:pt x="207860" y="937668"/>
                  </a:lnTo>
                  <a:lnTo>
                    <a:pt x="207108" y="936915"/>
                  </a:lnTo>
                  <a:cubicBezTo>
                    <a:pt x="208855" y="928204"/>
                    <a:pt x="212885" y="910270"/>
                    <a:pt x="218008" y="905005"/>
                  </a:cubicBezTo>
                  <a:lnTo>
                    <a:pt x="221892" y="905757"/>
                  </a:lnTo>
                  <a:cubicBezTo>
                    <a:pt x="224320" y="907698"/>
                    <a:pt x="226480" y="911726"/>
                    <a:pt x="227354" y="915148"/>
                  </a:cubicBezTo>
                  <a:cubicBezTo>
                    <a:pt x="222280" y="921797"/>
                    <a:pt x="214730" y="928592"/>
                    <a:pt x="212545" y="937668"/>
                  </a:cubicBezTo>
                  <a:close/>
                  <a:moveTo>
                    <a:pt x="319994" y="505769"/>
                  </a:moveTo>
                  <a:lnTo>
                    <a:pt x="316110" y="504968"/>
                  </a:lnTo>
                  <a:cubicBezTo>
                    <a:pt x="314265" y="501619"/>
                    <a:pt x="312492" y="498222"/>
                    <a:pt x="310647" y="494849"/>
                  </a:cubicBezTo>
                  <a:cubicBezTo>
                    <a:pt x="312371" y="484608"/>
                    <a:pt x="317760" y="475338"/>
                    <a:pt x="323077" y="469951"/>
                  </a:cubicBezTo>
                  <a:lnTo>
                    <a:pt x="326209" y="469951"/>
                  </a:lnTo>
                  <a:cubicBezTo>
                    <a:pt x="325820" y="481963"/>
                    <a:pt x="327908" y="499459"/>
                    <a:pt x="319994" y="505769"/>
                  </a:cubicBezTo>
                  <a:close/>
                  <a:moveTo>
                    <a:pt x="305209" y="408483"/>
                  </a:moveTo>
                  <a:cubicBezTo>
                    <a:pt x="298509" y="413579"/>
                    <a:pt x="274718" y="422825"/>
                    <a:pt x="264716" y="420131"/>
                  </a:cubicBezTo>
                  <a:lnTo>
                    <a:pt x="262385" y="418603"/>
                  </a:lnTo>
                  <a:cubicBezTo>
                    <a:pt x="269353" y="402781"/>
                    <a:pt x="297247" y="368710"/>
                    <a:pt x="314532" y="364900"/>
                  </a:cubicBezTo>
                  <a:cubicBezTo>
                    <a:pt x="314823" y="362571"/>
                    <a:pt x="315066" y="360241"/>
                    <a:pt x="315308" y="357887"/>
                  </a:cubicBezTo>
                  <a:lnTo>
                    <a:pt x="318489" y="357887"/>
                  </a:lnTo>
                  <a:cubicBezTo>
                    <a:pt x="319484" y="359926"/>
                    <a:pt x="319800" y="360581"/>
                    <a:pt x="319994" y="364124"/>
                  </a:cubicBezTo>
                  <a:lnTo>
                    <a:pt x="315308" y="364900"/>
                  </a:lnTo>
                  <a:cubicBezTo>
                    <a:pt x="316207" y="368613"/>
                    <a:pt x="316716" y="368565"/>
                    <a:pt x="319193" y="370360"/>
                  </a:cubicBezTo>
                  <a:cubicBezTo>
                    <a:pt x="317153" y="381984"/>
                    <a:pt x="313366" y="390259"/>
                    <a:pt x="303631" y="394482"/>
                  </a:cubicBezTo>
                  <a:cubicBezTo>
                    <a:pt x="304165" y="399165"/>
                    <a:pt x="304675" y="403776"/>
                    <a:pt x="305209" y="408483"/>
                  </a:cubicBezTo>
                  <a:close/>
                  <a:moveTo>
                    <a:pt x="258453" y="480847"/>
                  </a:moveTo>
                  <a:cubicBezTo>
                    <a:pt x="252845" y="478663"/>
                    <a:pt x="247722" y="476479"/>
                    <a:pt x="238958" y="476212"/>
                  </a:cubicBezTo>
                  <a:lnTo>
                    <a:pt x="238958" y="476964"/>
                  </a:lnTo>
                  <a:cubicBezTo>
                    <a:pt x="246071" y="481526"/>
                    <a:pt x="255078" y="484268"/>
                    <a:pt x="261584" y="488636"/>
                  </a:cubicBezTo>
                  <a:cubicBezTo>
                    <a:pt x="259011" y="500212"/>
                    <a:pt x="247164" y="491548"/>
                    <a:pt x="240585" y="490966"/>
                  </a:cubicBezTo>
                  <a:cubicBezTo>
                    <a:pt x="236361" y="490602"/>
                    <a:pt x="234273" y="494606"/>
                    <a:pt x="228107" y="493320"/>
                  </a:cubicBezTo>
                  <a:lnTo>
                    <a:pt x="228107" y="502663"/>
                  </a:lnTo>
                  <a:lnTo>
                    <a:pt x="227354" y="504216"/>
                  </a:lnTo>
                  <a:lnTo>
                    <a:pt x="220387" y="504216"/>
                  </a:lnTo>
                  <a:lnTo>
                    <a:pt x="215677" y="501085"/>
                  </a:lnTo>
                  <a:cubicBezTo>
                    <a:pt x="216430" y="490359"/>
                    <a:pt x="223640" y="486088"/>
                    <a:pt x="226529" y="478517"/>
                  </a:cubicBezTo>
                  <a:cubicBezTo>
                    <a:pt x="227111" y="475168"/>
                    <a:pt x="227621" y="471795"/>
                    <a:pt x="228107" y="468398"/>
                  </a:cubicBezTo>
                  <a:cubicBezTo>
                    <a:pt x="237405" y="453013"/>
                    <a:pt x="262143" y="462016"/>
                    <a:pt x="277947" y="452867"/>
                  </a:cubicBezTo>
                  <a:cubicBezTo>
                    <a:pt x="280787" y="453620"/>
                    <a:pt x="283676" y="454372"/>
                    <a:pt x="286516" y="455173"/>
                  </a:cubicBezTo>
                  <a:lnTo>
                    <a:pt x="289648" y="458254"/>
                  </a:lnTo>
                  <a:cubicBezTo>
                    <a:pt x="286128" y="463205"/>
                    <a:pt x="268503" y="484705"/>
                    <a:pt x="258453" y="480847"/>
                  </a:cubicBezTo>
                  <a:close/>
                  <a:moveTo>
                    <a:pt x="183778" y="429498"/>
                  </a:moveTo>
                  <a:cubicBezTo>
                    <a:pt x="173484" y="436390"/>
                    <a:pt x="155083" y="435492"/>
                    <a:pt x="143236" y="440370"/>
                  </a:cubicBezTo>
                  <a:cubicBezTo>
                    <a:pt x="119202" y="450319"/>
                    <a:pt x="99028" y="470266"/>
                    <a:pt x="70867" y="474634"/>
                  </a:cubicBezTo>
                  <a:lnTo>
                    <a:pt x="70066" y="474634"/>
                  </a:lnTo>
                  <a:cubicBezTo>
                    <a:pt x="64701" y="465947"/>
                    <a:pt x="67177" y="447310"/>
                    <a:pt x="69313" y="439593"/>
                  </a:cubicBezTo>
                  <a:lnTo>
                    <a:pt x="69313" y="438841"/>
                  </a:lnTo>
                  <a:lnTo>
                    <a:pt x="66983" y="437264"/>
                  </a:lnTo>
                  <a:cubicBezTo>
                    <a:pt x="63803" y="447990"/>
                    <a:pt x="63536" y="459468"/>
                    <a:pt x="59166" y="468398"/>
                  </a:cubicBezTo>
                  <a:lnTo>
                    <a:pt x="59166" y="469951"/>
                  </a:lnTo>
                  <a:lnTo>
                    <a:pt x="56083" y="469951"/>
                  </a:lnTo>
                  <a:cubicBezTo>
                    <a:pt x="53436" y="459735"/>
                    <a:pt x="56981" y="442530"/>
                    <a:pt x="59166" y="436487"/>
                  </a:cubicBezTo>
                  <a:cubicBezTo>
                    <a:pt x="59676" y="430542"/>
                    <a:pt x="60210" y="424572"/>
                    <a:pt x="60671" y="418603"/>
                  </a:cubicBezTo>
                  <a:cubicBezTo>
                    <a:pt x="65842" y="401567"/>
                    <a:pt x="75941" y="388318"/>
                    <a:pt x="87982" y="378126"/>
                  </a:cubicBezTo>
                  <a:cubicBezTo>
                    <a:pt x="94051" y="372714"/>
                    <a:pt x="104539" y="379266"/>
                    <a:pt x="108957" y="377325"/>
                  </a:cubicBezTo>
                  <a:cubicBezTo>
                    <a:pt x="113594" y="375359"/>
                    <a:pt x="124033" y="374680"/>
                    <a:pt x="130005" y="371913"/>
                  </a:cubicBezTo>
                  <a:cubicBezTo>
                    <a:pt x="136535" y="368880"/>
                    <a:pt x="142896" y="362304"/>
                    <a:pt x="148722" y="358688"/>
                  </a:cubicBezTo>
                  <a:cubicBezTo>
                    <a:pt x="153335" y="358421"/>
                    <a:pt x="158020" y="358154"/>
                    <a:pt x="162730" y="357887"/>
                  </a:cubicBezTo>
                  <a:lnTo>
                    <a:pt x="166614" y="353180"/>
                  </a:lnTo>
                  <a:lnTo>
                    <a:pt x="178267" y="353180"/>
                  </a:lnTo>
                  <a:cubicBezTo>
                    <a:pt x="180063" y="350632"/>
                    <a:pt x="181933" y="348035"/>
                    <a:pt x="183778" y="345439"/>
                  </a:cubicBezTo>
                  <a:cubicBezTo>
                    <a:pt x="188463" y="342405"/>
                    <a:pt x="223737" y="323987"/>
                    <a:pt x="226529" y="323647"/>
                  </a:cubicBezTo>
                  <a:lnTo>
                    <a:pt x="226529" y="319764"/>
                  </a:lnTo>
                  <a:cubicBezTo>
                    <a:pt x="235633" y="311344"/>
                    <a:pt x="287609" y="281035"/>
                    <a:pt x="301301" y="280064"/>
                  </a:cubicBezTo>
                  <a:cubicBezTo>
                    <a:pt x="300548" y="294454"/>
                    <a:pt x="265711" y="338814"/>
                    <a:pt x="256122" y="346215"/>
                  </a:cubicBezTo>
                  <a:cubicBezTo>
                    <a:pt x="250101" y="350898"/>
                    <a:pt x="241143" y="355728"/>
                    <a:pt x="236628" y="361770"/>
                  </a:cubicBezTo>
                  <a:cubicBezTo>
                    <a:pt x="230996" y="369438"/>
                    <a:pt x="223883" y="382372"/>
                    <a:pt x="216430" y="388245"/>
                  </a:cubicBezTo>
                  <a:cubicBezTo>
                    <a:pt x="208710" y="394287"/>
                    <a:pt x="184992" y="419258"/>
                    <a:pt x="183778" y="429498"/>
                  </a:cubicBezTo>
                  <a:close/>
                  <a:moveTo>
                    <a:pt x="282632" y="100296"/>
                  </a:moveTo>
                  <a:lnTo>
                    <a:pt x="280253" y="100296"/>
                  </a:lnTo>
                  <a:lnTo>
                    <a:pt x="280253" y="97166"/>
                  </a:lnTo>
                  <a:lnTo>
                    <a:pt x="284186" y="97166"/>
                  </a:lnTo>
                  <a:cubicBezTo>
                    <a:pt x="283336" y="100515"/>
                    <a:pt x="282923" y="97239"/>
                    <a:pt x="282632" y="100296"/>
                  </a:cubicBezTo>
                  <a:close/>
                  <a:moveTo>
                    <a:pt x="674991" y="147738"/>
                  </a:moveTo>
                  <a:cubicBezTo>
                    <a:pt x="668266" y="128543"/>
                    <a:pt x="648117" y="115560"/>
                    <a:pt x="646223" y="90954"/>
                  </a:cubicBezTo>
                  <a:cubicBezTo>
                    <a:pt x="634935" y="89085"/>
                    <a:pt x="627020" y="85736"/>
                    <a:pt x="618184" y="82412"/>
                  </a:cubicBezTo>
                  <a:cubicBezTo>
                    <a:pt x="611847" y="85227"/>
                    <a:pt x="590873" y="80276"/>
                    <a:pt x="583954" y="76952"/>
                  </a:cubicBezTo>
                  <a:cubicBezTo>
                    <a:pt x="575797" y="73020"/>
                    <a:pt x="570262" y="66929"/>
                    <a:pt x="561328" y="65279"/>
                  </a:cubicBezTo>
                  <a:cubicBezTo>
                    <a:pt x="541470" y="61518"/>
                    <a:pt x="522218" y="78116"/>
                    <a:pt x="505346" y="76175"/>
                  </a:cubicBezTo>
                  <a:cubicBezTo>
                    <a:pt x="490173" y="74404"/>
                    <a:pt x="460143" y="98039"/>
                    <a:pt x="451573" y="86270"/>
                  </a:cubicBezTo>
                  <a:lnTo>
                    <a:pt x="449243" y="89376"/>
                  </a:lnTo>
                  <a:cubicBezTo>
                    <a:pt x="442130" y="87775"/>
                    <a:pt x="443853" y="77752"/>
                    <a:pt x="442227" y="71492"/>
                  </a:cubicBezTo>
                  <a:cubicBezTo>
                    <a:pt x="439896" y="71225"/>
                    <a:pt x="437541" y="70982"/>
                    <a:pt x="435211" y="70739"/>
                  </a:cubicBezTo>
                  <a:cubicBezTo>
                    <a:pt x="434410" y="68361"/>
                    <a:pt x="433657" y="66056"/>
                    <a:pt x="432880" y="63726"/>
                  </a:cubicBezTo>
                  <a:cubicBezTo>
                    <a:pt x="428632" y="60426"/>
                    <a:pt x="427345" y="58776"/>
                    <a:pt x="418848" y="59019"/>
                  </a:cubicBezTo>
                  <a:cubicBezTo>
                    <a:pt x="407997" y="42347"/>
                    <a:pt x="399888" y="27399"/>
                    <a:pt x="381487" y="18542"/>
                  </a:cubicBezTo>
                  <a:cubicBezTo>
                    <a:pt x="374471" y="16746"/>
                    <a:pt x="367455" y="14974"/>
                    <a:pt x="360487" y="13130"/>
                  </a:cubicBezTo>
                  <a:lnTo>
                    <a:pt x="355802" y="7670"/>
                  </a:lnTo>
                  <a:lnTo>
                    <a:pt x="335555" y="7670"/>
                  </a:lnTo>
                  <a:cubicBezTo>
                    <a:pt x="328491" y="4418"/>
                    <a:pt x="308851" y="-2789"/>
                    <a:pt x="295863" y="1458"/>
                  </a:cubicBezTo>
                  <a:cubicBezTo>
                    <a:pt x="289454" y="3545"/>
                    <a:pt x="276175" y="17814"/>
                    <a:pt x="268600" y="21696"/>
                  </a:cubicBezTo>
                  <a:cubicBezTo>
                    <a:pt x="250004" y="31112"/>
                    <a:pt x="241993" y="38052"/>
                    <a:pt x="234370" y="58242"/>
                  </a:cubicBezTo>
                  <a:cubicBezTo>
                    <a:pt x="225873" y="80737"/>
                    <a:pt x="243134" y="111556"/>
                    <a:pt x="257749" y="118957"/>
                  </a:cubicBezTo>
                  <a:cubicBezTo>
                    <a:pt x="275568" y="128082"/>
                    <a:pt x="297101" y="115730"/>
                    <a:pt x="302078" y="139972"/>
                  </a:cubicBezTo>
                  <a:cubicBezTo>
                    <a:pt x="295062" y="144898"/>
                    <a:pt x="288094" y="149849"/>
                    <a:pt x="281078" y="154799"/>
                  </a:cubicBezTo>
                  <a:cubicBezTo>
                    <a:pt x="239201" y="171131"/>
                    <a:pt x="202252" y="180206"/>
                    <a:pt x="161200" y="195252"/>
                  </a:cubicBezTo>
                  <a:cubicBezTo>
                    <a:pt x="149766" y="199401"/>
                    <a:pt x="139958" y="208963"/>
                    <a:pt x="130005" y="213913"/>
                  </a:cubicBezTo>
                  <a:cubicBezTo>
                    <a:pt x="111652" y="223037"/>
                    <a:pt x="87934" y="229905"/>
                    <a:pt x="67735" y="232574"/>
                  </a:cubicBezTo>
                  <a:cubicBezTo>
                    <a:pt x="63341" y="229735"/>
                    <a:pt x="58923" y="226871"/>
                    <a:pt x="54505" y="224008"/>
                  </a:cubicBezTo>
                  <a:cubicBezTo>
                    <a:pt x="50256" y="226434"/>
                    <a:pt x="32267" y="232720"/>
                    <a:pt x="30325" y="237282"/>
                  </a:cubicBezTo>
                  <a:lnTo>
                    <a:pt x="25688" y="290207"/>
                  </a:lnTo>
                  <a:cubicBezTo>
                    <a:pt x="27290" y="294357"/>
                    <a:pt x="28771" y="298458"/>
                    <a:pt x="30325" y="302608"/>
                  </a:cubicBezTo>
                  <a:cubicBezTo>
                    <a:pt x="29621" y="305229"/>
                    <a:pt x="28771" y="307825"/>
                    <a:pt x="28019" y="310446"/>
                  </a:cubicBezTo>
                  <a:cubicBezTo>
                    <a:pt x="28577" y="312921"/>
                    <a:pt x="32947" y="320225"/>
                    <a:pt x="31903" y="324424"/>
                  </a:cubicBezTo>
                  <a:cubicBezTo>
                    <a:pt x="28286" y="332213"/>
                    <a:pt x="24644" y="340003"/>
                    <a:pt x="21003" y="347768"/>
                  </a:cubicBezTo>
                  <a:cubicBezTo>
                    <a:pt x="14497" y="365871"/>
                    <a:pt x="9374" y="386886"/>
                    <a:pt x="4689" y="406130"/>
                  </a:cubicBezTo>
                  <a:lnTo>
                    <a:pt x="4689" y="438040"/>
                  </a:lnTo>
                  <a:cubicBezTo>
                    <a:pt x="-1963" y="467743"/>
                    <a:pt x="173" y="503027"/>
                    <a:pt x="1557" y="529890"/>
                  </a:cubicBezTo>
                  <a:cubicBezTo>
                    <a:pt x="2917" y="556704"/>
                    <a:pt x="-4949" y="591624"/>
                    <a:pt x="9374" y="613901"/>
                  </a:cubicBezTo>
                  <a:cubicBezTo>
                    <a:pt x="11511" y="617347"/>
                    <a:pt x="15978" y="617857"/>
                    <a:pt x="19473" y="620162"/>
                  </a:cubicBezTo>
                  <a:cubicBezTo>
                    <a:pt x="38676" y="632878"/>
                    <a:pt x="62055" y="646685"/>
                    <a:pt x="73950" y="613901"/>
                  </a:cubicBezTo>
                  <a:cubicBezTo>
                    <a:pt x="77179" y="604995"/>
                    <a:pt x="70673" y="599317"/>
                    <a:pt x="73198" y="589804"/>
                  </a:cubicBezTo>
                  <a:cubicBezTo>
                    <a:pt x="79655" y="565368"/>
                    <a:pt x="74727" y="545032"/>
                    <a:pt x="70867" y="522100"/>
                  </a:cubicBezTo>
                  <a:lnTo>
                    <a:pt x="72396" y="519771"/>
                  </a:lnTo>
                  <a:cubicBezTo>
                    <a:pt x="86428" y="523775"/>
                    <a:pt x="92449" y="535932"/>
                    <a:pt x="111360" y="536102"/>
                  </a:cubicBezTo>
                  <a:lnTo>
                    <a:pt x="112137" y="536102"/>
                  </a:lnTo>
                  <a:cubicBezTo>
                    <a:pt x="117478" y="527900"/>
                    <a:pt x="111992" y="517174"/>
                    <a:pt x="116022" y="508074"/>
                  </a:cubicBezTo>
                  <a:cubicBezTo>
                    <a:pt x="121460" y="495771"/>
                    <a:pt x="148868" y="475921"/>
                    <a:pt x="164284" y="471504"/>
                  </a:cubicBezTo>
                  <a:cubicBezTo>
                    <a:pt x="165473" y="490602"/>
                    <a:pt x="145032" y="498925"/>
                    <a:pt x="144838" y="524454"/>
                  </a:cubicBezTo>
                  <a:cubicBezTo>
                    <a:pt x="150203" y="532316"/>
                    <a:pt x="153747" y="540640"/>
                    <a:pt x="164284" y="543916"/>
                  </a:cubicBezTo>
                  <a:cubicBezTo>
                    <a:pt x="166031" y="551875"/>
                    <a:pt x="168605" y="559204"/>
                    <a:pt x="165036" y="565683"/>
                  </a:cubicBezTo>
                  <a:cubicBezTo>
                    <a:pt x="165570" y="568765"/>
                    <a:pt x="164988" y="568013"/>
                    <a:pt x="166614" y="569566"/>
                  </a:cubicBezTo>
                  <a:cubicBezTo>
                    <a:pt x="173994" y="574371"/>
                    <a:pt x="194095" y="572551"/>
                    <a:pt x="203976" y="573473"/>
                  </a:cubicBezTo>
                  <a:cubicBezTo>
                    <a:pt x="214730" y="574468"/>
                    <a:pt x="227621" y="572187"/>
                    <a:pt x="237502" y="570367"/>
                  </a:cubicBezTo>
                  <a:cubicBezTo>
                    <a:pt x="251194" y="570876"/>
                    <a:pt x="264934" y="571386"/>
                    <a:pt x="278748" y="571895"/>
                  </a:cubicBezTo>
                  <a:cubicBezTo>
                    <a:pt x="300306" y="569275"/>
                    <a:pt x="324728" y="568037"/>
                    <a:pt x="340192" y="568765"/>
                  </a:cubicBezTo>
                  <a:lnTo>
                    <a:pt x="340192" y="573473"/>
                  </a:lnTo>
                  <a:cubicBezTo>
                    <a:pt x="313973" y="585339"/>
                    <a:pt x="281831" y="594949"/>
                    <a:pt x="257749" y="610043"/>
                  </a:cubicBezTo>
                  <a:cubicBezTo>
                    <a:pt x="250635" y="609751"/>
                    <a:pt x="245877" y="607398"/>
                    <a:pt x="241338" y="604583"/>
                  </a:cubicBezTo>
                  <a:cubicBezTo>
                    <a:pt x="208200" y="615236"/>
                    <a:pt x="212036" y="649355"/>
                    <a:pt x="200140" y="680076"/>
                  </a:cubicBezTo>
                  <a:cubicBezTo>
                    <a:pt x="193877" y="696190"/>
                    <a:pt x="188560" y="719995"/>
                    <a:pt x="183778" y="739263"/>
                  </a:cubicBezTo>
                  <a:cubicBezTo>
                    <a:pt x="182952" y="756347"/>
                    <a:pt x="182200" y="773479"/>
                    <a:pt x="181399" y="790611"/>
                  </a:cubicBezTo>
                  <a:cubicBezTo>
                    <a:pt x="175888" y="816213"/>
                    <a:pt x="170061" y="846012"/>
                    <a:pt x="161953" y="869187"/>
                  </a:cubicBezTo>
                  <a:lnTo>
                    <a:pt x="161953" y="882436"/>
                  </a:lnTo>
                  <a:cubicBezTo>
                    <a:pt x="153383" y="910416"/>
                    <a:pt x="144474" y="939487"/>
                    <a:pt x="162730" y="964143"/>
                  </a:cubicBezTo>
                  <a:cubicBezTo>
                    <a:pt x="170110" y="965793"/>
                    <a:pt x="178170" y="969239"/>
                    <a:pt x="183778" y="968025"/>
                  </a:cubicBezTo>
                  <a:lnTo>
                    <a:pt x="185283" y="968826"/>
                  </a:lnTo>
                  <a:cubicBezTo>
                    <a:pt x="184992" y="979673"/>
                    <a:pt x="174625" y="993020"/>
                    <a:pt x="166614" y="996077"/>
                  </a:cubicBezTo>
                  <a:lnTo>
                    <a:pt x="156515" y="996077"/>
                  </a:lnTo>
                  <a:cubicBezTo>
                    <a:pt x="150494" y="999232"/>
                    <a:pt x="146367" y="1006585"/>
                    <a:pt x="138575" y="1009279"/>
                  </a:cubicBezTo>
                  <a:cubicBezTo>
                    <a:pt x="131243" y="1031871"/>
                    <a:pt x="125975" y="1053080"/>
                    <a:pt x="137021" y="1073076"/>
                  </a:cubicBezTo>
                  <a:cubicBezTo>
                    <a:pt x="140614" y="1079579"/>
                    <a:pt x="153796" y="1083778"/>
                    <a:pt x="159647" y="1088679"/>
                  </a:cubicBezTo>
                  <a:cubicBezTo>
                    <a:pt x="165837" y="1093945"/>
                    <a:pt x="175669" y="1102366"/>
                    <a:pt x="184530" y="1104234"/>
                  </a:cubicBezTo>
                  <a:cubicBezTo>
                    <a:pt x="193027" y="1095814"/>
                    <a:pt x="189264" y="1084821"/>
                    <a:pt x="194629" y="1072324"/>
                  </a:cubicBezTo>
                  <a:cubicBezTo>
                    <a:pt x="197470" y="1068441"/>
                    <a:pt x="200359" y="1064534"/>
                    <a:pt x="203175" y="1060627"/>
                  </a:cubicBezTo>
                  <a:cubicBezTo>
                    <a:pt x="204777" y="1056332"/>
                    <a:pt x="205068" y="1049780"/>
                    <a:pt x="207860" y="1043567"/>
                  </a:cubicBezTo>
                  <a:cubicBezTo>
                    <a:pt x="211793" y="1040389"/>
                    <a:pt x="215677" y="1037307"/>
                    <a:pt x="219513" y="1034225"/>
                  </a:cubicBezTo>
                  <a:cubicBezTo>
                    <a:pt x="224732" y="1024591"/>
                    <a:pt x="229903" y="1014981"/>
                    <a:pt x="235123" y="1005420"/>
                  </a:cubicBezTo>
                  <a:cubicBezTo>
                    <a:pt x="240585" y="999960"/>
                    <a:pt x="246023" y="994500"/>
                    <a:pt x="251485" y="989064"/>
                  </a:cubicBezTo>
                  <a:cubicBezTo>
                    <a:pt x="255782" y="981517"/>
                    <a:pt x="256559" y="976737"/>
                    <a:pt x="263187" y="971908"/>
                  </a:cubicBezTo>
                  <a:cubicBezTo>
                    <a:pt x="271635" y="965793"/>
                    <a:pt x="282438" y="965866"/>
                    <a:pt x="291979" y="960284"/>
                  </a:cubicBezTo>
                  <a:cubicBezTo>
                    <a:pt x="294018" y="957687"/>
                    <a:pt x="296106" y="955067"/>
                    <a:pt x="298242" y="952494"/>
                  </a:cubicBezTo>
                  <a:cubicBezTo>
                    <a:pt x="309895" y="944341"/>
                    <a:pt x="329389" y="947471"/>
                    <a:pt x="339439" y="950141"/>
                  </a:cubicBezTo>
                  <a:cubicBezTo>
                    <a:pt x="361920" y="937716"/>
                    <a:pt x="368450" y="913498"/>
                    <a:pt x="384618" y="894885"/>
                  </a:cubicBezTo>
                  <a:cubicBezTo>
                    <a:pt x="389692" y="888989"/>
                    <a:pt x="399888" y="887751"/>
                    <a:pt x="405618" y="882436"/>
                  </a:cubicBezTo>
                  <a:cubicBezTo>
                    <a:pt x="418047" y="871007"/>
                    <a:pt x="420475" y="861082"/>
                    <a:pt x="443756" y="861446"/>
                  </a:cubicBezTo>
                  <a:cubicBezTo>
                    <a:pt x="460871" y="845988"/>
                    <a:pt x="451428" y="783404"/>
                    <a:pt x="457788" y="755570"/>
                  </a:cubicBezTo>
                  <a:cubicBezTo>
                    <a:pt x="461284" y="740452"/>
                    <a:pt x="468737" y="719680"/>
                    <a:pt x="471019" y="706527"/>
                  </a:cubicBezTo>
                  <a:cubicBezTo>
                    <a:pt x="470485" y="703688"/>
                    <a:pt x="470023" y="700849"/>
                    <a:pt x="469441" y="697961"/>
                  </a:cubicBezTo>
                  <a:cubicBezTo>
                    <a:pt x="471164" y="687769"/>
                    <a:pt x="475291" y="673646"/>
                    <a:pt x="477234" y="662168"/>
                  </a:cubicBezTo>
                  <a:cubicBezTo>
                    <a:pt x="476748" y="657775"/>
                    <a:pt x="476238" y="653335"/>
                    <a:pt x="475704" y="648967"/>
                  </a:cubicBezTo>
                  <a:cubicBezTo>
                    <a:pt x="479079" y="641929"/>
                    <a:pt x="482429" y="634965"/>
                    <a:pt x="485852" y="627952"/>
                  </a:cubicBezTo>
                  <a:cubicBezTo>
                    <a:pt x="490537" y="613464"/>
                    <a:pt x="495757" y="599147"/>
                    <a:pt x="498281" y="585169"/>
                  </a:cubicBezTo>
                  <a:cubicBezTo>
                    <a:pt x="502724" y="560247"/>
                    <a:pt x="472912" y="520790"/>
                    <a:pt x="453904" y="516664"/>
                  </a:cubicBezTo>
                  <a:cubicBezTo>
                    <a:pt x="438731" y="513340"/>
                    <a:pt x="426738" y="526808"/>
                    <a:pt x="410279" y="528312"/>
                  </a:cubicBezTo>
                  <a:lnTo>
                    <a:pt x="408749" y="527560"/>
                  </a:lnTo>
                  <a:cubicBezTo>
                    <a:pt x="403166" y="497421"/>
                    <a:pt x="415450" y="495649"/>
                    <a:pt x="425864" y="475435"/>
                  </a:cubicBezTo>
                  <a:cubicBezTo>
                    <a:pt x="447689" y="433114"/>
                    <a:pt x="470922" y="414283"/>
                    <a:pt x="518528" y="398364"/>
                  </a:cubicBezTo>
                  <a:cubicBezTo>
                    <a:pt x="544844" y="389555"/>
                    <a:pt x="576137" y="400500"/>
                    <a:pt x="599515" y="390575"/>
                  </a:cubicBezTo>
                  <a:cubicBezTo>
                    <a:pt x="607041" y="376597"/>
                    <a:pt x="583298" y="329738"/>
                    <a:pt x="569121" y="326753"/>
                  </a:cubicBezTo>
                  <a:cubicBezTo>
                    <a:pt x="552564" y="323623"/>
                    <a:pt x="550476" y="340051"/>
                    <a:pt x="541033" y="345439"/>
                  </a:cubicBezTo>
                  <a:cubicBezTo>
                    <a:pt x="538338" y="346992"/>
                    <a:pt x="505103" y="351821"/>
                    <a:pt x="500588" y="352452"/>
                  </a:cubicBezTo>
                  <a:cubicBezTo>
                    <a:pt x="496291" y="342308"/>
                    <a:pt x="500563" y="333985"/>
                    <a:pt x="502166" y="323647"/>
                  </a:cubicBezTo>
                  <a:cubicBezTo>
                    <a:pt x="501122" y="320298"/>
                    <a:pt x="500078" y="316925"/>
                    <a:pt x="499083" y="313528"/>
                  </a:cubicBezTo>
                  <a:cubicBezTo>
                    <a:pt x="498524" y="298337"/>
                    <a:pt x="495611" y="289504"/>
                    <a:pt x="488935" y="277734"/>
                  </a:cubicBezTo>
                  <a:cubicBezTo>
                    <a:pt x="492358" y="272881"/>
                    <a:pt x="495611" y="267882"/>
                    <a:pt x="503719" y="267639"/>
                  </a:cubicBezTo>
                  <a:lnTo>
                    <a:pt x="498281" y="261403"/>
                  </a:lnTo>
                  <a:cubicBezTo>
                    <a:pt x="516489" y="251405"/>
                    <a:pt x="533507" y="262907"/>
                    <a:pt x="548121" y="252036"/>
                  </a:cubicBezTo>
                  <a:cubicBezTo>
                    <a:pt x="559823" y="243324"/>
                    <a:pt x="567640" y="227672"/>
                    <a:pt x="577690" y="217043"/>
                  </a:cubicBezTo>
                  <a:cubicBezTo>
                    <a:pt x="580531" y="214932"/>
                    <a:pt x="583395" y="212869"/>
                    <a:pt x="586284" y="210807"/>
                  </a:cubicBezTo>
                  <a:cubicBezTo>
                    <a:pt x="589780" y="204109"/>
                    <a:pt x="592159" y="197606"/>
                    <a:pt x="598690" y="194451"/>
                  </a:cubicBezTo>
                  <a:cubicBezTo>
                    <a:pt x="603642" y="192121"/>
                    <a:pt x="628331" y="197897"/>
                    <a:pt x="629861" y="201416"/>
                  </a:cubicBezTo>
                  <a:cubicBezTo>
                    <a:pt x="636488" y="201197"/>
                    <a:pt x="636537" y="197970"/>
                    <a:pt x="640008" y="196805"/>
                  </a:cubicBezTo>
                  <a:cubicBezTo>
                    <a:pt x="642606" y="197315"/>
                    <a:pt x="645228" y="197848"/>
                    <a:pt x="647777" y="198334"/>
                  </a:cubicBezTo>
                  <a:cubicBezTo>
                    <a:pt x="662950" y="194063"/>
                    <a:pt x="667125" y="184138"/>
                    <a:pt x="672612" y="167976"/>
                  </a:cubicBezTo>
                  <a:cubicBezTo>
                    <a:pt x="674700" y="162225"/>
                    <a:pt x="678268" y="156959"/>
                    <a:pt x="674991" y="147738"/>
                  </a:cubicBezTo>
                  <a:close/>
                </a:path>
              </a:pathLst>
            </a:custGeom>
            <a:grpFill/>
            <a:ln w="2427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形状 14">
              <a:extLst>
                <a:ext uri="{FF2B5EF4-FFF2-40B4-BE49-F238E27FC236}">
                  <a16:creationId xmlns:a16="http://schemas.microsoft.com/office/drawing/2014/main" id="{72CB841D-775D-C748-99EE-C4656659F9B9}"/>
                </a:ext>
              </a:extLst>
            </p:cNvPr>
            <p:cNvSpPr/>
            <p:nvPr/>
          </p:nvSpPr>
          <p:spPr>
            <a:xfrm>
              <a:off x="2892878" y="-505302"/>
              <a:ext cx="149609" cy="177399"/>
            </a:xfrm>
            <a:custGeom>
              <a:avLst/>
              <a:gdLst>
                <a:gd name="connsiteX0" fmla="*/ 80250 w 149609"/>
                <a:gd name="connsiteY0" fmla="*/ 217 h 177399"/>
                <a:gd name="connsiteX1" fmla="*/ 121545 w 149609"/>
                <a:gd name="connsiteY1" fmla="*/ 20480 h 177399"/>
                <a:gd name="connsiteX2" fmla="*/ 125429 w 149609"/>
                <a:gd name="connsiteY2" fmla="*/ 32904 h 177399"/>
                <a:gd name="connsiteX3" fmla="*/ 140238 w 149609"/>
                <a:gd name="connsiteY3" fmla="*/ 48484 h 177399"/>
                <a:gd name="connsiteX4" fmla="*/ 142544 w 149609"/>
                <a:gd name="connsiteY4" fmla="*/ 82748 h 177399"/>
                <a:gd name="connsiteX5" fmla="*/ 149584 w 149609"/>
                <a:gd name="connsiteY5" fmla="*/ 102987 h 177399"/>
                <a:gd name="connsiteX6" fmla="*/ 130139 w 149609"/>
                <a:gd name="connsiteY6" fmla="*/ 148099 h 177399"/>
                <a:gd name="connsiteX7" fmla="*/ 119991 w 149609"/>
                <a:gd name="connsiteY7" fmla="*/ 149676 h 177399"/>
                <a:gd name="connsiteX8" fmla="*/ 102099 w 149609"/>
                <a:gd name="connsiteY8" fmla="*/ 166007 h 177399"/>
                <a:gd name="connsiteX9" fmla="*/ 91951 w 149609"/>
                <a:gd name="connsiteY9" fmla="*/ 167561 h 177399"/>
                <a:gd name="connsiteX10" fmla="*/ 30459 w 149609"/>
                <a:gd name="connsiteY10" fmla="*/ 161348 h 177399"/>
                <a:gd name="connsiteX11" fmla="*/ 21938 w 149609"/>
                <a:gd name="connsiteY11" fmla="*/ 129413 h 177399"/>
                <a:gd name="connsiteX12" fmla="*/ 23443 w 149609"/>
                <a:gd name="connsiteY12" fmla="*/ 116964 h 177399"/>
                <a:gd name="connsiteX13" fmla="*/ 17228 w 149609"/>
                <a:gd name="connsiteY13" fmla="*/ 105341 h 177399"/>
                <a:gd name="connsiteX14" fmla="*/ 29706 w 149609"/>
                <a:gd name="connsiteY14" fmla="*/ 91290 h 177399"/>
                <a:gd name="connsiteX15" fmla="*/ 26574 w 149609"/>
                <a:gd name="connsiteY15" fmla="*/ 68722 h 177399"/>
                <a:gd name="connsiteX16" fmla="*/ 4725 w 149609"/>
                <a:gd name="connsiteY16" fmla="*/ 61709 h 177399"/>
                <a:gd name="connsiteX17" fmla="*/ 113 w 149609"/>
                <a:gd name="connsiteY17" fmla="*/ 41471 h 177399"/>
                <a:gd name="connsiteX18" fmla="*/ 35168 w 149609"/>
                <a:gd name="connsiteY18" fmla="*/ 4148 h 177399"/>
                <a:gd name="connsiteX19" fmla="*/ 80250 w 149609"/>
                <a:gd name="connsiteY19" fmla="*/ 217 h 17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9609" h="177399">
                  <a:moveTo>
                    <a:pt x="80250" y="217"/>
                  </a:moveTo>
                  <a:cubicBezTo>
                    <a:pt x="93335" y="1965"/>
                    <a:pt x="116714" y="12181"/>
                    <a:pt x="121545" y="20480"/>
                  </a:cubicBezTo>
                  <a:cubicBezTo>
                    <a:pt x="122831" y="24630"/>
                    <a:pt x="124166" y="28755"/>
                    <a:pt x="125429" y="32904"/>
                  </a:cubicBezTo>
                  <a:cubicBezTo>
                    <a:pt x="128852" y="38195"/>
                    <a:pt x="137203" y="43242"/>
                    <a:pt x="140238" y="48484"/>
                  </a:cubicBezTo>
                  <a:cubicBezTo>
                    <a:pt x="145408" y="57390"/>
                    <a:pt x="140942" y="73843"/>
                    <a:pt x="142544" y="82748"/>
                  </a:cubicBezTo>
                  <a:cubicBezTo>
                    <a:pt x="143831" y="89616"/>
                    <a:pt x="148443" y="98036"/>
                    <a:pt x="149584" y="102987"/>
                  </a:cubicBezTo>
                  <a:cubicBezTo>
                    <a:pt x="151429" y="111092"/>
                    <a:pt x="134266" y="145332"/>
                    <a:pt x="130139" y="148099"/>
                  </a:cubicBezTo>
                  <a:cubicBezTo>
                    <a:pt x="126764" y="148633"/>
                    <a:pt x="123390" y="149142"/>
                    <a:pt x="119991" y="149676"/>
                  </a:cubicBezTo>
                  <a:cubicBezTo>
                    <a:pt x="114067" y="155087"/>
                    <a:pt x="108047" y="160523"/>
                    <a:pt x="102099" y="166007"/>
                  </a:cubicBezTo>
                  <a:lnTo>
                    <a:pt x="91951" y="167561"/>
                  </a:lnTo>
                  <a:cubicBezTo>
                    <a:pt x="89961" y="190420"/>
                    <a:pt x="36916" y="168094"/>
                    <a:pt x="30459" y="161348"/>
                  </a:cubicBezTo>
                  <a:cubicBezTo>
                    <a:pt x="26162" y="154165"/>
                    <a:pt x="24074" y="136572"/>
                    <a:pt x="21938" y="129413"/>
                  </a:cubicBezTo>
                  <a:cubicBezTo>
                    <a:pt x="22399" y="125288"/>
                    <a:pt x="22933" y="121138"/>
                    <a:pt x="23443" y="116964"/>
                  </a:cubicBezTo>
                  <a:cubicBezTo>
                    <a:pt x="22132" y="112426"/>
                    <a:pt x="17810" y="113227"/>
                    <a:pt x="17228" y="105341"/>
                  </a:cubicBezTo>
                  <a:cubicBezTo>
                    <a:pt x="20311" y="100099"/>
                    <a:pt x="30046" y="96119"/>
                    <a:pt x="29706" y="91290"/>
                  </a:cubicBezTo>
                  <a:cubicBezTo>
                    <a:pt x="36431" y="85660"/>
                    <a:pt x="32352" y="73187"/>
                    <a:pt x="26574" y="68722"/>
                  </a:cubicBezTo>
                  <a:cubicBezTo>
                    <a:pt x="19097" y="73381"/>
                    <a:pt x="10261" y="66101"/>
                    <a:pt x="4725" y="61709"/>
                  </a:cubicBezTo>
                  <a:cubicBezTo>
                    <a:pt x="3196" y="54963"/>
                    <a:pt x="1642" y="48241"/>
                    <a:pt x="113" y="41471"/>
                  </a:cubicBezTo>
                  <a:cubicBezTo>
                    <a:pt x="3827" y="33608"/>
                    <a:pt x="27327" y="7255"/>
                    <a:pt x="35168" y="4148"/>
                  </a:cubicBezTo>
                  <a:cubicBezTo>
                    <a:pt x="48059" y="-996"/>
                    <a:pt x="66728" y="6721"/>
                    <a:pt x="80250" y="217"/>
                  </a:cubicBezTo>
                  <a:close/>
                </a:path>
              </a:pathLst>
            </a:custGeom>
            <a:grpFill/>
            <a:ln w="2427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71DB30F-740E-47A6-CFF5-C92D86B7F19A}"/>
              </a:ext>
            </a:extLst>
          </p:cNvPr>
          <p:cNvGrpSpPr/>
          <p:nvPr userDrawn="1"/>
        </p:nvGrpSpPr>
        <p:grpSpPr>
          <a:xfrm>
            <a:off x="2460457" y="4963763"/>
            <a:ext cx="2797951" cy="899717"/>
            <a:chOff x="4647482" y="-2070884"/>
            <a:chExt cx="3667570" cy="1179353"/>
          </a:xfrm>
          <a:solidFill>
            <a:schemeClr val="accent1">
              <a:lumMod val="50000"/>
              <a:alpha val="15930"/>
            </a:schemeClr>
          </a:solidFill>
        </p:grpSpPr>
        <p:sp>
          <p:nvSpPr>
            <p:cNvPr id="21" name="任意形状 20">
              <a:extLst>
                <a:ext uri="{FF2B5EF4-FFF2-40B4-BE49-F238E27FC236}">
                  <a16:creationId xmlns:a16="http://schemas.microsoft.com/office/drawing/2014/main" id="{76438490-57AD-DA91-45EA-8BC9A37E3AF6}"/>
                </a:ext>
              </a:extLst>
            </p:cNvPr>
            <p:cNvSpPr/>
            <p:nvPr/>
          </p:nvSpPr>
          <p:spPr>
            <a:xfrm>
              <a:off x="5704360" y="-1854305"/>
              <a:ext cx="737080" cy="901345"/>
            </a:xfrm>
            <a:custGeom>
              <a:avLst/>
              <a:gdLst>
                <a:gd name="connsiteX0" fmla="*/ 482950 w 737080"/>
                <a:gd name="connsiteY0" fmla="*/ 414173 h 901344"/>
                <a:gd name="connsiteX1" fmla="*/ 482100 w 737080"/>
                <a:gd name="connsiteY1" fmla="*/ 414173 h 901344"/>
                <a:gd name="connsiteX2" fmla="*/ 503949 w 737080"/>
                <a:gd name="connsiteY2" fmla="*/ 376827 h 901344"/>
                <a:gd name="connsiteX3" fmla="*/ 517229 w 737080"/>
                <a:gd name="connsiteY3" fmla="*/ 372944 h 901344"/>
                <a:gd name="connsiteX4" fmla="*/ 537427 w 737080"/>
                <a:gd name="connsiteY4" fmla="*/ 376827 h 901344"/>
                <a:gd name="connsiteX5" fmla="*/ 546021 w 737080"/>
                <a:gd name="connsiteY5" fmla="*/ 388499 h 901344"/>
                <a:gd name="connsiteX6" fmla="*/ 482950 w 737080"/>
                <a:gd name="connsiteY6" fmla="*/ 414173 h 901344"/>
                <a:gd name="connsiteX7" fmla="*/ 733582 w 737080"/>
                <a:gd name="connsiteY7" fmla="*/ 387723 h 901344"/>
                <a:gd name="connsiteX8" fmla="*/ 736714 w 737080"/>
                <a:gd name="connsiteY8" fmla="*/ 367484 h 901344"/>
                <a:gd name="connsiteX9" fmla="*/ 667453 w 737080"/>
                <a:gd name="connsiteY9" fmla="*/ 348799 h 901344"/>
                <a:gd name="connsiteX10" fmla="*/ 654173 w 737080"/>
                <a:gd name="connsiteY10" fmla="*/ 357365 h 901344"/>
                <a:gd name="connsiteX11" fmla="*/ 641744 w 737080"/>
                <a:gd name="connsiteY11" fmla="*/ 357365 h 901344"/>
                <a:gd name="connsiteX12" fmla="*/ 602003 w 737080"/>
                <a:gd name="connsiteY12" fmla="*/ 366708 h 901344"/>
                <a:gd name="connsiteX13" fmla="*/ 568574 w 737080"/>
                <a:gd name="connsiteY13" fmla="*/ 357365 h 901344"/>
                <a:gd name="connsiteX14" fmla="*/ 552236 w 737080"/>
                <a:gd name="connsiteY14" fmla="*/ 361248 h 901344"/>
                <a:gd name="connsiteX15" fmla="*/ 508659 w 737080"/>
                <a:gd name="connsiteY15" fmla="*/ 353482 h 901344"/>
                <a:gd name="connsiteX16" fmla="*/ 507033 w 737080"/>
                <a:gd name="connsiteY16" fmla="*/ 344115 h 901344"/>
                <a:gd name="connsiteX17" fmla="*/ 455639 w 737080"/>
                <a:gd name="connsiteY17" fmla="*/ 340233 h 901344"/>
                <a:gd name="connsiteX18" fmla="*/ 454886 w 737080"/>
                <a:gd name="connsiteY18" fmla="*/ 333996 h 901344"/>
                <a:gd name="connsiteX19" fmla="*/ 478265 w 737080"/>
                <a:gd name="connsiteY19" fmla="*/ 310700 h 901344"/>
                <a:gd name="connsiteX20" fmla="*/ 500818 w 737080"/>
                <a:gd name="connsiteY20" fmla="*/ 295873 h 901344"/>
                <a:gd name="connsiteX21" fmla="*/ 544394 w 737080"/>
                <a:gd name="connsiteY21" fmla="*/ 274858 h 901344"/>
                <a:gd name="connsiteX22" fmla="*/ 586466 w 737080"/>
                <a:gd name="connsiteY22" fmla="*/ 214191 h 901344"/>
                <a:gd name="connsiteX23" fmla="*/ 573235 w 737080"/>
                <a:gd name="connsiteY23" fmla="*/ 176044 h 901344"/>
                <a:gd name="connsiteX24" fmla="*/ 589549 w 737080"/>
                <a:gd name="connsiteY24" fmla="*/ 137873 h 901344"/>
                <a:gd name="connsiteX25" fmla="*/ 588821 w 737080"/>
                <a:gd name="connsiteY25" fmla="*/ 106010 h 901344"/>
                <a:gd name="connsiteX26" fmla="*/ 599697 w 737080"/>
                <a:gd name="connsiteY26" fmla="*/ 87301 h 901344"/>
                <a:gd name="connsiteX27" fmla="*/ 573987 w 737080"/>
                <a:gd name="connsiteY27" fmla="*/ 39835 h 901344"/>
                <a:gd name="connsiteX28" fmla="*/ 547526 w 737080"/>
                <a:gd name="connsiteY28" fmla="*/ 2489 h 901344"/>
                <a:gd name="connsiteX29" fmla="*/ 515627 w 737080"/>
                <a:gd name="connsiteY29" fmla="*/ 159 h 901344"/>
                <a:gd name="connsiteX30" fmla="*/ 503148 w 737080"/>
                <a:gd name="connsiteY30" fmla="*/ 7924 h 901344"/>
                <a:gd name="connsiteX31" fmla="*/ 471249 w 737080"/>
                <a:gd name="connsiteY31" fmla="*/ 100526 h 901344"/>
                <a:gd name="connsiteX32" fmla="*/ 489116 w 737080"/>
                <a:gd name="connsiteY32" fmla="*/ 144133 h 901344"/>
                <a:gd name="connsiteX33" fmla="*/ 481396 w 737080"/>
                <a:gd name="connsiteY33" fmla="*/ 171336 h 901344"/>
                <a:gd name="connsiteX34" fmla="*/ 432261 w 737080"/>
                <a:gd name="connsiteY34" fmla="*/ 247655 h 901344"/>
                <a:gd name="connsiteX35" fmla="*/ 342753 w 737080"/>
                <a:gd name="connsiteY35" fmla="*/ 269422 h 901344"/>
                <a:gd name="connsiteX36" fmla="*/ 340422 w 737080"/>
                <a:gd name="connsiteY36" fmla="*/ 243748 h 901344"/>
                <a:gd name="connsiteX37" fmla="*/ 353653 w 737080"/>
                <a:gd name="connsiteY37" fmla="*/ 150346 h 901344"/>
                <a:gd name="connsiteX38" fmla="*/ 366932 w 737080"/>
                <a:gd name="connsiteY38" fmla="*/ 142556 h 901344"/>
                <a:gd name="connsiteX39" fmla="*/ 341976 w 737080"/>
                <a:gd name="connsiteY39" fmla="*/ 111470 h 901344"/>
                <a:gd name="connsiteX40" fmla="*/ 282013 w 737080"/>
                <a:gd name="connsiteY40" fmla="*/ 110645 h 901344"/>
                <a:gd name="connsiteX41" fmla="*/ 274268 w 737080"/>
                <a:gd name="connsiteY41" fmla="*/ 144910 h 901344"/>
                <a:gd name="connsiteX42" fmla="*/ 273419 w 737080"/>
                <a:gd name="connsiteY42" fmla="*/ 195506 h 901344"/>
                <a:gd name="connsiteX43" fmla="*/ 265699 w 737080"/>
                <a:gd name="connsiteY43" fmla="*/ 260880 h 901344"/>
                <a:gd name="connsiteX44" fmla="*/ 186266 w 737080"/>
                <a:gd name="connsiteY44" fmla="*/ 249961 h 901344"/>
                <a:gd name="connsiteX45" fmla="*/ 183959 w 737080"/>
                <a:gd name="connsiteY45" fmla="*/ 288132 h 901344"/>
                <a:gd name="connsiteX46" fmla="*/ 253220 w 737080"/>
                <a:gd name="connsiteY46" fmla="*/ 337927 h 901344"/>
                <a:gd name="connsiteX47" fmla="*/ 296093 w 737080"/>
                <a:gd name="connsiteY47" fmla="*/ 396265 h 901344"/>
                <a:gd name="connsiteX48" fmla="*/ 299928 w 737080"/>
                <a:gd name="connsiteY48" fmla="*/ 408738 h 901344"/>
                <a:gd name="connsiteX49" fmla="*/ 341223 w 737080"/>
                <a:gd name="connsiteY49" fmla="*/ 434412 h 901344"/>
                <a:gd name="connsiteX50" fmla="*/ 381717 w 737080"/>
                <a:gd name="connsiteY50" fmla="*/ 403302 h 901344"/>
                <a:gd name="connsiteX51" fmla="*/ 379386 w 737080"/>
                <a:gd name="connsiteY51" fmla="*/ 382287 h 901344"/>
                <a:gd name="connsiteX52" fmla="*/ 385552 w 737080"/>
                <a:gd name="connsiteY52" fmla="*/ 358942 h 901344"/>
                <a:gd name="connsiteX53" fmla="*/ 416699 w 737080"/>
                <a:gd name="connsiteY53" fmla="*/ 350352 h 901344"/>
                <a:gd name="connsiteX54" fmla="*/ 429979 w 737080"/>
                <a:gd name="connsiteY54" fmla="*/ 337927 h 901344"/>
                <a:gd name="connsiteX55" fmla="*/ 450177 w 737080"/>
                <a:gd name="connsiteY55" fmla="*/ 329361 h 901344"/>
                <a:gd name="connsiteX56" fmla="*/ 451002 w 737080"/>
                <a:gd name="connsiteY56" fmla="*/ 331691 h 901344"/>
                <a:gd name="connsiteX57" fmla="*/ 420608 w 737080"/>
                <a:gd name="connsiteY57" fmla="*/ 362073 h 901344"/>
                <a:gd name="connsiteX58" fmla="*/ 415145 w 737080"/>
                <a:gd name="connsiteY58" fmla="*/ 380710 h 901344"/>
                <a:gd name="connsiteX59" fmla="*/ 391816 w 737080"/>
                <a:gd name="connsiteY59" fmla="*/ 425069 h 901344"/>
                <a:gd name="connsiteX60" fmla="*/ 377832 w 737080"/>
                <a:gd name="connsiteY60" fmla="*/ 460086 h 901344"/>
                <a:gd name="connsiteX61" fmla="*/ 345059 w 737080"/>
                <a:gd name="connsiteY61" fmla="*/ 477971 h 901344"/>
                <a:gd name="connsiteX62" fmla="*/ 326439 w 737080"/>
                <a:gd name="connsiteY62" fmla="*/ 495904 h 901344"/>
                <a:gd name="connsiteX63" fmla="*/ 287499 w 737080"/>
                <a:gd name="connsiteY63" fmla="*/ 513812 h 901344"/>
                <a:gd name="connsiteX64" fmla="*/ 241519 w 737080"/>
                <a:gd name="connsiteY64" fmla="*/ 542617 h 901344"/>
                <a:gd name="connsiteX65" fmla="*/ 197190 w 737080"/>
                <a:gd name="connsiteY65" fmla="*/ 557371 h 901344"/>
                <a:gd name="connsiteX66" fmla="*/ 169903 w 737080"/>
                <a:gd name="connsiteY66" fmla="*/ 567490 h 901344"/>
                <a:gd name="connsiteX67" fmla="*/ 159804 w 737080"/>
                <a:gd name="connsiteY67" fmla="*/ 579138 h 901344"/>
                <a:gd name="connsiteX68" fmla="*/ 124773 w 737080"/>
                <a:gd name="connsiteY68" fmla="*/ 593165 h 901344"/>
                <a:gd name="connsiteX69" fmla="*/ 123219 w 737080"/>
                <a:gd name="connsiteY69" fmla="*/ 593165 h 901344"/>
                <a:gd name="connsiteX70" fmla="*/ 133367 w 737080"/>
                <a:gd name="connsiteY70" fmla="*/ 578386 h 901344"/>
                <a:gd name="connsiteX71" fmla="*/ 146597 w 737080"/>
                <a:gd name="connsiteY71" fmla="*/ 556619 h 901344"/>
                <a:gd name="connsiteX72" fmla="*/ 168398 w 737080"/>
                <a:gd name="connsiteY72" fmla="*/ 539462 h 901344"/>
                <a:gd name="connsiteX73" fmla="*/ 164465 w 737080"/>
                <a:gd name="connsiteY73" fmla="*/ 537133 h 901344"/>
                <a:gd name="connsiteX74" fmla="*/ 162134 w 737080"/>
                <a:gd name="connsiteY74" fmla="*/ 542617 h 901344"/>
                <a:gd name="connsiteX75" fmla="*/ 139557 w 737080"/>
                <a:gd name="connsiteY75" fmla="*/ 548028 h 901344"/>
                <a:gd name="connsiteX76" fmla="*/ 127904 w 737080"/>
                <a:gd name="connsiteY76" fmla="*/ 542617 h 901344"/>
                <a:gd name="connsiteX77" fmla="*/ 106857 w 737080"/>
                <a:gd name="connsiteY77" fmla="*/ 553464 h 901344"/>
                <a:gd name="connsiteX78" fmla="*/ 46918 w 737080"/>
                <a:gd name="connsiteY78" fmla="*/ 599425 h 901344"/>
                <a:gd name="connsiteX79" fmla="*/ 16572 w 737080"/>
                <a:gd name="connsiteY79" fmla="*/ 608744 h 901344"/>
                <a:gd name="connsiteX80" fmla="*/ 11110 w 737080"/>
                <a:gd name="connsiteY80" fmla="*/ 644537 h 901344"/>
                <a:gd name="connsiteX81" fmla="*/ 8755 w 737080"/>
                <a:gd name="connsiteY81" fmla="*/ 712241 h 901344"/>
                <a:gd name="connsiteX82" fmla="*/ 32133 w 737080"/>
                <a:gd name="connsiteY82" fmla="*/ 731703 h 901344"/>
                <a:gd name="connsiteX83" fmla="*/ 39902 w 737080"/>
                <a:gd name="connsiteY83" fmla="*/ 732480 h 901344"/>
                <a:gd name="connsiteX84" fmla="*/ 45364 w 737080"/>
                <a:gd name="connsiteY84" fmla="*/ 723914 h 901344"/>
                <a:gd name="connsiteX85" fmla="*/ 60148 w 737080"/>
                <a:gd name="connsiteY85" fmla="*/ 725491 h 901344"/>
                <a:gd name="connsiteX86" fmla="*/ 110789 w 737080"/>
                <a:gd name="connsiteY86" fmla="*/ 681884 h 901344"/>
                <a:gd name="connsiteX87" fmla="*/ 120888 w 737080"/>
                <a:gd name="connsiteY87" fmla="*/ 678001 h 901344"/>
                <a:gd name="connsiteX88" fmla="*/ 141888 w 737080"/>
                <a:gd name="connsiteY88" fmla="*/ 656986 h 901344"/>
                <a:gd name="connsiteX89" fmla="*/ 157498 w 737080"/>
                <a:gd name="connsiteY89" fmla="*/ 651526 h 901344"/>
                <a:gd name="connsiteX90" fmla="*/ 176943 w 737080"/>
                <a:gd name="connsiteY90" fmla="*/ 636748 h 901344"/>
                <a:gd name="connsiteX91" fmla="*/ 230643 w 737080"/>
                <a:gd name="connsiteY91" fmla="*/ 607967 h 901344"/>
                <a:gd name="connsiteX92" fmla="*/ 331877 w 737080"/>
                <a:gd name="connsiteY92" fmla="*/ 556619 h 901344"/>
                <a:gd name="connsiteX93" fmla="*/ 332654 w 737080"/>
                <a:gd name="connsiteY93" fmla="*/ 558148 h 901344"/>
                <a:gd name="connsiteX94" fmla="*/ 330323 w 737080"/>
                <a:gd name="connsiteY94" fmla="*/ 580716 h 901344"/>
                <a:gd name="connsiteX95" fmla="*/ 320976 w 737080"/>
                <a:gd name="connsiteY95" fmla="*/ 599425 h 901344"/>
                <a:gd name="connsiteX96" fmla="*/ 317044 w 737080"/>
                <a:gd name="connsiteY96" fmla="*/ 621193 h 901344"/>
                <a:gd name="connsiteX97" fmla="*/ 275045 w 737080"/>
                <a:gd name="connsiteY97" fmla="*/ 657763 h 901344"/>
                <a:gd name="connsiteX98" fmla="*/ 238436 w 737080"/>
                <a:gd name="connsiteY98" fmla="*/ 646891 h 901344"/>
                <a:gd name="connsiteX99" fmla="*/ 229089 w 737080"/>
                <a:gd name="connsiteY99" fmla="*/ 692779 h 901344"/>
                <a:gd name="connsiteX100" fmla="*/ 230643 w 737080"/>
                <a:gd name="connsiteY100" fmla="*/ 722385 h 901344"/>
                <a:gd name="connsiteX101" fmla="*/ 229089 w 737080"/>
                <a:gd name="connsiteY101" fmla="*/ 763614 h 901344"/>
                <a:gd name="connsiteX102" fmla="*/ 224453 w 737080"/>
                <a:gd name="connsiteY102" fmla="*/ 799407 h 901344"/>
                <a:gd name="connsiteX103" fmla="*/ 230643 w 737080"/>
                <a:gd name="connsiteY103" fmla="*/ 819646 h 901344"/>
                <a:gd name="connsiteX104" fmla="*/ 229089 w 737080"/>
                <a:gd name="connsiteY104" fmla="*/ 849251 h 901344"/>
                <a:gd name="connsiteX105" fmla="*/ 260236 w 737080"/>
                <a:gd name="connsiteY105" fmla="*/ 892058 h 901344"/>
                <a:gd name="connsiteX106" fmla="*/ 282813 w 737080"/>
                <a:gd name="connsiteY106" fmla="*/ 892810 h 901344"/>
                <a:gd name="connsiteX107" fmla="*/ 306944 w 737080"/>
                <a:gd name="connsiteY107" fmla="*/ 901376 h 901344"/>
                <a:gd name="connsiteX108" fmla="*/ 337339 w 737080"/>
                <a:gd name="connsiteY108" fmla="*/ 899071 h 901344"/>
                <a:gd name="connsiteX109" fmla="*/ 349769 w 737080"/>
                <a:gd name="connsiteY109" fmla="*/ 886598 h 901344"/>
                <a:gd name="connsiteX110" fmla="*/ 338092 w 737080"/>
                <a:gd name="connsiteY110" fmla="*/ 853085 h 901344"/>
                <a:gd name="connsiteX111" fmla="*/ 336538 w 737080"/>
                <a:gd name="connsiteY111" fmla="*/ 829013 h 901344"/>
                <a:gd name="connsiteX112" fmla="*/ 323307 w 737080"/>
                <a:gd name="connsiteY112" fmla="*/ 797879 h 901344"/>
                <a:gd name="connsiteX113" fmla="*/ 326439 w 737080"/>
                <a:gd name="connsiteY113" fmla="*/ 792419 h 901344"/>
                <a:gd name="connsiteX114" fmla="*/ 326439 w 737080"/>
                <a:gd name="connsiteY114" fmla="*/ 779169 h 901344"/>
                <a:gd name="connsiteX115" fmla="*/ 339670 w 737080"/>
                <a:gd name="connsiteY115" fmla="*/ 749612 h 901344"/>
                <a:gd name="connsiteX116" fmla="*/ 346686 w 737080"/>
                <a:gd name="connsiteY116" fmla="*/ 720055 h 901344"/>
                <a:gd name="connsiteX117" fmla="*/ 369239 w 737080"/>
                <a:gd name="connsiteY117" fmla="*/ 698239 h 901344"/>
                <a:gd name="connsiteX118" fmla="*/ 392568 w 737080"/>
                <a:gd name="connsiteY118" fmla="*/ 673318 h 901344"/>
                <a:gd name="connsiteX119" fmla="*/ 470472 w 737080"/>
                <a:gd name="connsiteY119" fmla="*/ 656986 h 901344"/>
                <a:gd name="connsiteX120" fmla="*/ 472001 w 737080"/>
                <a:gd name="connsiteY120" fmla="*/ 663223 h 901344"/>
                <a:gd name="connsiteX121" fmla="*/ 432261 w 737080"/>
                <a:gd name="connsiteY121" fmla="*/ 704452 h 901344"/>
                <a:gd name="connsiteX122" fmla="*/ 422963 w 737080"/>
                <a:gd name="connsiteY122" fmla="*/ 717701 h 901344"/>
                <a:gd name="connsiteX123" fmla="*/ 399633 w 737080"/>
                <a:gd name="connsiteY123" fmla="*/ 730150 h 901344"/>
                <a:gd name="connsiteX124" fmla="*/ 389485 w 737080"/>
                <a:gd name="connsiteY124" fmla="*/ 730150 h 901344"/>
                <a:gd name="connsiteX125" fmla="*/ 376230 w 737080"/>
                <a:gd name="connsiteY125" fmla="*/ 746482 h 901344"/>
                <a:gd name="connsiteX126" fmla="*/ 364553 w 737080"/>
                <a:gd name="connsiteY126" fmla="*/ 748059 h 901344"/>
                <a:gd name="connsiteX127" fmla="*/ 346686 w 737080"/>
                <a:gd name="connsiteY127" fmla="*/ 767545 h 901344"/>
                <a:gd name="connsiteX128" fmla="*/ 368437 w 737080"/>
                <a:gd name="connsiteY128" fmla="*/ 862428 h 901344"/>
                <a:gd name="connsiteX129" fmla="*/ 398079 w 737080"/>
                <a:gd name="connsiteY129" fmla="*/ 853886 h 901344"/>
                <a:gd name="connsiteX130" fmla="*/ 429979 w 737080"/>
                <a:gd name="connsiteY130" fmla="*/ 851532 h 901344"/>
                <a:gd name="connsiteX131" fmla="*/ 514049 w 737080"/>
                <a:gd name="connsiteY131" fmla="*/ 826635 h 901344"/>
                <a:gd name="connsiteX132" fmla="*/ 497638 w 737080"/>
                <a:gd name="connsiteY132" fmla="*/ 756601 h 901344"/>
                <a:gd name="connsiteX133" fmla="*/ 534295 w 737080"/>
                <a:gd name="connsiteY133" fmla="*/ 717701 h 901344"/>
                <a:gd name="connsiteX134" fmla="*/ 595837 w 737080"/>
                <a:gd name="connsiteY134" fmla="*/ 649973 h 901344"/>
                <a:gd name="connsiteX135" fmla="*/ 601250 w 737080"/>
                <a:gd name="connsiteY135" fmla="*/ 609520 h 901344"/>
                <a:gd name="connsiteX136" fmla="*/ 571657 w 737080"/>
                <a:gd name="connsiteY136" fmla="*/ 572198 h 901344"/>
                <a:gd name="connsiteX137" fmla="*/ 546773 w 737080"/>
                <a:gd name="connsiteY137" fmla="*/ 565161 h 901344"/>
                <a:gd name="connsiteX138" fmla="*/ 470472 w 737080"/>
                <a:gd name="connsiteY138" fmla="*/ 581492 h 901344"/>
                <a:gd name="connsiteX139" fmla="*/ 438572 w 737080"/>
                <a:gd name="connsiteY139" fmla="*/ 581492 h 901344"/>
                <a:gd name="connsiteX140" fmla="*/ 384047 w 737080"/>
                <a:gd name="connsiteY140" fmla="*/ 593941 h 901344"/>
                <a:gd name="connsiteX141" fmla="*/ 376230 w 737080"/>
                <a:gd name="connsiteY141" fmla="*/ 592388 h 901344"/>
                <a:gd name="connsiteX142" fmla="*/ 391816 w 737080"/>
                <a:gd name="connsiteY142" fmla="*/ 525460 h 901344"/>
                <a:gd name="connsiteX143" fmla="*/ 422161 w 737080"/>
                <a:gd name="connsiteY143" fmla="*/ 517695 h 901344"/>
                <a:gd name="connsiteX144" fmla="*/ 448623 w 737080"/>
                <a:gd name="connsiteY144" fmla="*/ 495904 h 901344"/>
                <a:gd name="connsiteX145" fmla="*/ 486786 w 737080"/>
                <a:gd name="connsiteY145" fmla="*/ 488090 h 901344"/>
                <a:gd name="connsiteX146" fmla="*/ 561558 w 737080"/>
                <a:gd name="connsiteY146" fmla="*/ 453874 h 901344"/>
                <a:gd name="connsiteX147" fmla="*/ 573235 w 737080"/>
                <a:gd name="connsiteY147" fmla="*/ 452296 h 901344"/>
                <a:gd name="connsiteX148" fmla="*/ 609019 w 737080"/>
                <a:gd name="connsiteY148" fmla="*/ 438294 h 901344"/>
                <a:gd name="connsiteX149" fmla="*/ 619118 w 737080"/>
                <a:gd name="connsiteY149" fmla="*/ 438294 h 901344"/>
                <a:gd name="connsiteX150" fmla="*/ 649512 w 737080"/>
                <a:gd name="connsiteY150" fmla="*/ 428199 h 901344"/>
                <a:gd name="connsiteX151" fmla="*/ 686874 w 737080"/>
                <a:gd name="connsiteY151" fmla="*/ 425870 h 901344"/>
                <a:gd name="connsiteX152" fmla="*/ 719599 w 737080"/>
                <a:gd name="connsiteY152" fmla="*/ 418056 h 901344"/>
                <a:gd name="connsiteX153" fmla="*/ 737515 w 737080"/>
                <a:gd name="connsiteY153" fmla="*/ 401724 h 901344"/>
                <a:gd name="connsiteX154" fmla="*/ 733582 w 737080"/>
                <a:gd name="connsiteY154" fmla="*/ 387723 h 90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</a:cxnLst>
              <a:rect l="l" t="t" r="r" b="b"/>
              <a:pathLst>
                <a:path w="737080" h="901344">
                  <a:moveTo>
                    <a:pt x="482950" y="414173"/>
                  </a:moveTo>
                  <a:lnTo>
                    <a:pt x="482100" y="414173"/>
                  </a:lnTo>
                  <a:cubicBezTo>
                    <a:pt x="480765" y="401360"/>
                    <a:pt x="502857" y="394542"/>
                    <a:pt x="503949" y="376827"/>
                  </a:cubicBezTo>
                  <a:cubicBezTo>
                    <a:pt x="510650" y="376633"/>
                    <a:pt x="513247" y="373502"/>
                    <a:pt x="517229" y="372944"/>
                  </a:cubicBezTo>
                  <a:cubicBezTo>
                    <a:pt x="523929" y="374230"/>
                    <a:pt x="530702" y="375516"/>
                    <a:pt x="537427" y="376827"/>
                  </a:cubicBezTo>
                  <a:cubicBezTo>
                    <a:pt x="540267" y="380710"/>
                    <a:pt x="543083" y="384592"/>
                    <a:pt x="546021" y="388499"/>
                  </a:cubicBezTo>
                  <a:cubicBezTo>
                    <a:pt x="541942" y="392333"/>
                    <a:pt x="490622" y="412693"/>
                    <a:pt x="482950" y="414173"/>
                  </a:cubicBezTo>
                  <a:close/>
                  <a:moveTo>
                    <a:pt x="733582" y="387723"/>
                  </a:moveTo>
                  <a:cubicBezTo>
                    <a:pt x="734675" y="381001"/>
                    <a:pt x="735670" y="374230"/>
                    <a:pt x="736714" y="367484"/>
                  </a:cubicBezTo>
                  <a:cubicBezTo>
                    <a:pt x="732271" y="347246"/>
                    <a:pt x="689860" y="342004"/>
                    <a:pt x="667453" y="348799"/>
                  </a:cubicBezTo>
                  <a:cubicBezTo>
                    <a:pt x="662937" y="350158"/>
                    <a:pt x="658057" y="355739"/>
                    <a:pt x="654173" y="357365"/>
                  </a:cubicBezTo>
                  <a:lnTo>
                    <a:pt x="641744" y="357365"/>
                  </a:lnTo>
                  <a:cubicBezTo>
                    <a:pt x="630455" y="360762"/>
                    <a:pt x="609844" y="361951"/>
                    <a:pt x="602003" y="366708"/>
                  </a:cubicBezTo>
                  <a:cubicBezTo>
                    <a:pt x="589816" y="374182"/>
                    <a:pt x="571463" y="364888"/>
                    <a:pt x="568574" y="357365"/>
                  </a:cubicBezTo>
                  <a:cubicBezTo>
                    <a:pt x="562335" y="357608"/>
                    <a:pt x="556339" y="361466"/>
                    <a:pt x="552236" y="361248"/>
                  </a:cubicBezTo>
                  <a:cubicBezTo>
                    <a:pt x="538956" y="360520"/>
                    <a:pt x="526478" y="353337"/>
                    <a:pt x="508659" y="353482"/>
                  </a:cubicBezTo>
                  <a:cubicBezTo>
                    <a:pt x="507421" y="349430"/>
                    <a:pt x="506620" y="348411"/>
                    <a:pt x="507033" y="344115"/>
                  </a:cubicBezTo>
                  <a:cubicBezTo>
                    <a:pt x="488874" y="342562"/>
                    <a:pt x="467486" y="338801"/>
                    <a:pt x="455639" y="340233"/>
                  </a:cubicBezTo>
                  <a:lnTo>
                    <a:pt x="454886" y="333996"/>
                  </a:lnTo>
                  <a:cubicBezTo>
                    <a:pt x="463990" y="327808"/>
                    <a:pt x="469671" y="316888"/>
                    <a:pt x="478265" y="310700"/>
                  </a:cubicBezTo>
                  <a:cubicBezTo>
                    <a:pt x="485596" y="305289"/>
                    <a:pt x="493996" y="301066"/>
                    <a:pt x="500818" y="295873"/>
                  </a:cubicBezTo>
                  <a:cubicBezTo>
                    <a:pt x="513393" y="286288"/>
                    <a:pt x="531212" y="283667"/>
                    <a:pt x="544394" y="274858"/>
                  </a:cubicBezTo>
                  <a:cubicBezTo>
                    <a:pt x="551945" y="269835"/>
                    <a:pt x="585519" y="223461"/>
                    <a:pt x="586466" y="214191"/>
                  </a:cubicBezTo>
                  <a:cubicBezTo>
                    <a:pt x="588116" y="197496"/>
                    <a:pt x="578552" y="186357"/>
                    <a:pt x="573235" y="176044"/>
                  </a:cubicBezTo>
                  <a:cubicBezTo>
                    <a:pt x="574934" y="161824"/>
                    <a:pt x="585616" y="151292"/>
                    <a:pt x="589549" y="137873"/>
                  </a:cubicBezTo>
                  <a:lnTo>
                    <a:pt x="588821" y="106010"/>
                  </a:lnTo>
                  <a:cubicBezTo>
                    <a:pt x="591297" y="99895"/>
                    <a:pt x="597317" y="94726"/>
                    <a:pt x="599697" y="87301"/>
                  </a:cubicBezTo>
                  <a:cubicBezTo>
                    <a:pt x="606033" y="67523"/>
                    <a:pt x="588966" y="39544"/>
                    <a:pt x="573987" y="39835"/>
                  </a:cubicBezTo>
                  <a:cubicBezTo>
                    <a:pt x="564277" y="29667"/>
                    <a:pt x="564495" y="8992"/>
                    <a:pt x="547526" y="2489"/>
                  </a:cubicBezTo>
                  <a:cubicBezTo>
                    <a:pt x="537864" y="-1248"/>
                    <a:pt x="523589" y="1906"/>
                    <a:pt x="515627" y="159"/>
                  </a:cubicBezTo>
                  <a:cubicBezTo>
                    <a:pt x="511451" y="2756"/>
                    <a:pt x="507324" y="5352"/>
                    <a:pt x="503148" y="7924"/>
                  </a:cubicBezTo>
                  <a:cubicBezTo>
                    <a:pt x="491155" y="25930"/>
                    <a:pt x="472608" y="73881"/>
                    <a:pt x="471249" y="100526"/>
                  </a:cubicBezTo>
                  <a:cubicBezTo>
                    <a:pt x="470375" y="117925"/>
                    <a:pt x="487029" y="131854"/>
                    <a:pt x="489116" y="144133"/>
                  </a:cubicBezTo>
                  <a:cubicBezTo>
                    <a:pt x="486494" y="153209"/>
                    <a:pt x="483945" y="162285"/>
                    <a:pt x="481396" y="171336"/>
                  </a:cubicBezTo>
                  <a:cubicBezTo>
                    <a:pt x="468578" y="214386"/>
                    <a:pt x="470302" y="228703"/>
                    <a:pt x="432261" y="247655"/>
                  </a:cubicBezTo>
                  <a:cubicBezTo>
                    <a:pt x="420826" y="253334"/>
                    <a:pt x="355886" y="279978"/>
                    <a:pt x="342753" y="269422"/>
                  </a:cubicBezTo>
                  <a:cubicBezTo>
                    <a:pt x="334863" y="263574"/>
                    <a:pt x="340810" y="252945"/>
                    <a:pt x="340422" y="243748"/>
                  </a:cubicBezTo>
                  <a:cubicBezTo>
                    <a:pt x="338941" y="206135"/>
                    <a:pt x="351371" y="185144"/>
                    <a:pt x="353653" y="150346"/>
                  </a:cubicBezTo>
                  <a:cubicBezTo>
                    <a:pt x="357731" y="147312"/>
                    <a:pt x="360815" y="143478"/>
                    <a:pt x="366932" y="142556"/>
                  </a:cubicBezTo>
                  <a:cubicBezTo>
                    <a:pt x="367199" y="120837"/>
                    <a:pt x="355304" y="121177"/>
                    <a:pt x="341976" y="111470"/>
                  </a:cubicBezTo>
                  <a:cubicBezTo>
                    <a:pt x="323404" y="97808"/>
                    <a:pt x="299492" y="90625"/>
                    <a:pt x="282013" y="110645"/>
                  </a:cubicBezTo>
                  <a:cubicBezTo>
                    <a:pt x="274657" y="119114"/>
                    <a:pt x="277546" y="132874"/>
                    <a:pt x="274268" y="144910"/>
                  </a:cubicBezTo>
                  <a:cubicBezTo>
                    <a:pt x="270287" y="159397"/>
                    <a:pt x="274050" y="180388"/>
                    <a:pt x="273419" y="195506"/>
                  </a:cubicBezTo>
                  <a:cubicBezTo>
                    <a:pt x="272472" y="221399"/>
                    <a:pt x="267252" y="241006"/>
                    <a:pt x="265699" y="260880"/>
                  </a:cubicBezTo>
                  <a:cubicBezTo>
                    <a:pt x="232731" y="270247"/>
                    <a:pt x="216053" y="233847"/>
                    <a:pt x="186266" y="249961"/>
                  </a:cubicBezTo>
                  <a:cubicBezTo>
                    <a:pt x="174612" y="257993"/>
                    <a:pt x="186605" y="273038"/>
                    <a:pt x="183959" y="288132"/>
                  </a:cubicBezTo>
                  <a:cubicBezTo>
                    <a:pt x="176967" y="327711"/>
                    <a:pt x="219185" y="363771"/>
                    <a:pt x="253220" y="337927"/>
                  </a:cubicBezTo>
                  <a:cubicBezTo>
                    <a:pt x="277448" y="350959"/>
                    <a:pt x="284756" y="370784"/>
                    <a:pt x="296093" y="396265"/>
                  </a:cubicBezTo>
                  <a:cubicBezTo>
                    <a:pt x="297355" y="400438"/>
                    <a:pt x="298593" y="404588"/>
                    <a:pt x="299928" y="408738"/>
                  </a:cubicBezTo>
                  <a:cubicBezTo>
                    <a:pt x="309275" y="421429"/>
                    <a:pt x="334062" y="424147"/>
                    <a:pt x="341223" y="434412"/>
                  </a:cubicBezTo>
                  <a:cubicBezTo>
                    <a:pt x="361810" y="448656"/>
                    <a:pt x="376255" y="415290"/>
                    <a:pt x="381717" y="403302"/>
                  </a:cubicBezTo>
                  <a:cubicBezTo>
                    <a:pt x="385601" y="394517"/>
                    <a:pt x="376546" y="390829"/>
                    <a:pt x="379386" y="382287"/>
                  </a:cubicBezTo>
                  <a:cubicBezTo>
                    <a:pt x="381765" y="374861"/>
                    <a:pt x="387082" y="368285"/>
                    <a:pt x="385552" y="358942"/>
                  </a:cubicBezTo>
                  <a:cubicBezTo>
                    <a:pt x="394146" y="351468"/>
                    <a:pt x="405338" y="353555"/>
                    <a:pt x="416699" y="350352"/>
                  </a:cubicBezTo>
                  <a:cubicBezTo>
                    <a:pt x="422744" y="348677"/>
                    <a:pt x="425682" y="341397"/>
                    <a:pt x="429979" y="337927"/>
                  </a:cubicBezTo>
                  <a:cubicBezTo>
                    <a:pt x="436776" y="335064"/>
                    <a:pt x="443501" y="332200"/>
                    <a:pt x="450177" y="329361"/>
                  </a:cubicBezTo>
                  <a:lnTo>
                    <a:pt x="451002" y="331691"/>
                  </a:lnTo>
                  <a:cubicBezTo>
                    <a:pt x="444447" y="344018"/>
                    <a:pt x="428376" y="349939"/>
                    <a:pt x="420608" y="362073"/>
                  </a:cubicBezTo>
                  <a:cubicBezTo>
                    <a:pt x="416796" y="367994"/>
                    <a:pt x="418229" y="373211"/>
                    <a:pt x="415145" y="380710"/>
                  </a:cubicBezTo>
                  <a:cubicBezTo>
                    <a:pt x="409222" y="395294"/>
                    <a:pt x="398225" y="410630"/>
                    <a:pt x="391816" y="425069"/>
                  </a:cubicBezTo>
                  <a:cubicBezTo>
                    <a:pt x="386742" y="436596"/>
                    <a:pt x="385237" y="450646"/>
                    <a:pt x="377832" y="460086"/>
                  </a:cubicBezTo>
                  <a:cubicBezTo>
                    <a:pt x="371715" y="467803"/>
                    <a:pt x="353361" y="471855"/>
                    <a:pt x="345059" y="477971"/>
                  </a:cubicBezTo>
                  <a:cubicBezTo>
                    <a:pt x="338990" y="482533"/>
                    <a:pt x="332872" y="491972"/>
                    <a:pt x="326439" y="495904"/>
                  </a:cubicBezTo>
                  <a:cubicBezTo>
                    <a:pt x="313718" y="503620"/>
                    <a:pt x="300972" y="507649"/>
                    <a:pt x="287499" y="513812"/>
                  </a:cubicBezTo>
                  <a:cubicBezTo>
                    <a:pt x="272423" y="520704"/>
                    <a:pt x="256959" y="535119"/>
                    <a:pt x="241519" y="542617"/>
                  </a:cubicBezTo>
                  <a:cubicBezTo>
                    <a:pt x="226710" y="549824"/>
                    <a:pt x="212727" y="550941"/>
                    <a:pt x="197190" y="557371"/>
                  </a:cubicBezTo>
                  <a:cubicBezTo>
                    <a:pt x="193281" y="558997"/>
                    <a:pt x="171529" y="565816"/>
                    <a:pt x="169903" y="567490"/>
                  </a:cubicBezTo>
                  <a:cubicBezTo>
                    <a:pt x="166261" y="571373"/>
                    <a:pt x="164077" y="575862"/>
                    <a:pt x="159804" y="579138"/>
                  </a:cubicBezTo>
                  <a:cubicBezTo>
                    <a:pt x="157352" y="581080"/>
                    <a:pt x="124773" y="593165"/>
                    <a:pt x="124773" y="593165"/>
                  </a:cubicBezTo>
                  <a:lnTo>
                    <a:pt x="123219" y="593165"/>
                  </a:lnTo>
                  <a:cubicBezTo>
                    <a:pt x="124433" y="583385"/>
                    <a:pt x="129846" y="584283"/>
                    <a:pt x="133367" y="578386"/>
                  </a:cubicBezTo>
                  <a:cubicBezTo>
                    <a:pt x="137615" y="571227"/>
                    <a:pt x="140650" y="562030"/>
                    <a:pt x="146597" y="556619"/>
                  </a:cubicBezTo>
                  <a:cubicBezTo>
                    <a:pt x="153710" y="550043"/>
                    <a:pt x="162984" y="547883"/>
                    <a:pt x="168398" y="539462"/>
                  </a:cubicBezTo>
                  <a:lnTo>
                    <a:pt x="164465" y="537133"/>
                  </a:lnTo>
                  <a:lnTo>
                    <a:pt x="162134" y="542617"/>
                  </a:lnTo>
                  <a:cubicBezTo>
                    <a:pt x="152327" y="542666"/>
                    <a:pt x="147666" y="545966"/>
                    <a:pt x="139557" y="548028"/>
                  </a:cubicBezTo>
                  <a:cubicBezTo>
                    <a:pt x="136158" y="545311"/>
                    <a:pt x="133270" y="543539"/>
                    <a:pt x="127904" y="542617"/>
                  </a:cubicBezTo>
                  <a:cubicBezTo>
                    <a:pt x="118655" y="552615"/>
                    <a:pt x="114965" y="547349"/>
                    <a:pt x="106857" y="553464"/>
                  </a:cubicBezTo>
                  <a:cubicBezTo>
                    <a:pt x="87508" y="568073"/>
                    <a:pt x="69203" y="588044"/>
                    <a:pt x="46918" y="599425"/>
                  </a:cubicBezTo>
                  <a:cubicBezTo>
                    <a:pt x="38299" y="603793"/>
                    <a:pt x="25481" y="603939"/>
                    <a:pt x="16572" y="608744"/>
                  </a:cubicBezTo>
                  <a:cubicBezTo>
                    <a:pt x="6958" y="615272"/>
                    <a:pt x="13731" y="630851"/>
                    <a:pt x="11110" y="644537"/>
                  </a:cubicBezTo>
                  <a:cubicBezTo>
                    <a:pt x="6570" y="667906"/>
                    <a:pt x="-8457" y="692246"/>
                    <a:pt x="8755" y="712241"/>
                  </a:cubicBezTo>
                  <a:cubicBezTo>
                    <a:pt x="15115" y="719618"/>
                    <a:pt x="27326" y="722749"/>
                    <a:pt x="32133" y="731703"/>
                  </a:cubicBezTo>
                  <a:cubicBezTo>
                    <a:pt x="34682" y="731970"/>
                    <a:pt x="37353" y="732237"/>
                    <a:pt x="39902" y="732480"/>
                  </a:cubicBezTo>
                  <a:cubicBezTo>
                    <a:pt x="41698" y="729616"/>
                    <a:pt x="43543" y="726777"/>
                    <a:pt x="45364" y="723914"/>
                  </a:cubicBezTo>
                  <a:cubicBezTo>
                    <a:pt x="51555" y="723865"/>
                    <a:pt x="56215" y="725806"/>
                    <a:pt x="60148" y="725491"/>
                  </a:cubicBezTo>
                  <a:cubicBezTo>
                    <a:pt x="79157" y="723938"/>
                    <a:pt x="96612" y="691226"/>
                    <a:pt x="110789" y="681884"/>
                  </a:cubicBezTo>
                  <a:cubicBezTo>
                    <a:pt x="114164" y="680622"/>
                    <a:pt x="117514" y="679287"/>
                    <a:pt x="120888" y="678001"/>
                  </a:cubicBezTo>
                  <a:cubicBezTo>
                    <a:pt x="128414" y="672371"/>
                    <a:pt x="134216" y="662834"/>
                    <a:pt x="141888" y="656986"/>
                  </a:cubicBezTo>
                  <a:cubicBezTo>
                    <a:pt x="147059" y="655190"/>
                    <a:pt x="152278" y="653370"/>
                    <a:pt x="157498" y="651526"/>
                  </a:cubicBezTo>
                  <a:cubicBezTo>
                    <a:pt x="163931" y="647619"/>
                    <a:pt x="170340" y="641382"/>
                    <a:pt x="176943" y="636748"/>
                  </a:cubicBezTo>
                  <a:cubicBezTo>
                    <a:pt x="188111" y="628861"/>
                    <a:pt x="215567" y="602507"/>
                    <a:pt x="230643" y="607967"/>
                  </a:cubicBezTo>
                  <a:cubicBezTo>
                    <a:pt x="242612" y="595130"/>
                    <a:pt x="309639" y="556231"/>
                    <a:pt x="331877" y="556619"/>
                  </a:cubicBezTo>
                  <a:lnTo>
                    <a:pt x="332654" y="558148"/>
                  </a:lnTo>
                  <a:cubicBezTo>
                    <a:pt x="331877" y="565670"/>
                    <a:pt x="331124" y="573193"/>
                    <a:pt x="330323" y="580716"/>
                  </a:cubicBezTo>
                  <a:cubicBezTo>
                    <a:pt x="327847" y="586952"/>
                    <a:pt x="322919" y="591757"/>
                    <a:pt x="320976" y="599425"/>
                  </a:cubicBezTo>
                  <a:cubicBezTo>
                    <a:pt x="319641" y="606657"/>
                    <a:pt x="318379" y="613937"/>
                    <a:pt x="317044" y="621193"/>
                  </a:cubicBezTo>
                  <a:cubicBezTo>
                    <a:pt x="311412" y="632744"/>
                    <a:pt x="286042" y="650022"/>
                    <a:pt x="275045" y="657763"/>
                  </a:cubicBezTo>
                  <a:cubicBezTo>
                    <a:pt x="264800" y="651235"/>
                    <a:pt x="255405" y="642644"/>
                    <a:pt x="238436" y="646891"/>
                  </a:cubicBezTo>
                  <a:cubicBezTo>
                    <a:pt x="232974" y="657229"/>
                    <a:pt x="224574" y="678438"/>
                    <a:pt x="229089" y="692779"/>
                  </a:cubicBezTo>
                  <a:cubicBezTo>
                    <a:pt x="231177" y="699331"/>
                    <a:pt x="233605" y="712363"/>
                    <a:pt x="230643" y="722385"/>
                  </a:cubicBezTo>
                  <a:cubicBezTo>
                    <a:pt x="226856" y="735270"/>
                    <a:pt x="232682" y="745438"/>
                    <a:pt x="229089" y="763614"/>
                  </a:cubicBezTo>
                  <a:cubicBezTo>
                    <a:pt x="227536" y="775577"/>
                    <a:pt x="226006" y="787492"/>
                    <a:pt x="224453" y="799407"/>
                  </a:cubicBezTo>
                  <a:cubicBezTo>
                    <a:pt x="226492" y="806154"/>
                    <a:pt x="228604" y="812924"/>
                    <a:pt x="230643" y="819646"/>
                  </a:cubicBezTo>
                  <a:cubicBezTo>
                    <a:pt x="230133" y="829522"/>
                    <a:pt x="229599" y="839375"/>
                    <a:pt x="229089" y="849251"/>
                  </a:cubicBezTo>
                  <a:cubicBezTo>
                    <a:pt x="231590" y="858181"/>
                    <a:pt x="253172" y="887932"/>
                    <a:pt x="260236" y="892058"/>
                  </a:cubicBezTo>
                  <a:cubicBezTo>
                    <a:pt x="267786" y="892276"/>
                    <a:pt x="275264" y="892519"/>
                    <a:pt x="282813" y="892810"/>
                  </a:cubicBezTo>
                  <a:cubicBezTo>
                    <a:pt x="288640" y="894581"/>
                    <a:pt x="299443" y="899726"/>
                    <a:pt x="306944" y="901376"/>
                  </a:cubicBezTo>
                  <a:cubicBezTo>
                    <a:pt x="310319" y="902153"/>
                    <a:pt x="330274" y="899119"/>
                    <a:pt x="337339" y="899071"/>
                  </a:cubicBezTo>
                  <a:cubicBezTo>
                    <a:pt x="342461" y="895479"/>
                    <a:pt x="346200" y="891791"/>
                    <a:pt x="349769" y="886598"/>
                  </a:cubicBezTo>
                  <a:cubicBezTo>
                    <a:pt x="344646" y="877012"/>
                    <a:pt x="340228" y="864005"/>
                    <a:pt x="338092" y="853085"/>
                  </a:cubicBezTo>
                  <a:cubicBezTo>
                    <a:pt x="337582" y="845077"/>
                    <a:pt x="337048" y="837021"/>
                    <a:pt x="336538" y="829013"/>
                  </a:cubicBezTo>
                  <a:cubicBezTo>
                    <a:pt x="333916" y="820714"/>
                    <a:pt x="325856" y="809284"/>
                    <a:pt x="323307" y="797879"/>
                  </a:cubicBezTo>
                  <a:cubicBezTo>
                    <a:pt x="322312" y="793656"/>
                    <a:pt x="325638" y="794214"/>
                    <a:pt x="326439" y="792419"/>
                  </a:cubicBezTo>
                  <a:lnTo>
                    <a:pt x="326439" y="779169"/>
                  </a:lnTo>
                  <a:cubicBezTo>
                    <a:pt x="327750" y="769753"/>
                    <a:pt x="335955" y="757863"/>
                    <a:pt x="339670" y="749612"/>
                  </a:cubicBezTo>
                  <a:cubicBezTo>
                    <a:pt x="344112" y="739590"/>
                    <a:pt x="342218" y="729422"/>
                    <a:pt x="346686" y="720055"/>
                  </a:cubicBezTo>
                  <a:cubicBezTo>
                    <a:pt x="350813" y="711295"/>
                    <a:pt x="361664" y="704039"/>
                    <a:pt x="369239" y="698239"/>
                  </a:cubicBezTo>
                  <a:cubicBezTo>
                    <a:pt x="377298" y="692051"/>
                    <a:pt x="383901" y="677734"/>
                    <a:pt x="392568" y="673318"/>
                  </a:cubicBezTo>
                  <a:cubicBezTo>
                    <a:pt x="413446" y="662859"/>
                    <a:pt x="445054" y="656889"/>
                    <a:pt x="470472" y="656986"/>
                  </a:cubicBezTo>
                  <a:lnTo>
                    <a:pt x="472001" y="663223"/>
                  </a:lnTo>
                  <a:cubicBezTo>
                    <a:pt x="458916" y="677419"/>
                    <a:pt x="445880" y="690887"/>
                    <a:pt x="432261" y="704452"/>
                  </a:cubicBezTo>
                  <a:cubicBezTo>
                    <a:pt x="429177" y="708893"/>
                    <a:pt x="426046" y="713261"/>
                    <a:pt x="422963" y="717701"/>
                  </a:cubicBezTo>
                  <a:cubicBezTo>
                    <a:pt x="417088" y="722433"/>
                    <a:pt x="406430" y="727384"/>
                    <a:pt x="399633" y="730150"/>
                  </a:cubicBezTo>
                  <a:lnTo>
                    <a:pt x="389485" y="730150"/>
                  </a:lnTo>
                  <a:cubicBezTo>
                    <a:pt x="383659" y="732286"/>
                    <a:pt x="380867" y="742842"/>
                    <a:pt x="376230" y="746482"/>
                  </a:cubicBezTo>
                  <a:cubicBezTo>
                    <a:pt x="372370" y="746991"/>
                    <a:pt x="368437" y="747525"/>
                    <a:pt x="364553" y="748059"/>
                  </a:cubicBezTo>
                  <a:cubicBezTo>
                    <a:pt x="360013" y="749903"/>
                    <a:pt x="349234" y="763274"/>
                    <a:pt x="346686" y="767545"/>
                  </a:cubicBezTo>
                  <a:cubicBezTo>
                    <a:pt x="329182" y="795986"/>
                    <a:pt x="343214" y="854881"/>
                    <a:pt x="368437" y="862428"/>
                  </a:cubicBezTo>
                  <a:cubicBezTo>
                    <a:pt x="379774" y="865850"/>
                    <a:pt x="389825" y="855779"/>
                    <a:pt x="398079" y="853886"/>
                  </a:cubicBezTo>
                  <a:cubicBezTo>
                    <a:pt x="410315" y="850998"/>
                    <a:pt x="418836" y="856701"/>
                    <a:pt x="429979" y="851532"/>
                  </a:cubicBezTo>
                  <a:cubicBezTo>
                    <a:pt x="437820" y="857405"/>
                    <a:pt x="508829" y="846363"/>
                    <a:pt x="514049" y="826635"/>
                  </a:cubicBezTo>
                  <a:cubicBezTo>
                    <a:pt x="532110" y="813215"/>
                    <a:pt x="508611" y="769317"/>
                    <a:pt x="497638" y="756601"/>
                  </a:cubicBezTo>
                  <a:cubicBezTo>
                    <a:pt x="500648" y="743327"/>
                    <a:pt x="524876" y="726486"/>
                    <a:pt x="534295" y="717701"/>
                  </a:cubicBezTo>
                  <a:cubicBezTo>
                    <a:pt x="558426" y="694988"/>
                    <a:pt x="561461" y="665334"/>
                    <a:pt x="595837" y="649973"/>
                  </a:cubicBezTo>
                  <a:cubicBezTo>
                    <a:pt x="598750" y="645095"/>
                    <a:pt x="606275" y="621896"/>
                    <a:pt x="601250" y="609520"/>
                  </a:cubicBezTo>
                  <a:cubicBezTo>
                    <a:pt x="599818" y="606050"/>
                    <a:pt x="575080" y="574188"/>
                    <a:pt x="571657" y="572198"/>
                  </a:cubicBezTo>
                  <a:cubicBezTo>
                    <a:pt x="563330" y="567248"/>
                    <a:pt x="556533" y="569286"/>
                    <a:pt x="546773" y="565161"/>
                  </a:cubicBezTo>
                  <a:cubicBezTo>
                    <a:pt x="520652" y="554047"/>
                    <a:pt x="492952" y="573460"/>
                    <a:pt x="470472" y="581492"/>
                  </a:cubicBezTo>
                  <a:lnTo>
                    <a:pt x="438572" y="581492"/>
                  </a:lnTo>
                  <a:cubicBezTo>
                    <a:pt x="414005" y="581492"/>
                    <a:pt x="399414" y="585690"/>
                    <a:pt x="384047" y="593941"/>
                  </a:cubicBezTo>
                  <a:cubicBezTo>
                    <a:pt x="381425" y="593456"/>
                    <a:pt x="378828" y="592898"/>
                    <a:pt x="376230" y="592388"/>
                  </a:cubicBezTo>
                  <a:cubicBezTo>
                    <a:pt x="380964" y="577634"/>
                    <a:pt x="389631" y="543345"/>
                    <a:pt x="391816" y="525460"/>
                  </a:cubicBezTo>
                  <a:cubicBezTo>
                    <a:pt x="401915" y="522888"/>
                    <a:pt x="412062" y="520292"/>
                    <a:pt x="422161" y="517695"/>
                  </a:cubicBezTo>
                  <a:cubicBezTo>
                    <a:pt x="431459" y="513279"/>
                    <a:pt x="438572" y="500514"/>
                    <a:pt x="448623" y="495904"/>
                  </a:cubicBezTo>
                  <a:cubicBezTo>
                    <a:pt x="461004" y="490249"/>
                    <a:pt x="475837" y="491511"/>
                    <a:pt x="486786" y="488090"/>
                  </a:cubicBezTo>
                  <a:cubicBezTo>
                    <a:pt x="512689" y="480057"/>
                    <a:pt x="538374" y="465764"/>
                    <a:pt x="561558" y="453874"/>
                  </a:cubicBezTo>
                  <a:cubicBezTo>
                    <a:pt x="565393" y="453340"/>
                    <a:pt x="569351" y="452806"/>
                    <a:pt x="573235" y="452296"/>
                  </a:cubicBezTo>
                  <a:cubicBezTo>
                    <a:pt x="583844" y="447758"/>
                    <a:pt x="597754" y="441473"/>
                    <a:pt x="609019" y="438294"/>
                  </a:cubicBezTo>
                  <a:lnTo>
                    <a:pt x="619118" y="438294"/>
                  </a:lnTo>
                  <a:cubicBezTo>
                    <a:pt x="627178" y="435819"/>
                    <a:pt x="640943" y="430893"/>
                    <a:pt x="649512" y="428199"/>
                  </a:cubicBezTo>
                  <a:cubicBezTo>
                    <a:pt x="661942" y="427374"/>
                    <a:pt x="674469" y="426622"/>
                    <a:pt x="686874" y="425870"/>
                  </a:cubicBezTo>
                  <a:cubicBezTo>
                    <a:pt x="694812" y="422934"/>
                    <a:pt x="709257" y="415241"/>
                    <a:pt x="719599" y="418056"/>
                  </a:cubicBezTo>
                  <a:cubicBezTo>
                    <a:pt x="728411" y="418396"/>
                    <a:pt x="736665" y="410072"/>
                    <a:pt x="737515" y="401724"/>
                  </a:cubicBezTo>
                  <a:cubicBezTo>
                    <a:pt x="739044" y="396167"/>
                    <a:pt x="733388" y="392285"/>
                    <a:pt x="733582" y="387723"/>
                  </a:cubicBezTo>
                  <a:close/>
                </a:path>
              </a:pathLst>
            </a:custGeom>
            <a:grpFill/>
            <a:ln w="2427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0F181C-5CCB-9FF4-9673-D05FB70E339A}"/>
                </a:ext>
              </a:extLst>
            </p:cNvPr>
            <p:cNvGrpSpPr/>
            <p:nvPr/>
          </p:nvGrpSpPr>
          <p:grpSpPr>
            <a:xfrm>
              <a:off x="7676074" y="-1841760"/>
              <a:ext cx="638978" cy="873183"/>
              <a:chOff x="12572964" y="-4228267"/>
              <a:chExt cx="638978" cy="873183"/>
            </a:xfrm>
            <a:grpFill/>
          </p:grpSpPr>
          <p:sp>
            <p:nvSpPr>
              <p:cNvPr id="25" name="任意形状 24">
                <a:extLst>
                  <a:ext uri="{FF2B5EF4-FFF2-40B4-BE49-F238E27FC236}">
                    <a16:creationId xmlns:a16="http://schemas.microsoft.com/office/drawing/2014/main" id="{55C023B7-5E60-9BD4-5E8D-ADFFF9C241C7}"/>
                  </a:ext>
                </a:extLst>
              </p:cNvPr>
              <p:cNvSpPr/>
              <p:nvPr/>
            </p:nvSpPr>
            <p:spPr>
              <a:xfrm>
                <a:off x="12873482" y="-4215654"/>
                <a:ext cx="338460" cy="860570"/>
              </a:xfrm>
              <a:custGeom>
                <a:avLst/>
                <a:gdLst>
                  <a:gd name="connsiteX0" fmla="*/ 212699 w 338460"/>
                  <a:gd name="connsiteY0" fmla="*/ 610913 h 860570"/>
                  <a:gd name="connsiteX1" fmla="*/ 204930 w 338460"/>
                  <a:gd name="connsiteY1" fmla="*/ 547068 h 860570"/>
                  <a:gd name="connsiteX2" fmla="*/ 204930 w 338460"/>
                  <a:gd name="connsiteY2" fmla="*/ 481693 h 860570"/>
                  <a:gd name="connsiteX3" fmla="*/ 198715 w 338460"/>
                  <a:gd name="connsiteY3" fmla="*/ 444347 h 860570"/>
                  <a:gd name="connsiteX4" fmla="*/ 201846 w 338460"/>
                  <a:gd name="connsiteY4" fmla="*/ 405447 h 860570"/>
                  <a:gd name="connsiteX5" fmla="*/ 198715 w 338460"/>
                  <a:gd name="connsiteY5" fmla="*/ 349391 h 860570"/>
                  <a:gd name="connsiteX6" fmla="*/ 212699 w 338460"/>
                  <a:gd name="connsiteY6" fmla="*/ 267661 h 860570"/>
                  <a:gd name="connsiteX7" fmla="*/ 215078 w 338460"/>
                  <a:gd name="connsiteY7" fmla="*/ 265331 h 860570"/>
                  <a:gd name="connsiteX8" fmla="*/ 213451 w 338460"/>
                  <a:gd name="connsiteY8" fmla="*/ 263026 h 860570"/>
                  <a:gd name="connsiteX9" fmla="*/ 209615 w 338460"/>
                  <a:gd name="connsiteY9" fmla="*/ 263026 h 860570"/>
                  <a:gd name="connsiteX10" fmla="*/ 204930 w 338460"/>
                  <a:gd name="connsiteY10" fmla="*/ 247422 h 860570"/>
                  <a:gd name="connsiteX11" fmla="*/ 212699 w 338460"/>
                  <a:gd name="connsiteY11" fmla="*/ 208523 h 860570"/>
                  <a:gd name="connsiteX12" fmla="*/ 210368 w 338460"/>
                  <a:gd name="connsiteY12" fmla="*/ 194521 h 860570"/>
                  <a:gd name="connsiteX13" fmla="*/ 217384 w 338460"/>
                  <a:gd name="connsiteY13" fmla="*/ 172729 h 860570"/>
                  <a:gd name="connsiteX14" fmla="*/ 219715 w 338460"/>
                  <a:gd name="connsiteY14" fmla="*/ 141595 h 860570"/>
                  <a:gd name="connsiteX15" fmla="*/ 229061 w 338460"/>
                  <a:gd name="connsiteY15" fmla="*/ 98789 h 860570"/>
                  <a:gd name="connsiteX16" fmla="*/ 228308 w 338460"/>
                  <a:gd name="connsiteY16" fmla="*/ 98789 h 860570"/>
                  <a:gd name="connsiteX17" fmla="*/ 227483 w 338460"/>
                  <a:gd name="connsiteY17" fmla="*/ 100366 h 860570"/>
                  <a:gd name="connsiteX18" fmla="*/ 218160 w 338460"/>
                  <a:gd name="connsiteY18" fmla="*/ 110510 h 860570"/>
                  <a:gd name="connsiteX19" fmla="*/ 217384 w 338460"/>
                  <a:gd name="connsiteY19" fmla="*/ 110510 h 860570"/>
                  <a:gd name="connsiteX20" fmla="*/ 217384 w 338460"/>
                  <a:gd name="connsiteY20" fmla="*/ 108131 h 860570"/>
                  <a:gd name="connsiteX21" fmla="*/ 232144 w 338460"/>
                  <a:gd name="connsiteY21" fmla="*/ 69232 h 860570"/>
                  <a:gd name="connsiteX22" fmla="*/ 243044 w 338460"/>
                  <a:gd name="connsiteY22" fmla="*/ 13952 h 860570"/>
                  <a:gd name="connsiteX23" fmla="*/ 271059 w 338460"/>
                  <a:gd name="connsiteY23" fmla="*/ 1528 h 860570"/>
                  <a:gd name="connsiteX24" fmla="*/ 285917 w 338460"/>
                  <a:gd name="connsiteY24" fmla="*/ 15554 h 860570"/>
                  <a:gd name="connsiteX25" fmla="*/ 300653 w 338460"/>
                  <a:gd name="connsiteY25" fmla="*/ 82433 h 860570"/>
                  <a:gd name="connsiteX26" fmla="*/ 292107 w 338460"/>
                  <a:gd name="connsiteY26" fmla="*/ 126817 h 860570"/>
                  <a:gd name="connsiteX27" fmla="*/ 260208 w 338460"/>
                  <a:gd name="connsiteY27" fmla="*/ 233445 h 860570"/>
                  <a:gd name="connsiteX28" fmla="*/ 256275 w 338460"/>
                  <a:gd name="connsiteY28" fmla="*/ 319058 h 860570"/>
                  <a:gd name="connsiteX29" fmla="*/ 250861 w 338460"/>
                  <a:gd name="connsiteY29" fmla="*/ 410082 h 860570"/>
                  <a:gd name="connsiteX30" fmla="*/ 255522 w 338460"/>
                  <a:gd name="connsiteY30" fmla="*/ 491036 h 860570"/>
                  <a:gd name="connsiteX31" fmla="*/ 255522 w 338460"/>
                  <a:gd name="connsiteY31" fmla="*/ 543161 h 860570"/>
                  <a:gd name="connsiteX32" fmla="*/ 253944 w 338460"/>
                  <a:gd name="connsiteY32" fmla="*/ 551703 h 860570"/>
                  <a:gd name="connsiteX33" fmla="*/ 267976 w 338460"/>
                  <a:gd name="connsiteY33" fmla="*/ 659932 h 860570"/>
                  <a:gd name="connsiteX34" fmla="*/ 317816 w 338460"/>
                  <a:gd name="connsiteY34" fmla="*/ 735426 h 860570"/>
                  <a:gd name="connsiteX35" fmla="*/ 328668 w 338460"/>
                  <a:gd name="connsiteY35" fmla="*/ 744744 h 860570"/>
                  <a:gd name="connsiteX36" fmla="*/ 333377 w 338460"/>
                  <a:gd name="connsiteY36" fmla="*/ 782916 h 860570"/>
                  <a:gd name="connsiteX37" fmla="*/ 333377 w 338460"/>
                  <a:gd name="connsiteY37" fmla="*/ 851372 h 860570"/>
                  <a:gd name="connsiteX38" fmla="*/ 276522 w 338460"/>
                  <a:gd name="connsiteY38" fmla="*/ 851372 h 860570"/>
                  <a:gd name="connsiteX39" fmla="*/ 232144 w 338460"/>
                  <a:gd name="connsiteY39" fmla="*/ 810920 h 860570"/>
                  <a:gd name="connsiteX40" fmla="*/ 197137 w 338460"/>
                  <a:gd name="connsiteY40" fmla="*/ 800800 h 860570"/>
                  <a:gd name="connsiteX41" fmla="*/ 166791 w 338460"/>
                  <a:gd name="connsiteY41" fmla="*/ 799247 h 860570"/>
                  <a:gd name="connsiteX42" fmla="*/ 158221 w 338460"/>
                  <a:gd name="connsiteY42" fmla="*/ 792210 h 860570"/>
                  <a:gd name="connsiteX43" fmla="*/ 154337 w 338460"/>
                  <a:gd name="connsiteY43" fmla="*/ 794564 h 860570"/>
                  <a:gd name="connsiteX44" fmla="*/ 135595 w 338460"/>
                  <a:gd name="connsiteY44" fmla="*/ 790681 h 860570"/>
                  <a:gd name="connsiteX45" fmla="*/ 123943 w 338460"/>
                  <a:gd name="connsiteY45" fmla="*/ 779785 h 860570"/>
                  <a:gd name="connsiteX46" fmla="*/ 109984 w 338460"/>
                  <a:gd name="connsiteY46" fmla="*/ 773573 h 860570"/>
                  <a:gd name="connsiteX47" fmla="*/ 82673 w 338460"/>
                  <a:gd name="connsiteY47" fmla="*/ 757994 h 860570"/>
                  <a:gd name="connsiteX48" fmla="*/ 56988 w 338460"/>
                  <a:gd name="connsiteY48" fmla="*/ 747074 h 860570"/>
                  <a:gd name="connsiteX49" fmla="*/ 1735 w 338460"/>
                  <a:gd name="connsiteY49" fmla="*/ 704292 h 860570"/>
                  <a:gd name="connsiteX50" fmla="*/ 4817 w 338460"/>
                  <a:gd name="connsiteY50" fmla="*/ 682500 h 860570"/>
                  <a:gd name="connsiteX51" fmla="*/ 933 w 338460"/>
                  <a:gd name="connsiteY51" fmla="*/ 679394 h 860570"/>
                  <a:gd name="connsiteX52" fmla="*/ 4817 w 338460"/>
                  <a:gd name="connsiteY52" fmla="*/ 655224 h 860570"/>
                  <a:gd name="connsiteX53" fmla="*/ 6395 w 338460"/>
                  <a:gd name="connsiteY53" fmla="*/ 654496 h 860570"/>
                  <a:gd name="connsiteX54" fmla="*/ 14917 w 338460"/>
                  <a:gd name="connsiteY54" fmla="*/ 654496 h 860570"/>
                  <a:gd name="connsiteX55" fmla="*/ 42956 w 338460"/>
                  <a:gd name="connsiteY55" fmla="*/ 672381 h 860570"/>
                  <a:gd name="connsiteX56" fmla="*/ 67087 w 338460"/>
                  <a:gd name="connsiteY56" fmla="*/ 689489 h 860570"/>
                  <a:gd name="connsiteX57" fmla="*/ 86581 w 338460"/>
                  <a:gd name="connsiteY57" fmla="*/ 691867 h 860570"/>
                  <a:gd name="connsiteX58" fmla="*/ 112315 w 338460"/>
                  <a:gd name="connsiteY58" fmla="*/ 698832 h 860570"/>
                  <a:gd name="connsiteX59" fmla="*/ 138776 w 338460"/>
                  <a:gd name="connsiteY59" fmla="*/ 709727 h 860570"/>
                  <a:gd name="connsiteX60" fmla="*/ 167568 w 338460"/>
                  <a:gd name="connsiteY60" fmla="*/ 715212 h 860570"/>
                  <a:gd name="connsiteX61" fmla="*/ 183154 w 338460"/>
                  <a:gd name="connsiteY61" fmla="*/ 715940 h 860570"/>
                  <a:gd name="connsiteX62" fmla="*/ 231416 w 338460"/>
                  <a:gd name="connsiteY62" fmla="*/ 712858 h 860570"/>
                  <a:gd name="connsiteX63" fmla="*/ 221268 w 338460"/>
                  <a:gd name="connsiteY63" fmla="*/ 665368 h 860570"/>
                  <a:gd name="connsiteX64" fmla="*/ 224400 w 338460"/>
                  <a:gd name="connsiteY64" fmla="*/ 672381 h 860570"/>
                  <a:gd name="connsiteX65" fmla="*/ 226731 w 338460"/>
                  <a:gd name="connsiteY65" fmla="*/ 671604 h 860570"/>
                  <a:gd name="connsiteX66" fmla="*/ 221268 w 338460"/>
                  <a:gd name="connsiteY66" fmla="*/ 642023 h 860570"/>
                  <a:gd name="connsiteX67" fmla="*/ 212699 w 338460"/>
                  <a:gd name="connsiteY67" fmla="*/ 613219 h 860570"/>
                  <a:gd name="connsiteX68" fmla="*/ 216583 w 338460"/>
                  <a:gd name="connsiteY68" fmla="*/ 614019 h 860570"/>
                  <a:gd name="connsiteX69" fmla="*/ 216583 w 338460"/>
                  <a:gd name="connsiteY69" fmla="*/ 610913 h 860570"/>
                  <a:gd name="connsiteX70" fmla="*/ 212699 w 338460"/>
                  <a:gd name="connsiteY70" fmla="*/ 610913 h 86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338460" h="860570">
                    <a:moveTo>
                      <a:pt x="212699" y="610913"/>
                    </a:moveTo>
                    <a:cubicBezTo>
                      <a:pt x="210125" y="589631"/>
                      <a:pt x="207527" y="568350"/>
                      <a:pt x="204930" y="547068"/>
                    </a:cubicBezTo>
                    <a:cubicBezTo>
                      <a:pt x="201312" y="529329"/>
                      <a:pt x="203740" y="500427"/>
                      <a:pt x="204930" y="481693"/>
                    </a:cubicBezTo>
                    <a:cubicBezTo>
                      <a:pt x="205100" y="478708"/>
                      <a:pt x="199856" y="450243"/>
                      <a:pt x="198715" y="444347"/>
                    </a:cubicBezTo>
                    <a:cubicBezTo>
                      <a:pt x="195996" y="430054"/>
                      <a:pt x="201846" y="413601"/>
                      <a:pt x="201846" y="405447"/>
                    </a:cubicBezTo>
                    <a:cubicBezTo>
                      <a:pt x="201749" y="387927"/>
                      <a:pt x="196287" y="367567"/>
                      <a:pt x="198715" y="349391"/>
                    </a:cubicBezTo>
                    <a:cubicBezTo>
                      <a:pt x="200706" y="334443"/>
                      <a:pt x="204833" y="266666"/>
                      <a:pt x="212699" y="267661"/>
                    </a:cubicBezTo>
                    <a:lnTo>
                      <a:pt x="215078" y="265331"/>
                    </a:lnTo>
                    <a:lnTo>
                      <a:pt x="213451" y="263026"/>
                    </a:lnTo>
                    <a:lnTo>
                      <a:pt x="209615" y="263026"/>
                    </a:lnTo>
                    <a:cubicBezTo>
                      <a:pt x="209615" y="253707"/>
                      <a:pt x="206289" y="253271"/>
                      <a:pt x="204930" y="247422"/>
                    </a:cubicBezTo>
                    <a:cubicBezTo>
                      <a:pt x="207527" y="234488"/>
                      <a:pt x="210125" y="221530"/>
                      <a:pt x="212699" y="208523"/>
                    </a:cubicBezTo>
                    <a:cubicBezTo>
                      <a:pt x="211946" y="203864"/>
                      <a:pt x="211169" y="199229"/>
                      <a:pt x="210368" y="194521"/>
                    </a:cubicBezTo>
                    <a:cubicBezTo>
                      <a:pt x="211606" y="187120"/>
                      <a:pt x="215539" y="178845"/>
                      <a:pt x="217384" y="172729"/>
                    </a:cubicBezTo>
                    <a:cubicBezTo>
                      <a:pt x="220661" y="161931"/>
                      <a:pt x="217068" y="151156"/>
                      <a:pt x="219715" y="141595"/>
                    </a:cubicBezTo>
                    <a:cubicBezTo>
                      <a:pt x="223137" y="129171"/>
                      <a:pt x="230906" y="114077"/>
                      <a:pt x="229061" y="98789"/>
                    </a:cubicBezTo>
                    <a:lnTo>
                      <a:pt x="228308" y="98789"/>
                    </a:lnTo>
                    <a:lnTo>
                      <a:pt x="227483" y="100366"/>
                    </a:lnTo>
                    <a:cubicBezTo>
                      <a:pt x="222094" y="102526"/>
                      <a:pt x="221753" y="106724"/>
                      <a:pt x="218160" y="110510"/>
                    </a:cubicBezTo>
                    <a:lnTo>
                      <a:pt x="217384" y="110510"/>
                    </a:lnTo>
                    <a:lnTo>
                      <a:pt x="217384" y="108131"/>
                    </a:lnTo>
                    <a:cubicBezTo>
                      <a:pt x="222312" y="95173"/>
                      <a:pt x="227216" y="82215"/>
                      <a:pt x="232144" y="69232"/>
                    </a:cubicBezTo>
                    <a:cubicBezTo>
                      <a:pt x="239767" y="39893"/>
                      <a:pt x="220200" y="39990"/>
                      <a:pt x="243044" y="13952"/>
                    </a:cubicBezTo>
                    <a:cubicBezTo>
                      <a:pt x="247584" y="8856"/>
                      <a:pt x="262247" y="-4029"/>
                      <a:pt x="271059" y="1528"/>
                    </a:cubicBezTo>
                    <a:cubicBezTo>
                      <a:pt x="278513" y="4003"/>
                      <a:pt x="281498" y="10070"/>
                      <a:pt x="285917" y="15554"/>
                    </a:cubicBezTo>
                    <a:cubicBezTo>
                      <a:pt x="296428" y="28706"/>
                      <a:pt x="311262" y="55982"/>
                      <a:pt x="300653" y="82433"/>
                    </a:cubicBezTo>
                    <a:cubicBezTo>
                      <a:pt x="296234" y="93693"/>
                      <a:pt x="290554" y="110315"/>
                      <a:pt x="292107" y="126817"/>
                    </a:cubicBezTo>
                    <a:cubicBezTo>
                      <a:pt x="295384" y="160839"/>
                      <a:pt x="266228" y="202092"/>
                      <a:pt x="260208" y="233445"/>
                    </a:cubicBezTo>
                    <a:cubicBezTo>
                      <a:pt x="258727" y="240992"/>
                      <a:pt x="255280" y="316849"/>
                      <a:pt x="256275" y="319058"/>
                    </a:cubicBezTo>
                    <a:cubicBezTo>
                      <a:pt x="248555" y="341431"/>
                      <a:pt x="243942" y="384796"/>
                      <a:pt x="250861" y="410082"/>
                    </a:cubicBezTo>
                    <a:cubicBezTo>
                      <a:pt x="245885" y="429326"/>
                      <a:pt x="248312" y="471865"/>
                      <a:pt x="255522" y="491036"/>
                    </a:cubicBezTo>
                    <a:cubicBezTo>
                      <a:pt x="258217" y="498122"/>
                      <a:pt x="257610" y="531173"/>
                      <a:pt x="255522" y="543161"/>
                    </a:cubicBezTo>
                    <a:cubicBezTo>
                      <a:pt x="254989" y="546048"/>
                      <a:pt x="254527" y="548863"/>
                      <a:pt x="253944" y="551703"/>
                    </a:cubicBezTo>
                    <a:cubicBezTo>
                      <a:pt x="262247" y="583225"/>
                      <a:pt x="259649" y="629526"/>
                      <a:pt x="267976" y="659932"/>
                    </a:cubicBezTo>
                    <a:cubicBezTo>
                      <a:pt x="274944" y="685461"/>
                      <a:pt x="303833" y="713052"/>
                      <a:pt x="317816" y="735426"/>
                    </a:cubicBezTo>
                    <a:cubicBezTo>
                      <a:pt x="320195" y="739211"/>
                      <a:pt x="326313" y="741323"/>
                      <a:pt x="328668" y="744744"/>
                    </a:cubicBezTo>
                    <a:cubicBezTo>
                      <a:pt x="335732" y="754791"/>
                      <a:pt x="329954" y="768914"/>
                      <a:pt x="333377" y="782916"/>
                    </a:cubicBezTo>
                    <a:cubicBezTo>
                      <a:pt x="338257" y="802669"/>
                      <a:pt x="344035" y="835890"/>
                      <a:pt x="333377" y="851372"/>
                    </a:cubicBezTo>
                    <a:cubicBezTo>
                      <a:pt x="322089" y="867801"/>
                      <a:pt x="291501" y="859186"/>
                      <a:pt x="276522" y="851372"/>
                    </a:cubicBezTo>
                    <a:cubicBezTo>
                      <a:pt x="258678" y="842054"/>
                      <a:pt x="251808" y="818636"/>
                      <a:pt x="232144" y="810920"/>
                    </a:cubicBezTo>
                    <a:cubicBezTo>
                      <a:pt x="221705" y="806770"/>
                      <a:pt x="207527" y="804416"/>
                      <a:pt x="197137" y="800800"/>
                    </a:cubicBezTo>
                    <a:cubicBezTo>
                      <a:pt x="187766" y="797500"/>
                      <a:pt x="173491" y="802111"/>
                      <a:pt x="166791" y="799247"/>
                    </a:cubicBezTo>
                    <a:cubicBezTo>
                      <a:pt x="164485" y="798228"/>
                      <a:pt x="161766" y="792865"/>
                      <a:pt x="158221" y="792210"/>
                    </a:cubicBezTo>
                    <a:cubicBezTo>
                      <a:pt x="155284" y="791700"/>
                      <a:pt x="155940" y="794248"/>
                      <a:pt x="154337" y="794564"/>
                    </a:cubicBezTo>
                    <a:lnTo>
                      <a:pt x="135595" y="790681"/>
                    </a:lnTo>
                    <a:cubicBezTo>
                      <a:pt x="130619" y="788910"/>
                      <a:pt x="129381" y="782358"/>
                      <a:pt x="123943" y="779785"/>
                    </a:cubicBezTo>
                    <a:cubicBezTo>
                      <a:pt x="115980" y="783522"/>
                      <a:pt x="111805" y="780246"/>
                      <a:pt x="109984" y="773573"/>
                    </a:cubicBezTo>
                    <a:cubicBezTo>
                      <a:pt x="99933" y="771826"/>
                      <a:pt x="90417" y="761974"/>
                      <a:pt x="82673" y="757994"/>
                    </a:cubicBezTo>
                    <a:cubicBezTo>
                      <a:pt x="73399" y="753116"/>
                      <a:pt x="65436" y="752728"/>
                      <a:pt x="56988" y="747074"/>
                    </a:cubicBezTo>
                    <a:cubicBezTo>
                      <a:pt x="38198" y="734552"/>
                      <a:pt x="22224" y="715551"/>
                      <a:pt x="1735" y="704292"/>
                    </a:cubicBezTo>
                    <a:cubicBezTo>
                      <a:pt x="326" y="695726"/>
                      <a:pt x="4065" y="692183"/>
                      <a:pt x="4817" y="682500"/>
                    </a:cubicBezTo>
                    <a:lnTo>
                      <a:pt x="933" y="679394"/>
                    </a:lnTo>
                    <a:cubicBezTo>
                      <a:pt x="3167" y="672260"/>
                      <a:pt x="2827" y="662577"/>
                      <a:pt x="4817" y="655224"/>
                    </a:cubicBezTo>
                    <a:lnTo>
                      <a:pt x="6395" y="654496"/>
                    </a:lnTo>
                    <a:lnTo>
                      <a:pt x="14917" y="654496"/>
                    </a:lnTo>
                    <a:cubicBezTo>
                      <a:pt x="19821" y="663766"/>
                      <a:pt x="33100" y="667989"/>
                      <a:pt x="42956" y="672381"/>
                    </a:cubicBezTo>
                    <a:cubicBezTo>
                      <a:pt x="51720" y="676264"/>
                      <a:pt x="58080" y="685533"/>
                      <a:pt x="67087" y="689489"/>
                    </a:cubicBezTo>
                    <a:cubicBezTo>
                      <a:pt x="73618" y="690290"/>
                      <a:pt x="80075" y="691042"/>
                      <a:pt x="86581" y="691867"/>
                    </a:cubicBezTo>
                    <a:cubicBezTo>
                      <a:pt x="94253" y="696405"/>
                      <a:pt x="103502" y="695022"/>
                      <a:pt x="112315" y="698832"/>
                    </a:cubicBezTo>
                    <a:cubicBezTo>
                      <a:pt x="119428" y="702011"/>
                      <a:pt x="129769" y="707398"/>
                      <a:pt x="138776" y="709727"/>
                    </a:cubicBezTo>
                    <a:cubicBezTo>
                      <a:pt x="148827" y="712372"/>
                      <a:pt x="160115" y="712008"/>
                      <a:pt x="167568" y="715212"/>
                    </a:cubicBezTo>
                    <a:cubicBezTo>
                      <a:pt x="172763" y="715454"/>
                      <a:pt x="177934" y="715697"/>
                      <a:pt x="183154" y="715940"/>
                    </a:cubicBezTo>
                    <a:cubicBezTo>
                      <a:pt x="196992" y="721157"/>
                      <a:pt x="221656" y="725379"/>
                      <a:pt x="231416" y="712858"/>
                    </a:cubicBezTo>
                    <a:cubicBezTo>
                      <a:pt x="229425" y="706015"/>
                      <a:pt x="215441" y="668353"/>
                      <a:pt x="221268" y="665368"/>
                    </a:cubicBezTo>
                    <a:cubicBezTo>
                      <a:pt x="222312" y="667697"/>
                      <a:pt x="223307" y="670051"/>
                      <a:pt x="224400" y="672381"/>
                    </a:cubicBezTo>
                    <a:lnTo>
                      <a:pt x="226731" y="671604"/>
                    </a:lnTo>
                    <a:cubicBezTo>
                      <a:pt x="224885" y="661752"/>
                      <a:pt x="223089" y="651876"/>
                      <a:pt x="221268" y="642023"/>
                    </a:cubicBezTo>
                    <a:cubicBezTo>
                      <a:pt x="218063" y="631758"/>
                      <a:pt x="212310" y="628482"/>
                      <a:pt x="212699" y="613219"/>
                    </a:cubicBezTo>
                    <a:lnTo>
                      <a:pt x="216583" y="614019"/>
                    </a:lnTo>
                    <a:lnTo>
                      <a:pt x="216583" y="610913"/>
                    </a:lnTo>
                    <a:lnTo>
                      <a:pt x="212699" y="610913"/>
                    </a:lnTo>
                    <a:close/>
                  </a:path>
                </a:pathLst>
              </a:custGeom>
              <a:grpFill/>
              <a:ln w="2427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" name="任意形状 25">
                <a:extLst>
                  <a:ext uri="{FF2B5EF4-FFF2-40B4-BE49-F238E27FC236}">
                    <a16:creationId xmlns:a16="http://schemas.microsoft.com/office/drawing/2014/main" id="{5332C273-F456-535E-4853-CB04710EFA85}"/>
                  </a:ext>
                </a:extLst>
              </p:cNvPr>
              <p:cNvSpPr/>
              <p:nvPr/>
            </p:nvSpPr>
            <p:spPr>
              <a:xfrm>
                <a:off x="12572964" y="-4228267"/>
                <a:ext cx="503739" cy="791434"/>
              </a:xfrm>
              <a:custGeom>
                <a:avLst/>
                <a:gdLst>
                  <a:gd name="connsiteX0" fmla="*/ 260131 w 503740"/>
                  <a:gd name="connsiteY0" fmla="*/ 281069 h 791434"/>
                  <a:gd name="connsiteX1" fmla="*/ 265641 w 503740"/>
                  <a:gd name="connsiteY1" fmla="*/ 288033 h 791434"/>
                  <a:gd name="connsiteX2" fmla="*/ 243064 w 503740"/>
                  <a:gd name="connsiteY2" fmla="*/ 324652 h 791434"/>
                  <a:gd name="connsiteX3" fmla="*/ 242263 w 503740"/>
                  <a:gd name="connsiteY3" fmla="*/ 324652 h 791434"/>
                  <a:gd name="connsiteX4" fmla="*/ 247701 w 503740"/>
                  <a:gd name="connsiteY4" fmla="*/ 286529 h 791434"/>
                  <a:gd name="connsiteX5" fmla="*/ 256246 w 503740"/>
                  <a:gd name="connsiteY5" fmla="*/ 281069 h 791434"/>
                  <a:gd name="connsiteX6" fmla="*/ 260131 w 503740"/>
                  <a:gd name="connsiteY6" fmla="*/ 281069 h 791434"/>
                  <a:gd name="connsiteX7" fmla="*/ 183076 w 503740"/>
                  <a:gd name="connsiteY7" fmla="*/ 344890 h 791434"/>
                  <a:gd name="connsiteX8" fmla="*/ 170622 w 503740"/>
                  <a:gd name="connsiteY8" fmla="*/ 351879 h 791434"/>
                  <a:gd name="connsiteX9" fmla="*/ 179144 w 503740"/>
                  <a:gd name="connsiteY9" fmla="*/ 332442 h 791434"/>
                  <a:gd name="connsiteX10" fmla="*/ 183878 w 503740"/>
                  <a:gd name="connsiteY10" fmla="*/ 334771 h 791434"/>
                  <a:gd name="connsiteX11" fmla="*/ 183076 w 503740"/>
                  <a:gd name="connsiteY11" fmla="*/ 344890 h 791434"/>
                  <a:gd name="connsiteX12" fmla="*/ 143408 w 503740"/>
                  <a:gd name="connsiteY12" fmla="*/ 310650 h 791434"/>
                  <a:gd name="connsiteX13" fmla="*/ 148045 w 503740"/>
                  <a:gd name="connsiteY13" fmla="*/ 302084 h 791434"/>
                  <a:gd name="connsiteX14" fmla="*/ 151129 w 503740"/>
                  <a:gd name="connsiteY14" fmla="*/ 302084 h 791434"/>
                  <a:gd name="connsiteX15" fmla="*/ 143408 w 503740"/>
                  <a:gd name="connsiteY15" fmla="*/ 310650 h 791434"/>
                  <a:gd name="connsiteX16" fmla="*/ 504645 w 503740"/>
                  <a:gd name="connsiteY16" fmla="*/ 98972 h 791434"/>
                  <a:gd name="connsiteX17" fmla="*/ 501513 w 503740"/>
                  <a:gd name="connsiteY17" fmla="*/ 88051 h 791434"/>
                  <a:gd name="connsiteX18" fmla="*/ 485175 w 503740"/>
                  <a:gd name="connsiteY18" fmla="*/ 49929 h 791434"/>
                  <a:gd name="connsiteX19" fmla="*/ 475076 w 503740"/>
                  <a:gd name="connsiteY19" fmla="*/ 45269 h 791434"/>
                  <a:gd name="connsiteX20" fmla="*/ 462598 w 503740"/>
                  <a:gd name="connsiteY20" fmla="*/ 31267 h 791434"/>
                  <a:gd name="connsiteX21" fmla="*/ 383942 w 503740"/>
                  <a:gd name="connsiteY21" fmla="*/ 53035 h 791434"/>
                  <a:gd name="connsiteX22" fmla="*/ 359810 w 503740"/>
                  <a:gd name="connsiteY22" fmla="*/ 53035 h 791434"/>
                  <a:gd name="connsiteX23" fmla="*/ 344298 w 503740"/>
                  <a:gd name="connsiteY23" fmla="*/ 7122 h 791434"/>
                  <a:gd name="connsiteX24" fmla="*/ 332548 w 503740"/>
                  <a:gd name="connsiteY24" fmla="*/ 10252 h 791434"/>
                  <a:gd name="connsiteX25" fmla="*/ 315409 w 503740"/>
                  <a:gd name="connsiteY25" fmla="*/ 2463 h 791434"/>
                  <a:gd name="connsiteX26" fmla="*/ 289020 w 503740"/>
                  <a:gd name="connsiteY26" fmla="*/ 157 h 791434"/>
                  <a:gd name="connsiteX27" fmla="*/ 267948 w 503740"/>
                  <a:gd name="connsiteY27" fmla="*/ 3239 h 791434"/>
                  <a:gd name="connsiteX28" fmla="*/ 218885 w 503740"/>
                  <a:gd name="connsiteY28" fmla="*/ 28938 h 791434"/>
                  <a:gd name="connsiteX29" fmla="*/ 209539 w 503740"/>
                  <a:gd name="connsiteY29" fmla="*/ 39033 h 791434"/>
                  <a:gd name="connsiteX30" fmla="*/ 137145 w 503740"/>
                  <a:gd name="connsiteY30" fmla="*/ 82640 h 791434"/>
                  <a:gd name="connsiteX31" fmla="*/ 205702 w 503740"/>
                  <a:gd name="connsiteY31" fmla="*/ 142530 h 791434"/>
                  <a:gd name="connsiteX32" fmla="*/ 206406 w 503740"/>
                  <a:gd name="connsiteY32" fmla="*/ 143331 h 791434"/>
                  <a:gd name="connsiteX33" fmla="*/ 205702 w 503740"/>
                  <a:gd name="connsiteY33" fmla="*/ 146461 h 791434"/>
                  <a:gd name="connsiteX34" fmla="*/ 172177 w 503740"/>
                  <a:gd name="connsiteY34" fmla="*/ 161992 h 791434"/>
                  <a:gd name="connsiteX35" fmla="*/ 142583 w 503740"/>
                  <a:gd name="connsiteY35" fmla="*/ 204022 h 791434"/>
                  <a:gd name="connsiteX36" fmla="*/ 116170 w 503740"/>
                  <a:gd name="connsiteY36" fmla="*/ 225061 h 791434"/>
                  <a:gd name="connsiteX37" fmla="*/ 108353 w 503740"/>
                  <a:gd name="connsiteY37" fmla="*/ 275633 h 791434"/>
                  <a:gd name="connsiteX38" fmla="*/ 88107 w 503740"/>
                  <a:gd name="connsiteY38" fmla="*/ 333995 h 791434"/>
                  <a:gd name="connsiteX39" fmla="*/ 81843 w 503740"/>
                  <a:gd name="connsiteY39" fmla="*/ 381436 h 791434"/>
                  <a:gd name="connsiteX40" fmla="*/ 32076 w 503740"/>
                  <a:gd name="connsiteY40" fmla="*/ 583044 h 791434"/>
                  <a:gd name="connsiteX41" fmla="*/ 20350 w 503740"/>
                  <a:gd name="connsiteY41" fmla="*/ 677223 h 791434"/>
                  <a:gd name="connsiteX42" fmla="*/ 905 w 503740"/>
                  <a:gd name="connsiteY42" fmla="*/ 706780 h 791434"/>
                  <a:gd name="connsiteX43" fmla="*/ 31250 w 503740"/>
                  <a:gd name="connsiteY43" fmla="*/ 778391 h 791434"/>
                  <a:gd name="connsiteX44" fmla="*/ 52323 w 503740"/>
                  <a:gd name="connsiteY44" fmla="*/ 791592 h 791434"/>
                  <a:gd name="connsiteX45" fmla="*/ 72521 w 503740"/>
                  <a:gd name="connsiteY45" fmla="*/ 779143 h 791434"/>
                  <a:gd name="connsiteX46" fmla="*/ 82669 w 503740"/>
                  <a:gd name="connsiteY46" fmla="*/ 778391 h 791434"/>
                  <a:gd name="connsiteX47" fmla="*/ 91942 w 503740"/>
                  <a:gd name="connsiteY47" fmla="*/ 736337 h 791434"/>
                  <a:gd name="connsiteX48" fmla="*/ 101386 w 503740"/>
                  <a:gd name="connsiteY48" fmla="*/ 712216 h 791434"/>
                  <a:gd name="connsiteX49" fmla="*/ 104469 w 503740"/>
                  <a:gd name="connsiteY49" fmla="*/ 684212 h 791434"/>
                  <a:gd name="connsiteX50" fmla="*/ 125468 w 503740"/>
                  <a:gd name="connsiteY50" fmla="*/ 635169 h 791434"/>
                  <a:gd name="connsiteX51" fmla="*/ 127799 w 503740"/>
                  <a:gd name="connsiteY51" fmla="*/ 611824 h 791434"/>
                  <a:gd name="connsiteX52" fmla="*/ 145666 w 503740"/>
                  <a:gd name="connsiteY52" fmla="*/ 569018 h 791434"/>
                  <a:gd name="connsiteX53" fmla="*/ 144963 w 503740"/>
                  <a:gd name="connsiteY53" fmla="*/ 555016 h 791434"/>
                  <a:gd name="connsiteX54" fmla="*/ 154309 w 503740"/>
                  <a:gd name="connsiteY54" fmla="*/ 545673 h 791434"/>
                  <a:gd name="connsiteX55" fmla="*/ 166714 w 503740"/>
                  <a:gd name="connsiteY55" fmla="*/ 520751 h 791434"/>
                  <a:gd name="connsiteX56" fmla="*/ 160524 w 503740"/>
                  <a:gd name="connsiteY56" fmla="*/ 508327 h 791434"/>
                  <a:gd name="connsiteX57" fmla="*/ 148798 w 503740"/>
                  <a:gd name="connsiteY57" fmla="*/ 505973 h 791434"/>
                  <a:gd name="connsiteX58" fmla="*/ 126221 w 503740"/>
                  <a:gd name="connsiteY58" fmla="*/ 544120 h 791434"/>
                  <a:gd name="connsiteX59" fmla="*/ 86553 w 503740"/>
                  <a:gd name="connsiteY59" fmla="*/ 610271 h 791434"/>
                  <a:gd name="connsiteX60" fmla="*/ 74075 w 503740"/>
                  <a:gd name="connsiteY60" fmla="*/ 639051 h 791434"/>
                  <a:gd name="connsiteX61" fmla="*/ 83421 w 503740"/>
                  <a:gd name="connsiteY61" fmla="*/ 578360 h 791434"/>
                  <a:gd name="connsiteX62" fmla="*/ 84926 w 503740"/>
                  <a:gd name="connsiteY62" fmla="*/ 545673 h 791434"/>
                  <a:gd name="connsiteX63" fmla="*/ 97453 w 503740"/>
                  <a:gd name="connsiteY63" fmla="*/ 496630 h 791434"/>
                  <a:gd name="connsiteX64" fmla="*/ 114568 w 503740"/>
                  <a:gd name="connsiteY64" fmla="*/ 420384 h 791434"/>
                  <a:gd name="connsiteX65" fmla="*/ 115321 w 503740"/>
                  <a:gd name="connsiteY65" fmla="*/ 420384 h 791434"/>
                  <a:gd name="connsiteX66" fmla="*/ 147293 w 503740"/>
                  <a:gd name="connsiteY66" fmla="*/ 433634 h 791434"/>
                  <a:gd name="connsiteX67" fmla="*/ 205702 w 503740"/>
                  <a:gd name="connsiteY67" fmla="*/ 405581 h 791434"/>
                  <a:gd name="connsiteX68" fmla="*/ 232164 w 503740"/>
                  <a:gd name="connsiteY68" fmla="*/ 401699 h 791434"/>
                  <a:gd name="connsiteX69" fmla="*/ 246900 w 503740"/>
                  <a:gd name="connsiteY69" fmla="*/ 386920 h 791434"/>
                  <a:gd name="connsiteX70" fmla="*/ 272657 w 503740"/>
                  <a:gd name="connsiteY70" fmla="*/ 372118 h 791434"/>
                  <a:gd name="connsiteX71" fmla="*/ 274163 w 503740"/>
                  <a:gd name="connsiteY71" fmla="*/ 346443 h 791434"/>
                  <a:gd name="connsiteX72" fmla="*/ 283558 w 503740"/>
                  <a:gd name="connsiteY72" fmla="*/ 305214 h 791434"/>
                  <a:gd name="connsiteX73" fmla="*/ 270278 w 503740"/>
                  <a:gd name="connsiteY73" fmla="*/ 278764 h 791434"/>
                  <a:gd name="connsiteX74" fmla="*/ 289773 w 503740"/>
                  <a:gd name="connsiteY74" fmla="*/ 258525 h 791434"/>
                  <a:gd name="connsiteX75" fmla="*/ 281179 w 503740"/>
                  <a:gd name="connsiteY75" fmla="*/ 237486 h 791434"/>
                  <a:gd name="connsiteX76" fmla="*/ 281179 w 503740"/>
                  <a:gd name="connsiteY76" fmla="*/ 205599 h 791434"/>
                  <a:gd name="connsiteX77" fmla="*/ 258625 w 503740"/>
                  <a:gd name="connsiteY77" fmla="*/ 165098 h 791434"/>
                  <a:gd name="connsiteX78" fmla="*/ 269477 w 503740"/>
                  <a:gd name="connsiteY78" fmla="*/ 139424 h 791434"/>
                  <a:gd name="connsiteX79" fmla="*/ 328688 w 503740"/>
                  <a:gd name="connsiteY79" fmla="*/ 95040 h 791434"/>
                  <a:gd name="connsiteX80" fmla="*/ 331019 w 503740"/>
                  <a:gd name="connsiteY80" fmla="*/ 98146 h 791434"/>
                  <a:gd name="connsiteX81" fmla="*/ 316987 w 503740"/>
                  <a:gd name="connsiteY81" fmla="*/ 129305 h 791434"/>
                  <a:gd name="connsiteX82" fmla="*/ 336432 w 503740"/>
                  <a:gd name="connsiteY82" fmla="*/ 138648 h 791434"/>
                  <a:gd name="connsiteX83" fmla="*/ 345050 w 503740"/>
                  <a:gd name="connsiteY83" fmla="*/ 168204 h 791434"/>
                  <a:gd name="connsiteX84" fmla="*/ 302227 w 503740"/>
                  <a:gd name="connsiteY84" fmla="*/ 202493 h 791434"/>
                  <a:gd name="connsiteX85" fmla="*/ 302227 w 503740"/>
                  <a:gd name="connsiteY85" fmla="*/ 206352 h 791434"/>
                  <a:gd name="connsiteX86" fmla="*/ 302955 w 503740"/>
                  <a:gd name="connsiteY86" fmla="*/ 206352 h 791434"/>
                  <a:gd name="connsiteX87" fmla="*/ 333349 w 503740"/>
                  <a:gd name="connsiteY87" fmla="*/ 181454 h 791434"/>
                  <a:gd name="connsiteX88" fmla="*/ 336432 w 503740"/>
                  <a:gd name="connsiteY88" fmla="*/ 181454 h 791434"/>
                  <a:gd name="connsiteX89" fmla="*/ 337282 w 503740"/>
                  <a:gd name="connsiteY89" fmla="*/ 182231 h 791434"/>
                  <a:gd name="connsiteX90" fmla="*/ 336432 w 503740"/>
                  <a:gd name="connsiteY90" fmla="*/ 188467 h 791434"/>
                  <a:gd name="connsiteX91" fmla="*/ 302955 w 503740"/>
                  <a:gd name="connsiteY91" fmla="*/ 218048 h 791434"/>
                  <a:gd name="connsiteX92" fmla="*/ 302227 w 503740"/>
                  <a:gd name="connsiteY92" fmla="*/ 218048 h 791434"/>
                  <a:gd name="connsiteX93" fmla="*/ 302227 w 503740"/>
                  <a:gd name="connsiteY93" fmla="*/ 207128 h 791434"/>
                  <a:gd name="connsiteX94" fmla="*/ 301425 w 503740"/>
                  <a:gd name="connsiteY94" fmla="*/ 207128 h 791434"/>
                  <a:gd name="connsiteX95" fmla="*/ 294409 w 503740"/>
                  <a:gd name="connsiteY95" fmla="*/ 219601 h 791434"/>
                  <a:gd name="connsiteX96" fmla="*/ 299071 w 503740"/>
                  <a:gd name="connsiteY96" fmla="*/ 241393 h 791434"/>
                  <a:gd name="connsiteX97" fmla="*/ 330217 w 503740"/>
                  <a:gd name="connsiteY97" fmla="*/ 249158 h 791434"/>
                  <a:gd name="connsiteX98" fmla="*/ 327134 w 503740"/>
                  <a:gd name="connsiteY98" fmla="*/ 283398 h 791434"/>
                  <a:gd name="connsiteX99" fmla="*/ 340365 w 503740"/>
                  <a:gd name="connsiteY99" fmla="*/ 289635 h 791434"/>
                  <a:gd name="connsiteX100" fmla="*/ 340365 w 503740"/>
                  <a:gd name="connsiteY100" fmla="*/ 290412 h 791434"/>
                  <a:gd name="connsiteX101" fmla="*/ 330217 w 503740"/>
                  <a:gd name="connsiteY101" fmla="*/ 305967 h 791434"/>
                  <a:gd name="connsiteX102" fmla="*/ 330217 w 503740"/>
                  <a:gd name="connsiteY102" fmla="*/ 306767 h 791434"/>
                  <a:gd name="connsiteX103" fmla="*/ 345050 w 503740"/>
                  <a:gd name="connsiteY103" fmla="*/ 289635 h 791434"/>
                  <a:gd name="connsiteX104" fmla="*/ 362165 w 503740"/>
                  <a:gd name="connsiteY104" fmla="*/ 287281 h 791434"/>
                  <a:gd name="connsiteX105" fmla="*/ 359034 w 503740"/>
                  <a:gd name="connsiteY105" fmla="*/ 317663 h 791434"/>
                  <a:gd name="connsiteX106" fmla="*/ 309266 w 503740"/>
                  <a:gd name="connsiteY106" fmla="*/ 347244 h 791434"/>
                  <a:gd name="connsiteX107" fmla="*/ 312301 w 503740"/>
                  <a:gd name="connsiteY107" fmla="*/ 333995 h 791434"/>
                  <a:gd name="connsiteX108" fmla="*/ 301425 w 503740"/>
                  <a:gd name="connsiteY108" fmla="*/ 351103 h 791434"/>
                  <a:gd name="connsiteX109" fmla="*/ 279625 w 503740"/>
                  <a:gd name="connsiteY109" fmla="*/ 362799 h 791434"/>
                  <a:gd name="connsiteX110" fmla="*/ 299920 w 503740"/>
                  <a:gd name="connsiteY110" fmla="*/ 400170 h 791434"/>
                  <a:gd name="connsiteX111" fmla="*/ 303805 w 503740"/>
                  <a:gd name="connsiteY111" fmla="*/ 412594 h 791434"/>
                  <a:gd name="connsiteX112" fmla="*/ 316987 w 503740"/>
                  <a:gd name="connsiteY112" fmla="*/ 420384 h 791434"/>
                  <a:gd name="connsiteX113" fmla="*/ 350464 w 503740"/>
                  <a:gd name="connsiteY113" fmla="*/ 395462 h 791434"/>
                  <a:gd name="connsiteX114" fmla="*/ 363695 w 503740"/>
                  <a:gd name="connsiteY114" fmla="*/ 385367 h 791434"/>
                  <a:gd name="connsiteX115" fmla="*/ 374595 w 503740"/>
                  <a:gd name="connsiteY115" fmla="*/ 385367 h 791434"/>
                  <a:gd name="connsiteX116" fmla="*/ 391710 w 503740"/>
                  <a:gd name="connsiteY116" fmla="*/ 404805 h 791434"/>
                  <a:gd name="connsiteX117" fmla="*/ 415088 w 503740"/>
                  <a:gd name="connsiteY117" fmla="*/ 377602 h 791434"/>
                  <a:gd name="connsiteX118" fmla="*/ 419022 w 503740"/>
                  <a:gd name="connsiteY118" fmla="*/ 361998 h 791434"/>
                  <a:gd name="connsiteX119" fmla="*/ 474251 w 503740"/>
                  <a:gd name="connsiteY119" fmla="*/ 299754 h 791434"/>
                  <a:gd name="connsiteX120" fmla="*/ 474251 w 503740"/>
                  <a:gd name="connsiteY120" fmla="*/ 280268 h 791434"/>
                  <a:gd name="connsiteX121" fmla="*/ 457913 w 503740"/>
                  <a:gd name="connsiteY121" fmla="*/ 246804 h 791434"/>
                  <a:gd name="connsiteX122" fmla="*/ 454829 w 503740"/>
                  <a:gd name="connsiteY122" fmla="*/ 223484 h 791434"/>
                  <a:gd name="connsiteX123" fmla="*/ 443905 w 503740"/>
                  <a:gd name="connsiteY123" fmla="*/ 213341 h 791434"/>
                  <a:gd name="connsiteX124" fmla="*/ 436937 w 503740"/>
                  <a:gd name="connsiteY124" fmla="*/ 206352 h 791434"/>
                  <a:gd name="connsiteX125" fmla="*/ 433053 w 503740"/>
                  <a:gd name="connsiteY125" fmla="*/ 202493 h 791434"/>
                  <a:gd name="connsiteX126" fmla="*/ 409626 w 503740"/>
                  <a:gd name="connsiteY126" fmla="*/ 214918 h 791434"/>
                  <a:gd name="connsiteX127" fmla="*/ 412006 w 503740"/>
                  <a:gd name="connsiteY127" fmla="*/ 206352 h 791434"/>
                  <a:gd name="connsiteX128" fmla="*/ 423658 w 503740"/>
                  <a:gd name="connsiteY128" fmla="*/ 204022 h 791434"/>
                  <a:gd name="connsiteX129" fmla="*/ 417419 w 503740"/>
                  <a:gd name="connsiteY129" fmla="*/ 175242 h 791434"/>
                  <a:gd name="connsiteX130" fmla="*/ 504645 w 503740"/>
                  <a:gd name="connsiteY130" fmla="*/ 98972 h 791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</a:cxnLst>
                <a:rect l="l" t="t" r="r" b="b"/>
                <a:pathLst>
                  <a:path w="503740" h="791434">
                    <a:moveTo>
                      <a:pt x="260131" y="281069"/>
                    </a:moveTo>
                    <a:cubicBezTo>
                      <a:pt x="261709" y="285000"/>
                      <a:pt x="262316" y="285946"/>
                      <a:pt x="265641" y="288033"/>
                    </a:cubicBezTo>
                    <a:cubicBezTo>
                      <a:pt x="263797" y="299148"/>
                      <a:pt x="253722" y="321837"/>
                      <a:pt x="243064" y="324652"/>
                    </a:cubicBezTo>
                    <a:lnTo>
                      <a:pt x="242263" y="324652"/>
                    </a:lnTo>
                    <a:cubicBezTo>
                      <a:pt x="239180" y="313659"/>
                      <a:pt x="242360" y="292693"/>
                      <a:pt x="247701" y="286529"/>
                    </a:cubicBezTo>
                    <a:cubicBezTo>
                      <a:pt x="249837" y="284078"/>
                      <a:pt x="254013" y="283593"/>
                      <a:pt x="256246" y="281069"/>
                    </a:cubicBezTo>
                    <a:lnTo>
                      <a:pt x="260131" y="281069"/>
                    </a:lnTo>
                    <a:close/>
                    <a:moveTo>
                      <a:pt x="183076" y="344890"/>
                    </a:moveTo>
                    <a:cubicBezTo>
                      <a:pt x="180770" y="348312"/>
                      <a:pt x="175065" y="350787"/>
                      <a:pt x="170622" y="351879"/>
                    </a:cubicBezTo>
                    <a:cubicBezTo>
                      <a:pt x="170477" y="340765"/>
                      <a:pt x="174216" y="337974"/>
                      <a:pt x="179144" y="332442"/>
                    </a:cubicBezTo>
                    <a:lnTo>
                      <a:pt x="183878" y="334771"/>
                    </a:lnTo>
                    <a:cubicBezTo>
                      <a:pt x="184703" y="338411"/>
                      <a:pt x="184922" y="342172"/>
                      <a:pt x="183076" y="344890"/>
                    </a:cubicBezTo>
                    <a:close/>
                    <a:moveTo>
                      <a:pt x="143408" y="310650"/>
                    </a:moveTo>
                    <a:cubicBezTo>
                      <a:pt x="143773" y="304972"/>
                      <a:pt x="144817" y="304680"/>
                      <a:pt x="148045" y="302084"/>
                    </a:cubicBezTo>
                    <a:lnTo>
                      <a:pt x="151129" y="302084"/>
                    </a:lnTo>
                    <a:cubicBezTo>
                      <a:pt x="150595" y="307107"/>
                      <a:pt x="147754" y="309582"/>
                      <a:pt x="143408" y="310650"/>
                    </a:cubicBezTo>
                    <a:close/>
                    <a:moveTo>
                      <a:pt x="504645" y="98972"/>
                    </a:moveTo>
                    <a:cubicBezTo>
                      <a:pt x="503601" y="95307"/>
                      <a:pt x="502557" y="91692"/>
                      <a:pt x="501513" y="88051"/>
                    </a:cubicBezTo>
                    <a:cubicBezTo>
                      <a:pt x="497022" y="68638"/>
                      <a:pt x="496634" y="60970"/>
                      <a:pt x="485175" y="49929"/>
                    </a:cubicBezTo>
                    <a:cubicBezTo>
                      <a:pt x="481801" y="48400"/>
                      <a:pt x="478426" y="46798"/>
                      <a:pt x="475076" y="45269"/>
                    </a:cubicBezTo>
                    <a:cubicBezTo>
                      <a:pt x="470706" y="41241"/>
                      <a:pt x="468424" y="33743"/>
                      <a:pt x="462598" y="31267"/>
                    </a:cubicBezTo>
                    <a:cubicBezTo>
                      <a:pt x="434437" y="19158"/>
                      <a:pt x="405742" y="44954"/>
                      <a:pt x="383942" y="53035"/>
                    </a:cubicBezTo>
                    <a:lnTo>
                      <a:pt x="359810" y="53035"/>
                    </a:lnTo>
                    <a:cubicBezTo>
                      <a:pt x="350512" y="40246"/>
                      <a:pt x="345439" y="26171"/>
                      <a:pt x="344298" y="7122"/>
                    </a:cubicBezTo>
                    <a:cubicBezTo>
                      <a:pt x="340365" y="8141"/>
                      <a:pt x="336432" y="9209"/>
                      <a:pt x="332548" y="10252"/>
                    </a:cubicBezTo>
                    <a:cubicBezTo>
                      <a:pt x="325751" y="9816"/>
                      <a:pt x="320313" y="4210"/>
                      <a:pt x="315409" y="2463"/>
                    </a:cubicBezTo>
                    <a:cubicBezTo>
                      <a:pt x="306645" y="1686"/>
                      <a:pt x="297833" y="885"/>
                      <a:pt x="289020" y="157"/>
                    </a:cubicBezTo>
                    <a:cubicBezTo>
                      <a:pt x="282004" y="1177"/>
                      <a:pt x="274964" y="2172"/>
                      <a:pt x="267948" y="3239"/>
                    </a:cubicBezTo>
                    <a:cubicBezTo>
                      <a:pt x="251076" y="8942"/>
                      <a:pt x="235101" y="20639"/>
                      <a:pt x="218885" y="28938"/>
                    </a:cubicBezTo>
                    <a:cubicBezTo>
                      <a:pt x="215802" y="32287"/>
                      <a:pt x="212718" y="35660"/>
                      <a:pt x="209539" y="39033"/>
                    </a:cubicBezTo>
                    <a:cubicBezTo>
                      <a:pt x="181766" y="52040"/>
                      <a:pt x="165161" y="70725"/>
                      <a:pt x="137145" y="82640"/>
                    </a:cubicBezTo>
                    <a:cubicBezTo>
                      <a:pt x="137097" y="112245"/>
                      <a:pt x="173221" y="143210"/>
                      <a:pt x="205702" y="142530"/>
                    </a:cubicBezTo>
                    <a:lnTo>
                      <a:pt x="206406" y="143331"/>
                    </a:lnTo>
                    <a:lnTo>
                      <a:pt x="205702" y="146461"/>
                    </a:lnTo>
                    <a:cubicBezTo>
                      <a:pt x="198978" y="158085"/>
                      <a:pt x="183757" y="154494"/>
                      <a:pt x="172177" y="161992"/>
                    </a:cubicBezTo>
                    <a:cubicBezTo>
                      <a:pt x="156396" y="172233"/>
                      <a:pt x="154576" y="192301"/>
                      <a:pt x="142583" y="204022"/>
                    </a:cubicBezTo>
                    <a:cubicBezTo>
                      <a:pt x="134475" y="211957"/>
                      <a:pt x="121487" y="214311"/>
                      <a:pt x="116170" y="225061"/>
                    </a:cubicBezTo>
                    <a:cubicBezTo>
                      <a:pt x="107212" y="242970"/>
                      <a:pt x="113136" y="256754"/>
                      <a:pt x="108353" y="275633"/>
                    </a:cubicBezTo>
                    <a:cubicBezTo>
                      <a:pt x="101629" y="295095"/>
                      <a:pt x="94880" y="314533"/>
                      <a:pt x="88107" y="333995"/>
                    </a:cubicBezTo>
                    <a:cubicBezTo>
                      <a:pt x="86019" y="349792"/>
                      <a:pt x="83931" y="365687"/>
                      <a:pt x="81843" y="381436"/>
                    </a:cubicBezTo>
                    <a:cubicBezTo>
                      <a:pt x="62033" y="441787"/>
                      <a:pt x="50842" y="515073"/>
                      <a:pt x="32076" y="583044"/>
                    </a:cubicBezTo>
                    <a:cubicBezTo>
                      <a:pt x="28168" y="614396"/>
                      <a:pt x="24234" y="645822"/>
                      <a:pt x="20350" y="677223"/>
                    </a:cubicBezTo>
                    <a:cubicBezTo>
                      <a:pt x="16175" y="689017"/>
                      <a:pt x="3575" y="694986"/>
                      <a:pt x="905" y="706780"/>
                    </a:cubicBezTo>
                    <a:cubicBezTo>
                      <a:pt x="10300" y="734856"/>
                      <a:pt x="13990" y="757983"/>
                      <a:pt x="31250" y="778391"/>
                    </a:cubicBezTo>
                    <a:cubicBezTo>
                      <a:pt x="37271" y="785525"/>
                      <a:pt x="46715" y="784700"/>
                      <a:pt x="52323" y="791592"/>
                    </a:cubicBezTo>
                    <a:cubicBezTo>
                      <a:pt x="60237" y="790500"/>
                      <a:pt x="70700" y="786642"/>
                      <a:pt x="72521" y="779143"/>
                    </a:cubicBezTo>
                    <a:cubicBezTo>
                      <a:pt x="75871" y="778876"/>
                      <a:pt x="79294" y="778658"/>
                      <a:pt x="82669" y="778391"/>
                    </a:cubicBezTo>
                    <a:cubicBezTo>
                      <a:pt x="87597" y="764510"/>
                      <a:pt x="87791" y="750605"/>
                      <a:pt x="91942" y="736337"/>
                    </a:cubicBezTo>
                    <a:cubicBezTo>
                      <a:pt x="95123" y="728304"/>
                      <a:pt x="98254" y="720272"/>
                      <a:pt x="101386" y="712216"/>
                    </a:cubicBezTo>
                    <a:cubicBezTo>
                      <a:pt x="102382" y="702897"/>
                      <a:pt x="103376" y="693506"/>
                      <a:pt x="104469" y="684212"/>
                    </a:cubicBezTo>
                    <a:cubicBezTo>
                      <a:pt x="109592" y="668220"/>
                      <a:pt x="120491" y="651427"/>
                      <a:pt x="125468" y="635169"/>
                    </a:cubicBezTo>
                    <a:cubicBezTo>
                      <a:pt x="126221" y="627379"/>
                      <a:pt x="127046" y="619589"/>
                      <a:pt x="127799" y="611824"/>
                    </a:cubicBezTo>
                    <a:cubicBezTo>
                      <a:pt x="133771" y="597531"/>
                      <a:pt x="139743" y="583287"/>
                      <a:pt x="145666" y="569018"/>
                    </a:cubicBezTo>
                    <a:cubicBezTo>
                      <a:pt x="146661" y="564237"/>
                      <a:pt x="142025" y="561107"/>
                      <a:pt x="144963" y="555016"/>
                    </a:cubicBezTo>
                    <a:cubicBezTo>
                      <a:pt x="148045" y="551910"/>
                      <a:pt x="151129" y="548779"/>
                      <a:pt x="154309" y="545673"/>
                    </a:cubicBezTo>
                    <a:cubicBezTo>
                      <a:pt x="159092" y="537107"/>
                      <a:pt x="162733" y="528444"/>
                      <a:pt x="166714" y="520751"/>
                    </a:cubicBezTo>
                    <a:cubicBezTo>
                      <a:pt x="164675" y="516626"/>
                      <a:pt x="162612" y="512476"/>
                      <a:pt x="160524" y="508327"/>
                    </a:cubicBezTo>
                    <a:cubicBezTo>
                      <a:pt x="154818" y="508351"/>
                      <a:pt x="152221" y="507599"/>
                      <a:pt x="148798" y="505973"/>
                    </a:cubicBezTo>
                    <a:cubicBezTo>
                      <a:pt x="135422" y="513787"/>
                      <a:pt x="133213" y="529366"/>
                      <a:pt x="126221" y="544120"/>
                    </a:cubicBezTo>
                    <a:cubicBezTo>
                      <a:pt x="115005" y="568023"/>
                      <a:pt x="98254" y="587460"/>
                      <a:pt x="86553" y="610271"/>
                    </a:cubicBezTo>
                    <a:cubicBezTo>
                      <a:pt x="80096" y="622817"/>
                      <a:pt x="84829" y="631407"/>
                      <a:pt x="74075" y="639051"/>
                    </a:cubicBezTo>
                    <a:cubicBezTo>
                      <a:pt x="71890" y="614032"/>
                      <a:pt x="78056" y="602263"/>
                      <a:pt x="83421" y="578360"/>
                    </a:cubicBezTo>
                    <a:cubicBezTo>
                      <a:pt x="83931" y="567465"/>
                      <a:pt x="84465" y="556593"/>
                      <a:pt x="84926" y="545673"/>
                    </a:cubicBezTo>
                    <a:cubicBezTo>
                      <a:pt x="88859" y="529536"/>
                      <a:pt x="93083" y="512525"/>
                      <a:pt x="97453" y="496630"/>
                    </a:cubicBezTo>
                    <a:cubicBezTo>
                      <a:pt x="104566" y="470786"/>
                      <a:pt x="103133" y="441739"/>
                      <a:pt x="114568" y="420384"/>
                    </a:cubicBezTo>
                    <a:lnTo>
                      <a:pt x="115321" y="420384"/>
                    </a:lnTo>
                    <a:cubicBezTo>
                      <a:pt x="125056" y="423053"/>
                      <a:pt x="132338" y="437541"/>
                      <a:pt x="147293" y="433634"/>
                    </a:cubicBezTo>
                    <a:cubicBezTo>
                      <a:pt x="166593" y="428489"/>
                      <a:pt x="188733" y="414948"/>
                      <a:pt x="205702" y="405581"/>
                    </a:cubicBezTo>
                    <a:cubicBezTo>
                      <a:pt x="214466" y="404295"/>
                      <a:pt x="223303" y="403009"/>
                      <a:pt x="232164" y="401699"/>
                    </a:cubicBezTo>
                    <a:cubicBezTo>
                      <a:pt x="238379" y="398593"/>
                      <a:pt x="241268" y="389808"/>
                      <a:pt x="246900" y="386920"/>
                    </a:cubicBezTo>
                    <a:cubicBezTo>
                      <a:pt x="258237" y="381121"/>
                      <a:pt x="266637" y="382722"/>
                      <a:pt x="272657" y="372118"/>
                    </a:cubicBezTo>
                    <a:cubicBezTo>
                      <a:pt x="276250" y="365735"/>
                      <a:pt x="270934" y="354209"/>
                      <a:pt x="274163" y="346443"/>
                    </a:cubicBezTo>
                    <a:cubicBezTo>
                      <a:pt x="277294" y="338994"/>
                      <a:pt x="289093" y="320696"/>
                      <a:pt x="283558" y="305214"/>
                    </a:cubicBezTo>
                    <a:cubicBezTo>
                      <a:pt x="280669" y="297231"/>
                      <a:pt x="273167" y="287864"/>
                      <a:pt x="270278" y="278764"/>
                    </a:cubicBezTo>
                    <a:cubicBezTo>
                      <a:pt x="276833" y="271969"/>
                      <a:pt x="283266" y="265247"/>
                      <a:pt x="289773" y="258525"/>
                    </a:cubicBezTo>
                    <a:cubicBezTo>
                      <a:pt x="291108" y="251730"/>
                      <a:pt x="282757" y="243019"/>
                      <a:pt x="281179" y="237486"/>
                    </a:cubicBezTo>
                    <a:lnTo>
                      <a:pt x="281179" y="205599"/>
                    </a:lnTo>
                    <a:cubicBezTo>
                      <a:pt x="276639" y="192374"/>
                      <a:pt x="260616" y="180071"/>
                      <a:pt x="258625" y="165098"/>
                    </a:cubicBezTo>
                    <a:cubicBezTo>
                      <a:pt x="263554" y="158401"/>
                      <a:pt x="264500" y="146728"/>
                      <a:pt x="269477" y="139424"/>
                    </a:cubicBezTo>
                    <a:cubicBezTo>
                      <a:pt x="277780" y="127461"/>
                      <a:pt x="313952" y="96715"/>
                      <a:pt x="328688" y="95040"/>
                    </a:cubicBezTo>
                    <a:cubicBezTo>
                      <a:pt x="330217" y="96690"/>
                      <a:pt x="329926" y="95647"/>
                      <a:pt x="331019" y="98146"/>
                    </a:cubicBezTo>
                    <a:cubicBezTo>
                      <a:pt x="326139" y="105693"/>
                      <a:pt x="315238" y="118288"/>
                      <a:pt x="316987" y="129305"/>
                    </a:cubicBezTo>
                    <a:cubicBezTo>
                      <a:pt x="318832" y="135347"/>
                      <a:pt x="328178" y="138963"/>
                      <a:pt x="336432" y="138648"/>
                    </a:cubicBezTo>
                    <a:cubicBezTo>
                      <a:pt x="342501" y="146195"/>
                      <a:pt x="345439" y="153620"/>
                      <a:pt x="345050" y="168204"/>
                    </a:cubicBezTo>
                    <a:cubicBezTo>
                      <a:pt x="332669" y="180799"/>
                      <a:pt x="311063" y="186696"/>
                      <a:pt x="302227" y="202493"/>
                    </a:cubicBezTo>
                    <a:lnTo>
                      <a:pt x="302227" y="206352"/>
                    </a:lnTo>
                    <a:lnTo>
                      <a:pt x="302955" y="206352"/>
                    </a:lnTo>
                    <a:cubicBezTo>
                      <a:pt x="312471" y="199047"/>
                      <a:pt x="324513" y="189972"/>
                      <a:pt x="333349" y="181454"/>
                    </a:cubicBezTo>
                    <a:lnTo>
                      <a:pt x="336432" y="181454"/>
                    </a:lnTo>
                    <a:lnTo>
                      <a:pt x="337282" y="182231"/>
                    </a:lnTo>
                    <a:lnTo>
                      <a:pt x="336432" y="188467"/>
                    </a:lnTo>
                    <a:cubicBezTo>
                      <a:pt x="325605" y="199144"/>
                      <a:pt x="310262" y="203610"/>
                      <a:pt x="302955" y="218048"/>
                    </a:cubicBezTo>
                    <a:lnTo>
                      <a:pt x="302227" y="218048"/>
                    </a:lnTo>
                    <a:lnTo>
                      <a:pt x="302227" y="207128"/>
                    </a:lnTo>
                    <a:lnTo>
                      <a:pt x="301425" y="207128"/>
                    </a:lnTo>
                    <a:cubicBezTo>
                      <a:pt x="299071" y="211278"/>
                      <a:pt x="296740" y="215427"/>
                      <a:pt x="294409" y="219601"/>
                    </a:cubicBezTo>
                    <a:cubicBezTo>
                      <a:pt x="295405" y="226857"/>
                      <a:pt x="298245" y="234161"/>
                      <a:pt x="299071" y="241393"/>
                    </a:cubicBezTo>
                    <a:cubicBezTo>
                      <a:pt x="306232" y="246586"/>
                      <a:pt x="320313" y="245542"/>
                      <a:pt x="330217" y="249158"/>
                    </a:cubicBezTo>
                    <a:cubicBezTo>
                      <a:pt x="331820" y="261534"/>
                      <a:pt x="323808" y="269930"/>
                      <a:pt x="327134" y="283398"/>
                    </a:cubicBezTo>
                    <a:cubicBezTo>
                      <a:pt x="331552" y="285461"/>
                      <a:pt x="335946" y="287572"/>
                      <a:pt x="340365" y="289635"/>
                    </a:cubicBezTo>
                    <a:lnTo>
                      <a:pt x="340365" y="290412"/>
                    </a:lnTo>
                    <a:cubicBezTo>
                      <a:pt x="336942" y="295605"/>
                      <a:pt x="333616" y="300798"/>
                      <a:pt x="330217" y="305967"/>
                    </a:cubicBezTo>
                    <a:lnTo>
                      <a:pt x="330217" y="306767"/>
                    </a:lnTo>
                    <a:cubicBezTo>
                      <a:pt x="335849" y="304365"/>
                      <a:pt x="342550" y="295119"/>
                      <a:pt x="345050" y="289635"/>
                    </a:cubicBezTo>
                    <a:cubicBezTo>
                      <a:pt x="350755" y="288859"/>
                      <a:pt x="356436" y="288033"/>
                      <a:pt x="362165" y="287281"/>
                    </a:cubicBezTo>
                    <a:cubicBezTo>
                      <a:pt x="364496" y="295847"/>
                      <a:pt x="361801" y="308393"/>
                      <a:pt x="359034" y="317663"/>
                    </a:cubicBezTo>
                    <a:cubicBezTo>
                      <a:pt x="353814" y="327443"/>
                      <a:pt x="324148" y="347268"/>
                      <a:pt x="309266" y="347244"/>
                    </a:cubicBezTo>
                    <a:cubicBezTo>
                      <a:pt x="308077" y="342124"/>
                      <a:pt x="310529" y="338751"/>
                      <a:pt x="312301" y="333995"/>
                    </a:cubicBezTo>
                    <a:cubicBezTo>
                      <a:pt x="305237" y="337295"/>
                      <a:pt x="306596" y="346249"/>
                      <a:pt x="301425" y="351103"/>
                    </a:cubicBezTo>
                    <a:cubicBezTo>
                      <a:pt x="294507" y="357655"/>
                      <a:pt x="282999" y="355835"/>
                      <a:pt x="279625" y="362799"/>
                    </a:cubicBezTo>
                    <a:cubicBezTo>
                      <a:pt x="268943" y="384906"/>
                      <a:pt x="291958" y="392113"/>
                      <a:pt x="299920" y="400170"/>
                    </a:cubicBezTo>
                    <a:cubicBezTo>
                      <a:pt x="301158" y="404295"/>
                      <a:pt x="302469" y="408421"/>
                      <a:pt x="303805" y="412594"/>
                    </a:cubicBezTo>
                    <a:cubicBezTo>
                      <a:pt x="308174" y="415167"/>
                      <a:pt x="312568" y="417763"/>
                      <a:pt x="316987" y="420384"/>
                    </a:cubicBezTo>
                    <a:cubicBezTo>
                      <a:pt x="338690" y="418807"/>
                      <a:pt x="338617" y="404101"/>
                      <a:pt x="350464" y="395462"/>
                    </a:cubicBezTo>
                    <a:cubicBezTo>
                      <a:pt x="355732" y="391677"/>
                      <a:pt x="360709" y="391264"/>
                      <a:pt x="363695" y="385367"/>
                    </a:cubicBezTo>
                    <a:lnTo>
                      <a:pt x="374595" y="385367"/>
                    </a:lnTo>
                    <a:cubicBezTo>
                      <a:pt x="379135" y="396190"/>
                      <a:pt x="380810" y="398738"/>
                      <a:pt x="391710" y="404805"/>
                    </a:cubicBezTo>
                    <a:cubicBezTo>
                      <a:pt x="401056" y="399563"/>
                      <a:pt x="411156" y="387478"/>
                      <a:pt x="415088" y="377602"/>
                    </a:cubicBezTo>
                    <a:cubicBezTo>
                      <a:pt x="416375" y="372360"/>
                      <a:pt x="417686" y="367167"/>
                      <a:pt x="419022" y="361998"/>
                    </a:cubicBezTo>
                    <a:cubicBezTo>
                      <a:pt x="431961" y="345448"/>
                      <a:pt x="469614" y="320818"/>
                      <a:pt x="474251" y="299754"/>
                    </a:cubicBezTo>
                    <a:cubicBezTo>
                      <a:pt x="475537" y="293930"/>
                      <a:pt x="472600" y="285631"/>
                      <a:pt x="474251" y="280268"/>
                    </a:cubicBezTo>
                    <a:cubicBezTo>
                      <a:pt x="474639" y="254618"/>
                      <a:pt x="464151" y="261607"/>
                      <a:pt x="457913" y="246804"/>
                    </a:cubicBezTo>
                    <a:cubicBezTo>
                      <a:pt x="456869" y="239063"/>
                      <a:pt x="455825" y="231274"/>
                      <a:pt x="454829" y="223484"/>
                    </a:cubicBezTo>
                    <a:cubicBezTo>
                      <a:pt x="451163" y="220111"/>
                      <a:pt x="447522" y="216738"/>
                      <a:pt x="443905" y="213341"/>
                    </a:cubicBezTo>
                    <a:cubicBezTo>
                      <a:pt x="441113" y="209919"/>
                      <a:pt x="441962" y="207953"/>
                      <a:pt x="436937" y="206352"/>
                    </a:cubicBezTo>
                    <a:lnTo>
                      <a:pt x="433053" y="202493"/>
                    </a:lnTo>
                    <a:cubicBezTo>
                      <a:pt x="428417" y="210647"/>
                      <a:pt x="422663" y="237923"/>
                      <a:pt x="409626" y="214918"/>
                    </a:cubicBezTo>
                    <a:cubicBezTo>
                      <a:pt x="410476" y="212054"/>
                      <a:pt x="411204" y="209215"/>
                      <a:pt x="412006" y="206352"/>
                    </a:cubicBezTo>
                    <a:cubicBezTo>
                      <a:pt x="415890" y="205599"/>
                      <a:pt x="419774" y="204823"/>
                      <a:pt x="423658" y="204022"/>
                    </a:cubicBezTo>
                    <a:cubicBezTo>
                      <a:pt x="421813" y="195553"/>
                      <a:pt x="419410" y="182934"/>
                      <a:pt x="417419" y="175242"/>
                    </a:cubicBezTo>
                    <a:cubicBezTo>
                      <a:pt x="438928" y="169175"/>
                      <a:pt x="500663" y="119453"/>
                      <a:pt x="504645" y="98972"/>
                    </a:cubicBezTo>
                    <a:close/>
                  </a:path>
                </a:pathLst>
              </a:custGeom>
              <a:grpFill/>
              <a:ln w="2427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23" name="任意形状 22">
              <a:extLst>
                <a:ext uri="{FF2B5EF4-FFF2-40B4-BE49-F238E27FC236}">
                  <a16:creationId xmlns:a16="http://schemas.microsoft.com/office/drawing/2014/main" id="{15B9D26C-86F3-9F8B-F4AF-BDCD234E61CC}"/>
                </a:ext>
              </a:extLst>
            </p:cNvPr>
            <p:cNvSpPr/>
            <p:nvPr/>
          </p:nvSpPr>
          <p:spPr>
            <a:xfrm>
              <a:off x="4647482" y="-1876957"/>
              <a:ext cx="876431" cy="985426"/>
            </a:xfrm>
            <a:custGeom>
              <a:avLst/>
              <a:gdLst>
                <a:gd name="connsiteX0" fmla="*/ 582554 w 876431"/>
                <a:gd name="connsiteY0" fmla="*/ 728615 h 985426"/>
                <a:gd name="connsiteX1" fmla="*/ 577894 w 876431"/>
                <a:gd name="connsiteY1" fmla="*/ 750406 h 985426"/>
                <a:gd name="connsiteX2" fmla="*/ 547548 w 876431"/>
                <a:gd name="connsiteY2" fmla="*/ 801003 h 985426"/>
                <a:gd name="connsiteX3" fmla="*/ 535045 w 876431"/>
                <a:gd name="connsiteY3" fmla="*/ 830559 h 985426"/>
                <a:gd name="connsiteX4" fmla="*/ 523320 w 876431"/>
                <a:gd name="connsiteY4" fmla="*/ 839174 h 985426"/>
                <a:gd name="connsiteX5" fmla="*/ 502369 w 876431"/>
                <a:gd name="connsiteY5" fmla="*/ 871036 h 985426"/>
                <a:gd name="connsiteX6" fmla="*/ 498436 w 876431"/>
                <a:gd name="connsiteY6" fmla="*/ 871036 h 985426"/>
                <a:gd name="connsiteX7" fmla="*/ 501568 w 876431"/>
                <a:gd name="connsiteY7" fmla="*/ 843809 h 985426"/>
                <a:gd name="connsiteX8" fmla="*/ 521062 w 876431"/>
                <a:gd name="connsiteY8" fmla="*/ 755867 h 985426"/>
                <a:gd name="connsiteX9" fmla="*/ 520237 w 876431"/>
                <a:gd name="connsiteY9" fmla="*/ 737982 h 985426"/>
                <a:gd name="connsiteX10" fmla="*/ 531161 w 876431"/>
                <a:gd name="connsiteY10" fmla="*/ 699058 h 985426"/>
                <a:gd name="connsiteX11" fmla="*/ 593455 w 876431"/>
                <a:gd name="connsiteY11" fmla="*/ 708377 h 985426"/>
                <a:gd name="connsiteX12" fmla="*/ 595057 w 876431"/>
                <a:gd name="connsiteY12" fmla="*/ 709954 h 985426"/>
                <a:gd name="connsiteX13" fmla="*/ 582554 w 876431"/>
                <a:gd name="connsiteY13" fmla="*/ 728615 h 985426"/>
                <a:gd name="connsiteX14" fmla="*/ 584934 w 876431"/>
                <a:gd name="connsiteY14" fmla="*/ 347264 h 985426"/>
                <a:gd name="connsiteX15" fmla="*/ 587993 w 876431"/>
                <a:gd name="connsiteY15" fmla="*/ 347264 h 985426"/>
                <a:gd name="connsiteX16" fmla="*/ 587240 w 876431"/>
                <a:gd name="connsiteY16" fmla="*/ 361266 h 985426"/>
                <a:gd name="connsiteX17" fmla="*/ 626884 w 876431"/>
                <a:gd name="connsiteY17" fmla="*/ 385411 h 985426"/>
                <a:gd name="connsiteX18" fmla="*/ 566993 w 876431"/>
                <a:gd name="connsiteY18" fmla="*/ 416545 h 985426"/>
                <a:gd name="connsiteX19" fmla="*/ 552961 w 876431"/>
                <a:gd name="connsiteY19" fmla="*/ 402495 h 985426"/>
                <a:gd name="connsiteX20" fmla="*/ 584934 w 876431"/>
                <a:gd name="connsiteY20" fmla="*/ 347264 h 985426"/>
                <a:gd name="connsiteX21" fmla="*/ 394168 w 876431"/>
                <a:gd name="connsiteY21" fmla="*/ 567533 h 985426"/>
                <a:gd name="connsiteX22" fmla="*/ 396499 w 876431"/>
                <a:gd name="connsiteY22" fmla="*/ 567533 h 985426"/>
                <a:gd name="connsiteX23" fmla="*/ 398052 w 876431"/>
                <a:gd name="connsiteY23" fmla="*/ 568309 h 985426"/>
                <a:gd name="connsiteX24" fmla="*/ 400334 w 876431"/>
                <a:gd name="connsiteY24" fmla="*/ 600996 h 985426"/>
                <a:gd name="connsiteX25" fmla="*/ 369284 w 876431"/>
                <a:gd name="connsiteY25" fmla="*/ 622788 h 985426"/>
                <a:gd name="connsiteX26" fmla="*/ 345857 w 876431"/>
                <a:gd name="connsiteY26" fmla="*/ 626695 h 985426"/>
                <a:gd name="connsiteX27" fmla="*/ 318692 w 876431"/>
                <a:gd name="connsiteY27" fmla="*/ 640672 h 985426"/>
                <a:gd name="connsiteX28" fmla="*/ 316313 w 876431"/>
                <a:gd name="connsiteY28" fmla="*/ 640672 h 985426"/>
                <a:gd name="connsiteX29" fmla="*/ 340444 w 876431"/>
                <a:gd name="connsiteY29" fmla="*/ 595561 h 985426"/>
                <a:gd name="connsiteX30" fmla="*/ 394168 w 876431"/>
                <a:gd name="connsiteY30" fmla="*/ 567533 h 985426"/>
                <a:gd name="connsiteX31" fmla="*/ 365352 w 876431"/>
                <a:gd name="connsiteY31" fmla="*/ 525503 h 985426"/>
                <a:gd name="connsiteX32" fmla="*/ 387152 w 876431"/>
                <a:gd name="connsiteY32" fmla="*/ 509923 h 985426"/>
                <a:gd name="connsiteX33" fmla="*/ 390283 w 876431"/>
                <a:gd name="connsiteY33" fmla="*/ 510748 h 985426"/>
                <a:gd name="connsiteX34" fmla="*/ 400334 w 876431"/>
                <a:gd name="connsiteY34" fmla="*/ 544164 h 985426"/>
                <a:gd name="connsiteX35" fmla="*/ 400334 w 876431"/>
                <a:gd name="connsiteY35" fmla="*/ 548095 h 985426"/>
                <a:gd name="connsiteX36" fmla="*/ 397299 w 876431"/>
                <a:gd name="connsiteY36" fmla="*/ 548095 h 985426"/>
                <a:gd name="connsiteX37" fmla="*/ 365352 w 876431"/>
                <a:gd name="connsiteY37" fmla="*/ 528609 h 985426"/>
                <a:gd name="connsiteX38" fmla="*/ 365352 w 876431"/>
                <a:gd name="connsiteY38" fmla="*/ 525503 h 985426"/>
                <a:gd name="connsiteX39" fmla="*/ 278902 w 876431"/>
                <a:gd name="connsiteY39" fmla="*/ 500581 h 985426"/>
                <a:gd name="connsiteX40" fmla="*/ 271183 w 876431"/>
                <a:gd name="connsiteY40" fmla="*/ 495145 h 985426"/>
                <a:gd name="connsiteX41" fmla="*/ 306165 w 876431"/>
                <a:gd name="connsiteY41" fmla="*/ 471024 h 985426"/>
                <a:gd name="connsiteX42" fmla="*/ 322479 w 876431"/>
                <a:gd name="connsiteY42" fmla="*/ 471024 h 985426"/>
                <a:gd name="connsiteX43" fmla="*/ 278902 w 876431"/>
                <a:gd name="connsiteY43" fmla="*/ 500581 h 985426"/>
                <a:gd name="connsiteX44" fmla="*/ 267250 w 876431"/>
                <a:gd name="connsiteY44" fmla="*/ 242965 h 985426"/>
                <a:gd name="connsiteX45" fmla="*/ 270333 w 876431"/>
                <a:gd name="connsiteY45" fmla="*/ 239107 h 985426"/>
                <a:gd name="connsiteX46" fmla="*/ 277349 w 876431"/>
                <a:gd name="connsiteY46" fmla="*/ 239107 h 985426"/>
                <a:gd name="connsiteX47" fmla="*/ 308544 w 876431"/>
                <a:gd name="connsiteY47" fmla="*/ 263204 h 985426"/>
                <a:gd name="connsiteX48" fmla="*/ 309297 w 876431"/>
                <a:gd name="connsiteY48" fmla="*/ 266358 h 985426"/>
                <a:gd name="connsiteX49" fmla="*/ 269556 w 876431"/>
                <a:gd name="connsiteY49" fmla="*/ 253109 h 985426"/>
                <a:gd name="connsiteX50" fmla="*/ 267250 w 876431"/>
                <a:gd name="connsiteY50" fmla="*/ 242965 h 985426"/>
                <a:gd name="connsiteX51" fmla="*/ 326412 w 876431"/>
                <a:gd name="connsiteY51" fmla="*/ 418875 h 985426"/>
                <a:gd name="connsiteX52" fmla="*/ 324907 w 876431"/>
                <a:gd name="connsiteY52" fmla="*/ 434454 h 985426"/>
                <a:gd name="connsiteX53" fmla="*/ 296066 w 876431"/>
                <a:gd name="connsiteY53" fmla="*/ 443797 h 985426"/>
                <a:gd name="connsiteX54" fmla="*/ 293687 w 876431"/>
                <a:gd name="connsiteY54" fmla="*/ 432877 h 985426"/>
                <a:gd name="connsiteX55" fmla="*/ 317065 w 876431"/>
                <a:gd name="connsiteY55" fmla="*/ 411862 h 985426"/>
                <a:gd name="connsiteX56" fmla="*/ 326412 w 876431"/>
                <a:gd name="connsiteY56" fmla="*/ 418875 h 985426"/>
                <a:gd name="connsiteX57" fmla="*/ 280505 w 876431"/>
                <a:gd name="connsiteY57" fmla="*/ 599419 h 985426"/>
                <a:gd name="connsiteX58" fmla="*/ 276572 w 876431"/>
                <a:gd name="connsiteY58" fmla="*/ 604102 h 985426"/>
                <a:gd name="connsiteX59" fmla="*/ 273440 w 876431"/>
                <a:gd name="connsiteY59" fmla="*/ 604102 h 985426"/>
                <a:gd name="connsiteX60" fmla="*/ 280505 w 876431"/>
                <a:gd name="connsiteY60" fmla="*/ 595561 h 985426"/>
                <a:gd name="connsiteX61" fmla="*/ 280505 w 876431"/>
                <a:gd name="connsiteY61" fmla="*/ 599419 h 985426"/>
                <a:gd name="connsiteX62" fmla="*/ 858944 w 876431"/>
                <a:gd name="connsiteY62" fmla="*/ 753513 h 985426"/>
                <a:gd name="connsiteX63" fmla="*/ 844936 w 876431"/>
                <a:gd name="connsiteY63" fmla="*/ 741840 h 985426"/>
                <a:gd name="connsiteX64" fmla="*/ 833235 w 876431"/>
                <a:gd name="connsiteY64" fmla="*/ 723155 h 985426"/>
                <a:gd name="connsiteX65" fmla="*/ 798204 w 876431"/>
                <a:gd name="connsiteY65" fmla="*/ 705270 h 985426"/>
                <a:gd name="connsiteX66" fmla="*/ 795873 w 876431"/>
                <a:gd name="connsiteY66" fmla="*/ 700611 h 985426"/>
                <a:gd name="connsiteX67" fmla="*/ 758560 w 876431"/>
                <a:gd name="connsiteY67" fmla="*/ 687386 h 985426"/>
                <a:gd name="connsiteX68" fmla="*/ 746033 w 876431"/>
                <a:gd name="connsiteY68" fmla="*/ 677291 h 985426"/>
                <a:gd name="connsiteX69" fmla="*/ 694640 w 876431"/>
                <a:gd name="connsiteY69" fmla="*/ 657805 h 985426"/>
                <a:gd name="connsiteX70" fmla="*/ 711803 w 876431"/>
                <a:gd name="connsiteY70" fmla="*/ 615799 h 985426"/>
                <a:gd name="connsiteX71" fmla="*/ 706390 w 876431"/>
                <a:gd name="connsiteY71" fmla="*/ 596337 h 985426"/>
                <a:gd name="connsiteX72" fmla="*/ 699325 w 876431"/>
                <a:gd name="connsiteY72" fmla="*/ 595561 h 985426"/>
                <a:gd name="connsiteX73" fmla="*/ 695489 w 876431"/>
                <a:gd name="connsiteY73" fmla="*/ 579957 h 985426"/>
                <a:gd name="connsiteX74" fmla="*/ 684541 w 876431"/>
                <a:gd name="connsiteY74" fmla="*/ 575346 h 985426"/>
                <a:gd name="connsiteX75" fmla="*/ 671310 w 876431"/>
                <a:gd name="connsiteY75" fmla="*/ 577652 h 985426"/>
                <a:gd name="connsiteX76" fmla="*/ 635502 w 876431"/>
                <a:gd name="connsiteY76" fmla="*/ 641449 h 985426"/>
                <a:gd name="connsiteX77" fmla="*/ 612900 w 876431"/>
                <a:gd name="connsiteY77" fmla="*/ 642225 h 985426"/>
                <a:gd name="connsiteX78" fmla="*/ 584934 w 876431"/>
                <a:gd name="connsiteY78" fmla="*/ 648438 h 985426"/>
                <a:gd name="connsiteX79" fmla="*/ 531161 w 876431"/>
                <a:gd name="connsiteY79" fmla="*/ 642225 h 985426"/>
                <a:gd name="connsiteX80" fmla="*/ 587240 w 876431"/>
                <a:gd name="connsiteY80" fmla="*/ 593983 h 985426"/>
                <a:gd name="connsiteX81" fmla="*/ 607438 w 876431"/>
                <a:gd name="connsiteY81" fmla="*/ 576851 h 985426"/>
                <a:gd name="connsiteX82" fmla="*/ 623849 w 876431"/>
                <a:gd name="connsiteY82" fmla="*/ 572993 h 985426"/>
                <a:gd name="connsiteX83" fmla="*/ 636279 w 876431"/>
                <a:gd name="connsiteY83" fmla="*/ 556613 h 985426"/>
                <a:gd name="connsiteX84" fmla="*/ 652593 w 876431"/>
                <a:gd name="connsiteY84" fmla="*/ 547294 h 985426"/>
                <a:gd name="connsiteX85" fmla="*/ 658832 w 876431"/>
                <a:gd name="connsiteY85" fmla="*/ 548823 h 985426"/>
                <a:gd name="connsiteX86" fmla="*/ 675995 w 876431"/>
                <a:gd name="connsiteY86" fmla="*/ 532516 h 985426"/>
                <a:gd name="connsiteX87" fmla="*/ 707118 w 876431"/>
                <a:gd name="connsiteY87" fmla="*/ 522421 h 985426"/>
                <a:gd name="connsiteX88" fmla="*/ 736687 w 876431"/>
                <a:gd name="connsiteY88" fmla="*/ 504512 h 985426"/>
                <a:gd name="connsiteX89" fmla="*/ 804443 w 876431"/>
                <a:gd name="connsiteY89" fmla="*/ 456221 h 985426"/>
                <a:gd name="connsiteX90" fmla="*/ 769412 w 876431"/>
                <a:gd name="connsiteY90" fmla="*/ 428994 h 985426"/>
                <a:gd name="connsiteX91" fmla="*/ 704035 w 876431"/>
                <a:gd name="connsiteY91" fmla="*/ 461705 h 985426"/>
                <a:gd name="connsiteX92" fmla="*/ 689226 w 876431"/>
                <a:gd name="connsiteY92" fmla="*/ 465564 h 985426"/>
                <a:gd name="connsiteX93" fmla="*/ 657326 w 876431"/>
                <a:gd name="connsiteY93" fmla="*/ 490461 h 985426"/>
                <a:gd name="connsiteX94" fmla="*/ 627733 w 876431"/>
                <a:gd name="connsiteY94" fmla="*/ 506817 h 985426"/>
                <a:gd name="connsiteX95" fmla="*/ 586439 w 876431"/>
                <a:gd name="connsiteY95" fmla="*/ 538728 h 985426"/>
                <a:gd name="connsiteX96" fmla="*/ 538978 w 876431"/>
                <a:gd name="connsiteY96" fmla="*/ 576851 h 985426"/>
                <a:gd name="connsiteX97" fmla="*/ 535846 w 876431"/>
                <a:gd name="connsiteY97" fmla="*/ 577652 h 985426"/>
                <a:gd name="connsiteX98" fmla="*/ 535045 w 876431"/>
                <a:gd name="connsiteY98" fmla="*/ 577652 h 985426"/>
                <a:gd name="connsiteX99" fmla="*/ 538177 w 876431"/>
                <a:gd name="connsiteY99" fmla="*/ 462458 h 985426"/>
                <a:gd name="connsiteX100" fmla="*/ 538978 w 876431"/>
                <a:gd name="connsiteY100" fmla="*/ 461705 h 985426"/>
                <a:gd name="connsiteX101" fmla="*/ 703234 w 876431"/>
                <a:gd name="connsiteY101" fmla="*/ 419676 h 985426"/>
                <a:gd name="connsiteX102" fmla="*/ 707118 w 876431"/>
                <a:gd name="connsiteY102" fmla="*/ 407202 h 985426"/>
                <a:gd name="connsiteX103" fmla="*/ 691557 w 876431"/>
                <a:gd name="connsiteY103" fmla="*/ 383858 h 985426"/>
                <a:gd name="connsiteX104" fmla="*/ 668979 w 876431"/>
                <a:gd name="connsiteY104" fmla="*/ 365148 h 985426"/>
                <a:gd name="connsiteX105" fmla="*/ 657326 w 876431"/>
                <a:gd name="connsiteY105" fmla="*/ 351171 h 985426"/>
                <a:gd name="connsiteX106" fmla="*/ 626884 w 876431"/>
                <a:gd name="connsiteY106" fmla="*/ 345735 h 985426"/>
                <a:gd name="connsiteX107" fmla="*/ 590372 w 876431"/>
                <a:gd name="connsiteY107" fmla="*/ 345735 h 985426"/>
                <a:gd name="connsiteX108" fmla="*/ 633948 w 876431"/>
                <a:gd name="connsiteY108" fmla="*/ 300574 h 985426"/>
                <a:gd name="connsiteX109" fmla="*/ 655749 w 876431"/>
                <a:gd name="connsiteY109" fmla="*/ 306059 h 985426"/>
                <a:gd name="connsiteX110" fmla="*/ 657326 w 876431"/>
                <a:gd name="connsiteY110" fmla="*/ 316954 h 985426"/>
                <a:gd name="connsiteX111" fmla="*/ 660410 w 876431"/>
                <a:gd name="connsiteY111" fmla="*/ 319284 h 985426"/>
                <a:gd name="connsiteX112" fmla="*/ 679079 w 876431"/>
                <a:gd name="connsiteY112" fmla="*/ 239859 h 985426"/>
                <a:gd name="connsiteX113" fmla="*/ 754627 w 876431"/>
                <a:gd name="connsiteY113" fmla="*/ 143399 h 985426"/>
                <a:gd name="connsiteX114" fmla="*/ 781089 w 876431"/>
                <a:gd name="connsiteY114" fmla="*/ 107557 h 985426"/>
                <a:gd name="connsiteX115" fmla="*/ 794320 w 876431"/>
                <a:gd name="connsiteY115" fmla="*/ 102146 h 985426"/>
                <a:gd name="connsiteX116" fmla="*/ 795121 w 876431"/>
                <a:gd name="connsiteY116" fmla="*/ 60868 h 985426"/>
                <a:gd name="connsiteX117" fmla="*/ 772543 w 876431"/>
                <a:gd name="connsiteY117" fmla="*/ 39877 h 985426"/>
                <a:gd name="connsiteX118" fmla="*/ 706390 w 876431"/>
                <a:gd name="connsiteY118" fmla="*/ 35194 h 985426"/>
                <a:gd name="connsiteX119" fmla="*/ 687624 w 876431"/>
                <a:gd name="connsiteY119" fmla="*/ 43760 h 985426"/>
                <a:gd name="connsiteX120" fmla="*/ 647179 w 876431"/>
                <a:gd name="connsiteY120" fmla="*/ 43760 h 985426"/>
                <a:gd name="connsiteX121" fmla="*/ 591901 w 876431"/>
                <a:gd name="connsiteY121" fmla="*/ 82659 h 985426"/>
                <a:gd name="connsiteX122" fmla="*/ 593455 w 876431"/>
                <a:gd name="connsiteY122" fmla="*/ 109911 h 985426"/>
                <a:gd name="connsiteX123" fmla="*/ 590372 w 876431"/>
                <a:gd name="connsiteY123" fmla="*/ 112265 h 985426"/>
                <a:gd name="connsiteX124" fmla="*/ 578670 w 876431"/>
                <a:gd name="connsiteY124" fmla="*/ 94332 h 985426"/>
                <a:gd name="connsiteX125" fmla="*/ 529631 w 876431"/>
                <a:gd name="connsiteY125" fmla="*/ 60868 h 985426"/>
                <a:gd name="connsiteX126" fmla="*/ 482171 w 876431"/>
                <a:gd name="connsiteY126" fmla="*/ 57762 h 985426"/>
                <a:gd name="connsiteX127" fmla="*/ 460322 w 876431"/>
                <a:gd name="connsiteY127" fmla="*/ 64799 h 985426"/>
                <a:gd name="connsiteX128" fmla="*/ 420629 w 876431"/>
                <a:gd name="connsiteY128" fmla="*/ 104451 h 985426"/>
                <a:gd name="connsiteX129" fmla="*/ 405068 w 876431"/>
                <a:gd name="connsiteY129" fmla="*/ 120807 h 985426"/>
                <a:gd name="connsiteX130" fmla="*/ 398804 w 876431"/>
                <a:gd name="connsiteY130" fmla="*/ 120807 h 985426"/>
                <a:gd name="connsiteX131" fmla="*/ 398804 w 876431"/>
                <a:gd name="connsiteY131" fmla="*/ 88119 h 985426"/>
                <a:gd name="connsiteX132" fmla="*/ 366104 w 876431"/>
                <a:gd name="connsiteY132" fmla="*/ 3307 h 985426"/>
                <a:gd name="connsiteX133" fmla="*/ 341973 w 876431"/>
                <a:gd name="connsiteY133" fmla="*/ 177 h 985426"/>
                <a:gd name="connsiteX134" fmla="*/ 273440 w 876431"/>
                <a:gd name="connsiteY134" fmla="*/ 43760 h 985426"/>
                <a:gd name="connsiteX135" fmla="*/ 280505 w 876431"/>
                <a:gd name="connsiteY135" fmla="*/ 42983 h 985426"/>
                <a:gd name="connsiteX136" fmla="*/ 281282 w 876431"/>
                <a:gd name="connsiteY136" fmla="*/ 44536 h 985426"/>
                <a:gd name="connsiteX137" fmla="*/ 278198 w 876431"/>
                <a:gd name="connsiteY137" fmla="*/ 69458 h 985426"/>
                <a:gd name="connsiteX138" fmla="*/ 256325 w 876431"/>
                <a:gd name="connsiteY138" fmla="*/ 150388 h 985426"/>
                <a:gd name="connsiteX139" fmla="*/ 251688 w 876431"/>
                <a:gd name="connsiteY139" fmla="*/ 151140 h 985426"/>
                <a:gd name="connsiteX140" fmla="*/ 275018 w 876431"/>
                <a:gd name="connsiteY140" fmla="*/ 221975 h 985426"/>
                <a:gd name="connsiteX141" fmla="*/ 273440 w 876431"/>
                <a:gd name="connsiteY141" fmla="*/ 230541 h 985426"/>
                <a:gd name="connsiteX142" fmla="*/ 237705 w 876431"/>
                <a:gd name="connsiteY142" fmla="*/ 233647 h 985426"/>
                <a:gd name="connsiteX143" fmla="*/ 231441 w 876431"/>
                <a:gd name="connsiteY143" fmla="*/ 240684 h 985426"/>
                <a:gd name="connsiteX144" fmla="*/ 229063 w 876431"/>
                <a:gd name="connsiteY144" fmla="*/ 272571 h 985426"/>
                <a:gd name="connsiteX145" fmla="*/ 224425 w 876431"/>
                <a:gd name="connsiteY145" fmla="*/ 288926 h 985426"/>
                <a:gd name="connsiteX146" fmla="*/ 236855 w 876431"/>
                <a:gd name="connsiteY146" fmla="*/ 334815 h 985426"/>
                <a:gd name="connsiteX147" fmla="*/ 256325 w 876431"/>
                <a:gd name="connsiteY147" fmla="*/ 369079 h 985426"/>
                <a:gd name="connsiteX148" fmla="*/ 263341 w 876431"/>
                <a:gd name="connsiteY148" fmla="*/ 375292 h 985426"/>
                <a:gd name="connsiteX149" fmla="*/ 209641 w 876431"/>
                <a:gd name="connsiteY149" fmla="*/ 461705 h 985426"/>
                <a:gd name="connsiteX150" fmla="*/ 195634 w 876431"/>
                <a:gd name="connsiteY150" fmla="*/ 468694 h 985426"/>
                <a:gd name="connsiteX151" fmla="*/ 182354 w 876431"/>
                <a:gd name="connsiteY151" fmla="*/ 468694 h 985426"/>
                <a:gd name="connsiteX152" fmla="*/ 242293 w 876431"/>
                <a:gd name="connsiteY152" fmla="*/ 560519 h 985426"/>
                <a:gd name="connsiteX153" fmla="*/ 261787 w 876431"/>
                <a:gd name="connsiteY153" fmla="*/ 516936 h 985426"/>
                <a:gd name="connsiteX154" fmla="*/ 262540 w 876431"/>
                <a:gd name="connsiteY154" fmla="*/ 516936 h 985426"/>
                <a:gd name="connsiteX155" fmla="*/ 263341 w 876431"/>
                <a:gd name="connsiteY155" fmla="*/ 534044 h 985426"/>
                <a:gd name="connsiteX156" fmla="*/ 278198 w 876431"/>
                <a:gd name="connsiteY156" fmla="*/ 548823 h 985426"/>
                <a:gd name="connsiteX157" fmla="*/ 288249 w 876431"/>
                <a:gd name="connsiteY157" fmla="*/ 574497 h 985426"/>
                <a:gd name="connsiteX158" fmla="*/ 243871 w 876431"/>
                <a:gd name="connsiteY158" fmla="*/ 611091 h 985426"/>
                <a:gd name="connsiteX159" fmla="*/ 250110 w 876431"/>
                <a:gd name="connsiteY159" fmla="*/ 640672 h 985426"/>
                <a:gd name="connsiteX160" fmla="*/ 261787 w 876431"/>
                <a:gd name="connsiteY160" fmla="*/ 642225 h 985426"/>
                <a:gd name="connsiteX161" fmla="*/ 270333 w 876431"/>
                <a:gd name="connsiteY161" fmla="*/ 649263 h 985426"/>
                <a:gd name="connsiteX162" fmla="*/ 271886 w 876431"/>
                <a:gd name="connsiteY162" fmla="*/ 655451 h 985426"/>
                <a:gd name="connsiteX163" fmla="*/ 223673 w 876431"/>
                <a:gd name="connsiteY163" fmla="*/ 672583 h 985426"/>
                <a:gd name="connsiteX164" fmla="*/ 158272 w 876431"/>
                <a:gd name="connsiteY164" fmla="*/ 692822 h 985426"/>
                <a:gd name="connsiteX165" fmla="*/ 130961 w 876431"/>
                <a:gd name="connsiteY165" fmla="*/ 695952 h 985426"/>
                <a:gd name="connsiteX166" fmla="*/ 114598 w 876431"/>
                <a:gd name="connsiteY166" fmla="*/ 704518 h 985426"/>
                <a:gd name="connsiteX167" fmla="*/ 74930 w 876431"/>
                <a:gd name="connsiteY167" fmla="*/ 713837 h 985426"/>
                <a:gd name="connsiteX168" fmla="*/ 18827 w 876431"/>
                <a:gd name="connsiteY168" fmla="*/ 718520 h 985426"/>
                <a:gd name="connsiteX169" fmla="*/ 6397 w 876431"/>
                <a:gd name="connsiteY169" fmla="*/ 725509 h 985426"/>
                <a:gd name="connsiteX170" fmla="*/ 1760 w 876431"/>
                <a:gd name="connsiteY170" fmla="*/ 763656 h 985426"/>
                <a:gd name="connsiteX171" fmla="*/ 11058 w 876431"/>
                <a:gd name="connsiteY171" fmla="*/ 778459 h 985426"/>
                <a:gd name="connsiteX172" fmla="*/ 67963 w 876431"/>
                <a:gd name="connsiteY172" fmla="*/ 765986 h 985426"/>
                <a:gd name="connsiteX173" fmla="*/ 110762 w 876431"/>
                <a:gd name="connsiteY173" fmla="*/ 751959 h 985426"/>
                <a:gd name="connsiteX174" fmla="*/ 120862 w 876431"/>
                <a:gd name="connsiteY174" fmla="*/ 751959 h 985426"/>
                <a:gd name="connsiteX175" fmla="*/ 159801 w 876431"/>
                <a:gd name="connsiteY175" fmla="*/ 737982 h 985426"/>
                <a:gd name="connsiteX176" fmla="*/ 176965 w 876431"/>
                <a:gd name="connsiteY176" fmla="*/ 735628 h 985426"/>
                <a:gd name="connsiteX177" fmla="*/ 249309 w 876431"/>
                <a:gd name="connsiteY177" fmla="*/ 709153 h 985426"/>
                <a:gd name="connsiteX178" fmla="*/ 243095 w 876431"/>
                <a:gd name="connsiteY178" fmla="*/ 744946 h 985426"/>
                <a:gd name="connsiteX179" fmla="*/ 230641 w 876431"/>
                <a:gd name="connsiteY179" fmla="*/ 783118 h 985426"/>
                <a:gd name="connsiteX180" fmla="*/ 231441 w 876431"/>
                <a:gd name="connsiteY180" fmla="*/ 794766 h 985426"/>
                <a:gd name="connsiteX181" fmla="*/ 222848 w 876431"/>
                <a:gd name="connsiteY181" fmla="*/ 827429 h 985426"/>
                <a:gd name="connsiteX182" fmla="*/ 222848 w 876431"/>
                <a:gd name="connsiteY182" fmla="*/ 842280 h 985426"/>
                <a:gd name="connsiteX183" fmla="*/ 218963 w 876431"/>
                <a:gd name="connsiteY183" fmla="*/ 893604 h 985426"/>
                <a:gd name="connsiteX184" fmla="*/ 225178 w 876431"/>
                <a:gd name="connsiteY184" fmla="*/ 906854 h 985426"/>
                <a:gd name="connsiteX185" fmla="*/ 227557 w 876431"/>
                <a:gd name="connsiteY185" fmla="*/ 909159 h 985426"/>
                <a:gd name="connsiteX186" fmla="*/ 235326 w 876431"/>
                <a:gd name="connsiteY186" fmla="*/ 907630 h 985426"/>
                <a:gd name="connsiteX187" fmla="*/ 261035 w 876431"/>
                <a:gd name="connsiteY187" fmla="*/ 916949 h 985426"/>
                <a:gd name="connsiteX188" fmla="*/ 268803 w 876431"/>
                <a:gd name="connsiteY188" fmla="*/ 852375 h 985426"/>
                <a:gd name="connsiteX189" fmla="*/ 298397 w 876431"/>
                <a:gd name="connsiteY189" fmla="*/ 695952 h 985426"/>
                <a:gd name="connsiteX190" fmla="*/ 338939 w 876431"/>
                <a:gd name="connsiteY190" fmla="*/ 685808 h 985426"/>
                <a:gd name="connsiteX191" fmla="*/ 342774 w 876431"/>
                <a:gd name="connsiteY191" fmla="*/ 695952 h 985426"/>
                <a:gd name="connsiteX192" fmla="*/ 362220 w 876431"/>
                <a:gd name="connsiteY192" fmla="*/ 695151 h 985426"/>
                <a:gd name="connsiteX193" fmla="*/ 364575 w 876431"/>
                <a:gd name="connsiteY193" fmla="*/ 699835 h 985426"/>
                <a:gd name="connsiteX194" fmla="*/ 351344 w 876431"/>
                <a:gd name="connsiteY194" fmla="*/ 737982 h 985426"/>
                <a:gd name="connsiteX195" fmla="*/ 350494 w 876431"/>
                <a:gd name="connsiteY195" fmla="*/ 781565 h 985426"/>
                <a:gd name="connsiteX196" fmla="*/ 345857 w 876431"/>
                <a:gd name="connsiteY196" fmla="*/ 786224 h 985426"/>
                <a:gd name="connsiteX197" fmla="*/ 345105 w 876431"/>
                <a:gd name="connsiteY197" fmla="*/ 811122 h 985426"/>
                <a:gd name="connsiteX198" fmla="*/ 332675 w 876431"/>
                <a:gd name="connsiteY198" fmla="*/ 855457 h 985426"/>
                <a:gd name="connsiteX199" fmla="*/ 341147 w 876431"/>
                <a:gd name="connsiteY199" fmla="*/ 871036 h 985426"/>
                <a:gd name="connsiteX200" fmla="*/ 362220 w 876431"/>
                <a:gd name="connsiteY200" fmla="*/ 874142 h 985426"/>
                <a:gd name="connsiteX201" fmla="*/ 368435 w 876431"/>
                <a:gd name="connsiteY201" fmla="*/ 880379 h 985426"/>
                <a:gd name="connsiteX202" fmla="*/ 383972 w 876431"/>
                <a:gd name="connsiteY202" fmla="*/ 882733 h 985426"/>
                <a:gd name="connsiteX203" fmla="*/ 426844 w 876431"/>
                <a:gd name="connsiteY203" fmla="*/ 836044 h 985426"/>
                <a:gd name="connsiteX204" fmla="*/ 425315 w 876431"/>
                <a:gd name="connsiteY204" fmla="*/ 822042 h 985426"/>
                <a:gd name="connsiteX205" fmla="*/ 428398 w 876431"/>
                <a:gd name="connsiteY205" fmla="*/ 786224 h 985426"/>
                <a:gd name="connsiteX206" fmla="*/ 417546 w 876431"/>
                <a:gd name="connsiteY206" fmla="*/ 770645 h 985426"/>
                <a:gd name="connsiteX207" fmla="*/ 415167 w 876431"/>
                <a:gd name="connsiteY207" fmla="*/ 741840 h 985426"/>
                <a:gd name="connsiteX208" fmla="*/ 373873 w 876431"/>
                <a:gd name="connsiteY208" fmla="*/ 681149 h 985426"/>
                <a:gd name="connsiteX209" fmla="*/ 418250 w 876431"/>
                <a:gd name="connsiteY209" fmla="*/ 666371 h 985426"/>
                <a:gd name="connsiteX210" fmla="*/ 446338 w 876431"/>
                <a:gd name="connsiteY210" fmla="*/ 621987 h 985426"/>
                <a:gd name="connsiteX211" fmla="*/ 424514 w 876431"/>
                <a:gd name="connsiteY211" fmla="*/ 562849 h 985426"/>
                <a:gd name="connsiteX212" fmla="*/ 421430 w 876431"/>
                <a:gd name="connsiteY212" fmla="*/ 526255 h 985426"/>
                <a:gd name="connsiteX213" fmla="*/ 409729 w 876431"/>
                <a:gd name="connsiteY213" fmla="*/ 497499 h 985426"/>
                <a:gd name="connsiteX214" fmla="*/ 429150 w 876431"/>
                <a:gd name="connsiteY214" fmla="*/ 481143 h 985426"/>
                <a:gd name="connsiteX215" fmla="*/ 440876 w 876431"/>
                <a:gd name="connsiteY215" fmla="*/ 481143 h 985426"/>
                <a:gd name="connsiteX216" fmla="*/ 472023 w 876431"/>
                <a:gd name="connsiteY216" fmla="*/ 425111 h 985426"/>
                <a:gd name="connsiteX217" fmla="*/ 450975 w 876431"/>
                <a:gd name="connsiteY217" fmla="*/ 414968 h 985426"/>
                <a:gd name="connsiteX218" fmla="*/ 447091 w 876431"/>
                <a:gd name="connsiteY218" fmla="*/ 407202 h 985426"/>
                <a:gd name="connsiteX219" fmla="*/ 452529 w 876431"/>
                <a:gd name="connsiteY219" fmla="*/ 371409 h 985426"/>
                <a:gd name="connsiteX220" fmla="*/ 452529 w 876431"/>
                <a:gd name="connsiteY220" fmla="*/ 358184 h 985426"/>
                <a:gd name="connsiteX221" fmla="*/ 435414 w 876431"/>
                <a:gd name="connsiteY221" fmla="*/ 319284 h 985426"/>
                <a:gd name="connsiteX222" fmla="*/ 405845 w 876431"/>
                <a:gd name="connsiteY222" fmla="*/ 283466 h 985426"/>
                <a:gd name="connsiteX223" fmla="*/ 391789 w 876431"/>
                <a:gd name="connsiteY223" fmla="*/ 280360 h 985426"/>
                <a:gd name="connsiteX224" fmla="*/ 385598 w 876431"/>
                <a:gd name="connsiteY224" fmla="*/ 288926 h 985426"/>
                <a:gd name="connsiteX225" fmla="*/ 351344 w 876431"/>
                <a:gd name="connsiteY225" fmla="*/ 285820 h 985426"/>
                <a:gd name="connsiteX226" fmla="*/ 348989 w 876431"/>
                <a:gd name="connsiteY226" fmla="*/ 285020 h 985426"/>
                <a:gd name="connsiteX227" fmla="*/ 348989 w 876431"/>
                <a:gd name="connsiteY227" fmla="*/ 282666 h 985426"/>
                <a:gd name="connsiteX228" fmla="*/ 408151 w 876431"/>
                <a:gd name="connsiteY228" fmla="*/ 247673 h 985426"/>
                <a:gd name="connsiteX229" fmla="*/ 412861 w 876431"/>
                <a:gd name="connsiteY229" fmla="*/ 239107 h 985426"/>
                <a:gd name="connsiteX230" fmla="*/ 438497 w 876431"/>
                <a:gd name="connsiteY230" fmla="*/ 225857 h 985426"/>
                <a:gd name="connsiteX231" fmla="*/ 468891 w 876431"/>
                <a:gd name="connsiteY231" fmla="*/ 221975 h 985426"/>
                <a:gd name="connsiteX232" fmla="*/ 497732 w 876431"/>
                <a:gd name="connsiteY232" fmla="*/ 205643 h 985426"/>
                <a:gd name="connsiteX233" fmla="*/ 525699 w 876431"/>
                <a:gd name="connsiteY233" fmla="*/ 199407 h 985426"/>
                <a:gd name="connsiteX234" fmla="*/ 558424 w 876431"/>
                <a:gd name="connsiteY234" fmla="*/ 180745 h 985426"/>
                <a:gd name="connsiteX235" fmla="*/ 570125 w 876431"/>
                <a:gd name="connsiteY235" fmla="*/ 179969 h 985426"/>
                <a:gd name="connsiteX236" fmla="*/ 616032 w 876431"/>
                <a:gd name="connsiteY236" fmla="*/ 117701 h 985426"/>
                <a:gd name="connsiteX237" fmla="*/ 627733 w 876431"/>
                <a:gd name="connsiteY237" fmla="*/ 110687 h 985426"/>
                <a:gd name="connsiteX238" fmla="*/ 631618 w 876431"/>
                <a:gd name="connsiteY238" fmla="*/ 110687 h 985426"/>
                <a:gd name="connsiteX239" fmla="*/ 651063 w 876431"/>
                <a:gd name="connsiteY239" fmla="*/ 137939 h 985426"/>
                <a:gd name="connsiteX240" fmla="*/ 626180 w 876431"/>
                <a:gd name="connsiteY240" fmla="*/ 217340 h 985426"/>
                <a:gd name="connsiteX241" fmla="*/ 568571 w 876431"/>
                <a:gd name="connsiteY241" fmla="*/ 228211 h 985426"/>
                <a:gd name="connsiteX242" fmla="*/ 567746 w 876431"/>
                <a:gd name="connsiteY242" fmla="*/ 221198 h 985426"/>
                <a:gd name="connsiteX243" fmla="*/ 542862 w 876431"/>
                <a:gd name="connsiteY243" fmla="*/ 224353 h 985426"/>
                <a:gd name="connsiteX244" fmla="*/ 528830 w 876431"/>
                <a:gd name="connsiteY244" fmla="*/ 253885 h 985426"/>
                <a:gd name="connsiteX245" fmla="*/ 567746 w 876431"/>
                <a:gd name="connsiteY245" fmla="*/ 285820 h 985426"/>
                <a:gd name="connsiteX246" fmla="*/ 587993 w 876431"/>
                <a:gd name="connsiteY246" fmla="*/ 278807 h 985426"/>
                <a:gd name="connsiteX247" fmla="*/ 571654 w 876431"/>
                <a:gd name="connsiteY247" fmla="*/ 313023 h 985426"/>
                <a:gd name="connsiteX248" fmla="*/ 556846 w 876431"/>
                <a:gd name="connsiteY248" fmla="*/ 325496 h 985426"/>
                <a:gd name="connsiteX249" fmla="*/ 538177 w 876431"/>
                <a:gd name="connsiteY249" fmla="*/ 360513 h 985426"/>
                <a:gd name="connsiteX250" fmla="*/ 531962 w 876431"/>
                <a:gd name="connsiteY250" fmla="*/ 371409 h 985426"/>
                <a:gd name="connsiteX251" fmla="*/ 530336 w 876431"/>
                <a:gd name="connsiteY251" fmla="*/ 337945 h 985426"/>
                <a:gd name="connsiteX252" fmla="*/ 519484 w 876431"/>
                <a:gd name="connsiteY252" fmla="*/ 278807 h 985426"/>
                <a:gd name="connsiteX253" fmla="*/ 509336 w 876431"/>
                <a:gd name="connsiteY253" fmla="*/ 259345 h 985426"/>
                <a:gd name="connsiteX254" fmla="*/ 496931 w 876431"/>
                <a:gd name="connsiteY254" fmla="*/ 258569 h 985426"/>
                <a:gd name="connsiteX255" fmla="*/ 484452 w 876431"/>
                <a:gd name="connsiteY255" fmla="*/ 249978 h 985426"/>
                <a:gd name="connsiteX256" fmla="*/ 454058 w 876431"/>
                <a:gd name="connsiteY256" fmla="*/ 250779 h 985426"/>
                <a:gd name="connsiteX257" fmla="*/ 453354 w 876431"/>
                <a:gd name="connsiteY257" fmla="*/ 252332 h 985426"/>
                <a:gd name="connsiteX258" fmla="*/ 479792 w 876431"/>
                <a:gd name="connsiteY258" fmla="*/ 290455 h 985426"/>
                <a:gd name="connsiteX259" fmla="*/ 487584 w 876431"/>
                <a:gd name="connsiteY259" fmla="*/ 314601 h 985426"/>
                <a:gd name="connsiteX260" fmla="*/ 500815 w 876431"/>
                <a:gd name="connsiteY260" fmla="*/ 412662 h 985426"/>
                <a:gd name="connsiteX261" fmla="*/ 498436 w 876431"/>
                <a:gd name="connsiteY261" fmla="*/ 434454 h 985426"/>
                <a:gd name="connsiteX262" fmla="*/ 503947 w 876431"/>
                <a:gd name="connsiteY262" fmla="*/ 478789 h 985426"/>
                <a:gd name="connsiteX263" fmla="*/ 500815 w 876431"/>
                <a:gd name="connsiteY263" fmla="*/ 492815 h 985426"/>
                <a:gd name="connsiteX264" fmla="*/ 496154 w 876431"/>
                <a:gd name="connsiteY264" fmla="*/ 612669 h 985426"/>
                <a:gd name="connsiteX265" fmla="*/ 449397 w 876431"/>
                <a:gd name="connsiteY265" fmla="*/ 649263 h 985426"/>
                <a:gd name="connsiteX266" fmla="*/ 476684 w 876431"/>
                <a:gd name="connsiteY266" fmla="*/ 664794 h 985426"/>
                <a:gd name="connsiteX267" fmla="*/ 477437 w 876431"/>
                <a:gd name="connsiteY267" fmla="*/ 759725 h 985426"/>
                <a:gd name="connsiteX268" fmla="*/ 472023 w 876431"/>
                <a:gd name="connsiteY268" fmla="*/ 762855 h 985426"/>
                <a:gd name="connsiteX269" fmla="*/ 457991 w 876431"/>
                <a:gd name="connsiteY269" fmla="*/ 810321 h 985426"/>
                <a:gd name="connsiteX270" fmla="*/ 457991 w 876431"/>
                <a:gd name="connsiteY270" fmla="*/ 858563 h 985426"/>
                <a:gd name="connsiteX271" fmla="*/ 455661 w 876431"/>
                <a:gd name="connsiteY271" fmla="*/ 959731 h 985426"/>
                <a:gd name="connsiteX272" fmla="*/ 478990 w 876431"/>
                <a:gd name="connsiteY272" fmla="*/ 984653 h 985426"/>
                <a:gd name="connsiteX273" fmla="*/ 503947 w 876431"/>
                <a:gd name="connsiteY273" fmla="*/ 982348 h 985426"/>
                <a:gd name="connsiteX274" fmla="*/ 510914 w 876431"/>
                <a:gd name="connsiteY274" fmla="*/ 964439 h 985426"/>
                <a:gd name="connsiteX275" fmla="*/ 539731 w 876431"/>
                <a:gd name="connsiteY275" fmla="*/ 933329 h 985426"/>
                <a:gd name="connsiteX276" fmla="*/ 599669 w 876431"/>
                <a:gd name="connsiteY276" fmla="*/ 851599 h 985426"/>
                <a:gd name="connsiteX277" fmla="*/ 612900 w 876431"/>
                <a:gd name="connsiteY277" fmla="*/ 809569 h 985426"/>
                <a:gd name="connsiteX278" fmla="*/ 625378 w 876431"/>
                <a:gd name="connsiteY278" fmla="*/ 790883 h 985426"/>
                <a:gd name="connsiteX279" fmla="*/ 626180 w 876431"/>
                <a:gd name="connsiteY279" fmla="*/ 779211 h 985426"/>
                <a:gd name="connsiteX280" fmla="*/ 652593 w 876431"/>
                <a:gd name="connsiteY280" fmla="*/ 738758 h 985426"/>
                <a:gd name="connsiteX281" fmla="*/ 713381 w 876431"/>
                <a:gd name="connsiteY281" fmla="*/ 779963 h 985426"/>
                <a:gd name="connsiteX282" fmla="*/ 726588 w 876431"/>
                <a:gd name="connsiteY282" fmla="*/ 783118 h 985426"/>
                <a:gd name="connsiteX283" fmla="*/ 762444 w 876431"/>
                <a:gd name="connsiteY283" fmla="*/ 813427 h 985426"/>
                <a:gd name="connsiteX284" fmla="*/ 774097 w 876431"/>
                <a:gd name="connsiteY284" fmla="*/ 855457 h 985426"/>
                <a:gd name="connsiteX285" fmla="*/ 823136 w 876431"/>
                <a:gd name="connsiteY285" fmla="*/ 878025 h 985426"/>
                <a:gd name="connsiteX286" fmla="*/ 844936 w 876431"/>
                <a:gd name="connsiteY286" fmla="*/ 856234 h 985426"/>
                <a:gd name="connsiteX287" fmla="*/ 865960 w 876431"/>
                <a:gd name="connsiteY287" fmla="*/ 828230 h 985426"/>
                <a:gd name="connsiteX288" fmla="*/ 858944 w 876431"/>
                <a:gd name="connsiteY288" fmla="*/ 753513 h 98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</a:cxnLst>
              <a:rect l="l" t="t" r="r" b="b"/>
              <a:pathLst>
                <a:path w="876431" h="985426">
                  <a:moveTo>
                    <a:pt x="582554" y="728615"/>
                  </a:moveTo>
                  <a:cubicBezTo>
                    <a:pt x="580977" y="735895"/>
                    <a:pt x="579423" y="743151"/>
                    <a:pt x="577894" y="750406"/>
                  </a:cubicBezTo>
                  <a:cubicBezTo>
                    <a:pt x="568328" y="766010"/>
                    <a:pt x="557380" y="785011"/>
                    <a:pt x="547548" y="801003"/>
                  </a:cubicBezTo>
                  <a:cubicBezTo>
                    <a:pt x="543396" y="810831"/>
                    <a:pt x="539221" y="820707"/>
                    <a:pt x="535045" y="830559"/>
                  </a:cubicBezTo>
                  <a:cubicBezTo>
                    <a:pt x="531161" y="833399"/>
                    <a:pt x="527277" y="836286"/>
                    <a:pt x="523320" y="839174"/>
                  </a:cubicBezTo>
                  <a:cubicBezTo>
                    <a:pt x="515454" y="848590"/>
                    <a:pt x="509627" y="861475"/>
                    <a:pt x="502369" y="871036"/>
                  </a:cubicBezTo>
                  <a:lnTo>
                    <a:pt x="498436" y="871036"/>
                  </a:lnTo>
                  <a:cubicBezTo>
                    <a:pt x="496154" y="863368"/>
                    <a:pt x="499674" y="850676"/>
                    <a:pt x="501568" y="843809"/>
                  </a:cubicBezTo>
                  <a:cubicBezTo>
                    <a:pt x="492415" y="819882"/>
                    <a:pt x="514459" y="775789"/>
                    <a:pt x="521062" y="755867"/>
                  </a:cubicBezTo>
                  <a:cubicBezTo>
                    <a:pt x="520867" y="749873"/>
                    <a:pt x="520528" y="743952"/>
                    <a:pt x="520237" y="737982"/>
                  </a:cubicBezTo>
                  <a:cubicBezTo>
                    <a:pt x="524096" y="727062"/>
                    <a:pt x="525844" y="710779"/>
                    <a:pt x="531161" y="699058"/>
                  </a:cubicBezTo>
                  <a:cubicBezTo>
                    <a:pt x="554952" y="699228"/>
                    <a:pt x="573354" y="706095"/>
                    <a:pt x="593455" y="708377"/>
                  </a:cubicBezTo>
                  <a:lnTo>
                    <a:pt x="595057" y="709954"/>
                  </a:lnTo>
                  <a:cubicBezTo>
                    <a:pt x="590857" y="716166"/>
                    <a:pt x="586730" y="722403"/>
                    <a:pt x="582554" y="728615"/>
                  </a:cubicBezTo>
                  <a:close/>
                  <a:moveTo>
                    <a:pt x="584934" y="347264"/>
                  </a:moveTo>
                  <a:lnTo>
                    <a:pt x="587993" y="347264"/>
                  </a:lnTo>
                  <a:cubicBezTo>
                    <a:pt x="586730" y="353573"/>
                    <a:pt x="586536" y="354883"/>
                    <a:pt x="587240" y="361266"/>
                  </a:cubicBezTo>
                  <a:cubicBezTo>
                    <a:pt x="599621" y="369298"/>
                    <a:pt x="621470" y="369274"/>
                    <a:pt x="626884" y="385411"/>
                  </a:cubicBezTo>
                  <a:cubicBezTo>
                    <a:pt x="621203" y="396137"/>
                    <a:pt x="582021" y="414288"/>
                    <a:pt x="566993" y="416545"/>
                  </a:cubicBezTo>
                  <a:cubicBezTo>
                    <a:pt x="558739" y="413051"/>
                    <a:pt x="557088" y="409872"/>
                    <a:pt x="552961" y="402495"/>
                  </a:cubicBezTo>
                  <a:cubicBezTo>
                    <a:pt x="555850" y="390483"/>
                    <a:pt x="577238" y="359033"/>
                    <a:pt x="584934" y="347264"/>
                  </a:cubicBezTo>
                  <a:close/>
                  <a:moveTo>
                    <a:pt x="394168" y="567533"/>
                  </a:moveTo>
                  <a:lnTo>
                    <a:pt x="396499" y="567533"/>
                  </a:lnTo>
                  <a:lnTo>
                    <a:pt x="398052" y="568309"/>
                  </a:lnTo>
                  <a:cubicBezTo>
                    <a:pt x="398804" y="574400"/>
                    <a:pt x="401475" y="598545"/>
                    <a:pt x="400334" y="600996"/>
                  </a:cubicBezTo>
                  <a:cubicBezTo>
                    <a:pt x="389992" y="608228"/>
                    <a:pt x="379602" y="615508"/>
                    <a:pt x="369284" y="622788"/>
                  </a:cubicBezTo>
                  <a:cubicBezTo>
                    <a:pt x="360836" y="626112"/>
                    <a:pt x="352631" y="622666"/>
                    <a:pt x="345857" y="626695"/>
                  </a:cubicBezTo>
                  <a:cubicBezTo>
                    <a:pt x="337700" y="631597"/>
                    <a:pt x="328742" y="636474"/>
                    <a:pt x="318692" y="640672"/>
                  </a:cubicBezTo>
                  <a:lnTo>
                    <a:pt x="316313" y="640672"/>
                  </a:lnTo>
                  <a:cubicBezTo>
                    <a:pt x="319250" y="625967"/>
                    <a:pt x="328937" y="602258"/>
                    <a:pt x="340444" y="595561"/>
                  </a:cubicBezTo>
                  <a:cubicBezTo>
                    <a:pt x="359282" y="584495"/>
                    <a:pt x="383680" y="587092"/>
                    <a:pt x="394168" y="567533"/>
                  </a:cubicBezTo>
                  <a:close/>
                  <a:moveTo>
                    <a:pt x="365352" y="525503"/>
                  </a:moveTo>
                  <a:cubicBezTo>
                    <a:pt x="371227" y="518926"/>
                    <a:pt x="381131" y="516524"/>
                    <a:pt x="387152" y="509923"/>
                  </a:cubicBezTo>
                  <a:lnTo>
                    <a:pt x="390283" y="510748"/>
                  </a:lnTo>
                  <a:cubicBezTo>
                    <a:pt x="393318" y="523222"/>
                    <a:pt x="394022" y="533583"/>
                    <a:pt x="400334" y="544164"/>
                  </a:cubicBezTo>
                  <a:lnTo>
                    <a:pt x="400334" y="548095"/>
                  </a:lnTo>
                  <a:lnTo>
                    <a:pt x="397299" y="548095"/>
                  </a:lnTo>
                  <a:cubicBezTo>
                    <a:pt x="395746" y="542465"/>
                    <a:pt x="371178" y="531982"/>
                    <a:pt x="365352" y="528609"/>
                  </a:cubicBezTo>
                  <a:lnTo>
                    <a:pt x="365352" y="525503"/>
                  </a:lnTo>
                  <a:close/>
                  <a:moveTo>
                    <a:pt x="278902" y="500581"/>
                  </a:moveTo>
                  <a:cubicBezTo>
                    <a:pt x="276523" y="497523"/>
                    <a:pt x="275066" y="496771"/>
                    <a:pt x="271183" y="495145"/>
                  </a:cubicBezTo>
                  <a:cubicBezTo>
                    <a:pt x="275916" y="477916"/>
                    <a:pt x="291987" y="478644"/>
                    <a:pt x="306165" y="471024"/>
                  </a:cubicBezTo>
                  <a:lnTo>
                    <a:pt x="322479" y="471024"/>
                  </a:lnTo>
                  <a:cubicBezTo>
                    <a:pt x="326703" y="493204"/>
                    <a:pt x="300679" y="501430"/>
                    <a:pt x="278902" y="500581"/>
                  </a:cubicBezTo>
                  <a:close/>
                  <a:moveTo>
                    <a:pt x="267250" y="242965"/>
                  </a:moveTo>
                  <a:lnTo>
                    <a:pt x="270333" y="239107"/>
                  </a:lnTo>
                  <a:lnTo>
                    <a:pt x="277349" y="239107"/>
                  </a:lnTo>
                  <a:cubicBezTo>
                    <a:pt x="288055" y="248037"/>
                    <a:pt x="292085" y="259370"/>
                    <a:pt x="308544" y="263204"/>
                  </a:cubicBezTo>
                  <a:lnTo>
                    <a:pt x="309297" y="266358"/>
                  </a:lnTo>
                  <a:cubicBezTo>
                    <a:pt x="298955" y="272716"/>
                    <a:pt x="278150" y="255390"/>
                    <a:pt x="269556" y="253109"/>
                  </a:cubicBezTo>
                  <a:cubicBezTo>
                    <a:pt x="268803" y="249760"/>
                    <a:pt x="268051" y="246363"/>
                    <a:pt x="267250" y="242965"/>
                  </a:cubicBezTo>
                  <a:close/>
                  <a:moveTo>
                    <a:pt x="326412" y="418875"/>
                  </a:moveTo>
                  <a:cubicBezTo>
                    <a:pt x="328791" y="424747"/>
                    <a:pt x="325416" y="428484"/>
                    <a:pt x="324907" y="434454"/>
                  </a:cubicBezTo>
                  <a:cubicBezTo>
                    <a:pt x="316216" y="441054"/>
                    <a:pt x="308957" y="443384"/>
                    <a:pt x="296066" y="443797"/>
                  </a:cubicBezTo>
                  <a:cubicBezTo>
                    <a:pt x="296867" y="437754"/>
                    <a:pt x="298955" y="434648"/>
                    <a:pt x="293687" y="432877"/>
                  </a:cubicBezTo>
                  <a:cubicBezTo>
                    <a:pt x="296503" y="420209"/>
                    <a:pt x="307962" y="418414"/>
                    <a:pt x="317065" y="411862"/>
                  </a:cubicBezTo>
                  <a:cubicBezTo>
                    <a:pt x="322285" y="412735"/>
                    <a:pt x="324664" y="414628"/>
                    <a:pt x="326412" y="418875"/>
                  </a:cubicBezTo>
                  <a:close/>
                  <a:moveTo>
                    <a:pt x="280505" y="599419"/>
                  </a:moveTo>
                  <a:lnTo>
                    <a:pt x="276572" y="604102"/>
                  </a:lnTo>
                  <a:lnTo>
                    <a:pt x="273440" y="604102"/>
                  </a:lnTo>
                  <a:cubicBezTo>
                    <a:pt x="272445" y="598643"/>
                    <a:pt x="273731" y="595682"/>
                    <a:pt x="280505" y="595561"/>
                  </a:cubicBezTo>
                  <a:lnTo>
                    <a:pt x="280505" y="599419"/>
                  </a:lnTo>
                  <a:close/>
                  <a:moveTo>
                    <a:pt x="858944" y="753513"/>
                  </a:moveTo>
                  <a:cubicBezTo>
                    <a:pt x="856177" y="748271"/>
                    <a:pt x="848553" y="746281"/>
                    <a:pt x="844936" y="741840"/>
                  </a:cubicBezTo>
                  <a:cubicBezTo>
                    <a:pt x="841052" y="735628"/>
                    <a:pt x="837168" y="729392"/>
                    <a:pt x="833235" y="723155"/>
                  </a:cubicBezTo>
                  <a:cubicBezTo>
                    <a:pt x="822845" y="714419"/>
                    <a:pt x="811507" y="711847"/>
                    <a:pt x="798204" y="705270"/>
                  </a:cubicBezTo>
                  <a:lnTo>
                    <a:pt x="795873" y="700611"/>
                  </a:lnTo>
                  <a:cubicBezTo>
                    <a:pt x="785531" y="693234"/>
                    <a:pt x="769557" y="693234"/>
                    <a:pt x="758560" y="687386"/>
                  </a:cubicBezTo>
                  <a:cubicBezTo>
                    <a:pt x="754045" y="685032"/>
                    <a:pt x="751398" y="679378"/>
                    <a:pt x="746033" y="677291"/>
                  </a:cubicBezTo>
                  <a:cubicBezTo>
                    <a:pt x="728554" y="670229"/>
                    <a:pt x="710614" y="666201"/>
                    <a:pt x="694640" y="657805"/>
                  </a:cubicBezTo>
                  <a:cubicBezTo>
                    <a:pt x="696727" y="641764"/>
                    <a:pt x="709376" y="630869"/>
                    <a:pt x="711803" y="615799"/>
                  </a:cubicBezTo>
                  <a:cubicBezTo>
                    <a:pt x="712702" y="610169"/>
                    <a:pt x="706584" y="604054"/>
                    <a:pt x="706390" y="596337"/>
                  </a:cubicBezTo>
                  <a:cubicBezTo>
                    <a:pt x="701462" y="595682"/>
                    <a:pt x="701947" y="593983"/>
                    <a:pt x="699325" y="595561"/>
                  </a:cubicBezTo>
                  <a:cubicBezTo>
                    <a:pt x="695586" y="592285"/>
                    <a:pt x="695028" y="587504"/>
                    <a:pt x="695489" y="579957"/>
                  </a:cubicBezTo>
                  <a:cubicBezTo>
                    <a:pt x="689809" y="579423"/>
                    <a:pt x="687527" y="575977"/>
                    <a:pt x="684541" y="575346"/>
                  </a:cubicBezTo>
                  <a:cubicBezTo>
                    <a:pt x="682065" y="574740"/>
                    <a:pt x="676287" y="577555"/>
                    <a:pt x="671310" y="577652"/>
                  </a:cubicBezTo>
                  <a:cubicBezTo>
                    <a:pt x="660361" y="587601"/>
                    <a:pt x="635648" y="622521"/>
                    <a:pt x="635502" y="641449"/>
                  </a:cubicBezTo>
                  <a:cubicBezTo>
                    <a:pt x="627976" y="641716"/>
                    <a:pt x="620426" y="641983"/>
                    <a:pt x="612900" y="642225"/>
                  </a:cubicBezTo>
                  <a:cubicBezTo>
                    <a:pt x="604404" y="643220"/>
                    <a:pt x="595397" y="647394"/>
                    <a:pt x="584934" y="648438"/>
                  </a:cubicBezTo>
                  <a:cubicBezTo>
                    <a:pt x="564808" y="628418"/>
                    <a:pt x="550776" y="650549"/>
                    <a:pt x="531161" y="642225"/>
                  </a:cubicBezTo>
                  <a:cubicBezTo>
                    <a:pt x="536040" y="622375"/>
                    <a:pt x="572455" y="606481"/>
                    <a:pt x="587240" y="593983"/>
                  </a:cubicBezTo>
                  <a:cubicBezTo>
                    <a:pt x="593066" y="589057"/>
                    <a:pt x="600519" y="580078"/>
                    <a:pt x="607438" y="576851"/>
                  </a:cubicBezTo>
                  <a:cubicBezTo>
                    <a:pt x="612900" y="575589"/>
                    <a:pt x="618338" y="574279"/>
                    <a:pt x="623849" y="572993"/>
                  </a:cubicBezTo>
                  <a:cubicBezTo>
                    <a:pt x="628632" y="569207"/>
                    <a:pt x="631156" y="560010"/>
                    <a:pt x="636279" y="556613"/>
                  </a:cubicBezTo>
                  <a:lnTo>
                    <a:pt x="652593" y="547294"/>
                  </a:lnTo>
                  <a:cubicBezTo>
                    <a:pt x="656380" y="547100"/>
                    <a:pt x="654535" y="550813"/>
                    <a:pt x="658832" y="548823"/>
                  </a:cubicBezTo>
                  <a:cubicBezTo>
                    <a:pt x="664537" y="543387"/>
                    <a:pt x="670266" y="537951"/>
                    <a:pt x="675995" y="532516"/>
                  </a:cubicBezTo>
                  <a:cubicBezTo>
                    <a:pt x="685876" y="527735"/>
                    <a:pt x="696169" y="526716"/>
                    <a:pt x="707118" y="522421"/>
                  </a:cubicBezTo>
                  <a:cubicBezTo>
                    <a:pt x="716270" y="518781"/>
                    <a:pt x="728263" y="508928"/>
                    <a:pt x="736687" y="504512"/>
                  </a:cubicBezTo>
                  <a:cubicBezTo>
                    <a:pt x="757128" y="493786"/>
                    <a:pt x="814032" y="494077"/>
                    <a:pt x="804443" y="456221"/>
                  </a:cubicBezTo>
                  <a:cubicBezTo>
                    <a:pt x="800850" y="442025"/>
                    <a:pt x="777812" y="439501"/>
                    <a:pt x="769412" y="428994"/>
                  </a:cubicBezTo>
                  <a:cubicBezTo>
                    <a:pt x="733337" y="429431"/>
                    <a:pt x="730860" y="445301"/>
                    <a:pt x="704035" y="461705"/>
                  </a:cubicBezTo>
                  <a:cubicBezTo>
                    <a:pt x="699107" y="462992"/>
                    <a:pt x="694178" y="464302"/>
                    <a:pt x="689226" y="465564"/>
                  </a:cubicBezTo>
                  <a:cubicBezTo>
                    <a:pt x="678180" y="471606"/>
                    <a:pt x="667620" y="483206"/>
                    <a:pt x="657326" y="490461"/>
                  </a:cubicBezTo>
                  <a:cubicBezTo>
                    <a:pt x="647834" y="497183"/>
                    <a:pt x="637590" y="500144"/>
                    <a:pt x="627733" y="506817"/>
                  </a:cubicBezTo>
                  <a:cubicBezTo>
                    <a:pt x="613798" y="516306"/>
                    <a:pt x="600422" y="529312"/>
                    <a:pt x="586439" y="538728"/>
                  </a:cubicBezTo>
                  <a:cubicBezTo>
                    <a:pt x="575951" y="545814"/>
                    <a:pt x="540774" y="564402"/>
                    <a:pt x="538978" y="576851"/>
                  </a:cubicBezTo>
                  <a:lnTo>
                    <a:pt x="535846" y="577652"/>
                  </a:lnTo>
                  <a:lnTo>
                    <a:pt x="535045" y="577652"/>
                  </a:lnTo>
                  <a:cubicBezTo>
                    <a:pt x="526694" y="549260"/>
                    <a:pt x="538177" y="496067"/>
                    <a:pt x="538177" y="462458"/>
                  </a:cubicBezTo>
                  <a:lnTo>
                    <a:pt x="538978" y="461705"/>
                  </a:lnTo>
                  <a:cubicBezTo>
                    <a:pt x="605544" y="470441"/>
                    <a:pt x="653151" y="436565"/>
                    <a:pt x="703234" y="419676"/>
                  </a:cubicBezTo>
                  <a:cubicBezTo>
                    <a:pt x="704545" y="415502"/>
                    <a:pt x="705831" y="411376"/>
                    <a:pt x="707118" y="407202"/>
                  </a:cubicBezTo>
                  <a:cubicBezTo>
                    <a:pt x="700369" y="400650"/>
                    <a:pt x="698014" y="390895"/>
                    <a:pt x="691557" y="383858"/>
                  </a:cubicBezTo>
                  <a:cubicBezTo>
                    <a:pt x="684686" y="376335"/>
                    <a:pt x="676869" y="371846"/>
                    <a:pt x="668979" y="365148"/>
                  </a:cubicBezTo>
                  <a:cubicBezTo>
                    <a:pt x="665047" y="360513"/>
                    <a:pt x="661211" y="355854"/>
                    <a:pt x="657326" y="351171"/>
                  </a:cubicBezTo>
                  <a:cubicBezTo>
                    <a:pt x="648077" y="344813"/>
                    <a:pt x="636279" y="349059"/>
                    <a:pt x="626884" y="345735"/>
                  </a:cubicBezTo>
                  <a:cubicBezTo>
                    <a:pt x="615692" y="341731"/>
                    <a:pt x="602097" y="340105"/>
                    <a:pt x="590372" y="345735"/>
                  </a:cubicBezTo>
                  <a:cubicBezTo>
                    <a:pt x="604161" y="322512"/>
                    <a:pt x="614090" y="316809"/>
                    <a:pt x="633948" y="300574"/>
                  </a:cubicBezTo>
                  <a:cubicBezTo>
                    <a:pt x="641207" y="302419"/>
                    <a:pt x="648514" y="304215"/>
                    <a:pt x="655749" y="306059"/>
                  </a:cubicBezTo>
                  <a:cubicBezTo>
                    <a:pt x="656283" y="309650"/>
                    <a:pt x="656793" y="313290"/>
                    <a:pt x="657326" y="316954"/>
                  </a:cubicBezTo>
                  <a:lnTo>
                    <a:pt x="660410" y="319284"/>
                  </a:lnTo>
                  <a:cubicBezTo>
                    <a:pt x="678909" y="305258"/>
                    <a:pt x="669513" y="262791"/>
                    <a:pt x="679079" y="239859"/>
                  </a:cubicBezTo>
                  <a:cubicBezTo>
                    <a:pt x="695635" y="200499"/>
                    <a:pt x="731953" y="176863"/>
                    <a:pt x="754627" y="143399"/>
                  </a:cubicBezTo>
                  <a:cubicBezTo>
                    <a:pt x="762833" y="131217"/>
                    <a:pt x="781841" y="125709"/>
                    <a:pt x="781089" y="107557"/>
                  </a:cubicBezTo>
                  <a:cubicBezTo>
                    <a:pt x="785531" y="105761"/>
                    <a:pt x="789950" y="103941"/>
                    <a:pt x="794320" y="102146"/>
                  </a:cubicBezTo>
                  <a:cubicBezTo>
                    <a:pt x="794587" y="88362"/>
                    <a:pt x="794878" y="74627"/>
                    <a:pt x="795121" y="60868"/>
                  </a:cubicBezTo>
                  <a:cubicBezTo>
                    <a:pt x="788153" y="57422"/>
                    <a:pt x="777375" y="45944"/>
                    <a:pt x="772543" y="39877"/>
                  </a:cubicBezTo>
                  <a:cubicBezTo>
                    <a:pt x="752588" y="39950"/>
                    <a:pt x="725374" y="31529"/>
                    <a:pt x="706390" y="35194"/>
                  </a:cubicBezTo>
                  <a:cubicBezTo>
                    <a:pt x="699568" y="36528"/>
                    <a:pt x="694081" y="41600"/>
                    <a:pt x="687624" y="43760"/>
                  </a:cubicBezTo>
                  <a:cubicBezTo>
                    <a:pt x="672451" y="48880"/>
                    <a:pt x="661356" y="40629"/>
                    <a:pt x="647179" y="43760"/>
                  </a:cubicBezTo>
                  <a:cubicBezTo>
                    <a:pt x="631011" y="47327"/>
                    <a:pt x="596538" y="69410"/>
                    <a:pt x="591901" y="82659"/>
                  </a:cubicBezTo>
                  <a:cubicBezTo>
                    <a:pt x="588235" y="93288"/>
                    <a:pt x="594790" y="100447"/>
                    <a:pt x="593455" y="109911"/>
                  </a:cubicBezTo>
                  <a:lnTo>
                    <a:pt x="590372" y="112265"/>
                  </a:lnTo>
                  <a:cubicBezTo>
                    <a:pt x="584011" y="108212"/>
                    <a:pt x="583307" y="100107"/>
                    <a:pt x="578670" y="94332"/>
                  </a:cubicBezTo>
                  <a:cubicBezTo>
                    <a:pt x="568037" y="81058"/>
                    <a:pt x="545945" y="67930"/>
                    <a:pt x="529631" y="60868"/>
                  </a:cubicBezTo>
                  <a:lnTo>
                    <a:pt x="482171" y="57762"/>
                  </a:lnTo>
                  <a:cubicBezTo>
                    <a:pt x="474402" y="59145"/>
                    <a:pt x="468649" y="66158"/>
                    <a:pt x="460322" y="64799"/>
                  </a:cubicBezTo>
                  <a:cubicBezTo>
                    <a:pt x="456461" y="85960"/>
                    <a:pt x="433714" y="92123"/>
                    <a:pt x="420629" y="104451"/>
                  </a:cubicBezTo>
                  <a:cubicBezTo>
                    <a:pt x="414560" y="110226"/>
                    <a:pt x="413177" y="116609"/>
                    <a:pt x="405068" y="120807"/>
                  </a:cubicBezTo>
                  <a:lnTo>
                    <a:pt x="398804" y="120807"/>
                  </a:lnTo>
                  <a:cubicBezTo>
                    <a:pt x="397858" y="111270"/>
                    <a:pt x="400990" y="98894"/>
                    <a:pt x="398804" y="88119"/>
                  </a:cubicBezTo>
                  <a:cubicBezTo>
                    <a:pt x="394653" y="67493"/>
                    <a:pt x="382175" y="14858"/>
                    <a:pt x="366104" y="3307"/>
                  </a:cubicBezTo>
                  <a:cubicBezTo>
                    <a:pt x="361079" y="-308"/>
                    <a:pt x="347799" y="177"/>
                    <a:pt x="341973" y="177"/>
                  </a:cubicBezTo>
                  <a:cubicBezTo>
                    <a:pt x="312428" y="298"/>
                    <a:pt x="271983" y="8233"/>
                    <a:pt x="273440" y="43760"/>
                  </a:cubicBezTo>
                  <a:cubicBezTo>
                    <a:pt x="276912" y="44900"/>
                    <a:pt x="275480" y="43784"/>
                    <a:pt x="280505" y="42983"/>
                  </a:cubicBezTo>
                  <a:lnTo>
                    <a:pt x="281282" y="44536"/>
                  </a:lnTo>
                  <a:cubicBezTo>
                    <a:pt x="280238" y="52836"/>
                    <a:pt x="279194" y="61159"/>
                    <a:pt x="278198" y="69458"/>
                  </a:cubicBezTo>
                  <a:cubicBezTo>
                    <a:pt x="272736" y="75015"/>
                    <a:pt x="256471" y="134202"/>
                    <a:pt x="256325" y="150388"/>
                  </a:cubicBezTo>
                  <a:lnTo>
                    <a:pt x="251688" y="151140"/>
                  </a:lnTo>
                  <a:cubicBezTo>
                    <a:pt x="242051" y="171815"/>
                    <a:pt x="265259" y="214476"/>
                    <a:pt x="275018" y="221975"/>
                  </a:cubicBezTo>
                  <a:cubicBezTo>
                    <a:pt x="274533" y="224838"/>
                    <a:pt x="273974" y="227677"/>
                    <a:pt x="273440" y="230541"/>
                  </a:cubicBezTo>
                  <a:cubicBezTo>
                    <a:pt x="263924" y="236632"/>
                    <a:pt x="252586" y="234011"/>
                    <a:pt x="237705" y="233647"/>
                  </a:cubicBezTo>
                  <a:cubicBezTo>
                    <a:pt x="235568" y="236025"/>
                    <a:pt x="233481" y="238330"/>
                    <a:pt x="231441" y="240684"/>
                  </a:cubicBezTo>
                  <a:cubicBezTo>
                    <a:pt x="227849" y="248353"/>
                    <a:pt x="228698" y="262888"/>
                    <a:pt x="229063" y="272571"/>
                  </a:cubicBezTo>
                  <a:cubicBezTo>
                    <a:pt x="227557" y="278031"/>
                    <a:pt x="225979" y="283466"/>
                    <a:pt x="224425" y="288926"/>
                  </a:cubicBezTo>
                  <a:cubicBezTo>
                    <a:pt x="226174" y="305913"/>
                    <a:pt x="231952" y="319527"/>
                    <a:pt x="236855" y="334815"/>
                  </a:cubicBezTo>
                  <a:cubicBezTo>
                    <a:pt x="244235" y="357820"/>
                    <a:pt x="234573" y="355344"/>
                    <a:pt x="256325" y="369079"/>
                  </a:cubicBezTo>
                  <a:cubicBezTo>
                    <a:pt x="259360" y="370948"/>
                    <a:pt x="259093" y="373714"/>
                    <a:pt x="263341" y="375292"/>
                  </a:cubicBezTo>
                  <a:cubicBezTo>
                    <a:pt x="269993" y="390361"/>
                    <a:pt x="218017" y="443530"/>
                    <a:pt x="209641" y="461705"/>
                  </a:cubicBezTo>
                  <a:cubicBezTo>
                    <a:pt x="202747" y="463161"/>
                    <a:pt x="200149" y="467311"/>
                    <a:pt x="195634" y="468694"/>
                  </a:cubicBezTo>
                  <a:lnTo>
                    <a:pt x="182354" y="468694"/>
                  </a:lnTo>
                  <a:cubicBezTo>
                    <a:pt x="181893" y="512811"/>
                    <a:pt x="212287" y="544067"/>
                    <a:pt x="242293" y="560519"/>
                  </a:cubicBezTo>
                  <a:cubicBezTo>
                    <a:pt x="253072" y="551007"/>
                    <a:pt x="249261" y="524192"/>
                    <a:pt x="261787" y="516936"/>
                  </a:cubicBezTo>
                  <a:lnTo>
                    <a:pt x="262540" y="516936"/>
                  </a:lnTo>
                  <a:cubicBezTo>
                    <a:pt x="264628" y="521814"/>
                    <a:pt x="260840" y="526449"/>
                    <a:pt x="263341" y="534044"/>
                  </a:cubicBezTo>
                  <a:cubicBezTo>
                    <a:pt x="265477" y="540621"/>
                    <a:pt x="275018" y="543193"/>
                    <a:pt x="278198" y="548823"/>
                  </a:cubicBezTo>
                  <a:cubicBezTo>
                    <a:pt x="282738" y="557195"/>
                    <a:pt x="284777" y="566610"/>
                    <a:pt x="288249" y="574497"/>
                  </a:cubicBezTo>
                  <a:cubicBezTo>
                    <a:pt x="287399" y="578089"/>
                    <a:pt x="248605" y="608932"/>
                    <a:pt x="243871" y="611091"/>
                  </a:cubicBezTo>
                  <a:cubicBezTo>
                    <a:pt x="241686" y="624996"/>
                    <a:pt x="246323" y="629049"/>
                    <a:pt x="250110" y="640672"/>
                  </a:cubicBezTo>
                  <a:cubicBezTo>
                    <a:pt x="254067" y="642954"/>
                    <a:pt x="256568" y="640041"/>
                    <a:pt x="261787" y="642225"/>
                  </a:cubicBezTo>
                  <a:cubicBezTo>
                    <a:pt x="265113" y="643633"/>
                    <a:pt x="266012" y="647807"/>
                    <a:pt x="270333" y="649263"/>
                  </a:cubicBezTo>
                  <a:cubicBezTo>
                    <a:pt x="271352" y="651277"/>
                    <a:pt x="271741" y="651956"/>
                    <a:pt x="271886" y="655451"/>
                  </a:cubicBezTo>
                  <a:cubicBezTo>
                    <a:pt x="260646" y="667584"/>
                    <a:pt x="240740" y="665813"/>
                    <a:pt x="223673" y="672583"/>
                  </a:cubicBezTo>
                  <a:cubicBezTo>
                    <a:pt x="204179" y="680276"/>
                    <a:pt x="180291" y="687701"/>
                    <a:pt x="158272" y="692822"/>
                  </a:cubicBezTo>
                  <a:cubicBezTo>
                    <a:pt x="150358" y="694642"/>
                    <a:pt x="141108" y="692433"/>
                    <a:pt x="130961" y="695952"/>
                  </a:cubicBezTo>
                  <a:cubicBezTo>
                    <a:pt x="126032" y="697651"/>
                    <a:pt x="120400" y="702965"/>
                    <a:pt x="114598" y="704518"/>
                  </a:cubicBezTo>
                  <a:cubicBezTo>
                    <a:pt x="100712" y="708207"/>
                    <a:pt x="86680" y="709032"/>
                    <a:pt x="74930" y="713837"/>
                  </a:cubicBezTo>
                  <a:cubicBezTo>
                    <a:pt x="64346" y="718108"/>
                    <a:pt x="25600" y="723228"/>
                    <a:pt x="18827" y="718520"/>
                  </a:cubicBezTo>
                  <a:cubicBezTo>
                    <a:pt x="14700" y="720850"/>
                    <a:pt x="10573" y="723155"/>
                    <a:pt x="6397" y="725509"/>
                  </a:cubicBezTo>
                  <a:cubicBezTo>
                    <a:pt x="862" y="732643"/>
                    <a:pt x="-837" y="756061"/>
                    <a:pt x="1760" y="763656"/>
                  </a:cubicBezTo>
                  <a:cubicBezTo>
                    <a:pt x="3605" y="769140"/>
                    <a:pt x="8679" y="772538"/>
                    <a:pt x="11058" y="778459"/>
                  </a:cubicBezTo>
                  <a:cubicBezTo>
                    <a:pt x="35189" y="785763"/>
                    <a:pt x="44341" y="764918"/>
                    <a:pt x="67963" y="765986"/>
                  </a:cubicBezTo>
                  <a:cubicBezTo>
                    <a:pt x="83403" y="766665"/>
                    <a:pt x="99207" y="756497"/>
                    <a:pt x="110762" y="751959"/>
                  </a:cubicBezTo>
                  <a:lnTo>
                    <a:pt x="120862" y="751959"/>
                  </a:lnTo>
                  <a:cubicBezTo>
                    <a:pt x="133850" y="747300"/>
                    <a:pt x="146813" y="742617"/>
                    <a:pt x="159801" y="737982"/>
                  </a:cubicBezTo>
                  <a:cubicBezTo>
                    <a:pt x="165530" y="737181"/>
                    <a:pt x="171211" y="736405"/>
                    <a:pt x="176965" y="735628"/>
                  </a:cubicBezTo>
                  <a:cubicBezTo>
                    <a:pt x="199153" y="726965"/>
                    <a:pt x="225518" y="715195"/>
                    <a:pt x="249309" y="709153"/>
                  </a:cubicBezTo>
                  <a:cubicBezTo>
                    <a:pt x="260889" y="720777"/>
                    <a:pt x="243920" y="735167"/>
                    <a:pt x="243095" y="744946"/>
                  </a:cubicBezTo>
                  <a:cubicBezTo>
                    <a:pt x="242342" y="753901"/>
                    <a:pt x="234039" y="770985"/>
                    <a:pt x="230641" y="783118"/>
                  </a:cubicBezTo>
                  <a:cubicBezTo>
                    <a:pt x="230908" y="787001"/>
                    <a:pt x="231150" y="790883"/>
                    <a:pt x="231441" y="794766"/>
                  </a:cubicBezTo>
                  <a:cubicBezTo>
                    <a:pt x="228698" y="803429"/>
                    <a:pt x="224814" y="817116"/>
                    <a:pt x="222848" y="827429"/>
                  </a:cubicBezTo>
                  <a:lnTo>
                    <a:pt x="222848" y="842280"/>
                  </a:lnTo>
                  <a:cubicBezTo>
                    <a:pt x="219910" y="852448"/>
                    <a:pt x="215977" y="887780"/>
                    <a:pt x="218963" y="893604"/>
                  </a:cubicBezTo>
                  <a:cubicBezTo>
                    <a:pt x="222945" y="898215"/>
                    <a:pt x="225421" y="897147"/>
                    <a:pt x="225178" y="906854"/>
                  </a:cubicBezTo>
                  <a:lnTo>
                    <a:pt x="227557" y="909159"/>
                  </a:lnTo>
                  <a:cubicBezTo>
                    <a:pt x="230155" y="908650"/>
                    <a:pt x="232728" y="908140"/>
                    <a:pt x="235326" y="907630"/>
                  </a:cubicBezTo>
                  <a:cubicBezTo>
                    <a:pt x="238215" y="913479"/>
                    <a:pt x="252489" y="920201"/>
                    <a:pt x="261035" y="916949"/>
                  </a:cubicBezTo>
                  <a:cubicBezTo>
                    <a:pt x="275868" y="908067"/>
                    <a:pt x="271401" y="872274"/>
                    <a:pt x="268803" y="852375"/>
                  </a:cubicBezTo>
                  <a:cubicBezTo>
                    <a:pt x="262977" y="807094"/>
                    <a:pt x="284365" y="738637"/>
                    <a:pt x="298397" y="695952"/>
                  </a:cubicBezTo>
                  <a:cubicBezTo>
                    <a:pt x="309442" y="691317"/>
                    <a:pt x="325975" y="686852"/>
                    <a:pt x="338939" y="685808"/>
                  </a:cubicBezTo>
                  <a:cubicBezTo>
                    <a:pt x="340153" y="689182"/>
                    <a:pt x="341439" y="692579"/>
                    <a:pt x="342774" y="695952"/>
                  </a:cubicBezTo>
                  <a:cubicBezTo>
                    <a:pt x="351295" y="695709"/>
                    <a:pt x="356005" y="694181"/>
                    <a:pt x="362220" y="695151"/>
                  </a:cubicBezTo>
                  <a:lnTo>
                    <a:pt x="364575" y="699835"/>
                  </a:lnTo>
                  <a:cubicBezTo>
                    <a:pt x="366517" y="708862"/>
                    <a:pt x="354718" y="727644"/>
                    <a:pt x="351344" y="737982"/>
                  </a:cubicBezTo>
                  <a:cubicBezTo>
                    <a:pt x="345663" y="754993"/>
                    <a:pt x="353577" y="768922"/>
                    <a:pt x="350494" y="781565"/>
                  </a:cubicBezTo>
                  <a:cubicBezTo>
                    <a:pt x="349742" y="784841"/>
                    <a:pt x="347047" y="784259"/>
                    <a:pt x="345857" y="786224"/>
                  </a:cubicBezTo>
                  <a:cubicBezTo>
                    <a:pt x="345663" y="794523"/>
                    <a:pt x="345372" y="802823"/>
                    <a:pt x="345105" y="811122"/>
                  </a:cubicBezTo>
                  <a:cubicBezTo>
                    <a:pt x="342871" y="821168"/>
                    <a:pt x="329980" y="845532"/>
                    <a:pt x="332675" y="855457"/>
                  </a:cubicBezTo>
                  <a:cubicBezTo>
                    <a:pt x="334423" y="862130"/>
                    <a:pt x="339084" y="865018"/>
                    <a:pt x="341147" y="871036"/>
                  </a:cubicBezTo>
                  <a:cubicBezTo>
                    <a:pt x="349547" y="876593"/>
                    <a:pt x="354767" y="871813"/>
                    <a:pt x="362220" y="874142"/>
                  </a:cubicBezTo>
                  <a:lnTo>
                    <a:pt x="368435" y="880379"/>
                  </a:lnTo>
                  <a:cubicBezTo>
                    <a:pt x="373411" y="882466"/>
                    <a:pt x="381835" y="882296"/>
                    <a:pt x="383972" y="882733"/>
                  </a:cubicBezTo>
                  <a:cubicBezTo>
                    <a:pt x="399242" y="872662"/>
                    <a:pt x="421625" y="854559"/>
                    <a:pt x="426844" y="836044"/>
                  </a:cubicBezTo>
                  <a:cubicBezTo>
                    <a:pt x="426359" y="831360"/>
                    <a:pt x="425800" y="826677"/>
                    <a:pt x="425315" y="822042"/>
                  </a:cubicBezTo>
                  <a:cubicBezTo>
                    <a:pt x="427645" y="812214"/>
                    <a:pt x="432161" y="798066"/>
                    <a:pt x="428398" y="786224"/>
                  </a:cubicBezTo>
                  <a:cubicBezTo>
                    <a:pt x="424756" y="781055"/>
                    <a:pt x="421139" y="775838"/>
                    <a:pt x="417546" y="770645"/>
                  </a:cubicBezTo>
                  <a:cubicBezTo>
                    <a:pt x="413905" y="761448"/>
                    <a:pt x="417546" y="750237"/>
                    <a:pt x="415167" y="741840"/>
                  </a:cubicBezTo>
                  <a:cubicBezTo>
                    <a:pt x="407884" y="716166"/>
                    <a:pt x="396304" y="691535"/>
                    <a:pt x="373873" y="681149"/>
                  </a:cubicBezTo>
                  <a:cubicBezTo>
                    <a:pt x="375572" y="676029"/>
                    <a:pt x="409583" y="669526"/>
                    <a:pt x="418250" y="666371"/>
                  </a:cubicBezTo>
                  <a:cubicBezTo>
                    <a:pt x="433617" y="660789"/>
                    <a:pt x="444469" y="641036"/>
                    <a:pt x="446338" y="621987"/>
                  </a:cubicBezTo>
                  <a:cubicBezTo>
                    <a:pt x="448232" y="602695"/>
                    <a:pt x="430680" y="580831"/>
                    <a:pt x="424514" y="562849"/>
                  </a:cubicBezTo>
                  <a:cubicBezTo>
                    <a:pt x="422329" y="556540"/>
                    <a:pt x="425266" y="534554"/>
                    <a:pt x="421430" y="526255"/>
                  </a:cubicBezTo>
                  <a:cubicBezTo>
                    <a:pt x="417838" y="518611"/>
                    <a:pt x="406598" y="509438"/>
                    <a:pt x="409729" y="497499"/>
                  </a:cubicBezTo>
                  <a:cubicBezTo>
                    <a:pt x="410773" y="494927"/>
                    <a:pt x="426941" y="482211"/>
                    <a:pt x="429150" y="481143"/>
                  </a:cubicBezTo>
                  <a:lnTo>
                    <a:pt x="440876" y="481143"/>
                  </a:lnTo>
                  <a:cubicBezTo>
                    <a:pt x="453961" y="475198"/>
                    <a:pt x="471173" y="442341"/>
                    <a:pt x="472023" y="425111"/>
                  </a:cubicBezTo>
                  <a:cubicBezTo>
                    <a:pt x="467580" y="418341"/>
                    <a:pt x="461536" y="415574"/>
                    <a:pt x="450975" y="414968"/>
                  </a:cubicBezTo>
                  <a:cubicBezTo>
                    <a:pt x="449689" y="412395"/>
                    <a:pt x="448402" y="409799"/>
                    <a:pt x="447091" y="407202"/>
                  </a:cubicBezTo>
                  <a:cubicBezTo>
                    <a:pt x="451582" y="391599"/>
                    <a:pt x="455053" y="388808"/>
                    <a:pt x="452529" y="371409"/>
                  </a:cubicBezTo>
                  <a:lnTo>
                    <a:pt x="452529" y="358184"/>
                  </a:lnTo>
                  <a:cubicBezTo>
                    <a:pt x="446848" y="347531"/>
                    <a:pt x="432015" y="333601"/>
                    <a:pt x="435414" y="319284"/>
                  </a:cubicBezTo>
                  <a:cubicBezTo>
                    <a:pt x="428034" y="316954"/>
                    <a:pt x="406452" y="292081"/>
                    <a:pt x="405845" y="283466"/>
                  </a:cubicBezTo>
                  <a:cubicBezTo>
                    <a:pt x="402179" y="281355"/>
                    <a:pt x="398004" y="280215"/>
                    <a:pt x="391789" y="280360"/>
                  </a:cubicBezTo>
                  <a:cubicBezTo>
                    <a:pt x="389191" y="283248"/>
                    <a:pt x="387006" y="284607"/>
                    <a:pt x="385598" y="288926"/>
                  </a:cubicBezTo>
                  <a:cubicBezTo>
                    <a:pt x="376762" y="293076"/>
                    <a:pt x="359452" y="289242"/>
                    <a:pt x="351344" y="285820"/>
                  </a:cubicBezTo>
                  <a:lnTo>
                    <a:pt x="348989" y="285020"/>
                  </a:lnTo>
                  <a:lnTo>
                    <a:pt x="348989" y="282666"/>
                  </a:lnTo>
                  <a:cubicBezTo>
                    <a:pt x="368702" y="270290"/>
                    <a:pt x="386958" y="259418"/>
                    <a:pt x="408151" y="247673"/>
                  </a:cubicBezTo>
                  <a:cubicBezTo>
                    <a:pt x="409729" y="244810"/>
                    <a:pt x="411283" y="241922"/>
                    <a:pt x="412861" y="239107"/>
                  </a:cubicBezTo>
                  <a:cubicBezTo>
                    <a:pt x="418105" y="234472"/>
                    <a:pt x="432282" y="228114"/>
                    <a:pt x="438497" y="225857"/>
                  </a:cubicBezTo>
                  <a:cubicBezTo>
                    <a:pt x="449324" y="221999"/>
                    <a:pt x="457651" y="225518"/>
                    <a:pt x="468891" y="221975"/>
                  </a:cubicBezTo>
                  <a:cubicBezTo>
                    <a:pt x="479743" y="218553"/>
                    <a:pt x="488725" y="209768"/>
                    <a:pt x="497732" y="205643"/>
                  </a:cubicBezTo>
                  <a:cubicBezTo>
                    <a:pt x="507054" y="203556"/>
                    <a:pt x="516352" y="201493"/>
                    <a:pt x="525699" y="199407"/>
                  </a:cubicBezTo>
                  <a:cubicBezTo>
                    <a:pt x="536138" y="194214"/>
                    <a:pt x="547329" y="184992"/>
                    <a:pt x="558424" y="180745"/>
                  </a:cubicBezTo>
                  <a:cubicBezTo>
                    <a:pt x="562308" y="180479"/>
                    <a:pt x="566192" y="180212"/>
                    <a:pt x="570125" y="179969"/>
                  </a:cubicBezTo>
                  <a:cubicBezTo>
                    <a:pt x="587191" y="170165"/>
                    <a:pt x="604136" y="134614"/>
                    <a:pt x="616032" y="117701"/>
                  </a:cubicBezTo>
                  <a:cubicBezTo>
                    <a:pt x="618484" y="114206"/>
                    <a:pt x="624893" y="114133"/>
                    <a:pt x="627733" y="110687"/>
                  </a:cubicBezTo>
                  <a:lnTo>
                    <a:pt x="631618" y="110687"/>
                  </a:lnTo>
                  <a:cubicBezTo>
                    <a:pt x="636084" y="122020"/>
                    <a:pt x="647786" y="126679"/>
                    <a:pt x="651063" y="137939"/>
                  </a:cubicBezTo>
                  <a:cubicBezTo>
                    <a:pt x="657715" y="160604"/>
                    <a:pt x="626180" y="192151"/>
                    <a:pt x="626180" y="217340"/>
                  </a:cubicBezTo>
                  <a:cubicBezTo>
                    <a:pt x="607778" y="225979"/>
                    <a:pt x="586682" y="219014"/>
                    <a:pt x="568571" y="228211"/>
                  </a:cubicBezTo>
                  <a:cubicBezTo>
                    <a:pt x="566945" y="226173"/>
                    <a:pt x="566726" y="224110"/>
                    <a:pt x="567746" y="221198"/>
                  </a:cubicBezTo>
                  <a:cubicBezTo>
                    <a:pt x="559613" y="220130"/>
                    <a:pt x="553665" y="224401"/>
                    <a:pt x="542862" y="224353"/>
                  </a:cubicBezTo>
                  <a:cubicBezTo>
                    <a:pt x="537546" y="233477"/>
                    <a:pt x="536453" y="246994"/>
                    <a:pt x="528830" y="253885"/>
                  </a:cubicBezTo>
                  <a:cubicBezTo>
                    <a:pt x="532472" y="269270"/>
                    <a:pt x="547499" y="288198"/>
                    <a:pt x="567746" y="285820"/>
                  </a:cubicBezTo>
                  <a:cubicBezTo>
                    <a:pt x="574543" y="283466"/>
                    <a:pt x="581268" y="281137"/>
                    <a:pt x="587993" y="278807"/>
                  </a:cubicBezTo>
                  <a:cubicBezTo>
                    <a:pt x="584108" y="291329"/>
                    <a:pt x="578427" y="302904"/>
                    <a:pt x="571654" y="313023"/>
                  </a:cubicBezTo>
                  <a:cubicBezTo>
                    <a:pt x="566751" y="317197"/>
                    <a:pt x="561822" y="321323"/>
                    <a:pt x="556846" y="325496"/>
                  </a:cubicBezTo>
                  <a:cubicBezTo>
                    <a:pt x="549125" y="337436"/>
                    <a:pt x="545557" y="347312"/>
                    <a:pt x="538177" y="360513"/>
                  </a:cubicBezTo>
                  <a:cubicBezTo>
                    <a:pt x="535798" y="364784"/>
                    <a:pt x="532763" y="364299"/>
                    <a:pt x="531962" y="371409"/>
                  </a:cubicBezTo>
                  <a:cubicBezTo>
                    <a:pt x="524509" y="363522"/>
                    <a:pt x="531913" y="348574"/>
                    <a:pt x="530336" y="337945"/>
                  </a:cubicBezTo>
                  <a:cubicBezTo>
                    <a:pt x="527350" y="316736"/>
                    <a:pt x="525602" y="296401"/>
                    <a:pt x="519484" y="278807"/>
                  </a:cubicBezTo>
                  <a:cubicBezTo>
                    <a:pt x="513221" y="272595"/>
                    <a:pt x="509069" y="272959"/>
                    <a:pt x="509336" y="259345"/>
                  </a:cubicBezTo>
                  <a:cubicBezTo>
                    <a:pt x="505306" y="257477"/>
                    <a:pt x="501908" y="259758"/>
                    <a:pt x="496931" y="258569"/>
                  </a:cubicBezTo>
                  <a:cubicBezTo>
                    <a:pt x="492804" y="255705"/>
                    <a:pt x="488628" y="252866"/>
                    <a:pt x="484452" y="249978"/>
                  </a:cubicBezTo>
                  <a:cubicBezTo>
                    <a:pt x="474354" y="246799"/>
                    <a:pt x="462507" y="251410"/>
                    <a:pt x="454058" y="250779"/>
                  </a:cubicBezTo>
                  <a:lnTo>
                    <a:pt x="453354" y="252332"/>
                  </a:lnTo>
                  <a:cubicBezTo>
                    <a:pt x="454762" y="273833"/>
                    <a:pt x="469523" y="278273"/>
                    <a:pt x="479792" y="290455"/>
                  </a:cubicBezTo>
                  <a:cubicBezTo>
                    <a:pt x="484016" y="295527"/>
                    <a:pt x="485157" y="307418"/>
                    <a:pt x="487584" y="314601"/>
                  </a:cubicBezTo>
                  <a:cubicBezTo>
                    <a:pt x="497004" y="342677"/>
                    <a:pt x="495741" y="386066"/>
                    <a:pt x="500815" y="412662"/>
                  </a:cubicBezTo>
                  <a:cubicBezTo>
                    <a:pt x="502806" y="423049"/>
                    <a:pt x="496931" y="426858"/>
                    <a:pt x="498436" y="434454"/>
                  </a:cubicBezTo>
                  <a:cubicBezTo>
                    <a:pt x="500038" y="442049"/>
                    <a:pt x="504845" y="472092"/>
                    <a:pt x="503947" y="478789"/>
                  </a:cubicBezTo>
                  <a:cubicBezTo>
                    <a:pt x="502951" y="483448"/>
                    <a:pt x="501859" y="488132"/>
                    <a:pt x="500815" y="492815"/>
                  </a:cubicBezTo>
                  <a:cubicBezTo>
                    <a:pt x="504942" y="528293"/>
                    <a:pt x="501373" y="578428"/>
                    <a:pt x="496154" y="612669"/>
                  </a:cubicBezTo>
                  <a:cubicBezTo>
                    <a:pt x="477291" y="622618"/>
                    <a:pt x="455758" y="626112"/>
                    <a:pt x="449397" y="649263"/>
                  </a:cubicBezTo>
                  <a:cubicBezTo>
                    <a:pt x="453767" y="656446"/>
                    <a:pt x="468430" y="661445"/>
                    <a:pt x="476684" y="664794"/>
                  </a:cubicBezTo>
                  <a:cubicBezTo>
                    <a:pt x="506205" y="686682"/>
                    <a:pt x="482413" y="731624"/>
                    <a:pt x="477437" y="759725"/>
                  </a:cubicBezTo>
                  <a:lnTo>
                    <a:pt x="472023" y="762855"/>
                  </a:lnTo>
                  <a:cubicBezTo>
                    <a:pt x="471125" y="762613"/>
                    <a:pt x="459229" y="801633"/>
                    <a:pt x="457991" y="810321"/>
                  </a:cubicBezTo>
                  <a:cubicBezTo>
                    <a:pt x="456292" y="822212"/>
                    <a:pt x="460540" y="844319"/>
                    <a:pt x="457991" y="858563"/>
                  </a:cubicBezTo>
                  <a:cubicBezTo>
                    <a:pt x="455952" y="869847"/>
                    <a:pt x="449130" y="945875"/>
                    <a:pt x="455661" y="959731"/>
                  </a:cubicBezTo>
                  <a:cubicBezTo>
                    <a:pt x="459472" y="967885"/>
                    <a:pt x="469984" y="981668"/>
                    <a:pt x="478990" y="984653"/>
                  </a:cubicBezTo>
                  <a:cubicBezTo>
                    <a:pt x="485691" y="986837"/>
                    <a:pt x="500572" y="984799"/>
                    <a:pt x="503947" y="982348"/>
                  </a:cubicBezTo>
                  <a:lnTo>
                    <a:pt x="510914" y="964439"/>
                  </a:lnTo>
                  <a:cubicBezTo>
                    <a:pt x="518124" y="952597"/>
                    <a:pt x="531671" y="945341"/>
                    <a:pt x="539731" y="933329"/>
                  </a:cubicBezTo>
                  <a:cubicBezTo>
                    <a:pt x="558035" y="906077"/>
                    <a:pt x="584302" y="881762"/>
                    <a:pt x="599669" y="851599"/>
                  </a:cubicBezTo>
                  <a:cubicBezTo>
                    <a:pt x="606540" y="838155"/>
                    <a:pt x="607171" y="824007"/>
                    <a:pt x="612900" y="809569"/>
                  </a:cubicBezTo>
                  <a:cubicBezTo>
                    <a:pt x="615838" y="802289"/>
                    <a:pt x="622344" y="797023"/>
                    <a:pt x="625378" y="790883"/>
                  </a:cubicBezTo>
                  <a:cubicBezTo>
                    <a:pt x="627879" y="785860"/>
                    <a:pt x="624990" y="782511"/>
                    <a:pt x="626180" y="779211"/>
                  </a:cubicBezTo>
                  <a:cubicBezTo>
                    <a:pt x="628170" y="773508"/>
                    <a:pt x="647932" y="743757"/>
                    <a:pt x="652593" y="738758"/>
                  </a:cubicBezTo>
                  <a:cubicBezTo>
                    <a:pt x="678811" y="741404"/>
                    <a:pt x="694130" y="769213"/>
                    <a:pt x="713381" y="779963"/>
                  </a:cubicBezTo>
                  <a:cubicBezTo>
                    <a:pt x="717775" y="781055"/>
                    <a:pt x="722194" y="782050"/>
                    <a:pt x="726588" y="783118"/>
                  </a:cubicBezTo>
                  <a:cubicBezTo>
                    <a:pt x="738556" y="790471"/>
                    <a:pt x="755380" y="801294"/>
                    <a:pt x="762444" y="813427"/>
                  </a:cubicBezTo>
                  <a:cubicBezTo>
                    <a:pt x="769460" y="825609"/>
                    <a:pt x="767858" y="841285"/>
                    <a:pt x="774097" y="855457"/>
                  </a:cubicBezTo>
                  <a:cubicBezTo>
                    <a:pt x="779317" y="867469"/>
                    <a:pt x="806118" y="886616"/>
                    <a:pt x="823136" y="878025"/>
                  </a:cubicBezTo>
                  <a:cubicBezTo>
                    <a:pt x="831390" y="873875"/>
                    <a:pt x="838454" y="859898"/>
                    <a:pt x="844936" y="856234"/>
                  </a:cubicBezTo>
                  <a:cubicBezTo>
                    <a:pt x="862149" y="846503"/>
                    <a:pt x="856371" y="843809"/>
                    <a:pt x="865960" y="828230"/>
                  </a:cubicBezTo>
                  <a:cubicBezTo>
                    <a:pt x="886959" y="794208"/>
                    <a:pt x="874238" y="782657"/>
                    <a:pt x="858944" y="753513"/>
                  </a:cubicBezTo>
                  <a:close/>
                </a:path>
              </a:pathLst>
            </a:custGeom>
            <a:grpFill/>
            <a:ln w="2427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形状 23">
              <a:extLst>
                <a:ext uri="{FF2B5EF4-FFF2-40B4-BE49-F238E27FC236}">
                  <a16:creationId xmlns:a16="http://schemas.microsoft.com/office/drawing/2014/main" id="{384AB872-27BB-B94D-96CF-0F6376157010}"/>
                </a:ext>
              </a:extLst>
            </p:cNvPr>
            <p:cNvSpPr/>
            <p:nvPr/>
          </p:nvSpPr>
          <p:spPr>
            <a:xfrm>
              <a:off x="6617942" y="-2070884"/>
              <a:ext cx="768547" cy="1156131"/>
            </a:xfrm>
            <a:custGeom>
              <a:avLst/>
              <a:gdLst>
                <a:gd name="connsiteX0" fmla="*/ 368826 w 768547"/>
                <a:gd name="connsiteY0" fmla="*/ 570623 h 1156131"/>
                <a:gd name="connsiteX1" fmla="*/ 403056 w 768547"/>
                <a:gd name="connsiteY1" fmla="*/ 530947 h 1156131"/>
                <a:gd name="connsiteX2" fmla="*/ 438111 w 768547"/>
                <a:gd name="connsiteY2" fmla="*/ 492800 h 1156131"/>
                <a:gd name="connsiteX3" fmla="*/ 444253 w 768547"/>
                <a:gd name="connsiteY3" fmla="*/ 492800 h 1156131"/>
                <a:gd name="connsiteX4" fmla="*/ 452071 w 768547"/>
                <a:gd name="connsiteY4" fmla="*/ 532476 h 1156131"/>
                <a:gd name="connsiteX5" fmla="*/ 368826 w 768547"/>
                <a:gd name="connsiteY5" fmla="*/ 570623 h 1156131"/>
                <a:gd name="connsiteX6" fmla="*/ 409319 w 768547"/>
                <a:gd name="connsiteY6" fmla="*/ 687370 h 1156131"/>
                <a:gd name="connsiteX7" fmla="*/ 399172 w 768547"/>
                <a:gd name="connsiteY7" fmla="*/ 685817 h 1156131"/>
                <a:gd name="connsiteX8" fmla="*/ 399924 w 768547"/>
                <a:gd name="connsiteY8" fmla="*/ 681910 h 1156131"/>
                <a:gd name="connsiteX9" fmla="*/ 411650 w 768547"/>
                <a:gd name="connsiteY9" fmla="*/ 674897 h 1156131"/>
                <a:gd name="connsiteX10" fmla="*/ 415485 w 768547"/>
                <a:gd name="connsiteY10" fmla="*/ 674897 h 1156131"/>
                <a:gd name="connsiteX11" fmla="*/ 416287 w 768547"/>
                <a:gd name="connsiteY11" fmla="*/ 679605 h 1156131"/>
                <a:gd name="connsiteX12" fmla="*/ 409319 w 768547"/>
                <a:gd name="connsiteY12" fmla="*/ 687370 h 1156131"/>
                <a:gd name="connsiteX13" fmla="*/ 378173 w 768547"/>
                <a:gd name="connsiteY13" fmla="*/ 733307 h 1156131"/>
                <a:gd name="connsiteX14" fmla="*/ 374992 w 768547"/>
                <a:gd name="connsiteY14" fmla="*/ 729376 h 1156131"/>
                <a:gd name="connsiteX15" fmla="*/ 372662 w 768547"/>
                <a:gd name="connsiteY15" fmla="*/ 727799 h 1156131"/>
                <a:gd name="connsiteX16" fmla="*/ 371157 w 768547"/>
                <a:gd name="connsiteY16" fmla="*/ 740296 h 1156131"/>
                <a:gd name="connsiteX17" fmla="*/ 322846 w 768547"/>
                <a:gd name="connsiteY17" fmla="*/ 790868 h 1156131"/>
                <a:gd name="connsiteX18" fmla="*/ 320564 w 768547"/>
                <a:gd name="connsiteY18" fmla="*/ 792421 h 1156131"/>
                <a:gd name="connsiteX19" fmla="*/ 318185 w 768547"/>
                <a:gd name="connsiteY19" fmla="*/ 792421 h 1156131"/>
                <a:gd name="connsiteX20" fmla="*/ 327531 w 768547"/>
                <a:gd name="connsiteY20" fmla="*/ 751992 h 1156131"/>
                <a:gd name="connsiteX21" fmla="*/ 329862 w 768547"/>
                <a:gd name="connsiteY21" fmla="*/ 716175 h 1156131"/>
                <a:gd name="connsiteX22" fmla="*/ 332168 w 768547"/>
                <a:gd name="connsiteY22" fmla="*/ 650800 h 1156131"/>
                <a:gd name="connsiteX23" fmla="*/ 344695 w 768547"/>
                <a:gd name="connsiteY23" fmla="*/ 615007 h 1156131"/>
                <a:gd name="connsiteX24" fmla="*/ 351662 w 768547"/>
                <a:gd name="connsiteY24" fmla="*/ 621195 h 1156131"/>
                <a:gd name="connsiteX25" fmla="*/ 367976 w 768547"/>
                <a:gd name="connsiteY25" fmla="*/ 623549 h 1156131"/>
                <a:gd name="connsiteX26" fmla="*/ 344695 w 768547"/>
                <a:gd name="connsiteY26" fmla="*/ 671039 h 1156131"/>
                <a:gd name="connsiteX27" fmla="*/ 353993 w 768547"/>
                <a:gd name="connsiteY27" fmla="*/ 706832 h 1156131"/>
                <a:gd name="connsiteX28" fmla="*/ 389024 w 768547"/>
                <a:gd name="connsiteY28" fmla="*/ 720858 h 1156131"/>
                <a:gd name="connsiteX29" fmla="*/ 389825 w 768547"/>
                <a:gd name="connsiteY29" fmla="*/ 726270 h 1156131"/>
                <a:gd name="connsiteX30" fmla="*/ 378173 w 768547"/>
                <a:gd name="connsiteY30" fmla="*/ 733307 h 1156131"/>
                <a:gd name="connsiteX31" fmla="*/ 353216 w 768547"/>
                <a:gd name="connsiteY31" fmla="*/ 878835 h 1156131"/>
                <a:gd name="connsiteX32" fmla="*/ 342316 w 768547"/>
                <a:gd name="connsiteY32" fmla="*/ 896719 h 1156131"/>
                <a:gd name="connsiteX33" fmla="*/ 333018 w 768547"/>
                <a:gd name="connsiteY33" fmla="*/ 901378 h 1156131"/>
                <a:gd name="connsiteX34" fmla="*/ 329862 w 768547"/>
                <a:gd name="connsiteY34" fmla="*/ 901378 h 1156131"/>
                <a:gd name="connsiteX35" fmla="*/ 344695 w 768547"/>
                <a:gd name="connsiteY35" fmla="*/ 871021 h 1156131"/>
                <a:gd name="connsiteX36" fmla="*/ 347729 w 768547"/>
                <a:gd name="connsiteY36" fmla="*/ 876481 h 1156131"/>
                <a:gd name="connsiteX37" fmla="*/ 353216 w 768547"/>
                <a:gd name="connsiteY37" fmla="*/ 876481 h 1156131"/>
                <a:gd name="connsiteX38" fmla="*/ 353216 w 768547"/>
                <a:gd name="connsiteY38" fmla="*/ 878835 h 1156131"/>
                <a:gd name="connsiteX39" fmla="*/ 315854 w 768547"/>
                <a:gd name="connsiteY39" fmla="*/ 873375 h 1156131"/>
                <a:gd name="connsiteX40" fmla="*/ 312747 w 768547"/>
                <a:gd name="connsiteY40" fmla="*/ 873375 h 1156131"/>
                <a:gd name="connsiteX41" fmla="*/ 315854 w 768547"/>
                <a:gd name="connsiteY41" fmla="*/ 857795 h 1156131"/>
                <a:gd name="connsiteX42" fmla="*/ 311922 w 768547"/>
                <a:gd name="connsiteY42" fmla="*/ 853913 h 1156131"/>
                <a:gd name="connsiteX43" fmla="*/ 311169 w 768547"/>
                <a:gd name="connsiteY43" fmla="*/ 850030 h 1156131"/>
                <a:gd name="connsiteX44" fmla="*/ 315854 w 768547"/>
                <a:gd name="connsiteY44" fmla="*/ 840663 h 1156131"/>
                <a:gd name="connsiteX45" fmla="*/ 315053 w 768547"/>
                <a:gd name="connsiteY45" fmla="*/ 818119 h 1156131"/>
                <a:gd name="connsiteX46" fmla="*/ 317432 w 768547"/>
                <a:gd name="connsiteY46" fmla="*/ 814237 h 1156131"/>
                <a:gd name="connsiteX47" fmla="*/ 340010 w 768547"/>
                <a:gd name="connsiteY47" fmla="*/ 827462 h 1156131"/>
                <a:gd name="connsiteX48" fmla="*/ 315854 w 768547"/>
                <a:gd name="connsiteY48" fmla="*/ 873375 h 1156131"/>
                <a:gd name="connsiteX49" fmla="*/ 354794 w 768547"/>
                <a:gd name="connsiteY49" fmla="*/ 586979 h 1156131"/>
                <a:gd name="connsiteX50" fmla="*/ 357125 w 768547"/>
                <a:gd name="connsiteY50" fmla="*/ 586979 h 1156131"/>
                <a:gd name="connsiteX51" fmla="*/ 358678 w 768547"/>
                <a:gd name="connsiteY51" fmla="*/ 611876 h 1156131"/>
                <a:gd name="connsiteX52" fmla="*/ 345448 w 768547"/>
                <a:gd name="connsiteY52" fmla="*/ 614206 h 1156131"/>
                <a:gd name="connsiteX53" fmla="*/ 354794 w 768547"/>
                <a:gd name="connsiteY53" fmla="*/ 586979 h 1156131"/>
                <a:gd name="connsiteX54" fmla="*/ 380503 w 768547"/>
                <a:gd name="connsiteY54" fmla="*/ 1025891 h 1156131"/>
                <a:gd name="connsiteX55" fmla="*/ 399924 w 768547"/>
                <a:gd name="connsiteY55" fmla="*/ 1024362 h 1156131"/>
                <a:gd name="connsiteX56" fmla="*/ 403056 w 768547"/>
                <a:gd name="connsiteY56" fmla="*/ 1017373 h 1156131"/>
                <a:gd name="connsiteX57" fmla="*/ 410072 w 768547"/>
                <a:gd name="connsiteY57" fmla="*/ 1015772 h 1156131"/>
                <a:gd name="connsiteX58" fmla="*/ 417865 w 768547"/>
                <a:gd name="connsiteY58" fmla="*/ 1016548 h 1156131"/>
                <a:gd name="connsiteX59" fmla="*/ 408470 w 768547"/>
                <a:gd name="connsiteY59" fmla="*/ 1028245 h 1156131"/>
                <a:gd name="connsiteX60" fmla="*/ 407717 w 768547"/>
                <a:gd name="connsiteY60" fmla="*/ 1039917 h 1156131"/>
                <a:gd name="connsiteX61" fmla="*/ 401502 w 768547"/>
                <a:gd name="connsiteY61" fmla="*/ 1051565 h 1156131"/>
                <a:gd name="connsiteX62" fmla="*/ 419418 w 768547"/>
                <a:gd name="connsiteY62" fmla="*/ 1081195 h 1156131"/>
                <a:gd name="connsiteX63" fmla="*/ 432649 w 768547"/>
                <a:gd name="connsiteY63" fmla="*/ 1078816 h 1156131"/>
                <a:gd name="connsiteX64" fmla="*/ 440418 w 768547"/>
                <a:gd name="connsiteY64" fmla="*/ 1083500 h 1156131"/>
                <a:gd name="connsiteX65" fmla="*/ 474672 w 768547"/>
                <a:gd name="connsiteY65" fmla="*/ 1039140 h 1156131"/>
                <a:gd name="connsiteX66" fmla="*/ 484796 w 768547"/>
                <a:gd name="connsiteY66" fmla="*/ 1024362 h 1156131"/>
                <a:gd name="connsiteX67" fmla="*/ 497274 w 768547"/>
                <a:gd name="connsiteY67" fmla="*/ 1020479 h 1156131"/>
                <a:gd name="connsiteX68" fmla="*/ 526867 w 768547"/>
                <a:gd name="connsiteY68" fmla="*/ 1042222 h 1156131"/>
                <a:gd name="connsiteX69" fmla="*/ 506620 w 768547"/>
                <a:gd name="connsiteY69" fmla="*/ 1072604 h 1156131"/>
                <a:gd name="connsiteX70" fmla="*/ 494093 w 768547"/>
                <a:gd name="connsiteY70" fmla="*/ 1074934 h 1156131"/>
                <a:gd name="connsiteX71" fmla="*/ 459087 w 768547"/>
                <a:gd name="connsiteY71" fmla="*/ 1097478 h 1156131"/>
                <a:gd name="connsiteX72" fmla="*/ 458334 w 768547"/>
                <a:gd name="connsiteY72" fmla="*/ 1093619 h 1156131"/>
                <a:gd name="connsiteX73" fmla="*/ 458334 w 768547"/>
                <a:gd name="connsiteY73" fmla="*/ 1092843 h 1156131"/>
                <a:gd name="connsiteX74" fmla="*/ 467656 w 768547"/>
                <a:gd name="connsiteY74" fmla="*/ 1091290 h 1156131"/>
                <a:gd name="connsiteX75" fmla="*/ 469210 w 768547"/>
                <a:gd name="connsiteY75" fmla="*/ 1091290 h 1156131"/>
                <a:gd name="connsiteX76" fmla="*/ 445055 w 768547"/>
                <a:gd name="connsiteY76" fmla="*/ 1085029 h 1156131"/>
                <a:gd name="connsiteX77" fmla="*/ 437311 w 768547"/>
                <a:gd name="connsiteY77" fmla="*/ 1095172 h 1156131"/>
                <a:gd name="connsiteX78" fmla="*/ 384339 w 768547"/>
                <a:gd name="connsiteY78" fmla="*/ 1063262 h 1156131"/>
                <a:gd name="connsiteX79" fmla="*/ 380503 w 768547"/>
                <a:gd name="connsiteY79" fmla="*/ 1025891 h 1156131"/>
                <a:gd name="connsiteX80" fmla="*/ 386694 w 768547"/>
                <a:gd name="connsiteY80" fmla="*/ 928630 h 1156131"/>
                <a:gd name="connsiteX81" fmla="*/ 420948 w 768547"/>
                <a:gd name="connsiteY81" fmla="*/ 916958 h 1156131"/>
                <a:gd name="connsiteX82" fmla="*/ 426386 w 768547"/>
                <a:gd name="connsiteY82" fmla="*/ 918511 h 1156131"/>
                <a:gd name="connsiteX83" fmla="*/ 435733 w 768547"/>
                <a:gd name="connsiteY83" fmla="*/ 951974 h 1156131"/>
                <a:gd name="connsiteX84" fmla="*/ 434980 w 768547"/>
                <a:gd name="connsiteY84" fmla="*/ 954304 h 1156131"/>
                <a:gd name="connsiteX85" fmla="*/ 400701 w 768547"/>
                <a:gd name="connsiteY85" fmla="*/ 943408 h 1156131"/>
                <a:gd name="connsiteX86" fmla="*/ 397618 w 768547"/>
                <a:gd name="connsiteY86" fmla="*/ 944185 h 1156131"/>
                <a:gd name="connsiteX87" fmla="*/ 401502 w 768547"/>
                <a:gd name="connsiteY87" fmla="*/ 937196 h 1156131"/>
                <a:gd name="connsiteX88" fmla="*/ 396841 w 768547"/>
                <a:gd name="connsiteY88" fmla="*/ 939550 h 1156131"/>
                <a:gd name="connsiteX89" fmla="*/ 385892 w 768547"/>
                <a:gd name="connsiteY89" fmla="*/ 933265 h 1156131"/>
                <a:gd name="connsiteX90" fmla="*/ 385188 w 768547"/>
                <a:gd name="connsiteY90" fmla="*/ 929406 h 1156131"/>
                <a:gd name="connsiteX91" fmla="*/ 386694 w 768547"/>
                <a:gd name="connsiteY91" fmla="*/ 928630 h 1156131"/>
                <a:gd name="connsiteX92" fmla="*/ 462194 w 768547"/>
                <a:gd name="connsiteY92" fmla="*/ 906838 h 1156131"/>
                <a:gd name="connsiteX93" fmla="*/ 482417 w 768547"/>
                <a:gd name="connsiteY93" fmla="*/ 898296 h 1156131"/>
                <a:gd name="connsiteX94" fmla="*/ 506620 w 768547"/>
                <a:gd name="connsiteY94" fmla="*/ 895967 h 1156131"/>
                <a:gd name="connsiteX95" fmla="*/ 544734 w 768547"/>
                <a:gd name="connsiteY95" fmla="*/ 980002 h 1156131"/>
                <a:gd name="connsiteX96" fmla="*/ 542380 w 768547"/>
                <a:gd name="connsiteY96" fmla="*/ 982332 h 1156131"/>
                <a:gd name="connsiteX97" fmla="*/ 540074 w 768547"/>
                <a:gd name="connsiteY97" fmla="*/ 983109 h 1156131"/>
                <a:gd name="connsiteX98" fmla="*/ 518273 w 768547"/>
                <a:gd name="connsiteY98" fmla="*/ 960516 h 1156131"/>
                <a:gd name="connsiteX99" fmla="*/ 493390 w 768547"/>
                <a:gd name="connsiteY99" fmla="*/ 949645 h 1156131"/>
                <a:gd name="connsiteX100" fmla="*/ 462194 w 768547"/>
                <a:gd name="connsiteY100" fmla="*/ 911522 h 1156131"/>
                <a:gd name="connsiteX101" fmla="*/ 462194 w 768547"/>
                <a:gd name="connsiteY101" fmla="*/ 906838 h 1156131"/>
                <a:gd name="connsiteX102" fmla="*/ 768953 w 768547"/>
                <a:gd name="connsiteY102" fmla="*/ 482656 h 1156131"/>
                <a:gd name="connsiteX103" fmla="*/ 707461 w 768547"/>
                <a:gd name="connsiteY103" fmla="*/ 460889 h 1156131"/>
                <a:gd name="connsiteX104" fmla="*/ 677115 w 768547"/>
                <a:gd name="connsiteY104" fmla="*/ 463995 h 1156131"/>
                <a:gd name="connsiteX105" fmla="*/ 610160 w 768547"/>
                <a:gd name="connsiteY105" fmla="*/ 454652 h 1156131"/>
                <a:gd name="connsiteX106" fmla="*/ 432649 w 768547"/>
                <a:gd name="connsiteY106" fmla="*/ 361274 h 1156131"/>
                <a:gd name="connsiteX107" fmla="*/ 431848 w 768547"/>
                <a:gd name="connsiteY107" fmla="*/ 347272 h 1156131"/>
                <a:gd name="connsiteX108" fmla="*/ 546312 w 768547"/>
                <a:gd name="connsiteY108" fmla="*/ 280369 h 1156131"/>
                <a:gd name="connsiteX109" fmla="*/ 537718 w 768547"/>
                <a:gd name="connsiteY109" fmla="*/ 253093 h 1156131"/>
                <a:gd name="connsiteX110" fmla="*/ 532305 w 768547"/>
                <a:gd name="connsiteY110" fmla="*/ 249210 h 1156131"/>
                <a:gd name="connsiteX111" fmla="*/ 525289 w 768547"/>
                <a:gd name="connsiteY111" fmla="*/ 225817 h 1156131"/>
                <a:gd name="connsiteX112" fmla="*/ 519098 w 768547"/>
                <a:gd name="connsiteY112" fmla="*/ 222736 h 1156131"/>
                <a:gd name="connsiteX113" fmla="*/ 511257 w 768547"/>
                <a:gd name="connsiteY113" fmla="*/ 197061 h 1156131"/>
                <a:gd name="connsiteX114" fmla="*/ 490986 w 768547"/>
                <a:gd name="connsiteY114" fmla="*/ 178376 h 1156131"/>
                <a:gd name="connsiteX115" fmla="*/ 496472 w 768547"/>
                <a:gd name="connsiteY115" fmla="*/ 160491 h 1156131"/>
                <a:gd name="connsiteX116" fmla="*/ 501134 w 768547"/>
                <a:gd name="connsiteY116" fmla="*/ 141806 h 1156131"/>
                <a:gd name="connsiteX117" fmla="*/ 499580 w 768547"/>
                <a:gd name="connsiteY117" fmla="*/ 114603 h 1156131"/>
                <a:gd name="connsiteX118" fmla="*/ 507373 w 768547"/>
                <a:gd name="connsiteY118" fmla="*/ 72549 h 1156131"/>
                <a:gd name="connsiteX119" fmla="*/ 498002 w 768547"/>
                <a:gd name="connsiteY119" fmla="*/ 54640 h 1156131"/>
                <a:gd name="connsiteX120" fmla="*/ 487077 w 768547"/>
                <a:gd name="connsiteY120" fmla="*/ 32072 h 1156131"/>
                <a:gd name="connsiteX121" fmla="*/ 489433 w 768547"/>
                <a:gd name="connsiteY121" fmla="*/ 22729 h 1156131"/>
                <a:gd name="connsiteX122" fmla="*/ 445928 w 768547"/>
                <a:gd name="connsiteY122" fmla="*/ 185 h 1156131"/>
                <a:gd name="connsiteX123" fmla="*/ 434980 w 768547"/>
                <a:gd name="connsiteY123" fmla="*/ 4044 h 1156131"/>
                <a:gd name="connsiteX124" fmla="*/ 401502 w 768547"/>
                <a:gd name="connsiteY124" fmla="*/ 56217 h 1156131"/>
                <a:gd name="connsiteX125" fmla="*/ 405386 w 768547"/>
                <a:gd name="connsiteY125" fmla="*/ 56970 h 1156131"/>
                <a:gd name="connsiteX126" fmla="*/ 402255 w 768547"/>
                <a:gd name="connsiteY126" fmla="*/ 78033 h 1156131"/>
                <a:gd name="connsiteX127" fmla="*/ 402255 w 768547"/>
                <a:gd name="connsiteY127" fmla="*/ 78810 h 1156131"/>
                <a:gd name="connsiteX128" fmla="*/ 412402 w 768547"/>
                <a:gd name="connsiteY128" fmla="*/ 76432 h 1156131"/>
                <a:gd name="connsiteX129" fmla="*/ 410800 w 768547"/>
                <a:gd name="connsiteY129" fmla="*/ 101353 h 1156131"/>
                <a:gd name="connsiteX130" fmla="*/ 424055 w 768547"/>
                <a:gd name="connsiteY130" fmla="*/ 127780 h 1156131"/>
                <a:gd name="connsiteX131" fmla="*/ 420171 w 768547"/>
                <a:gd name="connsiteY131" fmla="*/ 178376 h 1156131"/>
                <a:gd name="connsiteX132" fmla="*/ 406940 w 768547"/>
                <a:gd name="connsiteY132" fmla="*/ 221959 h 1156131"/>
                <a:gd name="connsiteX133" fmla="*/ 294054 w 768547"/>
                <a:gd name="connsiteY133" fmla="*/ 284227 h 1156131"/>
                <a:gd name="connsiteX134" fmla="*/ 217000 w 768547"/>
                <a:gd name="connsiteY134" fmla="*/ 300607 h 1156131"/>
                <a:gd name="connsiteX135" fmla="*/ 223215 w 768547"/>
                <a:gd name="connsiteY135" fmla="*/ 341861 h 1156131"/>
                <a:gd name="connsiteX136" fmla="*/ 219330 w 768547"/>
                <a:gd name="connsiteY136" fmla="*/ 358192 h 1156131"/>
                <a:gd name="connsiteX137" fmla="*/ 266791 w 768547"/>
                <a:gd name="connsiteY137" fmla="*/ 407963 h 1156131"/>
                <a:gd name="connsiteX138" fmla="*/ 286237 w 768547"/>
                <a:gd name="connsiteY138" fmla="*/ 407211 h 1156131"/>
                <a:gd name="connsiteX139" fmla="*/ 350910 w 768547"/>
                <a:gd name="connsiteY139" fmla="*/ 378431 h 1156131"/>
                <a:gd name="connsiteX140" fmla="*/ 351662 w 768547"/>
                <a:gd name="connsiteY140" fmla="*/ 379183 h 1156131"/>
                <a:gd name="connsiteX141" fmla="*/ 302623 w 768547"/>
                <a:gd name="connsiteY141" fmla="*/ 476493 h 1156131"/>
                <a:gd name="connsiteX142" fmla="*/ 301823 w 768547"/>
                <a:gd name="connsiteY142" fmla="*/ 487388 h 1156131"/>
                <a:gd name="connsiteX143" fmla="*/ 294054 w 768547"/>
                <a:gd name="connsiteY143" fmla="*/ 495906 h 1156131"/>
                <a:gd name="connsiteX144" fmla="*/ 280071 w 768547"/>
                <a:gd name="connsiteY144" fmla="*/ 527064 h 1156131"/>
                <a:gd name="connsiteX145" fmla="*/ 241082 w 768547"/>
                <a:gd name="connsiteY145" fmla="*/ 594768 h 1156131"/>
                <a:gd name="connsiteX146" fmla="*/ 225545 w 768547"/>
                <a:gd name="connsiteY146" fmla="*/ 611100 h 1156131"/>
                <a:gd name="connsiteX147" fmla="*/ 132881 w 768547"/>
                <a:gd name="connsiteY147" fmla="*/ 740296 h 1156131"/>
                <a:gd name="connsiteX148" fmla="*/ 5211 w 768547"/>
                <a:gd name="connsiteY148" fmla="*/ 846123 h 1156131"/>
                <a:gd name="connsiteX149" fmla="*/ 14533 w 768547"/>
                <a:gd name="connsiteY149" fmla="*/ 913827 h 1156131"/>
                <a:gd name="connsiteX150" fmla="*/ 40242 w 768547"/>
                <a:gd name="connsiteY150" fmla="*/ 911522 h 1156131"/>
                <a:gd name="connsiteX151" fmla="*/ 55075 w 768547"/>
                <a:gd name="connsiteY151" fmla="*/ 898296 h 1156131"/>
                <a:gd name="connsiteX152" fmla="*/ 83867 w 768547"/>
                <a:gd name="connsiteY152" fmla="*/ 888153 h 1156131"/>
                <a:gd name="connsiteX153" fmla="*/ 90834 w 768547"/>
                <a:gd name="connsiteY153" fmla="*/ 878058 h 1156131"/>
                <a:gd name="connsiteX154" fmla="*/ 121981 w 768547"/>
                <a:gd name="connsiteY154" fmla="*/ 855490 h 1156131"/>
                <a:gd name="connsiteX155" fmla="*/ 128196 w 768547"/>
                <a:gd name="connsiteY155" fmla="*/ 836805 h 1156131"/>
                <a:gd name="connsiteX156" fmla="*/ 167112 w 768547"/>
                <a:gd name="connsiteY156" fmla="*/ 777642 h 1156131"/>
                <a:gd name="connsiteX157" fmla="*/ 174176 w 768547"/>
                <a:gd name="connsiteY157" fmla="*/ 760510 h 1156131"/>
                <a:gd name="connsiteX158" fmla="*/ 182721 w 768547"/>
                <a:gd name="connsiteY158" fmla="*/ 754298 h 1156131"/>
                <a:gd name="connsiteX159" fmla="*/ 192820 w 768547"/>
                <a:gd name="connsiteY159" fmla="*/ 735612 h 1156131"/>
                <a:gd name="connsiteX160" fmla="*/ 205299 w 768547"/>
                <a:gd name="connsiteY160" fmla="*/ 724717 h 1156131"/>
                <a:gd name="connsiteX161" fmla="*/ 217704 w 768547"/>
                <a:gd name="connsiteY161" fmla="*/ 699843 h 1156131"/>
                <a:gd name="connsiteX162" fmla="*/ 252007 w 768547"/>
                <a:gd name="connsiteY162" fmla="*/ 657789 h 1156131"/>
                <a:gd name="connsiteX163" fmla="*/ 266791 w 768547"/>
                <a:gd name="connsiteY163" fmla="*/ 623549 h 1156131"/>
                <a:gd name="connsiteX164" fmla="*/ 301070 w 768547"/>
                <a:gd name="connsiteY164" fmla="*/ 568318 h 1156131"/>
                <a:gd name="connsiteX165" fmla="*/ 340010 w 768547"/>
                <a:gd name="connsiteY165" fmla="*/ 492800 h 1156131"/>
                <a:gd name="connsiteX166" fmla="*/ 350910 w 768547"/>
                <a:gd name="connsiteY166" fmla="*/ 470232 h 1156131"/>
                <a:gd name="connsiteX167" fmla="*/ 370355 w 768547"/>
                <a:gd name="connsiteY167" fmla="*/ 460137 h 1156131"/>
                <a:gd name="connsiteX168" fmla="*/ 385892 w 768547"/>
                <a:gd name="connsiteY168" fmla="*/ 460137 h 1156131"/>
                <a:gd name="connsiteX169" fmla="*/ 396040 w 768547"/>
                <a:gd name="connsiteY169" fmla="*/ 453099 h 1156131"/>
                <a:gd name="connsiteX170" fmla="*/ 444253 w 768547"/>
                <a:gd name="connsiteY170" fmla="*/ 450017 h 1156131"/>
                <a:gd name="connsiteX171" fmla="*/ 433402 w 768547"/>
                <a:gd name="connsiteY171" fmla="*/ 461666 h 1156131"/>
                <a:gd name="connsiteX172" fmla="*/ 408470 w 768547"/>
                <a:gd name="connsiteY172" fmla="*/ 489669 h 1156131"/>
                <a:gd name="connsiteX173" fmla="*/ 364092 w 768547"/>
                <a:gd name="connsiteY173" fmla="*/ 524710 h 1156131"/>
                <a:gd name="connsiteX174" fmla="*/ 343093 w 768547"/>
                <a:gd name="connsiteY174" fmla="*/ 564411 h 1156131"/>
                <a:gd name="connsiteX175" fmla="*/ 316680 w 768547"/>
                <a:gd name="connsiteY175" fmla="*/ 602558 h 1156131"/>
                <a:gd name="connsiteX176" fmla="*/ 297137 w 768547"/>
                <a:gd name="connsiteY176" fmla="*/ 678027 h 1156131"/>
                <a:gd name="connsiteX177" fmla="*/ 267592 w 768547"/>
                <a:gd name="connsiteY177" fmla="*/ 756627 h 1156131"/>
                <a:gd name="connsiteX178" fmla="*/ 259824 w 768547"/>
                <a:gd name="connsiteY178" fmla="*/ 817343 h 1156131"/>
                <a:gd name="connsiteX179" fmla="*/ 277691 w 768547"/>
                <a:gd name="connsiteY179" fmla="*/ 893589 h 1156131"/>
                <a:gd name="connsiteX180" fmla="*/ 308086 w 768547"/>
                <a:gd name="connsiteY180" fmla="*/ 881916 h 1156131"/>
                <a:gd name="connsiteX181" fmla="*/ 311169 w 768547"/>
                <a:gd name="connsiteY181" fmla="*/ 878835 h 1156131"/>
                <a:gd name="connsiteX182" fmla="*/ 311922 w 768547"/>
                <a:gd name="connsiteY182" fmla="*/ 878835 h 1156131"/>
                <a:gd name="connsiteX183" fmla="*/ 303401 w 768547"/>
                <a:gd name="connsiteY183" fmla="*/ 898296 h 1156131"/>
                <a:gd name="connsiteX184" fmla="*/ 269923 w 768547"/>
                <a:gd name="connsiteY184" fmla="*/ 979226 h 1156131"/>
                <a:gd name="connsiteX185" fmla="*/ 262154 w 768547"/>
                <a:gd name="connsiteY185" fmla="*/ 989321 h 1156131"/>
                <a:gd name="connsiteX186" fmla="*/ 259824 w 768547"/>
                <a:gd name="connsiteY186" fmla="*/ 1054695 h 1156131"/>
                <a:gd name="connsiteX187" fmla="*/ 283154 w 768547"/>
                <a:gd name="connsiteY187" fmla="*/ 1063262 h 1156131"/>
                <a:gd name="connsiteX188" fmla="*/ 301823 w 768547"/>
                <a:gd name="connsiteY188" fmla="*/ 1018150 h 1156131"/>
                <a:gd name="connsiteX189" fmla="*/ 337630 w 768547"/>
                <a:gd name="connsiteY189" fmla="*/ 970660 h 1156131"/>
                <a:gd name="connsiteX190" fmla="*/ 350910 w 768547"/>
                <a:gd name="connsiteY190" fmla="*/ 952751 h 1156131"/>
                <a:gd name="connsiteX191" fmla="*/ 353216 w 768547"/>
                <a:gd name="connsiteY191" fmla="*/ 951974 h 1156131"/>
                <a:gd name="connsiteX192" fmla="*/ 359431 w 768547"/>
                <a:gd name="connsiteY192" fmla="*/ 958187 h 1156131"/>
                <a:gd name="connsiteX193" fmla="*/ 359431 w 768547"/>
                <a:gd name="connsiteY193" fmla="*/ 983109 h 1156131"/>
                <a:gd name="connsiteX194" fmla="*/ 350910 w 768547"/>
                <a:gd name="connsiteY194" fmla="*/ 999440 h 1156131"/>
                <a:gd name="connsiteX195" fmla="*/ 349332 w 768547"/>
                <a:gd name="connsiteY195" fmla="*/ 1090513 h 1156131"/>
                <a:gd name="connsiteX196" fmla="*/ 418617 w 768547"/>
                <a:gd name="connsiteY196" fmla="*/ 1142662 h 1156131"/>
                <a:gd name="connsiteX197" fmla="*/ 435733 w 768547"/>
                <a:gd name="connsiteY197" fmla="*/ 1143414 h 1156131"/>
                <a:gd name="connsiteX198" fmla="*/ 456781 w 768547"/>
                <a:gd name="connsiteY198" fmla="*/ 1155063 h 1156131"/>
                <a:gd name="connsiteX199" fmla="*/ 494871 w 768547"/>
                <a:gd name="connsiteY199" fmla="*/ 1152757 h 1156131"/>
                <a:gd name="connsiteX200" fmla="*/ 513636 w 768547"/>
                <a:gd name="connsiteY200" fmla="*/ 1137202 h 1156131"/>
                <a:gd name="connsiteX201" fmla="*/ 517520 w 768547"/>
                <a:gd name="connsiteY201" fmla="*/ 1128636 h 1156131"/>
                <a:gd name="connsiteX202" fmla="*/ 593822 w 768547"/>
                <a:gd name="connsiteY202" fmla="*/ 1062461 h 1156131"/>
                <a:gd name="connsiteX203" fmla="*/ 603144 w 768547"/>
                <a:gd name="connsiteY203" fmla="*/ 959788 h 1156131"/>
                <a:gd name="connsiteX204" fmla="*/ 608558 w 768547"/>
                <a:gd name="connsiteY204" fmla="*/ 939550 h 1156131"/>
                <a:gd name="connsiteX205" fmla="*/ 605475 w 768547"/>
                <a:gd name="connsiteY205" fmla="*/ 903732 h 1156131"/>
                <a:gd name="connsiteX206" fmla="*/ 565710 w 768547"/>
                <a:gd name="connsiteY206" fmla="*/ 857795 h 1156131"/>
                <a:gd name="connsiteX207" fmla="*/ 547818 w 768547"/>
                <a:gd name="connsiteY207" fmla="*/ 828238 h 1156131"/>
                <a:gd name="connsiteX208" fmla="*/ 521332 w 768547"/>
                <a:gd name="connsiteY208" fmla="*/ 822026 h 1156131"/>
                <a:gd name="connsiteX209" fmla="*/ 491812 w 768547"/>
                <a:gd name="connsiteY209" fmla="*/ 846123 h 1156131"/>
                <a:gd name="connsiteX210" fmla="*/ 447434 w 768547"/>
                <a:gd name="connsiteY210" fmla="*/ 856266 h 1156131"/>
                <a:gd name="connsiteX211" fmla="*/ 424832 w 768547"/>
                <a:gd name="connsiteY211" fmla="*/ 867138 h 1156131"/>
                <a:gd name="connsiteX212" fmla="*/ 409319 w 768547"/>
                <a:gd name="connsiteY212" fmla="*/ 868715 h 1156131"/>
                <a:gd name="connsiteX213" fmla="*/ 370355 w 768547"/>
                <a:gd name="connsiteY213" fmla="*/ 881164 h 1156131"/>
                <a:gd name="connsiteX214" fmla="*/ 368826 w 768547"/>
                <a:gd name="connsiteY214" fmla="*/ 881164 h 1156131"/>
                <a:gd name="connsiteX215" fmla="*/ 412402 w 768547"/>
                <a:gd name="connsiteY215" fmla="*/ 849229 h 1156131"/>
                <a:gd name="connsiteX216" fmla="*/ 507373 w 768547"/>
                <a:gd name="connsiteY216" fmla="*/ 771454 h 1156131"/>
                <a:gd name="connsiteX217" fmla="*/ 454450 w 768547"/>
                <a:gd name="connsiteY217" fmla="*/ 733307 h 1156131"/>
                <a:gd name="connsiteX218" fmla="*/ 454450 w 768547"/>
                <a:gd name="connsiteY218" fmla="*/ 727070 h 1156131"/>
                <a:gd name="connsiteX219" fmla="*/ 464525 w 768547"/>
                <a:gd name="connsiteY219" fmla="*/ 717704 h 1156131"/>
                <a:gd name="connsiteX220" fmla="*/ 456781 w 768547"/>
                <a:gd name="connsiteY220" fmla="*/ 692854 h 1156131"/>
                <a:gd name="connsiteX221" fmla="*/ 458334 w 768547"/>
                <a:gd name="connsiteY221" fmla="*/ 686569 h 1156131"/>
                <a:gd name="connsiteX222" fmla="*/ 486374 w 768547"/>
                <a:gd name="connsiteY222" fmla="*/ 680357 h 1156131"/>
                <a:gd name="connsiteX223" fmla="*/ 493390 w 768547"/>
                <a:gd name="connsiteY223" fmla="*/ 597098 h 1156131"/>
                <a:gd name="connsiteX224" fmla="*/ 521332 w 768547"/>
                <a:gd name="connsiteY224" fmla="*/ 551210 h 1156131"/>
                <a:gd name="connsiteX225" fmla="*/ 517520 w 768547"/>
                <a:gd name="connsiteY225" fmla="*/ 541843 h 1156131"/>
                <a:gd name="connsiteX226" fmla="*/ 504290 w 768547"/>
                <a:gd name="connsiteY226" fmla="*/ 506025 h 1156131"/>
                <a:gd name="connsiteX227" fmla="*/ 508150 w 768547"/>
                <a:gd name="connsiteY227" fmla="*/ 497483 h 1156131"/>
                <a:gd name="connsiteX228" fmla="*/ 487077 w 768547"/>
                <a:gd name="connsiteY228" fmla="*/ 474891 h 1156131"/>
                <a:gd name="connsiteX229" fmla="*/ 487077 w 768547"/>
                <a:gd name="connsiteY229" fmla="*/ 471032 h 1156131"/>
                <a:gd name="connsiteX230" fmla="*/ 534636 w 768547"/>
                <a:gd name="connsiteY230" fmla="*/ 502142 h 1156131"/>
                <a:gd name="connsiteX231" fmla="*/ 570419 w 768547"/>
                <a:gd name="connsiteY231" fmla="*/ 523958 h 1156131"/>
                <a:gd name="connsiteX232" fmla="*/ 599988 w 768547"/>
                <a:gd name="connsiteY232" fmla="*/ 549632 h 1156131"/>
                <a:gd name="connsiteX233" fmla="*/ 662330 w 768547"/>
                <a:gd name="connsiteY233" fmla="*/ 546502 h 1156131"/>
                <a:gd name="connsiteX234" fmla="*/ 725401 w 768547"/>
                <a:gd name="connsiteY234" fmla="*/ 545725 h 1156131"/>
                <a:gd name="connsiteX235" fmla="*/ 765118 w 768547"/>
                <a:gd name="connsiteY235" fmla="*/ 530947 h 1156131"/>
                <a:gd name="connsiteX236" fmla="*/ 768953 w 768547"/>
                <a:gd name="connsiteY236" fmla="*/ 482656 h 1156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</a:cxnLst>
              <a:rect l="l" t="t" r="r" b="b"/>
              <a:pathLst>
                <a:path w="768547" h="1156131">
                  <a:moveTo>
                    <a:pt x="368826" y="570623"/>
                  </a:moveTo>
                  <a:cubicBezTo>
                    <a:pt x="371909" y="550652"/>
                    <a:pt x="390505" y="541964"/>
                    <a:pt x="403056" y="530947"/>
                  </a:cubicBezTo>
                  <a:cubicBezTo>
                    <a:pt x="415728" y="519809"/>
                    <a:pt x="426580" y="505297"/>
                    <a:pt x="438111" y="492800"/>
                  </a:cubicBezTo>
                  <a:lnTo>
                    <a:pt x="444253" y="492800"/>
                  </a:lnTo>
                  <a:cubicBezTo>
                    <a:pt x="440127" y="510539"/>
                    <a:pt x="440976" y="521119"/>
                    <a:pt x="452071" y="532476"/>
                  </a:cubicBezTo>
                  <a:cubicBezTo>
                    <a:pt x="448599" y="548662"/>
                    <a:pt x="389267" y="566813"/>
                    <a:pt x="368826" y="570623"/>
                  </a:cubicBezTo>
                  <a:close/>
                  <a:moveTo>
                    <a:pt x="409319" y="687370"/>
                  </a:moveTo>
                  <a:cubicBezTo>
                    <a:pt x="405896" y="686836"/>
                    <a:pt x="402546" y="686327"/>
                    <a:pt x="399172" y="685817"/>
                  </a:cubicBezTo>
                  <a:lnTo>
                    <a:pt x="399924" y="681910"/>
                  </a:lnTo>
                  <a:cubicBezTo>
                    <a:pt x="403809" y="679605"/>
                    <a:pt x="407717" y="677227"/>
                    <a:pt x="411650" y="674897"/>
                  </a:cubicBezTo>
                  <a:lnTo>
                    <a:pt x="415485" y="674897"/>
                  </a:lnTo>
                  <a:lnTo>
                    <a:pt x="416287" y="679605"/>
                  </a:lnTo>
                  <a:cubicBezTo>
                    <a:pt x="413956" y="682177"/>
                    <a:pt x="411650" y="684774"/>
                    <a:pt x="409319" y="687370"/>
                  </a:cubicBezTo>
                  <a:close/>
                  <a:moveTo>
                    <a:pt x="378173" y="733307"/>
                  </a:moveTo>
                  <a:lnTo>
                    <a:pt x="374992" y="729376"/>
                  </a:lnTo>
                  <a:lnTo>
                    <a:pt x="372662" y="727799"/>
                  </a:lnTo>
                  <a:cubicBezTo>
                    <a:pt x="372152" y="731997"/>
                    <a:pt x="371618" y="736122"/>
                    <a:pt x="371157" y="740296"/>
                  </a:cubicBezTo>
                  <a:cubicBezTo>
                    <a:pt x="359674" y="754395"/>
                    <a:pt x="325954" y="770047"/>
                    <a:pt x="322846" y="790868"/>
                  </a:cubicBezTo>
                  <a:lnTo>
                    <a:pt x="320564" y="792421"/>
                  </a:lnTo>
                  <a:lnTo>
                    <a:pt x="318185" y="792421"/>
                  </a:lnTo>
                  <a:cubicBezTo>
                    <a:pt x="321268" y="778928"/>
                    <a:pt x="324448" y="765460"/>
                    <a:pt x="327531" y="751992"/>
                  </a:cubicBezTo>
                  <a:cubicBezTo>
                    <a:pt x="331173" y="737942"/>
                    <a:pt x="327192" y="726537"/>
                    <a:pt x="329862" y="716175"/>
                  </a:cubicBezTo>
                  <a:cubicBezTo>
                    <a:pt x="330614" y="694359"/>
                    <a:pt x="331464" y="672568"/>
                    <a:pt x="332168" y="650800"/>
                  </a:cubicBezTo>
                  <a:cubicBezTo>
                    <a:pt x="336247" y="638885"/>
                    <a:pt x="343166" y="630659"/>
                    <a:pt x="344695" y="615007"/>
                  </a:cubicBezTo>
                  <a:cubicBezTo>
                    <a:pt x="348822" y="616244"/>
                    <a:pt x="349380" y="620370"/>
                    <a:pt x="351662" y="621195"/>
                  </a:cubicBezTo>
                  <a:cubicBezTo>
                    <a:pt x="352196" y="621413"/>
                    <a:pt x="365039" y="623015"/>
                    <a:pt x="367976" y="623549"/>
                  </a:cubicBezTo>
                  <a:cubicBezTo>
                    <a:pt x="371618" y="646723"/>
                    <a:pt x="350861" y="653955"/>
                    <a:pt x="344695" y="671039"/>
                  </a:cubicBezTo>
                  <a:cubicBezTo>
                    <a:pt x="340811" y="681595"/>
                    <a:pt x="349526" y="702561"/>
                    <a:pt x="353993" y="706832"/>
                  </a:cubicBezTo>
                  <a:cubicBezTo>
                    <a:pt x="365646" y="711491"/>
                    <a:pt x="377371" y="716175"/>
                    <a:pt x="389024" y="720858"/>
                  </a:cubicBezTo>
                  <a:lnTo>
                    <a:pt x="389825" y="726270"/>
                  </a:lnTo>
                  <a:cubicBezTo>
                    <a:pt x="385747" y="729085"/>
                    <a:pt x="384047" y="732312"/>
                    <a:pt x="378173" y="733307"/>
                  </a:cubicBezTo>
                  <a:close/>
                  <a:moveTo>
                    <a:pt x="353216" y="878835"/>
                  </a:moveTo>
                  <a:cubicBezTo>
                    <a:pt x="350327" y="883178"/>
                    <a:pt x="346443" y="893492"/>
                    <a:pt x="342316" y="896719"/>
                  </a:cubicBezTo>
                  <a:cubicBezTo>
                    <a:pt x="339184" y="898296"/>
                    <a:pt x="336101" y="899801"/>
                    <a:pt x="333018" y="901378"/>
                  </a:cubicBezTo>
                  <a:lnTo>
                    <a:pt x="329862" y="901378"/>
                  </a:lnTo>
                  <a:cubicBezTo>
                    <a:pt x="331076" y="887522"/>
                    <a:pt x="339864" y="881552"/>
                    <a:pt x="344695" y="871021"/>
                  </a:cubicBezTo>
                  <a:cubicBezTo>
                    <a:pt x="347487" y="872501"/>
                    <a:pt x="347196" y="872841"/>
                    <a:pt x="347729" y="876481"/>
                  </a:cubicBezTo>
                  <a:lnTo>
                    <a:pt x="353216" y="876481"/>
                  </a:lnTo>
                  <a:lnTo>
                    <a:pt x="353216" y="878835"/>
                  </a:lnTo>
                  <a:close/>
                  <a:moveTo>
                    <a:pt x="315854" y="873375"/>
                  </a:moveTo>
                  <a:lnTo>
                    <a:pt x="312747" y="873375"/>
                  </a:lnTo>
                  <a:cubicBezTo>
                    <a:pt x="313208" y="867599"/>
                    <a:pt x="314252" y="861824"/>
                    <a:pt x="315854" y="857795"/>
                  </a:cubicBezTo>
                  <a:lnTo>
                    <a:pt x="311922" y="853913"/>
                  </a:lnTo>
                  <a:lnTo>
                    <a:pt x="311169" y="850030"/>
                  </a:lnTo>
                  <a:cubicBezTo>
                    <a:pt x="312747" y="846900"/>
                    <a:pt x="314252" y="843793"/>
                    <a:pt x="315854" y="840663"/>
                  </a:cubicBezTo>
                  <a:cubicBezTo>
                    <a:pt x="313014" y="836853"/>
                    <a:pt x="313864" y="820230"/>
                    <a:pt x="315053" y="818119"/>
                  </a:cubicBezTo>
                  <a:lnTo>
                    <a:pt x="317432" y="814237"/>
                  </a:lnTo>
                  <a:cubicBezTo>
                    <a:pt x="323744" y="815377"/>
                    <a:pt x="333261" y="823725"/>
                    <a:pt x="340010" y="827462"/>
                  </a:cubicBezTo>
                  <a:cubicBezTo>
                    <a:pt x="335591" y="844861"/>
                    <a:pt x="322312" y="857941"/>
                    <a:pt x="315854" y="873375"/>
                  </a:cubicBezTo>
                  <a:close/>
                  <a:moveTo>
                    <a:pt x="354794" y="586979"/>
                  </a:moveTo>
                  <a:lnTo>
                    <a:pt x="357125" y="586979"/>
                  </a:lnTo>
                  <a:lnTo>
                    <a:pt x="358678" y="611876"/>
                  </a:lnTo>
                  <a:cubicBezTo>
                    <a:pt x="356348" y="614060"/>
                    <a:pt x="349283" y="613721"/>
                    <a:pt x="345448" y="614206"/>
                  </a:cubicBezTo>
                  <a:cubicBezTo>
                    <a:pt x="346030" y="602509"/>
                    <a:pt x="351056" y="595812"/>
                    <a:pt x="354794" y="586979"/>
                  </a:cubicBezTo>
                  <a:close/>
                  <a:moveTo>
                    <a:pt x="380503" y="1025891"/>
                  </a:moveTo>
                  <a:cubicBezTo>
                    <a:pt x="385188" y="1023683"/>
                    <a:pt x="392544" y="1024362"/>
                    <a:pt x="399924" y="1024362"/>
                  </a:cubicBezTo>
                  <a:cubicBezTo>
                    <a:pt x="400968" y="1022032"/>
                    <a:pt x="402012" y="1019703"/>
                    <a:pt x="403056" y="1017373"/>
                  </a:cubicBezTo>
                  <a:cubicBezTo>
                    <a:pt x="405386" y="1016815"/>
                    <a:pt x="407717" y="1016330"/>
                    <a:pt x="410072" y="1015772"/>
                  </a:cubicBezTo>
                  <a:cubicBezTo>
                    <a:pt x="412645" y="1016063"/>
                    <a:pt x="415243" y="1016330"/>
                    <a:pt x="417865" y="1016548"/>
                  </a:cubicBezTo>
                  <a:cubicBezTo>
                    <a:pt x="415923" y="1022081"/>
                    <a:pt x="410460" y="1023246"/>
                    <a:pt x="408470" y="1028245"/>
                  </a:cubicBezTo>
                  <a:cubicBezTo>
                    <a:pt x="408227" y="1032127"/>
                    <a:pt x="407984" y="1036010"/>
                    <a:pt x="407717" y="1039917"/>
                  </a:cubicBezTo>
                  <a:cubicBezTo>
                    <a:pt x="406236" y="1044382"/>
                    <a:pt x="402595" y="1045207"/>
                    <a:pt x="401502" y="1051565"/>
                  </a:cubicBezTo>
                  <a:cubicBezTo>
                    <a:pt x="409659" y="1059864"/>
                    <a:pt x="416578" y="1067290"/>
                    <a:pt x="419418" y="1081195"/>
                  </a:cubicBezTo>
                  <a:cubicBezTo>
                    <a:pt x="424929" y="1081729"/>
                    <a:pt x="427527" y="1077409"/>
                    <a:pt x="432649" y="1078816"/>
                  </a:cubicBezTo>
                  <a:cubicBezTo>
                    <a:pt x="435198" y="1080418"/>
                    <a:pt x="437820" y="1081947"/>
                    <a:pt x="440418" y="1083500"/>
                  </a:cubicBezTo>
                  <a:cubicBezTo>
                    <a:pt x="454474" y="1078865"/>
                    <a:pt x="467413" y="1051419"/>
                    <a:pt x="474672" y="1039140"/>
                  </a:cubicBezTo>
                  <a:cubicBezTo>
                    <a:pt x="478411" y="1032807"/>
                    <a:pt x="478071" y="1027662"/>
                    <a:pt x="484796" y="1024362"/>
                  </a:cubicBezTo>
                  <a:cubicBezTo>
                    <a:pt x="486398" y="1019460"/>
                    <a:pt x="490792" y="1019945"/>
                    <a:pt x="497274" y="1020479"/>
                  </a:cubicBezTo>
                  <a:cubicBezTo>
                    <a:pt x="506572" y="1031375"/>
                    <a:pt x="513782" y="1036641"/>
                    <a:pt x="526867" y="1042222"/>
                  </a:cubicBezTo>
                  <a:cubicBezTo>
                    <a:pt x="525289" y="1050400"/>
                    <a:pt x="513394" y="1069134"/>
                    <a:pt x="506620" y="1072604"/>
                  </a:cubicBezTo>
                  <a:cubicBezTo>
                    <a:pt x="502444" y="1073381"/>
                    <a:pt x="498269" y="1074157"/>
                    <a:pt x="494093" y="1074934"/>
                  </a:cubicBezTo>
                  <a:cubicBezTo>
                    <a:pt x="482586" y="1082335"/>
                    <a:pt x="478217" y="1097599"/>
                    <a:pt x="459087" y="1097478"/>
                  </a:cubicBezTo>
                  <a:lnTo>
                    <a:pt x="458334" y="1093619"/>
                  </a:lnTo>
                  <a:lnTo>
                    <a:pt x="458334" y="1092843"/>
                  </a:lnTo>
                  <a:cubicBezTo>
                    <a:pt x="461441" y="1092333"/>
                    <a:pt x="464525" y="1091799"/>
                    <a:pt x="467656" y="1091290"/>
                  </a:cubicBezTo>
                  <a:lnTo>
                    <a:pt x="469210" y="1091290"/>
                  </a:lnTo>
                  <a:cubicBezTo>
                    <a:pt x="467316" y="1082456"/>
                    <a:pt x="452993" y="1088499"/>
                    <a:pt x="445055" y="1085029"/>
                  </a:cubicBezTo>
                  <a:cubicBezTo>
                    <a:pt x="442239" y="1089300"/>
                    <a:pt x="439083" y="1089542"/>
                    <a:pt x="437311" y="1095172"/>
                  </a:cubicBezTo>
                  <a:cubicBezTo>
                    <a:pt x="423012" y="1097089"/>
                    <a:pt x="392204" y="1072386"/>
                    <a:pt x="384339" y="1063262"/>
                  </a:cubicBezTo>
                  <a:cubicBezTo>
                    <a:pt x="378367" y="1056176"/>
                    <a:pt x="377736" y="1036423"/>
                    <a:pt x="380503" y="1025891"/>
                  </a:cubicBezTo>
                  <a:close/>
                  <a:moveTo>
                    <a:pt x="386694" y="928630"/>
                  </a:moveTo>
                  <a:cubicBezTo>
                    <a:pt x="390918" y="925063"/>
                    <a:pt x="414005" y="925208"/>
                    <a:pt x="420948" y="916958"/>
                  </a:cubicBezTo>
                  <a:cubicBezTo>
                    <a:pt x="424395" y="917103"/>
                    <a:pt x="424784" y="916836"/>
                    <a:pt x="426386" y="918511"/>
                  </a:cubicBezTo>
                  <a:cubicBezTo>
                    <a:pt x="429906" y="923048"/>
                    <a:pt x="437942" y="945034"/>
                    <a:pt x="435733" y="951974"/>
                  </a:cubicBezTo>
                  <a:lnTo>
                    <a:pt x="434980" y="954304"/>
                  </a:lnTo>
                  <a:cubicBezTo>
                    <a:pt x="422842" y="954183"/>
                    <a:pt x="410460" y="948116"/>
                    <a:pt x="400701" y="943408"/>
                  </a:cubicBezTo>
                  <a:lnTo>
                    <a:pt x="397618" y="944185"/>
                  </a:lnTo>
                  <a:cubicBezTo>
                    <a:pt x="398881" y="940132"/>
                    <a:pt x="400167" y="941176"/>
                    <a:pt x="401502" y="937196"/>
                  </a:cubicBezTo>
                  <a:cubicBezTo>
                    <a:pt x="399415" y="938603"/>
                    <a:pt x="400167" y="938773"/>
                    <a:pt x="396841" y="939550"/>
                  </a:cubicBezTo>
                  <a:cubicBezTo>
                    <a:pt x="393151" y="937463"/>
                    <a:pt x="389558" y="935376"/>
                    <a:pt x="385892" y="933265"/>
                  </a:cubicBezTo>
                  <a:lnTo>
                    <a:pt x="385188" y="929406"/>
                  </a:lnTo>
                  <a:lnTo>
                    <a:pt x="386694" y="928630"/>
                  </a:lnTo>
                  <a:close/>
                  <a:moveTo>
                    <a:pt x="462194" y="906838"/>
                  </a:moveTo>
                  <a:cubicBezTo>
                    <a:pt x="467923" y="904679"/>
                    <a:pt x="476639" y="900238"/>
                    <a:pt x="482417" y="898296"/>
                  </a:cubicBezTo>
                  <a:cubicBezTo>
                    <a:pt x="492030" y="895069"/>
                    <a:pt x="501303" y="899510"/>
                    <a:pt x="506620" y="895967"/>
                  </a:cubicBezTo>
                  <a:cubicBezTo>
                    <a:pt x="561242" y="899534"/>
                    <a:pt x="537427" y="943918"/>
                    <a:pt x="544734" y="980002"/>
                  </a:cubicBezTo>
                  <a:lnTo>
                    <a:pt x="542380" y="982332"/>
                  </a:lnTo>
                  <a:lnTo>
                    <a:pt x="540074" y="983109"/>
                  </a:lnTo>
                  <a:cubicBezTo>
                    <a:pt x="531067" y="977697"/>
                    <a:pt x="527401" y="965030"/>
                    <a:pt x="518273" y="960516"/>
                  </a:cubicBezTo>
                  <a:cubicBezTo>
                    <a:pt x="509995" y="956488"/>
                    <a:pt x="498876" y="956221"/>
                    <a:pt x="493390" y="949645"/>
                  </a:cubicBezTo>
                  <a:cubicBezTo>
                    <a:pt x="482999" y="937293"/>
                    <a:pt x="479698" y="916351"/>
                    <a:pt x="462194" y="911522"/>
                  </a:cubicBezTo>
                  <a:lnTo>
                    <a:pt x="462194" y="906838"/>
                  </a:lnTo>
                  <a:close/>
                  <a:moveTo>
                    <a:pt x="768953" y="482656"/>
                  </a:moveTo>
                  <a:cubicBezTo>
                    <a:pt x="754023" y="472125"/>
                    <a:pt x="729698" y="462709"/>
                    <a:pt x="707461" y="460889"/>
                  </a:cubicBezTo>
                  <a:cubicBezTo>
                    <a:pt x="697507" y="460112"/>
                    <a:pt x="688160" y="466810"/>
                    <a:pt x="677115" y="463995"/>
                  </a:cubicBezTo>
                  <a:cubicBezTo>
                    <a:pt x="658398" y="459287"/>
                    <a:pt x="631378" y="456497"/>
                    <a:pt x="610160" y="454652"/>
                  </a:cubicBezTo>
                  <a:cubicBezTo>
                    <a:pt x="572240" y="400683"/>
                    <a:pt x="512544" y="367535"/>
                    <a:pt x="432649" y="361274"/>
                  </a:cubicBezTo>
                  <a:cubicBezTo>
                    <a:pt x="432358" y="356615"/>
                    <a:pt x="432115" y="351931"/>
                    <a:pt x="431848" y="347272"/>
                  </a:cubicBezTo>
                  <a:cubicBezTo>
                    <a:pt x="459184" y="317958"/>
                    <a:pt x="526333" y="314124"/>
                    <a:pt x="546312" y="280369"/>
                  </a:cubicBezTo>
                  <a:cubicBezTo>
                    <a:pt x="543424" y="271269"/>
                    <a:pt x="540583" y="262169"/>
                    <a:pt x="537718" y="253093"/>
                  </a:cubicBezTo>
                  <a:cubicBezTo>
                    <a:pt x="536262" y="251443"/>
                    <a:pt x="533252" y="251661"/>
                    <a:pt x="532305" y="249210"/>
                  </a:cubicBezTo>
                  <a:cubicBezTo>
                    <a:pt x="529562" y="242343"/>
                    <a:pt x="531140" y="233219"/>
                    <a:pt x="525289" y="225817"/>
                  </a:cubicBezTo>
                  <a:lnTo>
                    <a:pt x="519098" y="222736"/>
                  </a:lnTo>
                  <a:cubicBezTo>
                    <a:pt x="517326" y="220285"/>
                    <a:pt x="511281" y="197692"/>
                    <a:pt x="511257" y="197061"/>
                  </a:cubicBezTo>
                  <a:cubicBezTo>
                    <a:pt x="502493" y="192475"/>
                    <a:pt x="496643" y="185996"/>
                    <a:pt x="490986" y="178376"/>
                  </a:cubicBezTo>
                  <a:cubicBezTo>
                    <a:pt x="489117" y="169810"/>
                    <a:pt x="491350" y="164156"/>
                    <a:pt x="496472" y="160491"/>
                  </a:cubicBezTo>
                  <a:cubicBezTo>
                    <a:pt x="492734" y="147096"/>
                    <a:pt x="495137" y="151537"/>
                    <a:pt x="501134" y="141806"/>
                  </a:cubicBezTo>
                  <a:cubicBezTo>
                    <a:pt x="504945" y="135642"/>
                    <a:pt x="498512" y="118801"/>
                    <a:pt x="499580" y="114603"/>
                  </a:cubicBezTo>
                  <a:cubicBezTo>
                    <a:pt x="502687" y="102397"/>
                    <a:pt x="509291" y="87667"/>
                    <a:pt x="507373" y="72549"/>
                  </a:cubicBezTo>
                  <a:cubicBezTo>
                    <a:pt x="504290" y="66579"/>
                    <a:pt x="501134" y="60634"/>
                    <a:pt x="498002" y="54640"/>
                  </a:cubicBezTo>
                  <a:cubicBezTo>
                    <a:pt x="494336" y="44133"/>
                    <a:pt x="494968" y="37872"/>
                    <a:pt x="487077" y="32072"/>
                  </a:cubicBezTo>
                  <a:cubicBezTo>
                    <a:pt x="487320" y="27243"/>
                    <a:pt x="488121" y="25957"/>
                    <a:pt x="489433" y="22729"/>
                  </a:cubicBezTo>
                  <a:cubicBezTo>
                    <a:pt x="478532" y="6956"/>
                    <a:pt x="472439" y="-421"/>
                    <a:pt x="445928" y="185"/>
                  </a:cubicBezTo>
                  <a:cubicBezTo>
                    <a:pt x="442190" y="3874"/>
                    <a:pt x="440345" y="1278"/>
                    <a:pt x="434980" y="4044"/>
                  </a:cubicBezTo>
                  <a:cubicBezTo>
                    <a:pt x="420705" y="11372"/>
                    <a:pt x="408980" y="40493"/>
                    <a:pt x="401502" y="56217"/>
                  </a:cubicBezTo>
                  <a:lnTo>
                    <a:pt x="405386" y="56970"/>
                  </a:lnTo>
                  <a:cubicBezTo>
                    <a:pt x="408615" y="65657"/>
                    <a:pt x="405581" y="71894"/>
                    <a:pt x="402255" y="78033"/>
                  </a:cubicBezTo>
                  <a:lnTo>
                    <a:pt x="402255" y="78810"/>
                  </a:lnTo>
                  <a:cubicBezTo>
                    <a:pt x="405435" y="77281"/>
                    <a:pt x="406989" y="76383"/>
                    <a:pt x="412402" y="76432"/>
                  </a:cubicBezTo>
                  <a:cubicBezTo>
                    <a:pt x="411868" y="84731"/>
                    <a:pt x="411359" y="93078"/>
                    <a:pt x="410800" y="101353"/>
                  </a:cubicBezTo>
                  <a:cubicBezTo>
                    <a:pt x="414102" y="109944"/>
                    <a:pt x="420754" y="119384"/>
                    <a:pt x="424055" y="127780"/>
                  </a:cubicBezTo>
                  <a:cubicBezTo>
                    <a:pt x="431460" y="146441"/>
                    <a:pt x="424152" y="162724"/>
                    <a:pt x="420171" y="178376"/>
                  </a:cubicBezTo>
                  <a:cubicBezTo>
                    <a:pt x="416141" y="194174"/>
                    <a:pt x="414102" y="206986"/>
                    <a:pt x="406940" y="221959"/>
                  </a:cubicBezTo>
                  <a:cubicBezTo>
                    <a:pt x="395385" y="246056"/>
                    <a:pt x="324254" y="275467"/>
                    <a:pt x="294054" y="284227"/>
                  </a:cubicBezTo>
                  <a:cubicBezTo>
                    <a:pt x="267932" y="291799"/>
                    <a:pt x="237489" y="288692"/>
                    <a:pt x="217000" y="300607"/>
                  </a:cubicBezTo>
                  <a:cubicBezTo>
                    <a:pt x="217388" y="314609"/>
                    <a:pt x="219670" y="329922"/>
                    <a:pt x="223215" y="341861"/>
                  </a:cubicBezTo>
                  <a:cubicBezTo>
                    <a:pt x="225691" y="350184"/>
                    <a:pt x="218991" y="352684"/>
                    <a:pt x="219330" y="358192"/>
                  </a:cubicBezTo>
                  <a:cubicBezTo>
                    <a:pt x="220617" y="380809"/>
                    <a:pt x="244894" y="410220"/>
                    <a:pt x="266791" y="407963"/>
                  </a:cubicBezTo>
                  <a:cubicBezTo>
                    <a:pt x="274705" y="407162"/>
                    <a:pt x="279391" y="410002"/>
                    <a:pt x="286237" y="407211"/>
                  </a:cubicBezTo>
                  <a:cubicBezTo>
                    <a:pt x="301410" y="400950"/>
                    <a:pt x="334790" y="379329"/>
                    <a:pt x="350910" y="378431"/>
                  </a:cubicBezTo>
                  <a:lnTo>
                    <a:pt x="351662" y="379183"/>
                  </a:lnTo>
                  <a:cubicBezTo>
                    <a:pt x="345302" y="420145"/>
                    <a:pt x="315952" y="443611"/>
                    <a:pt x="302623" y="476493"/>
                  </a:cubicBezTo>
                  <a:cubicBezTo>
                    <a:pt x="302357" y="480084"/>
                    <a:pt x="302065" y="483724"/>
                    <a:pt x="301823" y="487388"/>
                  </a:cubicBezTo>
                  <a:cubicBezTo>
                    <a:pt x="300269" y="490810"/>
                    <a:pt x="295996" y="493139"/>
                    <a:pt x="294054" y="495906"/>
                  </a:cubicBezTo>
                  <a:cubicBezTo>
                    <a:pt x="289369" y="506292"/>
                    <a:pt x="284707" y="516702"/>
                    <a:pt x="280071" y="527064"/>
                  </a:cubicBezTo>
                  <a:cubicBezTo>
                    <a:pt x="266646" y="549074"/>
                    <a:pt x="255260" y="573341"/>
                    <a:pt x="241082" y="594768"/>
                  </a:cubicBezTo>
                  <a:cubicBezTo>
                    <a:pt x="235912" y="600204"/>
                    <a:pt x="230716" y="605640"/>
                    <a:pt x="225545" y="611100"/>
                  </a:cubicBezTo>
                  <a:cubicBezTo>
                    <a:pt x="197943" y="657328"/>
                    <a:pt x="165752" y="699309"/>
                    <a:pt x="132881" y="740296"/>
                  </a:cubicBezTo>
                  <a:cubicBezTo>
                    <a:pt x="98287" y="783394"/>
                    <a:pt x="73040" y="836465"/>
                    <a:pt x="5211" y="846123"/>
                  </a:cubicBezTo>
                  <a:cubicBezTo>
                    <a:pt x="-1199" y="868958"/>
                    <a:pt x="-2534" y="904557"/>
                    <a:pt x="14533" y="913827"/>
                  </a:cubicBezTo>
                  <a:cubicBezTo>
                    <a:pt x="20796" y="910551"/>
                    <a:pt x="31478" y="915137"/>
                    <a:pt x="40242" y="911522"/>
                  </a:cubicBezTo>
                  <a:cubicBezTo>
                    <a:pt x="45170" y="907081"/>
                    <a:pt x="50098" y="902689"/>
                    <a:pt x="55075" y="898296"/>
                  </a:cubicBezTo>
                  <a:cubicBezTo>
                    <a:pt x="63135" y="893176"/>
                    <a:pt x="75710" y="893686"/>
                    <a:pt x="83867" y="888153"/>
                  </a:cubicBezTo>
                  <a:cubicBezTo>
                    <a:pt x="86902" y="886090"/>
                    <a:pt x="88310" y="880824"/>
                    <a:pt x="90834" y="878058"/>
                  </a:cubicBezTo>
                  <a:cubicBezTo>
                    <a:pt x="99307" y="868812"/>
                    <a:pt x="113582" y="864808"/>
                    <a:pt x="121981" y="855490"/>
                  </a:cubicBezTo>
                  <a:cubicBezTo>
                    <a:pt x="126958" y="849933"/>
                    <a:pt x="124967" y="844740"/>
                    <a:pt x="128196" y="836805"/>
                  </a:cubicBezTo>
                  <a:cubicBezTo>
                    <a:pt x="141184" y="817100"/>
                    <a:pt x="154172" y="797371"/>
                    <a:pt x="167112" y="777642"/>
                  </a:cubicBezTo>
                  <a:cubicBezTo>
                    <a:pt x="169490" y="771940"/>
                    <a:pt x="171821" y="766237"/>
                    <a:pt x="174176" y="760510"/>
                  </a:cubicBezTo>
                  <a:cubicBezTo>
                    <a:pt x="176944" y="758447"/>
                    <a:pt x="179881" y="756360"/>
                    <a:pt x="182721" y="754298"/>
                  </a:cubicBezTo>
                  <a:cubicBezTo>
                    <a:pt x="186897" y="747891"/>
                    <a:pt x="187795" y="740927"/>
                    <a:pt x="192820" y="735612"/>
                  </a:cubicBezTo>
                  <a:cubicBezTo>
                    <a:pt x="196996" y="731997"/>
                    <a:pt x="201172" y="728357"/>
                    <a:pt x="205299" y="724717"/>
                  </a:cubicBezTo>
                  <a:cubicBezTo>
                    <a:pt x="210931" y="716612"/>
                    <a:pt x="211926" y="708021"/>
                    <a:pt x="217704" y="699843"/>
                  </a:cubicBezTo>
                  <a:cubicBezTo>
                    <a:pt x="229187" y="685817"/>
                    <a:pt x="240621" y="671791"/>
                    <a:pt x="252007" y="657789"/>
                  </a:cubicBezTo>
                  <a:cubicBezTo>
                    <a:pt x="256935" y="646384"/>
                    <a:pt x="261912" y="634978"/>
                    <a:pt x="266791" y="623549"/>
                  </a:cubicBezTo>
                  <a:cubicBezTo>
                    <a:pt x="279269" y="607848"/>
                    <a:pt x="295705" y="588435"/>
                    <a:pt x="301070" y="568318"/>
                  </a:cubicBezTo>
                  <a:cubicBezTo>
                    <a:pt x="307940" y="542304"/>
                    <a:pt x="326439" y="514349"/>
                    <a:pt x="340010" y="492800"/>
                  </a:cubicBezTo>
                  <a:cubicBezTo>
                    <a:pt x="343602" y="485326"/>
                    <a:pt x="347244" y="477730"/>
                    <a:pt x="350910" y="470232"/>
                  </a:cubicBezTo>
                  <a:cubicBezTo>
                    <a:pt x="355644" y="466640"/>
                    <a:pt x="364699" y="461496"/>
                    <a:pt x="370355" y="460137"/>
                  </a:cubicBezTo>
                  <a:lnTo>
                    <a:pt x="385892" y="460137"/>
                  </a:lnTo>
                  <a:cubicBezTo>
                    <a:pt x="389267" y="457783"/>
                    <a:pt x="392666" y="455453"/>
                    <a:pt x="396040" y="453099"/>
                  </a:cubicBezTo>
                  <a:cubicBezTo>
                    <a:pt x="411164" y="446596"/>
                    <a:pt x="428668" y="445989"/>
                    <a:pt x="444253" y="450017"/>
                  </a:cubicBezTo>
                  <a:cubicBezTo>
                    <a:pt x="442117" y="457152"/>
                    <a:pt x="437383" y="457103"/>
                    <a:pt x="433402" y="461666"/>
                  </a:cubicBezTo>
                  <a:cubicBezTo>
                    <a:pt x="425439" y="470838"/>
                    <a:pt x="418132" y="482414"/>
                    <a:pt x="408470" y="489669"/>
                  </a:cubicBezTo>
                  <a:cubicBezTo>
                    <a:pt x="391403" y="502628"/>
                    <a:pt x="376595" y="506316"/>
                    <a:pt x="364092" y="524710"/>
                  </a:cubicBezTo>
                  <a:cubicBezTo>
                    <a:pt x="355450" y="537523"/>
                    <a:pt x="351662" y="551598"/>
                    <a:pt x="343093" y="564411"/>
                  </a:cubicBezTo>
                  <a:cubicBezTo>
                    <a:pt x="334839" y="576763"/>
                    <a:pt x="322118" y="587027"/>
                    <a:pt x="316680" y="602558"/>
                  </a:cubicBezTo>
                  <a:cubicBezTo>
                    <a:pt x="308183" y="626606"/>
                    <a:pt x="305488" y="652669"/>
                    <a:pt x="297137" y="678027"/>
                  </a:cubicBezTo>
                  <a:cubicBezTo>
                    <a:pt x="288640" y="703896"/>
                    <a:pt x="277182" y="730298"/>
                    <a:pt x="267592" y="756627"/>
                  </a:cubicBezTo>
                  <a:cubicBezTo>
                    <a:pt x="260576" y="775919"/>
                    <a:pt x="264364" y="794459"/>
                    <a:pt x="259824" y="817343"/>
                  </a:cubicBezTo>
                  <a:cubicBezTo>
                    <a:pt x="254701" y="842968"/>
                    <a:pt x="243219" y="887716"/>
                    <a:pt x="277691" y="893589"/>
                  </a:cubicBezTo>
                  <a:cubicBezTo>
                    <a:pt x="292015" y="896088"/>
                    <a:pt x="299128" y="884464"/>
                    <a:pt x="308086" y="881916"/>
                  </a:cubicBezTo>
                  <a:lnTo>
                    <a:pt x="311169" y="878835"/>
                  </a:lnTo>
                  <a:lnTo>
                    <a:pt x="311922" y="878835"/>
                  </a:lnTo>
                  <a:cubicBezTo>
                    <a:pt x="310611" y="885896"/>
                    <a:pt x="305901" y="892327"/>
                    <a:pt x="303401" y="898296"/>
                  </a:cubicBezTo>
                  <a:cubicBezTo>
                    <a:pt x="291359" y="926761"/>
                    <a:pt x="281964" y="951319"/>
                    <a:pt x="269923" y="979226"/>
                  </a:cubicBezTo>
                  <a:cubicBezTo>
                    <a:pt x="267301" y="982599"/>
                    <a:pt x="264703" y="985972"/>
                    <a:pt x="262154" y="989321"/>
                  </a:cubicBezTo>
                  <a:cubicBezTo>
                    <a:pt x="255454" y="1007885"/>
                    <a:pt x="259484" y="1035379"/>
                    <a:pt x="259824" y="1054695"/>
                  </a:cubicBezTo>
                  <a:cubicBezTo>
                    <a:pt x="267544" y="1057535"/>
                    <a:pt x="273370" y="1062776"/>
                    <a:pt x="283154" y="1063262"/>
                  </a:cubicBezTo>
                  <a:cubicBezTo>
                    <a:pt x="300633" y="1049308"/>
                    <a:pt x="294758" y="1039043"/>
                    <a:pt x="301823" y="1018150"/>
                  </a:cubicBezTo>
                  <a:cubicBezTo>
                    <a:pt x="308183" y="999440"/>
                    <a:pt x="324691" y="983327"/>
                    <a:pt x="337630" y="970660"/>
                  </a:cubicBezTo>
                  <a:cubicBezTo>
                    <a:pt x="343214" y="965175"/>
                    <a:pt x="342802" y="956051"/>
                    <a:pt x="350910" y="952751"/>
                  </a:cubicBezTo>
                  <a:lnTo>
                    <a:pt x="353216" y="951974"/>
                  </a:lnTo>
                  <a:lnTo>
                    <a:pt x="359431" y="958187"/>
                  </a:lnTo>
                  <a:lnTo>
                    <a:pt x="359431" y="983109"/>
                  </a:lnTo>
                  <a:cubicBezTo>
                    <a:pt x="356591" y="988544"/>
                    <a:pt x="353702" y="993980"/>
                    <a:pt x="350910" y="999440"/>
                  </a:cubicBezTo>
                  <a:cubicBezTo>
                    <a:pt x="346831" y="1014073"/>
                    <a:pt x="341660" y="1073842"/>
                    <a:pt x="349332" y="1090513"/>
                  </a:cubicBezTo>
                  <a:cubicBezTo>
                    <a:pt x="357246" y="1107597"/>
                    <a:pt x="399512" y="1135406"/>
                    <a:pt x="418617" y="1142662"/>
                  </a:cubicBezTo>
                  <a:cubicBezTo>
                    <a:pt x="425439" y="1145234"/>
                    <a:pt x="431848" y="1142371"/>
                    <a:pt x="435733" y="1143414"/>
                  </a:cubicBezTo>
                  <a:cubicBezTo>
                    <a:pt x="440855" y="1144798"/>
                    <a:pt x="450274" y="1153291"/>
                    <a:pt x="456781" y="1155063"/>
                  </a:cubicBezTo>
                  <a:cubicBezTo>
                    <a:pt x="470278" y="1158897"/>
                    <a:pt x="481980" y="1152442"/>
                    <a:pt x="494871" y="1152757"/>
                  </a:cubicBezTo>
                  <a:cubicBezTo>
                    <a:pt x="498803" y="1144239"/>
                    <a:pt x="507179" y="1142929"/>
                    <a:pt x="513636" y="1137202"/>
                  </a:cubicBezTo>
                  <a:cubicBezTo>
                    <a:pt x="514923" y="1134363"/>
                    <a:pt x="516113" y="1131500"/>
                    <a:pt x="517520" y="1128636"/>
                  </a:cubicBezTo>
                  <a:cubicBezTo>
                    <a:pt x="546531" y="1109732"/>
                    <a:pt x="573551" y="1090149"/>
                    <a:pt x="593822" y="1062461"/>
                  </a:cubicBezTo>
                  <a:cubicBezTo>
                    <a:pt x="602488" y="1050619"/>
                    <a:pt x="610791" y="979711"/>
                    <a:pt x="603144" y="959788"/>
                  </a:cubicBezTo>
                  <a:cubicBezTo>
                    <a:pt x="600789" y="953552"/>
                    <a:pt x="607514" y="944112"/>
                    <a:pt x="608558" y="939550"/>
                  </a:cubicBezTo>
                  <a:cubicBezTo>
                    <a:pt x="610791" y="929989"/>
                    <a:pt x="608364" y="912153"/>
                    <a:pt x="605475" y="903732"/>
                  </a:cubicBezTo>
                  <a:cubicBezTo>
                    <a:pt x="598944" y="884561"/>
                    <a:pt x="577411" y="872574"/>
                    <a:pt x="565710" y="857795"/>
                  </a:cubicBezTo>
                  <a:cubicBezTo>
                    <a:pt x="559956" y="850443"/>
                    <a:pt x="554372" y="833917"/>
                    <a:pt x="547818" y="828238"/>
                  </a:cubicBezTo>
                  <a:cubicBezTo>
                    <a:pt x="541894" y="823045"/>
                    <a:pt x="532499" y="821905"/>
                    <a:pt x="521332" y="822026"/>
                  </a:cubicBezTo>
                  <a:cubicBezTo>
                    <a:pt x="511548" y="830034"/>
                    <a:pt x="501668" y="838066"/>
                    <a:pt x="491812" y="846123"/>
                  </a:cubicBezTo>
                  <a:cubicBezTo>
                    <a:pt x="477634" y="851632"/>
                    <a:pt x="462316" y="850879"/>
                    <a:pt x="447434" y="856266"/>
                  </a:cubicBezTo>
                  <a:cubicBezTo>
                    <a:pt x="440321" y="858790"/>
                    <a:pt x="432989" y="864299"/>
                    <a:pt x="424832" y="867138"/>
                  </a:cubicBezTo>
                  <a:cubicBezTo>
                    <a:pt x="419661" y="867648"/>
                    <a:pt x="414442" y="868181"/>
                    <a:pt x="409319" y="868715"/>
                  </a:cubicBezTo>
                  <a:cubicBezTo>
                    <a:pt x="399876" y="871870"/>
                    <a:pt x="380916" y="884586"/>
                    <a:pt x="370355" y="881164"/>
                  </a:cubicBezTo>
                  <a:lnTo>
                    <a:pt x="368826" y="881164"/>
                  </a:lnTo>
                  <a:cubicBezTo>
                    <a:pt x="370113" y="862455"/>
                    <a:pt x="397327" y="855150"/>
                    <a:pt x="412402" y="849229"/>
                  </a:cubicBezTo>
                  <a:cubicBezTo>
                    <a:pt x="433402" y="840978"/>
                    <a:pt x="506135" y="793755"/>
                    <a:pt x="507373" y="771454"/>
                  </a:cubicBezTo>
                  <a:cubicBezTo>
                    <a:pt x="493802" y="754468"/>
                    <a:pt x="472245" y="745853"/>
                    <a:pt x="454450" y="733307"/>
                  </a:cubicBezTo>
                  <a:lnTo>
                    <a:pt x="454450" y="727070"/>
                  </a:lnTo>
                  <a:cubicBezTo>
                    <a:pt x="457775" y="723964"/>
                    <a:pt x="461175" y="720858"/>
                    <a:pt x="464525" y="717704"/>
                  </a:cubicBezTo>
                  <a:cubicBezTo>
                    <a:pt x="464476" y="706371"/>
                    <a:pt x="460640" y="699649"/>
                    <a:pt x="456781" y="692854"/>
                  </a:cubicBezTo>
                  <a:cubicBezTo>
                    <a:pt x="455882" y="690549"/>
                    <a:pt x="456659" y="688438"/>
                    <a:pt x="458334" y="686569"/>
                  </a:cubicBezTo>
                  <a:cubicBezTo>
                    <a:pt x="460713" y="683318"/>
                    <a:pt x="482052" y="680648"/>
                    <a:pt x="486374" y="680357"/>
                  </a:cubicBezTo>
                  <a:cubicBezTo>
                    <a:pt x="503853" y="654659"/>
                    <a:pt x="484723" y="629300"/>
                    <a:pt x="493390" y="597098"/>
                  </a:cubicBezTo>
                  <a:cubicBezTo>
                    <a:pt x="498609" y="577491"/>
                    <a:pt x="516088" y="572128"/>
                    <a:pt x="521332" y="551210"/>
                  </a:cubicBezTo>
                  <a:cubicBezTo>
                    <a:pt x="522279" y="547497"/>
                    <a:pt x="518200" y="544245"/>
                    <a:pt x="517520" y="541843"/>
                  </a:cubicBezTo>
                  <a:cubicBezTo>
                    <a:pt x="511888" y="522745"/>
                    <a:pt x="522546" y="514276"/>
                    <a:pt x="504290" y="506025"/>
                  </a:cubicBezTo>
                  <a:cubicBezTo>
                    <a:pt x="505576" y="503186"/>
                    <a:pt x="506863" y="500322"/>
                    <a:pt x="508150" y="497483"/>
                  </a:cubicBezTo>
                  <a:cubicBezTo>
                    <a:pt x="501498" y="488796"/>
                    <a:pt x="496278" y="482244"/>
                    <a:pt x="487077" y="474891"/>
                  </a:cubicBezTo>
                  <a:lnTo>
                    <a:pt x="487077" y="471032"/>
                  </a:lnTo>
                  <a:cubicBezTo>
                    <a:pt x="514850" y="465572"/>
                    <a:pt x="524342" y="487194"/>
                    <a:pt x="534636" y="502142"/>
                  </a:cubicBezTo>
                  <a:cubicBezTo>
                    <a:pt x="540996" y="511364"/>
                    <a:pt x="561097" y="516824"/>
                    <a:pt x="570419" y="523958"/>
                  </a:cubicBezTo>
                  <a:cubicBezTo>
                    <a:pt x="579620" y="530923"/>
                    <a:pt x="589597" y="544706"/>
                    <a:pt x="599988" y="549632"/>
                  </a:cubicBezTo>
                  <a:cubicBezTo>
                    <a:pt x="621400" y="559776"/>
                    <a:pt x="643370" y="553102"/>
                    <a:pt x="662330" y="546502"/>
                  </a:cubicBezTo>
                  <a:cubicBezTo>
                    <a:pt x="677916" y="541115"/>
                    <a:pt x="710495" y="545725"/>
                    <a:pt x="725401" y="545725"/>
                  </a:cubicBezTo>
                  <a:cubicBezTo>
                    <a:pt x="736350" y="536383"/>
                    <a:pt x="748682" y="533883"/>
                    <a:pt x="765118" y="530947"/>
                  </a:cubicBezTo>
                  <a:cubicBezTo>
                    <a:pt x="770822" y="518134"/>
                    <a:pt x="769196" y="498891"/>
                    <a:pt x="768953" y="482656"/>
                  </a:cubicBezTo>
                  <a:close/>
                </a:path>
              </a:pathLst>
            </a:custGeom>
            <a:grpFill/>
            <a:ln w="2427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7" name="矩形: 圆角 23">
            <a:extLst>
              <a:ext uri="{FF2B5EF4-FFF2-40B4-BE49-F238E27FC236}">
                <a16:creationId xmlns:a16="http://schemas.microsoft.com/office/drawing/2014/main" id="{049E43E8-9C55-3AF1-A97A-4D01B1B771FF}"/>
              </a:ext>
            </a:extLst>
          </p:cNvPr>
          <p:cNvSpPr/>
          <p:nvPr userDrawn="1"/>
        </p:nvSpPr>
        <p:spPr>
          <a:xfrm>
            <a:off x="1410841" y="1644691"/>
            <a:ext cx="7488789" cy="1994369"/>
          </a:xfrm>
          <a:prstGeom prst="roundRect">
            <a:avLst>
              <a:gd name="adj" fmla="val 5102"/>
            </a:avLst>
          </a:prstGeom>
          <a:solidFill>
            <a:srgbClr val="FFFFFF"/>
          </a:solidFill>
          <a:ln w="12700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55600" dist="127000" dir="2700000" rotWithShape="0">
              <a:srgbClr val="002F93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5DA6E20-28A3-1903-6EE5-9DE478C6AA02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632799" y="1863834"/>
            <a:ext cx="1556080" cy="1556081"/>
            <a:chOff x="1637035" y="3414150"/>
            <a:chExt cx="312380" cy="31238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B3125AE-FFA1-2D22-F434-9293615D853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637035" y="3414150"/>
              <a:ext cx="312380" cy="312380"/>
            </a:xfrm>
            <a:prstGeom prst="ellipse">
              <a:avLst/>
            </a:prstGeom>
            <a:noFill/>
            <a:ln w="7963" cap="flat" cmpd="sng" algn="ctr">
              <a:solidFill>
                <a:srgbClr val="1E6BC0">
                  <a:alpha val="2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Sans Normal" pitchFamily="2" charset="-122"/>
                <a:ea typeface="MiSans Normal" pitchFamily="2" charset="-122"/>
                <a:cs typeface="+mn-cs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6930779-1FAA-8666-1C48-C506DBF485A9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655059" y="3432171"/>
              <a:ext cx="276336" cy="276335"/>
            </a:xfrm>
            <a:prstGeom prst="ellipse">
              <a:avLst/>
            </a:prstGeom>
            <a:noFill/>
            <a:ln w="11945" cap="flat" cmpd="sng" algn="ctr">
              <a:solidFill>
                <a:srgbClr val="1E6BC0">
                  <a:alpha val="4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Sans Normal" pitchFamily="2" charset="-122"/>
                <a:ea typeface="MiSans Normal" pitchFamily="2" charset="-122"/>
                <a:cs typeface="+mn-cs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52D336C-9E84-7F8B-9B73-54803DA7803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673080" y="3450193"/>
              <a:ext cx="240292" cy="240291"/>
            </a:xfrm>
            <a:prstGeom prst="ellipse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accent1">
                    <a:lumMod val="50000"/>
                  </a:schemeClr>
                </a:gs>
              </a:gsLst>
              <a:lin ang="27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317500" dist="215900" dir="5400000" algn="ctr" rotWithShape="0">
                <a:srgbClr val="002F93">
                  <a:lumMod val="40000"/>
                  <a:lumOff val="60000"/>
                  <a:alpha val="67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Sans Normal" pitchFamily="2" charset="-122"/>
                <a:ea typeface="MiSans Normal" pitchFamily="2" charset="-122"/>
                <a:cs typeface="+mn-cs"/>
              </a:endParaRPr>
            </a:p>
          </p:txBody>
        </p:sp>
      </p:grpSp>
      <p:sp>
        <p:nvSpPr>
          <p:cNvPr id="32" name="任意多边形: 形状 7">
            <a:extLst>
              <a:ext uri="{FF2B5EF4-FFF2-40B4-BE49-F238E27FC236}">
                <a16:creationId xmlns:a16="http://schemas.microsoft.com/office/drawing/2014/main" id="{AFA4D5BD-0D9F-449A-CC7F-4255355EAA9E}"/>
              </a:ext>
            </a:extLst>
          </p:cNvPr>
          <p:cNvSpPr/>
          <p:nvPr userDrawn="1"/>
        </p:nvSpPr>
        <p:spPr>
          <a:xfrm flipH="1">
            <a:off x="0" y="4762078"/>
            <a:ext cx="12192000" cy="2136728"/>
          </a:xfrm>
          <a:custGeom>
            <a:avLst/>
            <a:gdLst>
              <a:gd name="connsiteX0" fmla="*/ 0 w 12192000"/>
              <a:gd name="connsiteY0" fmla="*/ 0 h 2136728"/>
              <a:gd name="connsiteX1" fmla="*/ 232799 w 12192000"/>
              <a:gd name="connsiteY1" fmla="*/ 125920 h 2136728"/>
              <a:gd name="connsiteX2" fmla="*/ 11884932 w 12192000"/>
              <a:gd name="connsiteY2" fmla="*/ 1054621 h 2136728"/>
              <a:gd name="connsiteX3" fmla="*/ 12192000 w 12192000"/>
              <a:gd name="connsiteY3" fmla="*/ 962482 h 2136728"/>
              <a:gd name="connsiteX4" fmla="*/ 12192000 w 12192000"/>
              <a:gd name="connsiteY4" fmla="*/ 2136728 h 2136728"/>
              <a:gd name="connsiteX5" fmla="*/ 0 w 12192000"/>
              <a:gd name="connsiteY5" fmla="*/ 2136728 h 21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136728">
                <a:moveTo>
                  <a:pt x="0" y="0"/>
                </a:moveTo>
                <a:lnTo>
                  <a:pt x="232799" y="125920"/>
                </a:lnTo>
                <a:cubicBezTo>
                  <a:pt x="4494249" y="2361640"/>
                  <a:pt x="9369917" y="1773895"/>
                  <a:pt x="11884932" y="1054621"/>
                </a:cubicBezTo>
                <a:lnTo>
                  <a:pt x="12192000" y="962482"/>
                </a:lnTo>
                <a:lnTo>
                  <a:pt x="12192000" y="2136728"/>
                </a:lnTo>
                <a:lnTo>
                  <a:pt x="0" y="2136728"/>
                </a:lnTo>
                <a:close/>
              </a:path>
            </a:pathLst>
          </a:custGeom>
          <a:gradFill flip="none" rotWithShape="0">
            <a:gsLst>
              <a:gs pos="0">
                <a:schemeClr val="accent1">
                  <a:lumMod val="50000"/>
                </a:schemeClr>
              </a:gs>
              <a:gs pos="100000">
                <a:schemeClr val="accent3"/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pic>
        <p:nvPicPr>
          <p:cNvPr id="33" name="图片 32" descr="图片包含 图形用户界面&#10;&#10;描述已自动生成">
            <a:extLst>
              <a:ext uri="{FF2B5EF4-FFF2-40B4-BE49-F238E27FC236}">
                <a16:creationId xmlns:a16="http://schemas.microsoft.com/office/drawing/2014/main" id="{063BC871-E400-1AD3-4779-7658276FCD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10751" y="1245147"/>
            <a:ext cx="5571017" cy="5793962"/>
          </a:xfrm>
          <a:prstGeom prst="rect">
            <a:avLst/>
          </a:prstGeom>
        </p:spPr>
      </p:pic>
      <p:sp>
        <p:nvSpPr>
          <p:cNvPr id="34" name="任意多边形: 形状 8">
            <a:extLst>
              <a:ext uri="{FF2B5EF4-FFF2-40B4-BE49-F238E27FC236}">
                <a16:creationId xmlns:a16="http://schemas.microsoft.com/office/drawing/2014/main" id="{CFE111A3-FAB9-75B1-AE14-115A4785F8BC}"/>
              </a:ext>
            </a:extLst>
          </p:cNvPr>
          <p:cNvSpPr/>
          <p:nvPr userDrawn="1"/>
        </p:nvSpPr>
        <p:spPr>
          <a:xfrm flipH="1">
            <a:off x="0" y="5516546"/>
            <a:ext cx="12192000" cy="1382260"/>
          </a:xfrm>
          <a:custGeom>
            <a:avLst/>
            <a:gdLst>
              <a:gd name="connsiteX0" fmla="*/ 0 w 12192000"/>
              <a:gd name="connsiteY0" fmla="*/ 0 h 1382260"/>
              <a:gd name="connsiteX1" fmla="*/ 46528 w 12192000"/>
              <a:gd name="connsiteY1" fmla="*/ 20623 h 1382260"/>
              <a:gd name="connsiteX2" fmla="*/ 6543675 w 12192000"/>
              <a:gd name="connsiteY2" fmla="*/ 1044717 h 1382260"/>
              <a:gd name="connsiteX3" fmla="*/ 11935184 w 12192000"/>
              <a:gd name="connsiteY3" fmla="*/ 397527 h 1382260"/>
              <a:gd name="connsiteX4" fmla="*/ 12192000 w 12192000"/>
              <a:gd name="connsiteY4" fmla="*/ 321668 h 1382260"/>
              <a:gd name="connsiteX5" fmla="*/ 12192000 w 12192000"/>
              <a:gd name="connsiteY5" fmla="*/ 1382260 h 1382260"/>
              <a:gd name="connsiteX6" fmla="*/ 0 w 12192000"/>
              <a:gd name="connsiteY6" fmla="*/ 1382260 h 13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82260">
                <a:moveTo>
                  <a:pt x="0" y="0"/>
                </a:moveTo>
                <a:lnTo>
                  <a:pt x="46528" y="20623"/>
                </a:lnTo>
                <a:cubicBezTo>
                  <a:pt x="1541972" y="643256"/>
                  <a:pt x="3895953" y="1044717"/>
                  <a:pt x="6543675" y="1044717"/>
                </a:cubicBezTo>
                <a:cubicBezTo>
                  <a:pt x="8608899" y="1044717"/>
                  <a:pt x="10495410" y="800468"/>
                  <a:pt x="11935184" y="397527"/>
                </a:cubicBezTo>
                <a:lnTo>
                  <a:pt x="12192000" y="321668"/>
                </a:lnTo>
                <a:lnTo>
                  <a:pt x="12192000" y="1382260"/>
                </a:lnTo>
                <a:lnTo>
                  <a:pt x="0" y="1382260"/>
                </a:lnTo>
                <a:close/>
              </a:path>
            </a:pathLst>
          </a:custGeom>
          <a:gradFill flip="none" rotWithShape="0">
            <a:gsLst>
              <a:gs pos="100000">
                <a:schemeClr val="bg1"/>
              </a:gs>
              <a:gs pos="21000">
                <a:srgbClr val="D3EAFF"/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184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建筑与房屋的城市空拍图&#10;&#10;描述已自动生成">
            <a:extLst>
              <a:ext uri="{FF2B5EF4-FFF2-40B4-BE49-F238E27FC236}">
                <a16:creationId xmlns:a16="http://schemas.microsoft.com/office/drawing/2014/main" id="{20BBA7AD-F12D-6BD0-84AF-5434EBBBB9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2880"/>
            <a:ext cx="12192000" cy="66751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F8AA791-8E39-4EFF-F3FC-02E366207A4F}"/>
              </a:ext>
            </a:extLst>
          </p:cNvPr>
          <p:cNvSpPr/>
          <p:nvPr userDrawn="1"/>
        </p:nvSpPr>
        <p:spPr>
          <a:xfrm>
            <a:off x="0" y="-9"/>
            <a:ext cx="12191999" cy="6858000"/>
          </a:xfrm>
          <a:prstGeom prst="rect">
            <a:avLst/>
          </a:prstGeom>
          <a:gradFill>
            <a:gsLst>
              <a:gs pos="4000">
                <a:schemeClr val="tx2">
                  <a:lumMod val="10000"/>
                  <a:lumOff val="90000"/>
                </a:schemeClr>
              </a:gs>
              <a:gs pos="12000">
                <a:schemeClr val="tx2">
                  <a:lumMod val="10000"/>
                  <a:lumOff val="90000"/>
                  <a:alpha val="80000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293BEA0-D032-548C-CFC8-694FFDA97A3B}"/>
              </a:ext>
            </a:extLst>
          </p:cNvPr>
          <p:cNvGrpSpPr/>
          <p:nvPr userDrawn="1"/>
        </p:nvGrpSpPr>
        <p:grpSpPr>
          <a:xfrm>
            <a:off x="238489" y="370460"/>
            <a:ext cx="355871" cy="253659"/>
            <a:chOff x="7516368" y="4892040"/>
            <a:chExt cx="566928" cy="338328"/>
          </a:xfrm>
          <a:gradFill>
            <a:gsLst>
              <a:gs pos="0">
                <a:schemeClr val="accent1">
                  <a:lumMod val="50000"/>
                </a:schemeClr>
              </a:gs>
              <a:gs pos="99000">
                <a:schemeClr val="accent3"/>
              </a:gs>
            </a:gsLst>
            <a:lin ang="0" scaled="0"/>
          </a:gradFill>
        </p:grpSpPr>
        <p:sp>
          <p:nvSpPr>
            <p:cNvPr id="13" name="燕尾形 12">
              <a:extLst>
                <a:ext uri="{FF2B5EF4-FFF2-40B4-BE49-F238E27FC236}">
                  <a16:creationId xmlns:a16="http://schemas.microsoft.com/office/drawing/2014/main" id="{72001437-8860-AA5C-E8A2-19A142DC7415}"/>
                </a:ext>
              </a:extLst>
            </p:cNvPr>
            <p:cNvSpPr/>
            <p:nvPr/>
          </p:nvSpPr>
          <p:spPr>
            <a:xfrm>
              <a:off x="7516368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>
              <a:extLst>
                <a:ext uri="{FF2B5EF4-FFF2-40B4-BE49-F238E27FC236}">
                  <a16:creationId xmlns:a16="http://schemas.microsoft.com/office/drawing/2014/main" id="{1FD8F0BD-903D-D880-2BC2-2DD29A694E08}"/>
                </a:ext>
              </a:extLst>
            </p:cNvPr>
            <p:cNvSpPr/>
            <p:nvPr/>
          </p:nvSpPr>
          <p:spPr>
            <a:xfrm>
              <a:off x="7799832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5" name="图片 14" descr="文本&#10;&#10;描述已自动生成">
            <a:extLst>
              <a:ext uri="{FF2B5EF4-FFF2-40B4-BE49-F238E27FC236}">
                <a16:creationId xmlns:a16="http://schemas.microsoft.com/office/drawing/2014/main" id="{8B2D6311-CB50-B15B-A6E8-71A05CD7FC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8705" y="311946"/>
            <a:ext cx="1666870" cy="416717"/>
          </a:xfrm>
          <a:prstGeom prst="rect">
            <a:avLst/>
          </a:prstGeom>
        </p:spPr>
      </p:pic>
      <p:sp>
        <p:nvSpPr>
          <p:cNvPr id="16" name="任意多边形: 形状 8">
            <a:extLst>
              <a:ext uri="{FF2B5EF4-FFF2-40B4-BE49-F238E27FC236}">
                <a16:creationId xmlns:a16="http://schemas.microsoft.com/office/drawing/2014/main" id="{F92BF094-5060-0AC3-5D28-38E87A7A5AD8}"/>
              </a:ext>
            </a:extLst>
          </p:cNvPr>
          <p:cNvSpPr/>
          <p:nvPr userDrawn="1"/>
        </p:nvSpPr>
        <p:spPr>
          <a:xfrm flipH="1">
            <a:off x="0" y="5557368"/>
            <a:ext cx="12192000" cy="1341438"/>
          </a:xfrm>
          <a:custGeom>
            <a:avLst/>
            <a:gdLst>
              <a:gd name="connsiteX0" fmla="*/ 0 w 12192000"/>
              <a:gd name="connsiteY0" fmla="*/ 0 h 1382260"/>
              <a:gd name="connsiteX1" fmla="*/ 46528 w 12192000"/>
              <a:gd name="connsiteY1" fmla="*/ 20623 h 1382260"/>
              <a:gd name="connsiteX2" fmla="*/ 6543675 w 12192000"/>
              <a:gd name="connsiteY2" fmla="*/ 1044717 h 1382260"/>
              <a:gd name="connsiteX3" fmla="*/ 11935184 w 12192000"/>
              <a:gd name="connsiteY3" fmla="*/ 397527 h 1382260"/>
              <a:gd name="connsiteX4" fmla="*/ 12192000 w 12192000"/>
              <a:gd name="connsiteY4" fmla="*/ 321668 h 1382260"/>
              <a:gd name="connsiteX5" fmla="*/ 12192000 w 12192000"/>
              <a:gd name="connsiteY5" fmla="*/ 1382260 h 1382260"/>
              <a:gd name="connsiteX6" fmla="*/ 0 w 12192000"/>
              <a:gd name="connsiteY6" fmla="*/ 1382260 h 13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82260">
                <a:moveTo>
                  <a:pt x="0" y="0"/>
                </a:moveTo>
                <a:lnTo>
                  <a:pt x="46528" y="20623"/>
                </a:lnTo>
                <a:cubicBezTo>
                  <a:pt x="1541972" y="643256"/>
                  <a:pt x="3895953" y="1044717"/>
                  <a:pt x="6543675" y="1044717"/>
                </a:cubicBezTo>
                <a:cubicBezTo>
                  <a:pt x="8608899" y="1044717"/>
                  <a:pt x="10495410" y="800468"/>
                  <a:pt x="11935184" y="397527"/>
                </a:cubicBezTo>
                <a:lnTo>
                  <a:pt x="12192000" y="321668"/>
                </a:lnTo>
                <a:lnTo>
                  <a:pt x="12192000" y="1382260"/>
                </a:lnTo>
                <a:lnTo>
                  <a:pt x="0" y="1382260"/>
                </a:lnTo>
                <a:close/>
              </a:path>
            </a:pathLst>
          </a:custGeom>
          <a:gradFill flip="none" rotWithShape="0">
            <a:gsLst>
              <a:gs pos="100000">
                <a:schemeClr val="bg1"/>
              </a:gs>
              <a:gs pos="21000">
                <a:schemeClr val="tx2">
                  <a:lumMod val="50000"/>
                  <a:lumOff val="50000"/>
                </a:schemeClr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sp>
        <p:nvSpPr>
          <p:cNvPr id="17" name="任意多边形: 形状 7">
            <a:extLst>
              <a:ext uri="{FF2B5EF4-FFF2-40B4-BE49-F238E27FC236}">
                <a16:creationId xmlns:a16="http://schemas.microsoft.com/office/drawing/2014/main" id="{1AA0A795-C6E7-ED59-E7C4-4A625CCEDB0D}"/>
              </a:ext>
            </a:extLst>
          </p:cNvPr>
          <p:cNvSpPr/>
          <p:nvPr userDrawn="1"/>
        </p:nvSpPr>
        <p:spPr>
          <a:xfrm flipH="1">
            <a:off x="0" y="5755858"/>
            <a:ext cx="12192000" cy="1142948"/>
          </a:xfrm>
          <a:custGeom>
            <a:avLst/>
            <a:gdLst>
              <a:gd name="connsiteX0" fmla="*/ 0 w 12192000"/>
              <a:gd name="connsiteY0" fmla="*/ 0 h 2136728"/>
              <a:gd name="connsiteX1" fmla="*/ 232799 w 12192000"/>
              <a:gd name="connsiteY1" fmla="*/ 125920 h 2136728"/>
              <a:gd name="connsiteX2" fmla="*/ 11884932 w 12192000"/>
              <a:gd name="connsiteY2" fmla="*/ 1054621 h 2136728"/>
              <a:gd name="connsiteX3" fmla="*/ 12192000 w 12192000"/>
              <a:gd name="connsiteY3" fmla="*/ 962482 h 2136728"/>
              <a:gd name="connsiteX4" fmla="*/ 12192000 w 12192000"/>
              <a:gd name="connsiteY4" fmla="*/ 2136728 h 2136728"/>
              <a:gd name="connsiteX5" fmla="*/ 0 w 12192000"/>
              <a:gd name="connsiteY5" fmla="*/ 2136728 h 21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136728">
                <a:moveTo>
                  <a:pt x="0" y="0"/>
                </a:moveTo>
                <a:lnTo>
                  <a:pt x="232799" y="125920"/>
                </a:lnTo>
                <a:cubicBezTo>
                  <a:pt x="4494249" y="2361640"/>
                  <a:pt x="9369917" y="1773895"/>
                  <a:pt x="11884932" y="1054621"/>
                </a:cubicBezTo>
                <a:lnTo>
                  <a:pt x="12192000" y="962482"/>
                </a:lnTo>
                <a:lnTo>
                  <a:pt x="12192000" y="2136728"/>
                </a:lnTo>
                <a:lnTo>
                  <a:pt x="0" y="2136728"/>
                </a:lnTo>
                <a:close/>
              </a:path>
            </a:pathLst>
          </a:custGeom>
          <a:gradFill flip="none" rotWithShape="0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08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F08B00-15B8-5B44-520F-27F571640563}"/>
              </a:ext>
            </a:extLst>
          </p:cNvPr>
          <p:cNvSpPr/>
          <p:nvPr userDrawn="1"/>
        </p:nvSpPr>
        <p:spPr>
          <a:xfrm>
            <a:off x="0" y="-9"/>
            <a:ext cx="12191999" cy="6858000"/>
          </a:xfrm>
          <a:prstGeom prst="rect">
            <a:avLst/>
          </a:prstGeom>
          <a:gradFill>
            <a:gsLst>
              <a:gs pos="0">
                <a:schemeClr val="tx2">
                  <a:lumMod val="10000"/>
                  <a:lumOff val="90000"/>
                  <a:alpha val="77843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图片 6" descr="城市的风景&#10;&#10;描述已自动生成">
            <a:extLst>
              <a:ext uri="{FF2B5EF4-FFF2-40B4-BE49-F238E27FC236}">
                <a16:creationId xmlns:a16="http://schemas.microsoft.com/office/drawing/2014/main" id="{622DEF73-E6CC-AC69-AE73-918EE9C55C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9"/>
            <a:ext cx="10494499" cy="367167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4A8F0DA-701C-BF26-608C-AF4F5FF26AF7}"/>
              </a:ext>
            </a:extLst>
          </p:cNvPr>
          <p:cNvSpPr/>
          <p:nvPr userDrawn="1"/>
        </p:nvSpPr>
        <p:spPr>
          <a:xfrm>
            <a:off x="-2" y="-9"/>
            <a:ext cx="12191999" cy="3671359"/>
          </a:xfrm>
          <a:prstGeom prst="rect">
            <a:avLst/>
          </a:prstGeom>
          <a:gradFill>
            <a:gsLst>
              <a:gs pos="39000">
                <a:srgbClr val="2652BB">
                  <a:alpha val="80059"/>
                </a:srgbClr>
              </a:gs>
              <a:gs pos="82000">
                <a:schemeClr val="accent3"/>
              </a:gs>
              <a:gs pos="0">
                <a:schemeClr val="accent1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396895-2F00-45ED-633D-8B69A961DF8A}"/>
              </a:ext>
            </a:extLst>
          </p:cNvPr>
          <p:cNvSpPr/>
          <p:nvPr userDrawn="1"/>
        </p:nvSpPr>
        <p:spPr>
          <a:xfrm>
            <a:off x="1" y="-10023"/>
            <a:ext cx="12191999" cy="3671359"/>
          </a:xfrm>
          <a:prstGeom prst="rect">
            <a:avLst/>
          </a:prstGeom>
          <a:gradFill>
            <a:gsLst>
              <a:gs pos="51000">
                <a:srgbClr val="2652BB">
                  <a:alpha val="0"/>
                </a:srgbClr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8BC01A2-751F-95FB-0875-1ED06360B1D5}"/>
              </a:ext>
            </a:extLst>
          </p:cNvPr>
          <p:cNvGrpSpPr/>
          <p:nvPr userDrawn="1"/>
        </p:nvGrpSpPr>
        <p:grpSpPr>
          <a:xfrm>
            <a:off x="238489" y="405628"/>
            <a:ext cx="355871" cy="253659"/>
            <a:chOff x="7516368" y="4892040"/>
            <a:chExt cx="566928" cy="338328"/>
          </a:xfrm>
          <a:gradFill>
            <a:gsLst>
              <a:gs pos="0">
                <a:srgbClr val="D9EDFF"/>
              </a:gs>
              <a:gs pos="99000">
                <a:schemeClr val="bg1"/>
              </a:gs>
            </a:gsLst>
            <a:lin ang="0" scaled="0"/>
          </a:gradFill>
        </p:grpSpPr>
        <p:sp>
          <p:nvSpPr>
            <p:cNvPr id="12" name="燕尾形 11">
              <a:extLst>
                <a:ext uri="{FF2B5EF4-FFF2-40B4-BE49-F238E27FC236}">
                  <a16:creationId xmlns:a16="http://schemas.microsoft.com/office/drawing/2014/main" id="{54D583F2-0982-4AEB-5196-514BF2E80B63}"/>
                </a:ext>
              </a:extLst>
            </p:cNvPr>
            <p:cNvSpPr/>
            <p:nvPr/>
          </p:nvSpPr>
          <p:spPr>
            <a:xfrm>
              <a:off x="7516368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燕尾形 12">
              <a:extLst>
                <a:ext uri="{FF2B5EF4-FFF2-40B4-BE49-F238E27FC236}">
                  <a16:creationId xmlns:a16="http://schemas.microsoft.com/office/drawing/2014/main" id="{3CDB34EF-5107-1A15-A561-D63D7D454A05}"/>
                </a:ext>
              </a:extLst>
            </p:cNvPr>
            <p:cNvSpPr/>
            <p:nvPr/>
          </p:nvSpPr>
          <p:spPr>
            <a:xfrm>
              <a:off x="7799832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4" name="图形 13">
            <a:extLst>
              <a:ext uri="{FF2B5EF4-FFF2-40B4-BE49-F238E27FC236}">
                <a16:creationId xmlns:a16="http://schemas.microsoft.com/office/drawing/2014/main" id="{4673DCDA-414D-77F6-E535-36EB1C2492A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8703" y="311628"/>
            <a:ext cx="1666871" cy="414849"/>
          </a:xfrm>
          <a:prstGeom prst="rect">
            <a:avLst/>
          </a:prstGeom>
        </p:spPr>
      </p:pic>
      <p:sp>
        <p:nvSpPr>
          <p:cNvPr id="15" name="矩形: 圆角 23">
            <a:extLst>
              <a:ext uri="{FF2B5EF4-FFF2-40B4-BE49-F238E27FC236}">
                <a16:creationId xmlns:a16="http://schemas.microsoft.com/office/drawing/2014/main" id="{7DEF257F-91C0-2DBA-70C5-746FF192DB84}"/>
              </a:ext>
            </a:extLst>
          </p:cNvPr>
          <p:cNvSpPr/>
          <p:nvPr userDrawn="1"/>
        </p:nvSpPr>
        <p:spPr>
          <a:xfrm>
            <a:off x="1011960" y="2903440"/>
            <a:ext cx="4765430" cy="3075327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12700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55600" dist="76200" dir="2700000" rotWithShape="0">
              <a:srgbClr val="002F93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sp>
        <p:nvSpPr>
          <p:cNvPr id="16" name="矩形: 圆角 23">
            <a:extLst>
              <a:ext uri="{FF2B5EF4-FFF2-40B4-BE49-F238E27FC236}">
                <a16:creationId xmlns:a16="http://schemas.microsoft.com/office/drawing/2014/main" id="{466AFCA8-2C23-99D8-74EE-01B75DF82690}"/>
              </a:ext>
            </a:extLst>
          </p:cNvPr>
          <p:cNvSpPr/>
          <p:nvPr userDrawn="1"/>
        </p:nvSpPr>
        <p:spPr>
          <a:xfrm>
            <a:off x="6414610" y="2903440"/>
            <a:ext cx="4765430" cy="3075327"/>
          </a:xfrm>
          <a:prstGeom prst="roundRect">
            <a:avLst>
              <a:gd name="adj" fmla="val 4244"/>
            </a:avLst>
          </a:prstGeom>
          <a:solidFill>
            <a:srgbClr val="FFFFFF"/>
          </a:solidFill>
          <a:ln w="12700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55600" dist="76200" dir="2700000" rotWithShape="0">
              <a:srgbClr val="002F93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0F84DB89-E189-C0FE-AFAB-3FE323C9693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6584" y="3226089"/>
            <a:ext cx="508027" cy="508027"/>
          </a:xfrm>
          <a:prstGeom prst="rect">
            <a:avLst/>
          </a:prstGeom>
        </p:spPr>
      </p:pic>
      <p:pic>
        <p:nvPicPr>
          <p:cNvPr id="24" name="图形 23">
            <a:extLst>
              <a:ext uri="{FF2B5EF4-FFF2-40B4-BE49-F238E27FC236}">
                <a16:creationId xmlns:a16="http://schemas.microsoft.com/office/drawing/2014/main" id="{C29C3112-F9B5-E5C2-6137-542CC3B7FC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2645" y="3244027"/>
            <a:ext cx="470220" cy="4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5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CDE9320-969D-F7EE-0392-49E7DA90FE33}"/>
              </a:ext>
            </a:extLst>
          </p:cNvPr>
          <p:cNvSpPr/>
          <p:nvPr userDrawn="1"/>
        </p:nvSpPr>
        <p:spPr>
          <a:xfrm>
            <a:off x="0" y="-9"/>
            <a:ext cx="12191999" cy="6858000"/>
          </a:xfrm>
          <a:prstGeom prst="rect">
            <a:avLst/>
          </a:prstGeom>
          <a:gradFill>
            <a:gsLst>
              <a:gs pos="0">
                <a:schemeClr val="tx2">
                  <a:lumMod val="10000"/>
                  <a:lumOff val="90000"/>
                  <a:alpha val="77843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C0DB9B-A85E-318E-AE5E-69550183A5D3}"/>
              </a:ext>
            </a:extLst>
          </p:cNvPr>
          <p:cNvGrpSpPr/>
          <p:nvPr userDrawn="1"/>
        </p:nvGrpSpPr>
        <p:grpSpPr>
          <a:xfrm>
            <a:off x="238489" y="370460"/>
            <a:ext cx="355871" cy="253659"/>
            <a:chOff x="7516368" y="4892040"/>
            <a:chExt cx="566928" cy="338328"/>
          </a:xfrm>
          <a:gradFill>
            <a:gsLst>
              <a:gs pos="0">
                <a:schemeClr val="accent1">
                  <a:lumMod val="50000"/>
                </a:schemeClr>
              </a:gs>
              <a:gs pos="99000">
                <a:schemeClr val="accent3"/>
              </a:gs>
            </a:gsLst>
            <a:lin ang="0" scaled="0"/>
          </a:gra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41862321-FA93-6F08-4EC1-8B7C75D92084}"/>
                </a:ext>
              </a:extLst>
            </p:cNvPr>
            <p:cNvSpPr/>
            <p:nvPr/>
          </p:nvSpPr>
          <p:spPr>
            <a:xfrm>
              <a:off x="7516368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6E101C13-D596-FC3B-AD82-D612CC6FA639}"/>
                </a:ext>
              </a:extLst>
            </p:cNvPr>
            <p:cNvSpPr/>
            <p:nvPr/>
          </p:nvSpPr>
          <p:spPr>
            <a:xfrm>
              <a:off x="7799832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C2B9E3F0-8C21-4319-3A53-F5BDD9C93E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8705" y="311946"/>
            <a:ext cx="1666870" cy="416717"/>
          </a:xfrm>
          <a:prstGeom prst="rect">
            <a:avLst/>
          </a:prstGeom>
        </p:spPr>
      </p:pic>
      <p:sp>
        <p:nvSpPr>
          <p:cNvPr id="8" name="任意多边形: 形状 8">
            <a:extLst>
              <a:ext uri="{FF2B5EF4-FFF2-40B4-BE49-F238E27FC236}">
                <a16:creationId xmlns:a16="http://schemas.microsoft.com/office/drawing/2014/main" id="{C897AD76-0751-5E05-9AF8-947CC7871C7E}"/>
              </a:ext>
            </a:extLst>
          </p:cNvPr>
          <p:cNvSpPr/>
          <p:nvPr userDrawn="1"/>
        </p:nvSpPr>
        <p:spPr>
          <a:xfrm flipH="1">
            <a:off x="-1" y="5867252"/>
            <a:ext cx="12192000" cy="994293"/>
          </a:xfrm>
          <a:custGeom>
            <a:avLst/>
            <a:gdLst>
              <a:gd name="connsiteX0" fmla="*/ 0 w 12192000"/>
              <a:gd name="connsiteY0" fmla="*/ 0 h 1382260"/>
              <a:gd name="connsiteX1" fmla="*/ 46528 w 12192000"/>
              <a:gd name="connsiteY1" fmla="*/ 20623 h 1382260"/>
              <a:gd name="connsiteX2" fmla="*/ 6543675 w 12192000"/>
              <a:gd name="connsiteY2" fmla="*/ 1044717 h 1382260"/>
              <a:gd name="connsiteX3" fmla="*/ 11935184 w 12192000"/>
              <a:gd name="connsiteY3" fmla="*/ 397527 h 1382260"/>
              <a:gd name="connsiteX4" fmla="*/ 12192000 w 12192000"/>
              <a:gd name="connsiteY4" fmla="*/ 321668 h 1382260"/>
              <a:gd name="connsiteX5" fmla="*/ 12192000 w 12192000"/>
              <a:gd name="connsiteY5" fmla="*/ 1382260 h 1382260"/>
              <a:gd name="connsiteX6" fmla="*/ 0 w 12192000"/>
              <a:gd name="connsiteY6" fmla="*/ 1382260 h 13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82260">
                <a:moveTo>
                  <a:pt x="0" y="0"/>
                </a:moveTo>
                <a:lnTo>
                  <a:pt x="46528" y="20623"/>
                </a:lnTo>
                <a:cubicBezTo>
                  <a:pt x="1541972" y="643256"/>
                  <a:pt x="3895953" y="1044717"/>
                  <a:pt x="6543675" y="1044717"/>
                </a:cubicBezTo>
                <a:cubicBezTo>
                  <a:pt x="8608899" y="1044717"/>
                  <a:pt x="10495410" y="800468"/>
                  <a:pt x="11935184" y="397527"/>
                </a:cubicBezTo>
                <a:lnTo>
                  <a:pt x="12192000" y="321668"/>
                </a:lnTo>
                <a:lnTo>
                  <a:pt x="12192000" y="1382260"/>
                </a:lnTo>
                <a:lnTo>
                  <a:pt x="0" y="1382260"/>
                </a:lnTo>
                <a:close/>
              </a:path>
            </a:pathLst>
          </a:custGeom>
          <a:gradFill flip="none" rotWithShape="0">
            <a:gsLst>
              <a:gs pos="100000">
                <a:schemeClr val="bg1"/>
              </a:gs>
              <a:gs pos="21000">
                <a:schemeClr val="tx2">
                  <a:lumMod val="50000"/>
                  <a:lumOff val="50000"/>
                </a:schemeClr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sp>
        <p:nvSpPr>
          <p:cNvPr id="9" name="任意多边形: 形状 7">
            <a:extLst>
              <a:ext uri="{FF2B5EF4-FFF2-40B4-BE49-F238E27FC236}">
                <a16:creationId xmlns:a16="http://schemas.microsoft.com/office/drawing/2014/main" id="{CEFAE3A0-C329-160E-ACE1-D86A4A9684BD}"/>
              </a:ext>
            </a:extLst>
          </p:cNvPr>
          <p:cNvSpPr/>
          <p:nvPr userDrawn="1"/>
        </p:nvSpPr>
        <p:spPr>
          <a:xfrm flipH="1">
            <a:off x="-1" y="6014377"/>
            <a:ext cx="12192000" cy="847169"/>
          </a:xfrm>
          <a:custGeom>
            <a:avLst/>
            <a:gdLst>
              <a:gd name="connsiteX0" fmla="*/ 0 w 12192000"/>
              <a:gd name="connsiteY0" fmla="*/ 0 h 2136728"/>
              <a:gd name="connsiteX1" fmla="*/ 232799 w 12192000"/>
              <a:gd name="connsiteY1" fmla="*/ 125920 h 2136728"/>
              <a:gd name="connsiteX2" fmla="*/ 11884932 w 12192000"/>
              <a:gd name="connsiteY2" fmla="*/ 1054621 h 2136728"/>
              <a:gd name="connsiteX3" fmla="*/ 12192000 w 12192000"/>
              <a:gd name="connsiteY3" fmla="*/ 962482 h 2136728"/>
              <a:gd name="connsiteX4" fmla="*/ 12192000 w 12192000"/>
              <a:gd name="connsiteY4" fmla="*/ 2136728 h 2136728"/>
              <a:gd name="connsiteX5" fmla="*/ 0 w 12192000"/>
              <a:gd name="connsiteY5" fmla="*/ 2136728 h 21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136728">
                <a:moveTo>
                  <a:pt x="0" y="0"/>
                </a:moveTo>
                <a:lnTo>
                  <a:pt x="232799" y="125920"/>
                </a:lnTo>
                <a:cubicBezTo>
                  <a:pt x="4494249" y="2361640"/>
                  <a:pt x="9369917" y="1773895"/>
                  <a:pt x="11884932" y="1054621"/>
                </a:cubicBezTo>
                <a:lnTo>
                  <a:pt x="12192000" y="962482"/>
                </a:lnTo>
                <a:lnTo>
                  <a:pt x="12192000" y="2136728"/>
                </a:lnTo>
                <a:lnTo>
                  <a:pt x="0" y="2136728"/>
                </a:lnTo>
                <a:close/>
              </a:path>
            </a:pathLst>
          </a:custGeom>
          <a:gradFill flip="none" rotWithShape="0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638093B6-7F74-7919-8E97-077239D5D0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alphaModFix amt="79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0277" y="1248728"/>
            <a:ext cx="2379909" cy="61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0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70AF21E-DC59-26EB-7ED6-D0F4A8362219}"/>
              </a:ext>
            </a:extLst>
          </p:cNvPr>
          <p:cNvSpPr/>
          <p:nvPr userDrawn="1"/>
        </p:nvSpPr>
        <p:spPr>
          <a:xfrm>
            <a:off x="0" y="-9"/>
            <a:ext cx="12191999" cy="6858000"/>
          </a:xfrm>
          <a:prstGeom prst="rect">
            <a:avLst/>
          </a:prstGeom>
          <a:gradFill>
            <a:gsLst>
              <a:gs pos="0">
                <a:schemeClr val="tx2">
                  <a:lumMod val="10000"/>
                  <a:lumOff val="90000"/>
                  <a:alpha val="77843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058A198-6C4C-395B-C199-A2A4C62A1FD7}"/>
              </a:ext>
            </a:extLst>
          </p:cNvPr>
          <p:cNvGrpSpPr/>
          <p:nvPr userDrawn="1"/>
        </p:nvGrpSpPr>
        <p:grpSpPr>
          <a:xfrm>
            <a:off x="238489" y="370460"/>
            <a:ext cx="355871" cy="253659"/>
            <a:chOff x="7516368" y="4892040"/>
            <a:chExt cx="566928" cy="338328"/>
          </a:xfrm>
          <a:gradFill>
            <a:gsLst>
              <a:gs pos="0">
                <a:schemeClr val="accent1">
                  <a:lumMod val="50000"/>
                </a:schemeClr>
              </a:gs>
              <a:gs pos="99000">
                <a:schemeClr val="accent3"/>
              </a:gs>
            </a:gsLst>
            <a:lin ang="0" scaled="0"/>
          </a:gra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2916AB77-D983-E046-7AD5-0048BAB30BB6}"/>
                </a:ext>
              </a:extLst>
            </p:cNvPr>
            <p:cNvSpPr/>
            <p:nvPr/>
          </p:nvSpPr>
          <p:spPr>
            <a:xfrm>
              <a:off x="7516368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497CCAB8-574A-C331-98C5-1D28B4FC2529}"/>
                </a:ext>
              </a:extLst>
            </p:cNvPr>
            <p:cNvSpPr/>
            <p:nvPr/>
          </p:nvSpPr>
          <p:spPr>
            <a:xfrm>
              <a:off x="7799832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0F728201-0FEF-0E2C-F56E-F800469D40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8705" y="311946"/>
            <a:ext cx="1666870" cy="416717"/>
          </a:xfrm>
          <a:prstGeom prst="rect">
            <a:avLst/>
          </a:prstGeom>
        </p:spPr>
      </p:pic>
      <p:sp>
        <p:nvSpPr>
          <p:cNvPr id="8" name="任意多边形: 形状 8">
            <a:extLst>
              <a:ext uri="{FF2B5EF4-FFF2-40B4-BE49-F238E27FC236}">
                <a16:creationId xmlns:a16="http://schemas.microsoft.com/office/drawing/2014/main" id="{AA0B37E2-D6EC-168C-AE19-88BDC3688538}"/>
              </a:ext>
            </a:extLst>
          </p:cNvPr>
          <p:cNvSpPr/>
          <p:nvPr userDrawn="1"/>
        </p:nvSpPr>
        <p:spPr>
          <a:xfrm flipH="1">
            <a:off x="-1" y="5867252"/>
            <a:ext cx="12192000" cy="994293"/>
          </a:xfrm>
          <a:custGeom>
            <a:avLst/>
            <a:gdLst>
              <a:gd name="connsiteX0" fmla="*/ 0 w 12192000"/>
              <a:gd name="connsiteY0" fmla="*/ 0 h 1382260"/>
              <a:gd name="connsiteX1" fmla="*/ 46528 w 12192000"/>
              <a:gd name="connsiteY1" fmla="*/ 20623 h 1382260"/>
              <a:gd name="connsiteX2" fmla="*/ 6543675 w 12192000"/>
              <a:gd name="connsiteY2" fmla="*/ 1044717 h 1382260"/>
              <a:gd name="connsiteX3" fmla="*/ 11935184 w 12192000"/>
              <a:gd name="connsiteY3" fmla="*/ 397527 h 1382260"/>
              <a:gd name="connsiteX4" fmla="*/ 12192000 w 12192000"/>
              <a:gd name="connsiteY4" fmla="*/ 321668 h 1382260"/>
              <a:gd name="connsiteX5" fmla="*/ 12192000 w 12192000"/>
              <a:gd name="connsiteY5" fmla="*/ 1382260 h 1382260"/>
              <a:gd name="connsiteX6" fmla="*/ 0 w 12192000"/>
              <a:gd name="connsiteY6" fmla="*/ 1382260 h 13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82260">
                <a:moveTo>
                  <a:pt x="0" y="0"/>
                </a:moveTo>
                <a:lnTo>
                  <a:pt x="46528" y="20623"/>
                </a:lnTo>
                <a:cubicBezTo>
                  <a:pt x="1541972" y="643256"/>
                  <a:pt x="3895953" y="1044717"/>
                  <a:pt x="6543675" y="1044717"/>
                </a:cubicBezTo>
                <a:cubicBezTo>
                  <a:pt x="8608899" y="1044717"/>
                  <a:pt x="10495410" y="800468"/>
                  <a:pt x="11935184" y="397527"/>
                </a:cubicBezTo>
                <a:lnTo>
                  <a:pt x="12192000" y="321668"/>
                </a:lnTo>
                <a:lnTo>
                  <a:pt x="12192000" y="1382260"/>
                </a:lnTo>
                <a:lnTo>
                  <a:pt x="0" y="1382260"/>
                </a:lnTo>
                <a:close/>
              </a:path>
            </a:pathLst>
          </a:custGeom>
          <a:gradFill flip="none" rotWithShape="0">
            <a:gsLst>
              <a:gs pos="100000">
                <a:schemeClr val="bg1"/>
              </a:gs>
              <a:gs pos="21000">
                <a:schemeClr val="tx2">
                  <a:lumMod val="50000"/>
                  <a:lumOff val="50000"/>
                </a:schemeClr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sp>
        <p:nvSpPr>
          <p:cNvPr id="9" name="任意多边形: 形状 7">
            <a:extLst>
              <a:ext uri="{FF2B5EF4-FFF2-40B4-BE49-F238E27FC236}">
                <a16:creationId xmlns:a16="http://schemas.microsoft.com/office/drawing/2014/main" id="{289E87D0-C017-A200-D825-DA90DB5A57AA}"/>
              </a:ext>
            </a:extLst>
          </p:cNvPr>
          <p:cNvSpPr/>
          <p:nvPr userDrawn="1"/>
        </p:nvSpPr>
        <p:spPr>
          <a:xfrm flipH="1">
            <a:off x="-1" y="6014377"/>
            <a:ext cx="12192000" cy="847169"/>
          </a:xfrm>
          <a:custGeom>
            <a:avLst/>
            <a:gdLst>
              <a:gd name="connsiteX0" fmla="*/ 0 w 12192000"/>
              <a:gd name="connsiteY0" fmla="*/ 0 h 2136728"/>
              <a:gd name="connsiteX1" fmla="*/ 232799 w 12192000"/>
              <a:gd name="connsiteY1" fmla="*/ 125920 h 2136728"/>
              <a:gd name="connsiteX2" fmla="*/ 11884932 w 12192000"/>
              <a:gd name="connsiteY2" fmla="*/ 1054621 h 2136728"/>
              <a:gd name="connsiteX3" fmla="*/ 12192000 w 12192000"/>
              <a:gd name="connsiteY3" fmla="*/ 962482 h 2136728"/>
              <a:gd name="connsiteX4" fmla="*/ 12192000 w 12192000"/>
              <a:gd name="connsiteY4" fmla="*/ 2136728 h 2136728"/>
              <a:gd name="connsiteX5" fmla="*/ 0 w 12192000"/>
              <a:gd name="connsiteY5" fmla="*/ 2136728 h 21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136728">
                <a:moveTo>
                  <a:pt x="0" y="0"/>
                </a:moveTo>
                <a:lnTo>
                  <a:pt x="232799" y="125920"/>
                </a:lnTo>
                <a:cubicBezTo>
                  <a:pt x="4494249" y="2361640"/>
                  <a:pt x="9369917" y="1773895"/>
                  <a:pt x="11884932" y="1054621"/>
                </a:cubicBezTo>
                <a:lnTo>
                  <a:pt x="12192000" y="962482"/>
                </a:lnTo>
                <a:lnTo>
                  <a:pt x="12192000" y="2136728"/>
                </a:lnTo>
                <a:lnTo>
                  <a:pt x="0" y="2136728"/>
                </a:lnTo>
                <a:close/>
              </a:path>
            </a:pathLst>
          </a:custGeom>
          <a:gradFill flip="none" rotWithShape="0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pic>
        <p:nvPicPr>
          <p:cNvPr id="10" name="图片 9" descr="城市的风景&#10;&#10;描述已自动生成">
            <a:extLst>
              <a:ext uri="{FF2B5EF4-FFF2-40B4-BE49-F238E27FC236}">
                <a16:creationId xmlns:a16="http://schemas.microsoft.com/office/drawing/2014/main" id="{9522C611-202D-B634-BC0B-8FD25E748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2" y="994587"/>
            <a:ext cx="7511838" cy="2628143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1809429E-C740-BB35-9907-DCAC9FCADBC7}"/>
              </a:ext>
            </a:extLst>
          </p:cNvPr>
          <p:cNvSpPr/>
          <p:nvPr userDrawn="1"/>
        </p:nvSpPr>
        <p:spPr>
          <a:xfrm>
            <a:off x="0" y="987963"/>
            <a:ext cx="12191999" cy="2639360"/>
          </a:xfrm>
          <a:prstGeom prst="rect">
            <a:avLst/>
          </a:prstGeom>
          <a:gradFill>
            <a:gsLst>
              <a:gs pos="0">
                <a:schemeClr val="accent1">
                  <a:alpha val="29040"/>
                </a:schemeClr>
              </a:gs>
              <a:gs pos="6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19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441099F-404F-E1C0-DE37-39EA79C4E746}"/>
              </a:ext>
            </a:extLst>
          </p:cNvPr>
          <p:cNvSpPr/>
          <p:nvPr userDrawn="1"/>
        </p:nvSpPr>
        <p:spPr>
          <a:xfrm>
            <a:off x="0" y="-9"/>
            <a:ext cx="12191999" cy="6858000"/>
          </a:xfrm>
          <a:prstGeom prst="rect">
            <a:avLst/>
          </a:prstGeom>
          <a:gradFill>
            <a:gsLst>
              <a:gs pos="0">
                <a:schemeClr val="tx2">
                  <a:lumMod val="10000"/>
                  <a:lumOff val="90000"/>
                  <a:alpha val="77843"/>
                </a:schemeClr>
              </a:gs>
              <a:gs pos="100000">
                <a:srgbClr val="D3EAFF">
                  <a:alpha val="2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EA7BC6-D148-0F52-E543-E25BA98DDA87}"/>
              </a:ext>
            </a:extLst>
          </p:cNvPr>
          <p:cNvGrpSpPr/>
          <p:nvPr userDrawn="1"/>
        </p:nvGrpSpPr>
        <p:grpSpPr>
          <a:xfrm>
            <a:off x="238489" y="370460"/>
            <a:ext cx="355871" cy="253659"/>
            <a:chOff x="7516368" y="4892040"/>
            <a:chExt cx="566928" cy="338328"/>
          </a:xfrm>
          <a:gradFill>
            <a:gsLst>
              <a:gs pos="0">
                <a:schemeClr val="accent1">
                  <a:lumMod val="50000"/>
                </a:schemeClr>
              </a:gs>
              <a:gs pos="99000">
                <a:schemeClr val="accent3"/>
              </a:gs>
            </a:gsLst>
            <a:lin ang="0" scaled="0"/>
          </a:gradFill>
        </p:grpSpPr>
        <p:sp>
          <p:nvSpPr>
            <p:cNvPr id="5" name="燕尾形 4">
              <a:extLst>
                <a:ext uri="{FF2B5EF4-FFF2-40B4-BE49-F238E27FC236}">
                  <a16:creationId xmlns:a16="http://schemas.microsoft.com/office/drawing/2014/main" id="{82DC2B97-D574-6F51-2055-0999C727D47F}"/>
                </a:ext>
              </a:extLst>
            </p:cNvPr>
            <p:cNvSpPr/>
            <p:nvPr/>
          </p:nvSpPr>
          <p:spPr>
            <a:xfrm>
              <a:off x="7516368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>
              <a:extLst>
                <a:ext uri="{FF2B5EF4-FFF2-40B4-BE49-F238E27FC236}">
                  <a16:creationId xmlns:a16="http://schemas.microsoft.com/office/drawing/2014/main" id="{9B5BB383-0725-5797-0B5A-43BA15932FD1}"/>
                </a:ext>
              </a:extLst>
            </p:cNvPr>
            <p:cNvSpPr/>
            <p:nvPr/>
          </p:nvSpPr>
          <p:spPr>
            <a:xfrm>
              <a:off x="7799832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1DBB8E5-A1D2-A414-DB0F-BCAFE95D63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8705" y="311946"/>
            <a:ext cx="1666870" cy="416717"/>
          </a:xfrm>
          <a:prstGeom prst="rect">
            <a:avLst/>
          </a:prstGeom>
        </p:spPr>
      </p:pic>
      <p:sp>
        <p:nvSpPr>
          <p:cNvPr id="8" name="任意多边形: 形状 8">
            <a:extLst>
              <a:ext uri="{FF2B5EF4-FFF2-40B4-BE49-F238E27FC236}">
                <a16:creationId xmlns:a16="http://schemas.microsoft.com/office/drawing/2014/main" id="{D3E4CD59-B9F0-56D0-93D8-C523ADA2A81B}"/>
              </a:ext>
            </a:extLst>
          </p:cNvPr>
          <p:cNvSpPr/>
          <p:nvPr userDrawn="1"/>
        </p:nvSpPr>
        <p:spPr>
          <a:xfrm flipH="1">
            <a:off x="0" y="5887032"/>
            <a:ext cx="12192000" cy="1011774"/>
          </a:xfrm>
          <a:custGeom>
            <a:avLst/>
            <a:gdLst>
              <a:gd name="connsiteX0" fmla="*/ 0 w 12192000"/>
              <a:gd name="connsiteY0" fmla="*/ 0 h 1382260"/>
              <a:gd name="connsiteX1" fmla="*/ 46528 w 12192000"/>
              <a:gd name="connsiteY1" fmla="*/ 20623 h 1382260"/>
              <a:gd name="connsiteX2" fmla="*/ 6543675 w 12192000"/>
              <a:gd name="connsiteY2" fmla="*/ 1044717 h 1382260"/>
              <a:gd name="connsiteX3" fmla="*/ 11935184 w 12192000"/>
              <a:gd name="connsiteY3" fmla="*/ 397527 h 1382260"/>
              <a:gd name="connsiteX4" fmla="*/ 12192000 w 12192000"/>
              <a:gd name="connsiteY4" fmla="*/ 321668 h 1382260"/>
              <a:gd name="connsiteX5" fmla="*/ 12192000 w 12192000"/>
              <a:gd name="connsiteY5" fmla="*/ 1382260 h 1382260"/>
              <a:gd name="connsiteX6" fmla="*/ 0 w 12192000"/>
              <a:gd name="connsiteY6" fmla="*/ 1382260 h 138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382260">
                <a:moveTo>
                  <a:pt x="0" y="0"/>
                </a:moveTo>
                <a:lnTo>
                  <a:pt x="46528" y="20623"/>
                </a:lnTo>
                <a:cubicBezTo>
                  <a:pt x="1541972" y="643256"/>
                  <a:pt x="3895953" y="1044717"/>
                  <a:pt x="6543675" y="1044717"/>
                </a:cubicBezTo>
                <a:cubicBezTo>
                  <a:pt x="8608899" y="1044717"/>
                  <a:pt x="10495410" y="800468"/>
                  <a:pt x="11935184" y="397527"/>
                </a:cubicBezTo>
                <a:lnTo>
                  <a:pt x="12192000" y="321668"/>
                </a:lnTo>
                <a:lnTo>
                  <a:pt x="12192000" y="1382260"/>
                </a:lnTo>
                <a:lnTo>
                  <a:pt x="0" y="1382260"/>
                </a:lnTo>
                <a:close/>
              </a:path>
            </a:pathLst>
          </a:custGeom>
          <a:gradFill flip="none" rotWithShape="0">
            <a:gsLst>
              <a:gs pos="100000">
                <a:schemeClr val="bg1"/>
              </a:gs>
              <a:gs pos="21000">
                <a:schemeClr val="tx2">
                  <a:lumMod val="50000"/>
                  <a:lumOff val="50000"/>
                </a:schemeClr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  <p:sp>
        <p:nvSpPr>
          <p:cNvPr id="9" name="任意多边形: 形状 7">
            <a:extLst>
              <a:ext uri="{FF2B5EF4-FFF2-40B4-BE49-F238E27FC236}">
                <a16:creationId xmlns:a16="http://schemas.microsoft.com/office/drawing/2014/main" id="{CF7856C6-A11B-8C8A-F4A7-A2A521E819F1}"/>
              </a:ext>
            </a:extLst>
          </p:cNvPr>
          <p:cNvSpPr/>
          <p:nvPr userDrawn="1"/>
        </p:nvSpPr>
        <p:spPr>
          <a:xfrm flipH="1">
            <a:off x="0" y="6021812"/>
            <a:ext cx="12192000" cy="876994"/>
          </a:xfrm>
          <a:custGeom>
            <a:avLst/>
            <a:gdLst>
              <a:gd name="connsiteX0" fmla="*/ 0 w 12192000"/>
              <a:gd name="connsiteY0" fmla="*/ 0 h 2136728"/>
              <a:gd name="connsiteX1" fmla="*/ 232799 w 12192000"/>
              <a:gd name="connsiteY1" fmla="*/ 125920 h 2136728"/>
              <a:gd name="connsiteX2" fmla="*/ 11884932 w 12192000"/>
              <a:gd name="connsiteY2" fmla="*/ 1054621 h 2136728"/>
              <a:gd name="connsiteX3" fmla="*/ 12192000 w 12192000"/>
              <a:gd name="connsiteY3" fmla="*/ 962482 h 2136728"/>
              <a:gd name="connsiteX4" fmla="*/ 12192000 w 12192000"/>
              <a:gd name="connsiteY4" fmla="*/ 2136728 h 2136728"/>
              <a:gd name="connsiteX5" fmla="*/ 0 w 12192000"/>
              <a:gd name="connsiteY5" fmla="*/ 2136728 h 21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136728">
                <a:moveTo>
                  <a:pt x="0" y="0"/>
                </a:moveTo>
                <a:lnTo>
                  <a:pt x="232799" y="125920"/>
                </a:lnTo>
                <a:cubicBezTo>
                  <a:pt x="4494249" y="2361640"/>
                  <a:pt x="9369917" y="1773895"/>
                  <a:pt x="11884932" y="1054621"/>
                </a:cubicBezTo>
                <a:lnTo>
                  <a:pt x="12192000" y="962482"/>
                </a:lnTo>
                <a:lnTo>
                  <a:pt x="12192000" y="2136728"/>
                </a:lnTo>
                <a:lnTo>
                  <a:pt x="0" y="2136728"/>
                </a:lnTo>
                <a:close/>
              </a:path>
            </a:pathLst>
          </a:custGeom>
          <a:gradFill flip="none" rotWithShape="0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Sans Normal" pitchFamily="2" charset="-122"/>
              <a:ea typeface="MiSans Normal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57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4D1D09-57A4-D0B6-5B34-B1939AFD9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0B3E0-303A-3347-2434-BB7BD37AB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5FAFF5-93AC-034F-6179-AF00FBD3D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4A108-26DD-2F49-BC77-15DAB30D4A4B}" type="datetimeFigureOut">
              <a:t>2024-09-15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853B3D-10AC-7768-9D1E-D7D34C7F4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B01E5-15A1-DF41-E4B7-D862D5533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197E7-ACB7-094A-B37B-8B66D45029CA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242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61" r:id="rId8"/>
    <p:sldLayoutId id="2147483662" r:id="rId9"/>
    <p:sldLayoutId id="2147483655" r:id="rId10"/>
    <p:sldLayoutId id="2147483663" r:id="rId11"/>
    <p:sldLayoutId id="2147483664" r:id="rId12"/>
    <p:sldLayoutId id="2147483665" r:id="rId13"/>
    <p:sldLayoutId id="2147483666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31.png"/><Relationship Id="rId7" Type="http://schemas.openxmlformats.org/officeDocument/2006/relationships/image" Target="../media/image3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microsoft.com/office/2007/relationships/hdphoto" Target="../media/hdphoto2.wdp"/><Relationship Id="rId9" Type="http://schemas.openxmlformats.org/officeDocument/2006/relationships/image" Target="../media/image3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image" Target="../media/image40.svg"/><Relationship Id="rId3" Type="http://schemas.openxmlformats.org/officeDocument/2006/relationships/tags" Target="../tags/tag43.xml"/><Relationship Id="rId21" Type="http://schemas.openxmlformats.org/officeDocument/2006/relationships/slideLayout" Target="../slideLayouts/slideLayout10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image" Target="../media/image39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43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image" Target="../media/image38.svg"/><Relationship Id="rId32" Type="http://schemas.openxmlformats.org/officeDocument/2006/relationships/image" Target="../media/image46.sv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image" Target="../media/image37.png"/><Relationship Id="rId28" Type="http://schemas.openxmlformats.org/officeDocument/2006/relationships/image" Target="../media/image42.svg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45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notesSlide" Target="../notesSlides/notesSlide8.xml"/><Relationship Id="rId27" Type="http://schemas.openxmlformats.org/officeDocument/2006/relationships/image" Target="../media/image41.png"/><Relationship Id="rId30" Type="http://schemas.openxmlformats.org/officeDocument/2006/relationships/image" Target="../media/image4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tags" Target="../tags/tag78.xml"/><Relationship Id="rId26" Type="http://schemas.openxmlformats.org/officeDocument/2006/relationships/notesSlide" Target="../notesSlides/notesSlide10.xml"/><Relationship Id="rId3" Type="http://schemas.openxmlformats.org/officeDocument/2006/relationships/tags" Target="../tags/tag63.xml"/><Relationship Id="rId21" Type="http://schemas.openxmlformats.org/officeDocument/2006/relationships/tags" Target="../tags/tag81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5" Type="http://schemas.openxmlformats.org/officeDocument/2006/relationships/slideLayout" Target="../slideLayouts/slideLayout9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20" Type="http://schemas.openxmlformats.org/officeDocument/2006/relationships/tags" Target="../tags/tag80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24" Type="http://schemas.openxmlformats.org/officeDocument/2006/relationships/tags" Target="../tags/tag84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23" Type="http://schemas.openxmlformats.org/officeDocument/2006/relationships/tags" Target="../tags/tag83.xml"/><Relationship Id="rId28" Type="http://schemas.openxmlformats.org/officeDocument/2006/relationships/image" Target="../media/image48.png"/><Relationship Id="rId10" Type="http://schemas.openxmlformats.org/officeDocument/2006/relationships/tags" Target="../tags/tag70.xml"/><Relationship Id="rId19" Type="http://schemas.openxmlformats.org/officeDocument/2006/relationships/tags" Target="../tags/tag79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Relationship Id="rId22" Type="http://schemas.openxmlformats.org/officeDocument/2006/relationships/tags" Target="../tags/tag82.xml"/><Relationship Id="rId27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" Type="http://schemas.openxmlformats.org/officeDocument/2006/relationships/tags" Target="../tags/tag7.xml"/><Relationship Id="rId21" Type="http://schemas.openxmlformats.org/officeDocument/2006/relationships/tags" Target="../tags/tag25.xml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tags" Target="../tags/tag24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10" Type="http://schemas.openxmlformats.org/officeDocument/2006/relationships/tags" Target="../tags/tag14.xml"/><Relationship Id="rId19" Type="http://schemas.openxmlformats.org/officeDocument/2006/relationships/tags" Target="../tags/tag23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slideLayout" Target="../slideLayouts/slideLayout7.xml"/><Relationship Id="rId18" Type="http://schemas.openxmlformats.org/officeDocument/2006/relationships/image" Target="../media/image2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image" Target="../media/image24.png"/><Relationship Id="rId2" Type="http://schemas.openxmlformats.org/officeDocument/2006/relationships/tags" Target="../tags/tag30.xml"/><Relationship Id="rId16" Type="http://schemas.openxmlformats.org/officeDocument/2006/relationships/image" Target="../media/image23.sv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image" Target="../media/image22.png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5821E2B-D3A4-DD9D-7E16-8A398AAD2467}"/>
              </a:ext>
            </a:extLst>
          </p:cNvPr>
          <p:cNvSpPr/>
          <p:nvPr/>
        </p:nvSpPr>
        <p:spPr>
          <a:xfrm>
            <a:off x="2066198" y="1652085"/>
            <a:ext cx="8035406" cy="1390843"/>
          </a:xfrm>
          <a:custGeom>
            <a:avLst/>
            <a:gdLst>
              <a:gd name="connsiteX0" fmla="*/ 527762 w 8035406"/>
              <a:gd name="connsiteY0" fmla="*/ 1186626 h 1390843"/>
              <a:gd name="connsiteX1" fmla="*/ 575300 w 8035406"/>
              <a:gd name="connsiteY1" fmla="*/ 1209952 h 1390843"/>
              <a:gd name="connsiteX2" fmla="*/ 579771 w 8035406"/>
              <a:gd name="connsiteY2" fmla="*/ 1224254 h 1390843"/>
              <a:gd name="connsiteX3" fmla="*/ 596819 w 8035406"/>
              <a:gd name="connsiteY3" fmla="*/ 1242190 h 1390843"/>
              <a:gd name="connsiteX4" fmla="*/ 599473 w 8035406"/>
              <a:gd name="connsiteY4" fmla="*/ 1281633 h 1390843"/>
              <a:gd name="connsiteX5" fmla="*/ 607578 w 8035406"/>
              <a:gd name="connsiteY5" fmla="*/ 1304932 h 1390843"/>
              <a:gd name="connsiteX6" fmla="*/ 585194 w 8035406"/>
              <a:gd name="connsiteY6" fmla="*/ 1356864 h 1390843"/>
              <a:gd name="connsiteX7" fmla="*/ 573511 w 8035406"/>
              <a:gd name="connsiteY7" fmla="*/ 1358679 h 1390843"/>
              <a:gd name="connsiteX8" fmla="*/ 552915 w 8035406"/>
              <a:gd name="connsiteY8" fmla="*/ 1377479 h 1390843"/>
              <a:gd name="connsiteX9" fmla="*/ 541232 w 8035406"/>
              <a:gd name="connsiteY9" fmla="*/ 1379268 h 1390843"/>
              <a:gd name="connsiteX10" fmla="*/ 470444 w 8035406"/>
              <a:gd name="connsiteY10" fmla="*/ 1372116 h 1390843"/>
              <a:gd name="connsiteX11" fmla="*/ 460635 w 8035406"/>
              <a:gd name="connsiteY11" fmla="*/ 1335353 h 1390843"/>
              <a:gd name="connsiteX12" fmla="*/ 462368 w 8035406"/>
              <a:gd name="connsiteY12" fmla="*/ 1321022 h 1390843"/>
              <a:gd name="connsiteX13" fmla="*/ 455213 w 8035406"/>
              <a:gd name="connsiteY13" fmla="*/ 1307642 h 1390843"/>
              <a:gd name="connsiteX14" fmla="*/ 469577 w 8035406"/>
              <a:gd name="connsiteY14" fmla="*/ 1291467 h 1390843"/>
              <a:gd name="connsiteX15" fmla="*/ 465972 w 8035406"/>
              <a:gd name="connsiteY15" fmla="*/ 1265487 h 1390843"/>
              <a:gd name="connsiteX16" fmla="*/ 440820 w 8035406"/>
              <a:gd name="connsiteY16" fmla="*/ 1257414 h 1390843"/>
              <a:gd name="connsiteX17" fmla="*/ 435510 w 8035406"/>
              <a:gd name="connsiteY17" fmla="*/ 1234116 h 1390843"/>
              <a:gd name="connsiteX18" fmla="*/ 475865 w 8035406"/>
              <a:gd name="connsiteY18" fmla="*/ 1191151 h 1390843"/>
              <a:gd name="connsiteX19" fmla="*/ 527762 w 8035406"/>
              <a:gd name="connsiteY19" fmla="*/ 1186626 h 1390843"/>
              <a:gd name="connsiteX20" fmla="*/ 6770298 w 8035406"/>
              <a:gd name="connsiteY20" fmla="*/ 1138493 h 1390843"/>
              <a:gd name="connsiteX21" fmla="*/ 6762433 w 8035406"/>
              <a:gd name="connsiteY21" fmla="*/ 1140287 h 1390843"/>
              <a:gd name="connsiteX22" fmla="*/ 6758922 w 8035406"/>
              <a:gd name="connsiteY22" fmla="*/ 1148122 h 1390843"/>
              <a:gd name="connsiteX23" fmla="*/ 6737151 w 8035406"/>
              <a:gd name="connsiteY23" fmla="*/ 1149836 h 1390843"/>
              <a:gd name="connsiteX24" fmla="*/ 6741451 w 8035406"/>
              <a:gd name="connsiteY24" fmla="*/ 1191728 h 1390843"/>
              <a:gd name="connsiteX25" fmla="*/ 6800832 w 8035406"/>
              <a:gd name="connsiteY25" fmla="*/ 1227498 h 1390843"/>
              <a:gd name="connsiteX26" fmla="*/ 6809513 w 8035406"/>
              <a:gd name="connsiteY26" fmla="*/ 1216128 h 1390843"/>
              <a:gd name="connsiteX27" fmla="*/ 6836590 w 8035406"/>
              <a:gd name="connsiteY27" fmla="*/ 1223147 h 1390843"/>
              <a:gd name="connsiteX28" fmla="*/ 6834848 w 8035406"/>
              <a:gd name="connsiteY28" fmla="*/ 1223147 h 1390843"/>
              <a:gd name="connsiteX29" fmla="*/ 6824398 w 8035406"/>
              <a:gd name="connsiteY29" fmla="*/ 1224888 h 1390843"/>
              <a:gd name="connsiteX30" fmla="*/ 6824398 w 8035406"/>
              <a:gd name="connsiteY30" fmla="*/ 1225757 h 1390843"/>
              <a:gd name="connsiteX31" fmla="*/ 6825242 w 8035406"/>
              <a:gd name="connsiteY31" fmla="*/ 1230083 h 1390843"/>
              <a:gd name="connsiteX32" fmla="*/ 6864484 w 8035406"/>
              <a:gd name="connsiteY32" fmla="*/ 1204812 h 1390843"/>
              <a:gd name="connsiteX33" fmla="*/ 6878526 w 8035406"/>
              <a:gd name="connsiteY33" fmla="*/ 1202200 h 1390843"/>
              <a:gd name="connsiteX34" fmla="*/ 6901222 w 8035406"/>
              <a:gd name="connsiteY34" fmla="*/ 1168142 h 1390843"/>
              <a:gd name="connsiteX35" fmla="*/ 6868049 w 8035406"/>
              <a:gd name="connsiteY35" fmla="*/ 1143769 h 1390843"/>
              <a:gd name="connsiteX36" fmla="*/ 6854062 w 8035406"/>
              <a:gd name="connsiteY36" fmla="*/ 1148122 h 1390843"/>
              <a:gd name="connsiteX37" fmla="*/ 6842713 w 8035406"/>
              <a:gd name="connsiteY37" fmla="*/ 1164688 h 1390843"/>
              <a:gd name="connsiteX38" fmla="*/ 6804315 w 8035406"/>
              <a:gd name="connsiteY38" fmla="*/ 1214414 h 1390843"/>
              <a:gd name="connsiteX39" fmla="*/ 6795606 w 8035406"/>
              <a:gd name="connsiteY39" fmla="*/ 1209164 h 1390843"/>
              <a:gd name="connsiteX40" fmla="*/ 6780774 w 8035406"/>
              <a:gd name="connsiteY40" fmla="*/ 1211830 h 1390843"/>
              <a:gd name="connsiteX41" fmla="*/ 6760691 w 8035406"/>
              <a:gd name="connsiteY41" fmla="*/ 1178616 h 1390843"/>
              <a:gd name="connsiteX42" fmla="*/ 6767658 w 8035406"/>
              <a:gd name="connsiteY42" fmla="*/ 1165559 h 1390843"/>
              <a:gd name="connsiteX43" fmla="*/ 6768502 w 8035406"/>
              <a:gd name="connsiteY43" fmla="*/ 1152475 h 1390843"/>
              <a:gd name="connsiteX44" fmla="*/ 6779033 w 8035406"/>
              <a:gd name="connsiteY44" fmla="*/ 1139362 h 1390843"/>
              <a:gd name="connsiteX45" fmla="*/ 6770298 w 8035406"/>
              <a:gd name="connsiteY45" fmla="*/ 1138493 h 1390843"/>
              <a:gd name="connsiteX46" fmla="*/ 250851 w 8035406"/>
              <a:gd name="connsiteY46" fmla="*/ 1136410 h 1390843"/>
              <a:gd name="connsiteX47" fmla="*/ 238304 w 8035406"/>
              <a:gd name="connsiteY47" fmla="*/ 1173144 h 1390843"/>
              <a:gd name="connsiteX48" fmla="*/ 239169 w 8035406"/>
              <a:gd name="connsiteY48" fmla="*/ 1174011 h 1390843"/>
              <a:gd name="connsiteX49" fmla="*/ 244562 w 8035406"/>
              <a:gd name="connsiteY49" fmla="*/ 1174011 h 1390843"/>
              <a:gd name="connsiteX50" fmla="*/ 261611 w 8035406"/>
              <a:gd name="connsiteY50" fmla="*/ 1148087 h 1390843"/>
              <a:gd name="connsiteX51" fmla="*/ 255323 w 8035406"/>
              <a:gd name="connsiteY51" fmla="*/ 1137276 h 1390843"/>
              <a:gd name="connsiteX52" fmla="*/ 6782489 w 8035406"/>
              <a:gd name="connsiteY52" fmla="*/ 1027724 h 1390843"/>
              <a:gd name="connsiteX53" fmla="*/ 6744091 w 8035406"/>
              <a:gd name="connsiteY53" fmla="*/ 1040808 h 1390843"/>
              <a:gd name="connsiteX54" fmla="*/ 6742403 w 8035406"/>
              <a:gd name="connsiteY54" fmla="*/ 1041678 h 1390843"/>
              <a:gd name="connsiteX55" fmla="*/ 6743192 w 8035406"/>
              <a:gd name="connsiteY55" fmla="*/ 1046004 h 1390843"/>
              <a:gd name="connsiteX56" fmla="*/ 6755466 w 8035406"/>
              <a:gd name="connsiteY56" fmla="*/ 1053049 h 1390843"/>
              <a:gd name="connsiteX57" fmla="*/ 6760691 w 8035406"/>
              <a:gd name="connsiteY57" fmla="*/ 1050410 h 1390843"/>
              <a:gd name="connsiteX58" fmla="*/ 6756337 w 8035406"/>
              <a:gd name="connsiteY58" fmla="*/ 1058245 h 1390843"/>
              <a:gd name="connsiteX59" fmla="*/ 6759793 w 8035406"/>
              <a:gd name="connsiteY59" fmla="*/ 1057374 h 1390843"/>
              <a:gd name="connsiteX60" fmla="*/ 6798219 w 8035406"/>
              <a:gd name="connsiteY60" fmla="*/ 1069588 h 1390843"/>
              <a:gd name="connsiteX61" fmla="*/ 6799063 w 8035406"/>
              <a:gd name="connsiteY61" fmla="*/ 1066976 h 1390843"/>
              <a:gd name="connsiteX62" fmla="*/ 6788585 w 8035406"/>
              <a:gd name="connsiteY62" fmla="*/ 1029465 h 1390843"/>
              <a:gd name="connsiteX63" fmla="*/ 6782489 w 8035406"/>
              <a:gd name="connsiteY63" fmla="*/ 1027724 h 1390843"/>
              <a:gd name="connsiteX64" fmla="*/ 6878526 w 8035406"/>
              <a:gd name="connsiteY64" fmla="*/ 1004193 h 1390843"/>
              <a:gd name="connsiteX65" fmla="*/ 6851395 w 8035406"/>
              <a:gd name="connsiteY65" fmla="*/ 1006804 h 1390843"/>
              <a:gd name="connsiteX66" fmla="*/ 6828725 w 8035406"/>
              <a:gd name="connsiteY66" fmla="*/ 1016380 h 1390843"/>
              <a:gd name="connsiteX67" fmla="*/ 6828725 w 8035406"/>
              <a:gd name="connsiteY67" fmla="*/ 1021630 h 1390843"/>
              <a:gd name="connsiteX68" fmla="*/ 6863695 w 8035406"/>
              <a:gd name="connsiteY68" fmla="*/ 1064365 h 1390843"/>
              <a:gd name="connsiteX69" fmla="*/ 6891589 w 8035406"/>
              <a:gd name="connsiteY69" fmla="*/ 1076552 h 1390843"/>
              <a:gd name="connsiteX70" fmla="*/ 6916027 w 8035406"/>
              <a:gd name="connsiteY70" fmla="*/ 1101878 h 1390843"/>
              <a:gd name="connsiteX71" fmla="*/ 6918612 w 8035406"/>
              <a:gd name="connsiteY71" fmla="*/ 1101007 h 1390843"/>
              <a:gd name="connsiteX72" fmla="*/ 6921251 w 8035406"/>
              <a:gd name="connsiteY72" fmla="*/ 1098395 h 1390843"/>
              <a:gd name="connsiteX73" fmla="*/ 6878526 w 8035406"/>
              <a:gd name="connsiteY73" fmla="*/ 1004193 h 1390843"/>
              <a:gd name="connsiteX74" fmla="*/ 3141678 w 8035406"/>
              <a:gd name="connsiteY74" fmla="*/ 996023 h 1390843"/>
              <a:gd name="connsiteX75" fmla="*/ 3134524 w 8035406"/>
              <a:gd name="connsiteY75" fmla="*/ 1006806 h 1390843"/>
              <a:gd name="connsiteX76" fmla="*/ 3036878 w 8035406"/>
              <a:gd name="connsiteY76" fmla="*/ 1061475 h 1390843"/>
              <a:gd name="connsiteX77" fmla="*/ 3050265 w 8035406"/>
              <a:gd name="connsiteY77" fmla="*/ 1068599 h 1390843"/>
              <a:gd name="connsiteX78" fmla="*/ 3100428 w 8035406"/>
              <a:gd name="connsiteY78" fmla="*/ 1070414 h 1390843"/>
              <a:gd name="connsiteX79" fmla="*/ 3122842 w 8035406"/>
              <a:gd name="connsiteY79" fmla="*/ 1076700 h 1390843"/>
              <a:gd name="connsiteX80" fmla="*/ 3148022 w 8035406"/>
              <a:gd name="connsiteY80" fmla="*/ 1080248 h 1390843"/>
              <a:gd name="connsiteX81" fmla="*/ 3169457 w 8035406"/>
              <a:gd name="connsiteY81" fmla="*/ 1001443 h 1390843"/>
              <a:gd name="connsiteX82" fmla="*/ 3141678 w 8035406"/>
              <a:gd name="connsiteY82" fmla="*/ 996023 h 1390843"/>
              <a:gd name="connsiteX83" fmla="*/ 6697011 w 8035406"/>
              <a:gd name="connsiteY83" fmla="*/ 976229 h 1390843"/>
              <a:gd name="connsiteX84" fmla="*/ 6680384 w 8035406"/>
              <a:gd name="connsiteY84" fmla="*/ 1010259 h 1390843"/>
              <a:gd name="connsiteX85" fmla="*/ 6683922 w 8035406"/>
              <a:gd name="connsiteY85" fmla="*/ 1010259 h 1390843"/>
              <a:gd name="connsiteX86" fmla="*/ 6694344 w 8035406"/>
              <a:gd name="connsiteY86" fmla="*/ 1005036 h 1390843"/>
              <a:gd name="connsiteX87" fmla="*/ 6706563 w 8035406"/>
              <a:gd name="connsiteY87" fmla="*/ 984989 h 1390843"/>
              <a:gd name="connsiteX88" fmla="*/ 6706563 w 8035406"/>
              <a:gd name="connsiteY88" fmla="*/ 982350 h 1390843"/>
              <a:gd name="connsiteX89" fmla="*/ 6700412 w 8035406"/>
              <a:gd name="connsiteY89" fmla="*/ 982350 h 1390843"/>
              <a:gd name="connsiteX90" fmla="*/ 6697011 w 8035406"/>
              <a:gd name="connsiteY90" fmla="*/ 976229 h 1390843"/>
              <a:gd name="connsiteX91" fmla="*/ 3269841 w 8035406"/>
              <a:gd name="connsiteY91" fmla="*/ 973648 h 1390843"/>
              <a:gd name="connsiteX92" fmla="*/ 3244745 w 8035406"/>
              <a:gd name="connsiteY92" fmla="*/ 981665 h 1390843"/>
              <a:gd name="connsiteX93" fmla="*/ 3240246 w 8035406"/>
              <a:gd name="connsiteY93" fmla="*/ 998733 h 1390843"/>
              <a:gd name="connsiteX94" fmla="*/ 3244745 w 8035406"/>
              <a:gd name="connsiteY94" fmla="*/ 1003231 h 1390843"/>
              <a:gd name="connsiteX95" fmla="*/ 3281523 w 8035406"/>
              <a:gd name="connsiteY95" fmla="*/ 976329 h 1390843"/>
              <a:gd name="connsiteX96" fmla="*/ 3281523 w 8035406"/>
              <a:gd name="connsiteY96" fmla="*/ 975436 h 1390843"/>
              <a:gd name="connsiteX97" fmla="*/ 3279734 w 8035406"/>
              <a:gd name="connsiteY97" fmla="*/ 974541 h 1390843"/>
              <a:gd name="connsiteX98" fmla="*/ 3269841 w 8035406"/>
              <a:gd name="connsiteY98" fmla="*/ 973648 h 1390843"/>
              <a:gd name="connsiteX99" fmla="*/ 301015 w 8035406"/>
              <a:gd name="connsiteY99" fmla="*/ 916923 h 1390843"/>
              <a:gd name="connsiteX100" fmla="*/ 291122 w 8035406"/>
              <a:gd name="connsiteY100" fmla="*/ 936617 h 1390843"/>
              <a:gd name="connsiteX101" fmla="*/ 292100 w 8035406"/>
              <a:gd name="connsiteY101" fmla="*/ 937512 h 1390843"/>
              <a:gd name="connsiteX102" fmla="*/ 300150 w 8035406"/>
              <a:gd name="connsiteY102" fmla="*/ 935724 h 1390843"/>
              <a:gd name="connsiteX103" fmla="*/ 311775 w 8035406"/>
              <a:gd name="connsiteY103" fmla="*/ 924047 h 1390843"/>
              <a:gd name="connsiteX104" fmla="*/ 311775 w 8035406"/>
              <a:gd name="connsiteY104" fmla="*/ 921364 h 1390843"/>
              <a:gd name="connsiteX105" fmla="*/ 301015 w 8035406"/>
              <a:gd name="connsiteY105" fmla="*/ 916923 h 1390843"/>
              <a:gd name="connsiteX106" fmla="*/ 4824967 w 8035406"/>
              <a:gd name="connsiteY106" fmla="*/ 915192 h 1390843"/>
              <a:gd name="connsiteX107" fmla="*/ 4812721 w 8035406"/>
              <a:gd name="connsiteY107" fmla="*/ 958825 h 1390843"/>
              <a:gd name="connsiteX108" fmla="*/ 4813646 w 8035406"/>
              <a:gd name="connsiteY108" fmla="*/ 978874 h 1390843"/>
              <a:gd name="connsiteX109" fmla="*/ 4791794 w 8035406"/>
              <a:gd name="connsiteY109" fmla="*/ 1077455 h 1390843"/>
              <a:gd name="connsiteX110" fmla="*/ 4788283 w 8035406"/>
              <a:gd name="connsiteY110" fmla="*/ 1107976 h 1390843"/>
              <a:gd name="connsiteX111" fmla="*/ 4792692 w 8035406"/>
              <a:gd name="connsiteY111" fmla="*/ 1107976 h 1390843"/>
              <a:gd name="connsiteX112" fmla="*/ 4816177 w 8035406"/>
              <a:gd name="connsiteY112" fmla="*/ 1072260 h 1390843"/>
              <a:gd name="connsiteX113" fmla="*/ 4829321 w 8035406"/>
              <a:gd name="connsiteY113" fmla="*/ 1062602 h 1390843"/>
              <a:gd name="connsiteX114" fmla="*/ 4843336 w 8035406"/>
              <a:gd name="connsiteY114" fmla="*/ 1029471 h 1390843"/>
              <a:gd name="connsiteX115" fmla="*/ 4877354 w 8035406"/>
              <a:gd name="connsiteY115" fmla="*/ 972752 h 1390843"/>
              <a:gd name="connsiteX116" fmla="*/ 4882577 w 8035406"/>
              <a:gd name="connsiteY116" fmla="*/ 948325 h 1390843"/>
              <a:gd name="connsiteX117" fmla="*/ 4896593 w 8035406"/>
              <a:gd name="connsiteY117" fmla="*/ 927407 h 1390843"/>
              <a:gd name="connsiteX118" fmla="*/ 4894797 w 8035406"/>
              <a:gd name="connsiteY118" fmla="*/ 925639 h 1390843"/>
              <a:gd name="connsiteX119" fmla="*/ 4824967 w 8035406"/>
              <a:gd name="connsiteY119" fmla="*/ 915192 h 1390843"/>
              <a:gd name="connsiteX120" fmla="*/ 6666450 w 8035406"/>
              <a:gd name="connsiteY120" fmla="*/ 912576 h 1390843"/>
              <a:gd name="connsiteX121" fmla="*/ 6663783 w 8035406"/>
              <a:gd name="connsiteY121" fmla="*/ 916927 h 1390843"/>
              <a:gd name="connsiteX122" fmla="*/ 6664681 w 8035406"/>
              <a:gd name="connsiteY122" fmla="*/ 942199 h 1390843"/>
              <a:gd name="connsiteX123" fmla="*/ 6659429 w 8035406"/>
              <a:gd name="connsiteY123" fmla="*/ 952699 h 1390843"/>
              <a:gd name="connsiteX124" fmla="*/ 6660273 w 8035406"/>
              <a:gd name="connsiteY124" fmla="*/ 957052 h 1390843"/>
              <a:gd name="connsiteX125" fmla="*/ 6664681 w 8035406"/>
              <a:gd name="connsiteY125" fmla="*/ 961403 h 1390843"/>
              <a:gd name="connsiteX126" fmla="*/ 6661198 w 8035406"/>
              <a:gd name="connsiteY126" fmla="*/ 978868 h 1390843"/>
              <a:gd name="connsiteX127" fmla="*/ 6664681 w 8035406"/>
              <a:gd name="connsiteY127" fmla="*/ 978868 h 1390843"/>
              <a:gd name="connsiteX128" fmla="*/ 6691760 w 8035406"/>
              <a:gd name="connsiteY128" fmla="*/ 927401 h 1390843"/>
              <a:gd name="connsiteX129" fmla="*/ 6666450 w 8035406"/>
              <a:gd name="connsiteY129" fmla="*/ 912576 h 1390843"/>
              <a:gd name="connsiteX130" fmla="*/ 2115856 w 8035406"/>
              <a:gd name="connsiteY130" fmla="*/ 904314 h 1390843"/>
              <a:gd name="connsiteX131" fmla="*/ 2090788 w 8035406"/>
              <a:gd name="connsiteY131" fmla="*/ 982281 h 1390843"/>
              <a:gd name="connsiteX132" fmla="*/ 2103336 w 8035406"/>
              <a:gd name="connsiteY132" fmla="*/ 988566 h 1390843"/>
              <a:gd name="connsiteX133" fmla="*/ 2144500 w 8035406"/>
              <a:gd name="connsiteY133" fmla="*/ 1068293 h 1390843"/>
              <a:gd name="connsiteX134" fmla="*/ 2119461 w 8035406"/>
              <a:gd name="connsiteY134" fmla="*/ 941077 h 1390843"/>
              <a:gd name="connsiteX135" fmla="*/ 2121250 w 8035406"/>
              <a:gd name="connsiteY135" fmla="*/ 922304 h 1390843"/>
              <a:gd name="connsiteX136" fmla="*/ 2119461 w 8035406"/>
              <a:gd name="connsiteY136" fmla="*/ 906130 h 1390843"/>
              <a:gd name="connsiteX137" fmla="*/ 266082 w 8035406"/>
              <a:gd name="connsiteY137" fmla="*/ 873931 h 1390843"/>
              <a:gd name="connsiteX138" fmla="*/ 246324 w 8035406"/>
              <a:gd name="connsiteY138" fmla="*/ 921364 h 1390843"/>
              <a:gd name="connsiteX139" fmla="*/ 241853 w 8035406"/>
              <a:gd name="connsiteY139" fmla="*/ 994835 h 1390843"/>
              <a:gd name="connsiteX140" fmla="*/ 235620 w 8035406"/>
              <a:gd name="connsiteY140" fmla="*/ 1030675 h 1390843"/>
              <a:gd name="connsiteX141" fmla="*/ 240092 w 8035406"/>
              <a:gd name="connsiteY141" fmla="*/ 1030675 h 1390843"/>
              <a:gd name="connsiteX142" fmla="*/ 261611 w 8035406"/>
              <a:gd name="connsiteY142" fmla="*/ 1003830 h 1390843"/>
              <a:gd name="connsiteX143" fmla="*/ 288523 w 8035406"/>
              <a:gd name="connsiteY143" fmla="*/ 908878 h 1390843"/>
              <a:gd name="connsiteX144" fmla="*/ 269686 w 8035406"/>
              <a:gd name="connsiteY144" fmla="*/ 874797 h 1390843"/>
              <a:gd name="connsiteX145" fmla="*/ 436389 w 8035406"/>
              <a:gd name="connsiteY145" fmla="*/ 818395 h 1390843"/>
              <a:gd name="connsiteX146" fmla="*/ 422081 w 8035406"/>
              <a:gd name="connsiteY146" fmla="*/ 822838 h 1390843"/>
              <a:gd name="connsiteX147" fmla="*/ 396034 w 8035406"/>
              <a:gd name="connsiteY147" fmla="*/ 841666 h 1390843"/>
              <a:gd name="connsiteX148" fmla="*/ 422891 w 8035406"/>
              <a:gd name="connsiteY148" fmla="*/ 879295 h 1390843"/>
              <a:gd name="connsiteX149" fmla="*/ 419342 w 8035406"/>
              <a:gd name="connsiteY149" fmla="*/ 945613 h 1390843"/>
              <a:gd name="connsiteX150" fmla="*/ 399639 w 8035406"/>
              <a:gd name="connsiteY150" fmla="*/ 960837 h 1390843"/>
              <a:gd name="connsiteX151" fmla="*/ 398773 w 8035406"/>
              <a:gd name="connsiteY151" fmla="*/ 986789 h 1390843"/>
              <a:gd name="connsiteX152" fmla="*/ 384352 w 8035406"/>
              <a:gd name="connsiteY152" fmla="*/ 1001148 h 1390843"/>
              <a:gd name="connsiteX153" fmla="*/ 384352 w 8035406"/>
              <a:gd name="connsiteY153" fmla="*/ 1004723 h 1390843"/>
              <a:gd name="connsiteX154" fmla="*/ 388823 w 8035406"/>
              <a:gd name="connsiteY154" fmla="*/ 1010115 h 1390843"/>
              <a:gd name="connsiteX155" fmla="*/ 396900 w 8035406"/>
              <a:gd name="connsiteY155" fmla="*/ 1010115 h 1390843"/>
              <a:gd name="connsiteX156" fmla="*/ 413947 w 8035406"/>
              <a:gd name="connsiteY156" fmla="*/ 998438 h 1390843"/>
              <a:gd name="connsiteX157" fmla="*/ 426495 w 8035406"/>
              <a:gd name="connsiteY157" fmla="*/ 996650 h 1390843"/>
              <a:gd name="connsiteX158" fmla="*/ 430967 w 8035406"/>
              <a:gd name="connsiteY158" fmla="*/ 965279 h 1390843"/>
              <a:gd name="connsiteX159" fmla="*/ 439044 w 8035406"/>
              <a:gd name="connsiteY159" fmla="*/ 871193 h 1390843"/>
              <a:gd name="connsiteX160" fmla="*/ 441726 w 8035406"/>
              <a:gd name="connsiteY160" fmla="*/ 819233 h 1390843"/>
              <a:gd name="connsiteX161" fmla="*/ 4543986 w 8035406"/>
              <a:gd name="connsiteY161" fmla="*/ 799174 h 1390843"/>
              <a:gd name="connsiteX162" fmla="*/ 4536067 w 8035406"/>
              <a:gd name="connsiteY162" fmla="*/ 808749 h 1390843"/>
              <a:gd name="connsiteX163" fmla="*/ 4539578 w 8035406"/>
              <a:gd name="connsiteY163" fmla="*/ 808749 h 1390843"/>
              <a:gd name="connsiteX164" fmla="*/ 4543986 w 8035406"/>
              <a:gd name="connsiteY164" fmla="*/ 803499 h 1390843"/>
              <a:gd name="connsiteX165" fmla="*/ 1256595 w 8035406"/>
              <a:gd name="connsiteY165" fmla="*/ 789708 h 1390843"/>
              <a:gd name="connsiteX166" fmla="*/ 1225267 w 8035406"/>
              <a:gd name="connsiteY166" fmla="*/ 813007 h 1390843"/>
              <a:gd name="connsiteX167" fmla="*/ 1225267 w 8035406"/>
              <a:gd name="connsiteY167" fmla="*/ 817448 h 1390843"/>
              <a:gd name="connsiteX168" fmla="*/ 1229738 w 8035406"/>
              <a:gd name="connsiteY168" fmla="*/ 822839 h 1390843"/>
              <a:gd name="connsiteX169" fmla="*/ 1263805 w 8035406"/>
              <a:gd name="connsiteY169" fmla="*/ 795072 h 1390843"/>
              <a:gd name="connsiteX170" fmla="*/ 1261989 w 8035406"/>
              <a:gd name="connsiteY170" fmla="*/ 789708 h 1390843"/>
              <a:gd name="connsiteX171" fmla="*/ 4671400 w 8035406"/>
              <a:gd name="connsiteY171" fmla="*/ 767755 h 1390843"/>
              <a:gd name="connsiteX172" fmla="*/ 4611177 w 8035406"/>
              <a:gd name="connsiteY172" fmla="*/ 799174 h 1390843"/>
              <a:gd name="connsiteX173" fmla="*/ 4584126 w 8035406"/>
              <a:gd name="connsiteY173" fmla="*/ 849743 h 1390843"/>
              <a:gd name="connsiteX174" fmla="*/ 4586793 w 8035406"/>
              <a:gd name="connsiteY174" fmla="*/ 849743 h 1390843"/>
              <a:gd name="connsiteX175" fmla="*/ 4617245 w 8035406"/>
              <a:gd name="connsiteY175" fmla="*/ 834075 h 1390843"/>
              <a:gd name="connsiteX176" fmla="*/ 4643506 w 8035406"/>
              <a:gd name="connsiteY176" fmla="*/ 829695 h 1390843"/>
              <a:gd name="connsiteX177" fmla="*/ 4678312 w 8035406"/>
              <a:gd name="connsiteY177" fmla="*/ 805267 h 1390843"/>
              <a:gd name="connsiteX178" fmla="*/ 4675754 w 8035406"/>
              <a:gd name="connsiteY178" fmla="*/ 768625 h 1390843"/>
              <a:gd name="connsiteX179" fmla="*/ 4674013 w 8035406"/>
              <a:gd name="connsiteY179" fmla="*/ 767755 h 1390843"/>
              <a:gd name="connsiteX180" fmla="*/ 6772066 w 8035406"/>
              <a:gd name="connsiteY180" fmla="*/ 756378 h 1390843"/>
              <a:gd name="connsiteX181" fmla="*/ 6758922 w 8035406"/>
              <a:gd name="connsiteY181" fmla="*/ 764240 h 1390843"/>
              <a:gd name="connsiteX182" fmla="*/ 6758079 w 8035406"/>
              <a:gd name="connsiteY182" fmla="*/ 768619 h 1390843"/>
              <a:gd name="connsiteX183" fmla="*/ 6769454 w 8035406"/>
              <a:gd name="connsiteY183" fmla="*/ 770360 h 1390843"/>
              <a:gd name="connsiteX184" fmla="*/ 6777264 w 8035406"/>
              <a:gd name="connsiteY184" fmla="*/ 761656 h 1390843"/>
              <a:gd name="connsiteX185" fmla="*/ 6776365 w 8035406"/>
              <a:gd name="connsiteY185" fmla="*/ 756378 h 1390843"/>
              <a:gd name="connsiteX186" fmla="*/ 4663536 w 8035406"/>
              <a:gd name="connsiteY186" fmla="*/ 703176 h 1390843"/>
              <a:gd name="connsiteX187" fmla="*/ 4639098 w 8035406"/>
              <a:gd name="connsiteY187" fmla="*/ 720641 h 1390843"/>
              <a:gd name="connsiteX188" fmla="*/ 4639098 w 8035406"/>
              <a:gd name="connsiteY188" fmla="*/ 724122 h 1390843"/>
              <a:gd name="connsiteX189" fmla="*/ 4674910 w 8035406"/>
              <a:gd name="connsiteY189" fmla="*/ 745966 h 1390843"/>
              <a:gd name="connsiteX190" fmla="*/ 4678312 w 8035406"/>
              <a:gd name="connsiteY190" fmla="*/ 745966 h 1390843"/>
              <a:gd name="connsiteX191" fmla="*/ 4678312 w 8035406"/>
              <a:gd name="connsiteY191" fmla="*/ 741559 h 1390843"/>
              <a:gd name="connsiteX192" fmla="*/ 4667045 w 8035406"/>
              <a:gd name="connsiteY192" fmla="*/ 704101 h 1390843"/>
              <a:gd name="connsiteX193" fmla="*/ 1248575 w 8035406"/>
              <a:gd name="connsiteY193" fmla="*/ 701014 h 1390843"/>
              <a:gd name="connsiteX194" fmla="*/ 1209981 w 8035406"/>
              <a:gd name="connsiteY194" fmla="*/ 711742 h 1390843"/>
              <a:gd name="connsiteX195" fmla="*/ 1174180 w 8035406"/>
              <a:gd name="connsiteY195" fmla="*/ 739537 h 1390843"/>
              <a:gd name="connsiteX196" fmla="*/ 1176836 w 8035406"/>
              <a:gd name="connsiteY196" fmla="*/ 745822 h 1390843"/>
              <a:gd name="connsiteX197" fmla="*/ 1202827 w 8035406"/>
              <a:gd name="connsiteY197" fmla="*/ 751214 h 1390843"/>
              <a:gd name="connsiteX198" fmla="*/ 1263805 w 8035406"/>
              <a:gd name="connsiteY198" fmla="*/ 717133 h 1390843"/>
              <a:gd name="connsiteX199" fmla="*/ 1259334 w 8035406"/>
              <a:gd name="connsiteY199" fmla="*/ 703724 h 1390843"/>
              <a:gd name="connsiteX200" fmla="*/ 1248575 w 8035406"/>
              <a:gd name="connsiteY200" fmla="*/ 701014 h 1390843"/>
              <a:gd name="connsiteX201" fmla="*/ 1330067 w 8035406"/>
              <a:gd name="connsiteY201" fmla="*/ 694728 h 1390843"/>
              <a:gd name="connsiteX202" fmla="*/ 1328307 w 8035406"/>
              <a:gd name="connsiteY202" fmla="*/ 699226 h 1390843"/>
              <a:gd name="connsiteX203" fmla="*/ 1329228 w 8035406"/>
              <a:gd name="connsiteY203" fmla="*/ 700093 h 1390843"/>
              <a:gd name="connsiteX204" fmla="*/ 1336383 w 8035406"/>
              <a:gd name="connsiteY204" fmla="*/ 698333 h 1390843"/>
              <a:gd name="connsiteX205" fmla="*/ 1336383 w 8035406"/>
              <a:gd name="connsiteY205" fmla="*/ 697383 h 1390843"/>
              <a:gd name="connsiteX206" fmla="*/ 1335461 w 8035406"/>
              <a:gd name="connsiteY206" fmla="*/ 694728 h 1390843"/>
              <a:gd name="connsiteX207" fmla="*/ 6697011 w 8035406"/>
              <a:gd name="connsiteY207" fmla="*/ 689243 h 1390843"/>
              <a:gd name="connsiteX208" fmla="*/ 6682969 w 8035406"/>
              <a:gd name="connsiteY208" fmla="*/ 729366 h 1390843"/>
              <a:gd name="connsiteX209" fmla="*/ 6680384 w 8035406"/>
              <a:gd name="connsiteY209" fmla="*/ 802650 h 1390843"/>
              <a:gd name="connsiteX210" fmla="*/ 6677771 w 8035406"/>
              <a:gd name="connsiteY210" fmla="*/ 842800 h 1390843"/>
              <a:gd name="connsiteX211" fmla="*/ 6667294 w 8035406"/>
              <a:gd name="connsiteY211" fmla="*/ 888120 h 1390843"/>
              <a:gd name="connsiteX212" fmla="*/ 6669961 w 8035406"/>
              <a:gd name="connsiteY212" fmla="*/ 888120 h 1390843"/>
              <a:gd name="connsiteX213" fmla="*/ 6672519 w 8035406"/>
              <a:gd name="connsiteY213" fmla="*/ 886380 h 1390843"/>
              <a:gd name="connsiteX214" fmla="*/ 6726675 w 8035406"/>
              <a:gd name="connsiteY214" fmla="*/ 829689 h 1390843"/>
              <a:gd name="connsiteX215" fmla="*/ 6728362 w 8035406"/>
              <a:gd name="connsiteY215" fmla="*/ 815680 h 1390843"/>
              <a:gd name="connsiteX216" fmla="*/ 6730974 w 8035406"/>
              <a:gd name="connsiteY216" fmla="*/ 817448 h 1390843"/>
              <a:gd name="connsiteX217" fmla="*/ 6734539 w 8035406"/>
              <a:gd name="connsiteY217" fmla="*/ 821855 h 1390843"/>
              <a:gd name="connsiteX218" fmla="*/ 6747601 w 8035406"/>
              <a:gd name="connsiteY218" fmla="*/ 813966 h 1390843"/>
              <a:gd name="connsiteX219" fmla="*/ 6746703 w 8035406"/>
              <a:gd name="connsiteY219" fmla="*/ 807900 h 1390843"/>
              <a:gd name="connsiteX220" fmla="*/ 6707434 w 8035406"/>
              <a:gd name="connsiteY220" fmla="*/ 792177 h 1390843"/>
              <a:gd name="connsiteX221" fmla="*/ 6697011 w 8035406"/>
              <a:gd name="connsiteY221" fmla="*/ 752054 h 1390843"/>
              <a:gd name="connsiteX222" fmla="*/ 6723109 w 8035406"/>
              <a:gd name="connsiteY222" fmla="*/ 698818 h 1390843"/>
              <a:gd name="connsiteX223" fmla="*/ 6704821 w 8035406"/>
              <a:gd name="connsiteY223" fmla="*/ 696179 h 1390843"/>
              <a:gd name="connsiteX224" fmla="*/ 6697011 w 8035406"/>
              <a:gd name="connsiteY224" fmla="*/ 689243 h 1390843"/>
              <a:gd name="connsiteX225" fmla="*/ 1355163 w 8035406"/>
              <a:gd name="connsiteY225" fmla="*/ 679532 h 1390843"/>
              <a:gd name="connsiteX226" fmla="*/ 1354297 w 8035406"/>
              <a:gd name="connsiteY226" fmla="*/ 687577 h 1390843"/>
              <a:gd name="connsiteX227" fmla="*/ 1335461 w 8035406"/>
              <a:gd name="connsiteY227" fmla="*/ 688472 h 1390843"/>
              <a:gd name="connsiteX228" fmla="*/ 1343537 w 8035406"/>
              <a:gd name="connsiteY228" fmla="*/ 695651 h 1390843"/>
              <a:gd name="connsiteX229" fmla="*/ 1359691 w 8035406"/>
              <a:gd name="connsiteY229" fmla="*/ 692075 h 1390843"/>
              <a:gd name="connsiteX230" fmla="*/ 1364162 w 8035406"/>
              <a:gd name="connsiteY230" fmla="*/ 682214 h 1390843"/>
              <a:gd name="connsiteX231" fmla="*/ 1362373 w 8035406"/>
              <a:gd name="connsiteY231" fmla="*/ 679532 h 1390843"/>
              <a:gd name="connsiteX232" fmla="*/ 1369528 w 8035406"/>
              <a:gd name="connsiteY232" fmla="*/ 677716 h 1390843"/>
              <a:gd name="connsiteX233" fmla="*/ 1366844 w 8035406"/>
              <a:gd name="connsiteY233" fmla="*/ 683080 h 1390843"/>
              <a:gd name="connsiteX234" fmla="*/ 1374866 w 8035406"/>
              <a:gd name="connsiteY234" fmla="*/ 683080 h 1390843"/>
              <a:gd name="connsiteX235" fmla="*/ 1377605 w 8035406"/>
              <a:gd name="connsiteY235" fmla="*/ 678610 h 1390843"/>
              <a:gd name="connsiteX236" fmla="*/ 1375788 w 8035406"/>
              <a:gd name="connsiteY236" fmla="*/ 678610 h 1390843"/>
              <a:gd name="connsiteX237" fmla="*/ 3174823 w 8035406"/>
              <a:gd name="connsiteY237" fmla="*/ 666361 h 1390843"/>
              <a:gd name="connsiteX238" fmla="*/ 3131869 w 8035406"/>
              <a:gd name="connsiteY238" fmla="*/ 708487 h 1390843"/>
              <a:gd name="connsiteX239" fmla="*/ 3114765 w 8035406"/>
              <a:gd name="connsiteY239" fmla="*/ 713850 h 1390843"/>
              <a:gd name="connsiteX240" fmla="*/ 3113033 w 8035406"/>
              <a:gd name="connsiteY240" fmla="*/ 715610 h 1390843"/>
              <a:gd name="connsiteX241" fmla="*/ 3113955 w 8035406"/>
              <a:gd name="connsiteY241" fmla="*/ 722818 h 1390843"/>
              <a:gd name="connsiteX242" fmla="*/ 3104061 w 8035406"/>
              <a:gd name="connsiteY242" fmla="*/ 737120 h 1390843"/>
              <a:gd name="connsiteX243" fmla="*/ 3105823 w 8035406"/>
              <a:gd name="connsiteY243" fmla="*/ 737120 h 1390843"/>
              <a:gd name="connsiteX244" fmla="*/ 3119293 w 8035406"/>
              <a:gd name="connsiteY244" fmla="*/ 732651 h 1390843"/>
              <a:gd name="connsiteX245" fmla="*/ 3168591 w 8035406"/>
              <a:gd name="connsiteY245" fmla="*/ 697731 h 1390843"/>
              <a:gd name="connsiteX246" fmla="*/ 3172168 w 8035406"/>
              <a:gd name="connsiteY246" fmla="*/ 677115 h 1390843"/>
              <a:gd name="connsiteX247" fmla="*/ 3177478 w 8035406"/>
              <a:gd name="connsiteY247" fmla="*/ 668176 h 1390843"/>
              <a:gd name="connsiteX248" fmla="*/ 4572751 w 8035406"/>
              <a:gd name="connsiteY248" fmla="*/ 659571 h 1390843"/>
              <a:gd name="connsiteX249" fmla="*/ 4533537 w 8035406"/>
              <a:gd name="connsiteY249" fmla="*/ 686610 h 1390843"/>
              <a:gd name="connsiteX250" fmla="*/ 4542189 w 8035406"/>
              <a:gd name="connsiteY250" fmla="*/ 692704 h 1390843"/>
              <a:gd name="connsiteX251" fmla="*/ 4591038 w 8035406"/>
              <a:gd name="connsiteY251" fmla="*/ 659571 h 1390843"/>
              <a:gd name="connsiteX252" fmla="*/ 6708332 w 8035406"/>
              <a:gd name="connsiteY252" fmla="*/ 657824 h 1390843"/>
              <a:gd name="connsiteX253" fmla="*/ 6697855 w 8035406"/>
              <a:gd name="connsiteY253" fmla="*/ 688345 h 1390843"/>
              <a:gd name="connsiteX254" fmla="*/ 6712686 w 8035406"/>
              <a:gd name="connsiteY254" fmla="*/ 685733 h 1390843"/>
              <a:gd name="connsiteX255" fmla="*/ 6710945 w 8035406"/>
              <a:gd name="connsiteY255" fmla="*/ 657824 h 1390843"/>
              <a:gd name="connsiteX256" fmla="*/ 371805 w 8035406"/>
              <a:gd name="connsiteY256" fmla="*/ 635588 h 1390843"/>
              <a:gd name="connsiteX257" fmla="*/ 357495 w 8035406"/>
              <a:gd name="connsiteY257" fmla="*/ 664250 h 1390843"/>
              <a:gd name="connsiteX258" fmla="*/ 363784 w 8035406"/>
              <a:gd name="connsiteY258" fmla="*/ 675899 h 1390843"/>
              <a:gd name="connsiteX259" fmla="*/ 368255 w 8035406"/>
              <a:gd name="connsiteY259" fmla="*/ 676821 h 1390843"/>
              <a:gd name="connsiteX260" fmla="*/ 375410 w 8035406"/>
              <a:gd name="connsiteY260" fmla="*/ 635588 h 1390843"/>
              <a:gd name="connsiteX261" fmla="*/ 7518894 w 8035406"/>
              <a:gd name="connsiteY261" fmla="*/ 632534 h 1390843"/>
              <a:gd name="connsiteX262" fmla="*/ 7509341 w 8035406"/>
              <a:gd name="connsiteY262" fmla="*/ 654323 h 1390843"/>
              <a:gd name="connsiteX263" fmla="*/ 7523302 w 8035406"/>
              <a:gd name="connsiteY263" fmla="*/ 646488 h 1390843"/>
              <a:gd name="connsiteX264" fmla="*/ 7524201 w 8035406"/>
              <a:gd name="connsiteY264" fmla="*/ 635145 h 1390843"/>
              <a:gd name="connsiteX265" fmla="*/ 5986832 w 8035406"/>
              <a:gd name="connsiteY265" fmla="*/ 629923 h 1390843"/>
              <a:gd name="connsiteX266" fmla="*/ 5971946 w 8035406"/>
              <a:gd name="connsiteY266" fmla="*/ 634276 h 1390843"/>
              <a:gd name="connsiteX267" fmla="*/ 5947453 w 8035406"/>
              <a:gd name="connsiteY267" fmla="*/ 676140 h 1390843"/>
              <a:gd name="connsiteX268" fmla="*/ 5948406 w 8035406"/>
              <a:gd name="connsiteY268" fmla="*/ 676140 h 1390843"/>
              <a:gd name="connsiteX269" fmla="*/ 6019107 w 8035406"/>
              <a:gd name="connsiteY269" fmla="*/ 647360 h 1390843"/>
              <a:gd name="connsiteX270" fmla="*/ 6009474 w 8035406"/>
              <a:gd name="connsiteY270" fmla="*/ 634276 h 1390843"/>
              <a:gd name="connsiteX271" fmla="*/ 5986832 w 8035406"/>
              <a:gd name="connsiteY271" fmla="*/ 629923 h 1390843"/>
              <a:gd name="connsiteX272" fmla="*/ 319852 w 8035406"/>
              <a:gd name="connsiteY272" fmla="*/ 615921 h 1390843"/>
              <a:gd name="connsiteX273" fmla="*/ 262477 w 8035406"/>
              <a:gd name="connsiteY273" fmla="*/ 633800 h 1390843"/>
              <a:gd name="connsiteX274" fmla="*/ 260661 w 8035406"/>
              <a:gd name="connsiteY274" fmla="*/ 645449 h 1390843"/>
              <a:gd name="connsiteX275" fmla="*/ 248168 w 8035406"/>
              <a:gd name="connsiteY275" fmla="*/ 671429 h 1390843"/>
              <a:gd name="connsiteX276" fmla="*/ 253590 w 8035406"/>
              <a:gd name="connsiteY276" fmla="*/ 675033 h 1390843"/>
              <a:gd name="connsiteX277" fmla="*/ 261611 w 8035406"/>
              <a:gd name="connsiteY277" fmla="*/ 675033 h 1390843"/>
              <a:gd name="connsiteX278" fmla="*/ 262477 w 8035406"/>
              <a:gd name="connsiteY278" fmla="*/ 673245 h 1390843"/>
              <a:gd name="connsiteX279" fmla="*/ 262477 w 8035406"/>
              <a:gd name="connsiteY279" fmla="*/ 662490 h 1390843"/>
              <a:gd name="connsiteX280" fmla="*/ 276842 w 8035406"/>
              <a:gd name="connsiteY280" fmla="*/ 659780 h 1390843"/>
              <a:gd name="connsiteX281" fmla="*/ 301015 w 8035406"/>
              <a:gd name="connsiteY281" fmla="*/ 657098 h 1390843"/>
              <a:gd name="connsiteX282" fmla="*/ 274969 w 8035406"/>
              <a:gd name="connsiteY282" fmla="*/ 643661 h 1390843"/>
              <a:gd name="connsiteX283" fmla="*/ 274969 w 8035406"/>
              <a:gd name="connsiteY283" fmla="*/ 642796 h 1390843"/>
              <a:gd name="connsiteX284" fmla="*/ 297411 w 8035406"/>
              <a:gd name="connsiteY284" fmla="*/ 648131 h 1390843"/>
              <a:gd name="connsiteX285" fmla="*/ 333321 w 8035406"/>
              <a:gd name="connsiteY285" fmla="*/ 622123 h 1390843"/>
              <a:gd name="connsiteX286" fmla="*/ 329716 w 8035406"/>
              <a:gd name="connsiteY286" fmla="*/ 618576 h 1390843"/>
              <a:gd name="connsiteX287" fmla="*/ 319852 w 8035406"/>
              <a:gd name="connsiteY287" fmla="*/ 615921 h 1390843"/>
              <a:gd name="connsiteX288" fmla="*/ 1355163 w 8035406"/>
              <a:gd name="connsiteY288" fmla="*/ 603353 h 1390843"/>
              <a:gd name="connsiteX289" fmla="*/ 1342614 w 8035406"/>
              <a:gd name="connsiteY289" fmla="*/ 612321 h 1390843"/>
              <a:gd name="connsiteX290" fmla="*/ 1343537 w 8035406"/>
              <a:gd name="connsiteY290" fmla="*/ 614136 h 1390843"/>
              <a:gd name="connsiteX291" fmla="*/ 1366844 w 8035406"/>
              <a:gd name="connsiteY291" fmla="*/ 605113 h 1390843"/>
              <a:gd name="connsiteX292" fmla="*/ 1366844 w 8035406"/>
              <a:gd name="connsiteY292" fmla="*/ 604247 h 1390843"/>
              <a:gd name="connsiteX293" fmla="*/ 1365979 w 8035406"/>
              <a:gd name="connsiteY293" fmla="*/ 603353 h 1390843"/>
              <a:gd name="connsiteX294" fmla="*/ 439966 w 8035406"/>
              <a:gd name="connsiteY294" fmla="*/ 598853 h 1390843"/>
              <a:gd name="connsiteX295" fmla="*/ 380803 w 8035406"/>
              <a:gd name="connsiteY295" fmla="*/ 623045 h 1390843"/>
              <a:gd name="connsiteX296" fmla="*/ 387091 w 8035406"/>
              <a:gd name="connsiteY296" fmla="*/ 662490 h 1390843"/>
              <a:gd name="connsiteX297" fmla="*/ 389774 w 8035406"/>
              <a:gd name="connsiteY297" fmla="*/ 663383 h 1390843"/>
              <a:gd name="connsiteX298" fmla="*/ 394190 w 8035406"/>
              <a:gd name="connsiteY298" fmla="*/ 661595 h 1390843"/>
              <a:gd name="connsiteX299" fmla="*/ 443515 w 8035406"/>
              <a:gd name="connsiteY299" fmla="*/ 598853 h 1390843"/>
              <a:gd name="connsiteX300" fmla="*/ 7484033 w 8035406"/>
              <a:gd name="connsiteY300" fmla="*/ 598503 h 1390843"/>
              <a:gd name="connsiteX301" fmla="*/ 7478835 w 8035406"/>
              <a:gd name="connsiteY301" fmla="*/ 608106 h 1390843"/>
              <a:gd name="connsiteX302" fmla="*/ 7487490 w 8035406"/>
              <a:gd name="connsiteY302" fmla="*/ 598503 h 1390843"/>
              <a:gd name="connsiteX303" fmla="*/ 4584969 w 8035406"/>
              <a:gd name="connsiteY303" fmla="*/ 593251 h 1390843"/>
              <a:gd name="connsiteX304" fmla="*/ 4558763 w 8035406"/>
              <a:gd name="connsiteY304" fmla="*/ 616809 h 1390843"/>
              <a:gd name="connsiteX305" fmla="*/ 4561430 w 8035406"/>
              <a:gd name="connsiteY305" fmla="*/ 629050 h 1390843"/>
              <a:gd name="connsiteX306" fmla="*/ 4593760 w 8035406"/>
              <a:gd name="connsiteY306" fmla="*/ 618576 h 1390843"/>
              <a:gd name="connsiteX307" fmla="*/ 4595447 w 8035406"/>
              <a:gd name="connsiteY307" fmla="*/ 601113 h 1390843"/>
              <a:gd name="connsiteX308" fmla="*/ 4584969 w 8035406"/>
              <a:gd name="connsiteY308" fmla="*/ 593251 h 1390843"/>
              <a:gd name="connsiteX309" fmla="*/ 2359694 w 8035406"/>
              <a:gd name="connsiteY309" fmla="*/ 590813 h 1390843"/>
              <a:gd name="connsiteX310" fmla="*/ 2365059 w 8035406"/>
              <a:gd name="connsiteY310" fmla="*/ 590813 h 1390843"/>
              <a:gd name="connsiteX311" fmla="*/ 2370397 w 8035406"/>
              <a:gd name="connsiteY311" fmla="*/ 598859 h 1390843"/>
              <a:gd name="connsiteX312" fmla="*/ 2418885 w 8035406"/>
              <a:gd name="connsiteY312" fmla="*/ 601541 h 1390843"/>
              <a:gd name="connsiteX313" fmla="*/ 2440347 w 8035406"/>
              <a:gd name="connsiteY313" fmla="*/ 599781 h 1390843"/>
              <a:gd name="connsiteX314" fmla="*/ 2496828 w 8035406"/>
              <a:gd name="connsiteY314" fmla="*/ 657998 h 1390843"/>
              <a:gd name="connsiteX315" fmla="*/ 2465444 w 8035406"/>
              <a:gd name="connsiteY315" fmla="*/ 678614 h 1390843"/>
              <a:gd name="connsiteX316" fmla="*/ 2428722 w 8035406"/>
              <a:gd name="connsiteY316" fmla="*/ 726076 h 1390843"/>
              <a:gd name="connsiteX317" fmla="*/ 2376685 w 8035406"/>
              <a:gd name="connsiteY317" fmla="*/ 756553 h 1390843"/>
              <a:gd name="connsiteX318" fmla="*/ 2303214 w 8035406"/>
              <a:gd name="connsiteY318" fmla="*/ 839856 h 1390843"/>
              <a:gd name="connsiteX319" fmla="*/ 2329204 w 8035406"/>
              <a:gd name="connsiteY319" fmla="*/ 828207 h 1390843"/>
              <a:gd name="connsiteX320" fmla="*/ 2381213 w 8035406"/>
              <a:gd name="connsiteY320" fmla="*/ 814798 h 1390843"/>
              <a:gd name="connsiteX321" fmla="*/ 2417041 w 8035406"/>
              <a:gd name="connsiteY321" fmla="*/ 813010 h 1390843"/>
              <a:gd name="connsiteX322" fmla="*/ 2460972 w 8035406"/>
              <a:gd name="connsiteY322" fmla="*/ 805859 h 1390843"/>
              <a:gd name="connsiteX323" fmla="*/ 2513848 w 8035406"/>
              <a:gd name="connsiteY323" fmla="*/ 799545 h 1390843"/>
              <a:gd name="connsiteX324" fmla="*/ 2557751 w 8035406"/>
              <a:gd name="connsiteY324" fmla="*/ 856869 h 1390843"/>
              <a:gd name="connsiteX325" fmla="*/ 2564906 w 8035406"/>
              <a:gd name="connsiteY325" fmla="*/ 864970 h 1390843"/>
              <a:gd name="connsiteX326" fmla="*/ 2564011 w 8035406"/>
              <a:gd name="connsiteY326" fmla="*/ 899917 h 1390843"/>
              <a:gd name="connsiteX327" fmla="*/ 2535367 w 8035406"/>
              <a:gd name="connsiteY327" fmla="*/ 934836 h 1390843"/>
              <a:gd name="connsiteX328" fmla="*/ 2480674 w 8035406"/>
              <a:gd name="connsiteY328" fmla="*/ 934836 h 1390843"/>
              <a:gd name="connsiteX329" fmla="*/ 2388367 w 8035406"/>
              <a:gd name="connsiteY329" fmla="*/ 938439 h 1390843"/>
              <a:gd name="connsiteX330" fmla="*/ 2328309 w 8035406"/>
              <a:gd name="connsiteY330" fmla="*/ 950927 h 1390843"/>
              <a:gd name="connsiteX331" fmla="*/ 2312156 w 8035406"/>
              <a:gd name="connsiteY331" fmla="*/ 948244 h 1390843"/>
              <a:gd name="connsiteX332" fmla="*/ 2250310 w 8035406"/>
              <a:gd name="connsiteY332" fmla="*/ 967966 h 1390843"/>
              <a:gd name="connsiteX333" fmla="*/ 2250310 w 8035406"/>
              <a:gd name="connsiteY333" fmla="*/ 967073 h 1390843"/>
              <a:gd name="connsiteX334" fmla="*/ 2251205 w 8035406"/>
              <a:gd name="connsiteY334" fmla="*/ 964391 h 1390843"/>
              <a:gd name="connsiteX335" fmla="*/ 2278984 w 8035406"/>
              <a:gd name="connsiteY335" fmla="*/ 946484 h 1390843"/>
              <a:gd name="connsiteX336" fmla="*/ 2278089 w 8035406"/>
              <a:gd name="connsiteY336" fmla="*/ 934836 h 1390843"/>
              <a:gd name="connsiteX337" fmla="*/ 2319311 w 8035406"/>
              <a:gd name="connsiteY337" fmla="*/ 905253 h 1390843"/>
              <a:gd name="connsiteX338" fmla="*/ 2390155 w 8035406"/>
              <a:gd name="connsiteY338" fmla="*/ 883770 h 1390843"/>
              <a:gd name="connsiteX339" fmla="*/ 2407146 w 8035406"/>
              <a:gd name="connsiteY339" fmla="*/ 883770 h 1390843"/>
              <a:gd name="connsiteX340" fmla="*/ 2425117 w 8035406"/>
              <a:gd name="connsiteY340" fmla="*/ 866757 h 1390843"/>
              <a:gd name="connsiteX341" fmla="*/ 2471732 w 8035406"/>
              <a:gd name="connsiteY341" fmla="*/ 858684 h 1390843"/>
              <a:gd name="connsiteX342" fmla="*/ 2441270 w 8035406"/>
              <a:gd name="connsiteY342" fmla="*/ 852454 h 1390843"/>
              <a:gd name="connsiteX343" fmla="*/ 2424223 w 8035406"/>
              <a:gd name="connsiteY343" fmla="*/ 861394 h 1390843"/>
              <a:gd name="connsiteX344" fmla="*/ 2391022 w 8035406"/>
              <a:gd name="connsiteY344" fmla="*/ 861394 h 1390843"/>
              <a:gd name="connsiteX345" fmla="*/ 2356088 w 8035406"/>
              <a:gd name="connsiteY345" fmla="*/ 873937 h 1390843"/>
              <a:gd name="connsiteX346" fmla="*/ 2313078 w 8035406"/>
              <a:gd name="connsiteY346" fmla="*/ 889134 h 1390843"/>
              <a:gd name="connsiteX347" fmla="*/ 2303214 w 8035406"/>
              <a:gd name="connsiteY347" fmla="*/ 885557 h 1390843"/>
              <a:gd name="connsiteX348" fmla="*/ 2260204 w 8035406"/>
              <a:gd name="connsiteY348" fmla="*/ 910671 h 1390843"/>
              <a:gd name="connsiteX349" fmla="*/ 2220687 w 8035406"/>
              <a:gd name="connsiteY349" fmla="*/ 879301 h 1390843"/>
              <a:gd name="connsiteX350" fmla="*/ 2218060 w 8035406"/>
              <a:gd name="connsiteY350" fmla="*/ 864970 h 1390843"/>
              <a:gd name="connsiteX351" fmla="*/ 2225270 w 8035406"/>
              <a:gd name="connsiteY351" fmla="*/ 839856 h 1390843"/>
              <a:gd name="connsiteX352" fmla="*/ 2231530 w 8035406"/>
              <a:gd name="connsiteY352" fmla="*/ 790579 h 1390843"/>
              <a:gd name="connsiteX353" fmla="*/ 2260204 w 8035406"/>
              <a:gd name="connsiteY353" fmla="*/ 759234 h 1390843"/>
              <a:gd name="connsiteX354" fmla="*/ 2268280 w 8035406"/>
              <a:gd name="connsiteY354" fmla="*/ 739540 h 1390843"/>
              <a:gd name="connsiteX355" fmla="*/ 2315762 w 8035406"/>
              <a:gd name="connsiteY355" fmla="*/ 654450 h 1390843"/>
              <a:gd name="connsiteX356" fmla="*/ 2303214 w 8035406"/>
              <a:gd name="connsiteY356" fmla="*/ 646349 h 1390843"/>
              <a:gd name="connsiteX357" fmla="*/ 2332781 w 8035406"/>
              <a:gd name="connsiteY357" fmla="*/ 626655 h 1390843"/>
              <a:gd name="connsiteX358" fmla="*/ 2329204 w 8035406"/>
              <a:gd name="connsiteY358" fmla="*/ 606039 h 1390843"/>
              <a:gd name="connsiteX359" fmla="*/ 2359694 w 8035406"/>
              <a:gd name="connsiteY359" fmla="*/ 590813 h 1390843"/>
              <a:gd name="connsiteX360" fmla="*/ 7605324 w 8035406"/>
              <a:gd name="connsiteY360" fmla="*/ 574946 h 1390843"/>
              <a:gd name="connsiteX361" fmla="*/ 7595745 w 8035406"/>
              <a:gd name="connsiteY361" fmla="*/ 581067 h 1390843"/>
              <a:gd name="connsiteX362" fmla="*/ 7589649 w 8035406"/>
              <a:gd name="connsiteY362" fmla="*/ 623802 h 1390843"/>
              <a:gd name="connsiteX363" fmla="*/ 7590547 w 8035406"/>
              <a:gd name="connsiteY363" fmla="*/ 623802 h 1390843"/>
              <a:gd name="connsiteX364" fmla="*/ 7615856 w 8035406"/>
              <a:gd name="connsiteY364" fmla="*/ 582752 h 1390843"/>
              <a:gd name="connsiteX365" fmla="*/ 7609679 w 8035406"/>
              <a:gd name="connsiteY365" fmla="*/ 574946 h 1390843"/>
              <a:gd name="connsiteX366" fmla="*/ 1253046 w 8035406"/>
              <a:gd name="connsiteY366" fmla="*/ 568406 h 1390843"/>
              <a:gd name="connsiteX367" fmla="*/ 1174180 w 8035406"/>
              <a:gd name="connsiteY367" fmla="*/ 635590 h 1390843"/>
              <a:gd name="connsiteX368" fmla="*/ 1175047 w 8035406"/>
              <a:gd name="connsiteY368" fmla="*/ 637433 h 1390843"/>
              <a:gd name="connsiteX369" fmla="*/ 1183124 w 8035406"/>
              <a:gd name="connsiteY369" fmla="*/ 637433 h 1390843"/>
              <a:gd name="connsiteX370" fmla="*/ 1222584 w 8035406"/>
              <a:gd name="connsiteY370" fmla="*/ 608716 h 1390843"/>
              <a:gd name="connsiteX371" fmla="*/ 1257517 w 8035406"/>
              <a:gd name="connsiteY371" fmla="*/ 572010 h 1390843"/>
              <a:gd name="connsiteX372" fmla="*/ 1256595 w 8035406"/>
              <a:gd name="connsiteY372" fmla="*/ 569328 h 1390843"/>
              <a:gd name="connsiteX373" fmla="*/ 6801729 w 8035406"/>
              <a:gd name="connsiteY373" fmla="*/ 552251 h 1390843"/>
              <a:gd name="connsiteX374" fmla="*/ 6762433 w 8035406"/>
              <a:gd name="connsiteY374" fmla="*/ 595013 h 1390843"/>
              <a:gd name="connsiteX375" fmla="*/ 6724062 w 8035406"/>
              <a:gd name="connsiteY375" fmla="*/ 639489 h 1390843"/>
              <a:gd name="connsiteX376" fmla="*/ 6817378 w 8035406"/>
              <a:gd name="connsiteY376" fmla="*/ 596727 h 1390843"/>
              <a:gd name="connsiteX377" fmla="*/ 6808614 w 8035406"/>
              <a:gd name="connsiteY377" fmla="*/ 552251 h 1390843"/>
              <a:gd name="connsiteX378" fmla="*/ 3111216 w 8035406"/>
              <a:gd name="connsiteY378" fmla="*/ 524812 h 1390843"/>
              <a:gd name="connsiteX379" fmla="*/ 3116582 w 8035406"/>
              <a:gd name="connsiteY379" fmla="*/ 556184 h 1390843"/>
              <a:gd name="connsiteX380" fmla="*/ 3121976 w 8035406"/>
              <a:gd name="connsiteY380" fmla="*/ 554368 h 1390843"/>
              <a:gd name="connsiteX381" fmla="*/ 3133657 w 8035406"/>
              <a:gd name="connsiteY381" fmla="*/ 532886 h 1390843"/>
              <a:gd name="connsiteX382" fmla="*/ 3111216 w 8035406"/>
              <a:gd name="connsiteY382" fmla="*/ 524812 h 1390843"/>
              <a:gd name="connsiteX383" fmla="*/ 4885245 w 8035406"/>
              <a:gd name="connsiteY383" fmla="*/ 520838 h 1390843"/>
              <a:gd name="connsiteX384" fmla="*/ 4849404 w 8035406"/>
              <a:gd name="connsiteY384" fmla="*/ 582751 h 1390843"/>
              <a:gd name="connsiteX385" fmla="*/ 4865134 w 8035406"/>
              <a:gd name="connsiteY385" fmla="*/ 598501 h 1390843"/>
              <a:gd name="connsiteX386" fmla="*/ 4932270 w 8035406"/>
              <a:gd name="connsiteY386" fmla="*/ 563600 h 1390843"/>
              <a:gd name="connsiteX387" fmla="*/ 4887830 w 8035406"/>
              <a:gd name="connsiteY387" fmla="*/ 536534 h 1390843"/>
              <a:gd name="connsiteX388" fmla="*/ 4888674 w 8035406"/>
              <a:gd name="connsiteY388" fmla="*/ 520838 h 1390843"/>
              <a:gd name="connsiteX389" fmla="*/ 362861 w 8035406"/>
              <a:gd name="connsiteY389" fmla="*/ 506583 h 1390843"/>
              <a:gd name="connsiteX390" fmla="*/ 361967 w 8035406"/>
              <a:gd name="connsiteY390" fmla="*/ 514656 h 1390843"/>
              <a:gd name="connsiteX391" fmla="*/ 301937 w 8035406"/>
              <a:gd name="connsiteY391" fmla="*/ 576478 h 1390843"/>
              <a:gd name="connsiteX392" fmla="*/ 304620 w 8035406"/>
              <a:gd name="connsiteY392" fmla="*/ 578237 h 1390843"/>
              <a:gd name="connsiteX393" fmla="*/ 351235 w 8035406"/>
              <a:gd name="connsiteY393" fmla="*/ 564828 h 1390843"/>
              <a:gd name="connsiteX394" fmla="*/ 349419 w 8035406"/>
              <a:gd name="connsiteY394" fmla="*/ 548710 h 1390843"/>
              <a:gd name="connsiteX395" fmla="*/ 367333 w 8035406"/>
              <a:gd name="connsiteY395" fmla="*/ 520942 h 1390843"/>
              <a:gd name="connsiteX396" fmla="*/ 362861 w 8035406"/>
              <a:gd name="connsiteY396" fmla="*/ 514656 h 1390843"/>
              <a:gd name="connsiteX397" fmla="*/ 368255 w 8035406"/>
              <a:gd name="connsiteY397" fmla="*/ 513763 h 1390843"/>
              <a:gd name="connsiteX398" fmla="*/ 366522 w 8035406"/>
              <a:gd name="connsiteY398" fmla="*/ 506583 h 1390843"/>
              <a:gd name="connsiteX399" fmla="*/ 399639 w 8035406"/>
              <a:gd name="connsiteY399" fmla="*/ 505717 h 1390843"/>
              <a:gd name="connsiteX400" fmla="*/ 408582 w 8035406"/>
              <a:gd name="connsiteY400" fmla="*/ 552229 h 1390843"/>
              <a:gd name="connsiteX401" fmla="*/ 428284 w 8035406"/>
              <a:gd name="connsiteY401" fmla="*/ 546000 h 1390843"/>
              <a:gd name="connsiteX402" fmla="*/ 399639 w 8035406"/>
              <a:gd name="connsiteY402" fmla="*/ 505717 h 1390843"/>
              <a:gd name="connsiteX403" fmla="*/ 389774 w 8035406"/>
              <a:gd name="connsiteY403" fmla="*/ 485101 h 1390843"/>
              <a:gd name="connsiteX404" fmla="*/ 387958 w 8035406"/>
              <a:gd name="connsiteY404" fmla="*/ 490464 h 1390843"/>
              <a:gd name="connsiteX405" fmla="*/ 391507 w 8035406"/>
              <a:gd name="connsiteY405" fmla="*/ 497616 h 1390843"/>
              <a:gd name="connsiteX406" fmla="*/ 396900 w 8035406"/>
              <a:gd name="connsiteY406" fmla="*/ 497616 h 1390843"/>
              <a:gd name="connsiteX407" fmla="*/ 396900 w 8035406"/>
              <a:gd name="connsiteY407" fmla="*/ 495829 h 1390843"/>
              <a:gd name="connsiteX408" fmla="*/ 389774 w 8035406"/>
              <a:gd name="connsiteY408" fmla="*/ 485101 h 1390843"/>
              <a:gd name="connsiteX409" fmla="*/ 1247653 w 8035406"/>
              <a:gd name="connsiteY409" fmla="*/ 475242 h 1390843"/>
              <a:gd name="connsiteX410" fmla="*/ 1233287 w 8035406"/>
              <a:gd name="connsiteY410" fmla="*/ 498540 h 1390843"/>
              <a:gd name="connsiteX411" fmla="*/ 1234210 w 8035406"/>
              <a:gd name="connsiteY411" fmla="*/ 502115 h 1390843"/>
              <a:gd name="connsiteX412" fmla="*/ 1238682 w 8035406"/>
              <a:gd name="connsiteY412" fmla="*/ 502115 h 1390843"/>
              <a:gd name="connsiteX413" fmla="*/ 1257517 w 8035406"/>
              <a:gd name="connsiteY413" fmla="*/ 480606 h 1390843"/>
              <a:gd name="connsiteX414" fmla="*/ 1254835 w 8035406"/>
              <a:gd name="connsiteY414" fmla="*/ 475242 h 1390843"/>
              <a:gd name="connsiteX415" fmla="*/ 400506 w 8035406"/>
              <a:gd name="connsiteY415" fmla="*/ 472530 h 1390843"/>
              <a:gd name="connsiteX416" fmla="*/ 407660 w 8035406"/>
              <a:gd name="connsiteY416" fmla="*/ 485995 h 1390843"/>
              <a:gd name="connsiteX417" fmla="*/ 412131 w 8035406"/>
              <a:gd name="connsiteY417" fmla="*/ 485995 h 1390843"/>
              <a:gd name="connsiteX418" fmla="*/ 413947 w 8035406"/>
              <a:gd name="connsiteY418" fmla="*/ 485101 h 1390843"/>
              <a:gd name="connsiteX419" fmla="*/ 413947 w 8035406"/>
              <a:gd name="connsiteY419" fmla="*/ 476134 h 1390843"/>
              <a:gd name="connsiteX420" fmla="*/ 400506 w 8035406"/>
              <a:gd name="connsiteY420" fmla="*/ 472530 h 1390843"/>
              <a:gd name="connsiteX421" fmla="*/ 346736 w 8035406"/>
              <a:gd name="connsiteY421" fmla="*/ 416995 h 1390843"/>
              <a:gd name="connsiteX422" fmla="*/ 260661 w 8035406"/>
              <a:gd name="connsiteY422" fmla="*/ 462697 h 1390843"/>
              <a:gd name="connsiteX423" fmla="*/ 260661 w 8035406"/>
              <a:gd name="connsiteY423" fmla="*/ 467167 h 1390843"/>
              <a:gd name="connsiteX424" fmla="*/ 211447 w 8035406"/>
              <a:gd name="connsiteY424" fmla="*/ 492253 h 1390843"/>
              <a:gd name="connsiteX425" fmla="*/ 205103 w 8035406"/>
              <a:gd name="connsiteY425" fmla="*/ 501164 h 1390843"/>
              <a:gd name="connsiteX426" fmla="*/ 191688 w 8035406"/>
              <a:gd name="connsiteY426" fmla="*/ 501164 h 1390843"/>
              <a:gd name="connsiteX427" fmla="*/ 187217 w 8035406"/>
              <a:gd name="connsiteY427" fmla="*/ 506583 h 1390843"/>
              <a:gd name="connsiteX428" fmla="*/ 171091 w 8035406"/>
              <a:gd name="connsiteY428" fmla="*/ 507505 h 1390843"/>
              <a:gd name="connsiteX429" fmla="*/ 149545 w 8035406"/>
              <a:gd name="connsiteY429" fmla="*/ 522729 h 1390843"/>
              <a:gd name="connsiteX430" fmla="*/ 125315 w 8035406"/>
              <a:gd name="connsiteY430" fmla="*/ 528959 h 1390843"/>
              <a:gd name="connsiteX431" fmla="*/ 101169 w 8035406"/>
              <a:gd name="connsiteY431" fmla="*/ 529882 h 1390843"/>
              <a:gd name="connsiteX432" fmla="*/ 69730 w 8035406"/>
              <a:gd name="connsiteY432" fmla="*/ 576478 h 1390843"/>
              <a:gd name="connsiteX433" fmla="*/ 67997 w 8035406"/>
              <a:gd name="connsiteY433" fmla="*/ 597065 h 1390843"/>
              <a:gd name="connsiteX434" fmla="*/ 64447 w 8035406"/>
              <a:gd name="connsiteY434" fmla="*/ 635588 h 1390843"/>
              <a:gd name="connsiteX435" fmla="*/ 67997 w 8035406"/>
              <a:gd name="connsiteY435" fmla="*/ 635588 h 1390843"/>
              <a:gd name="connsiteX436" fmla="*/ 67997 w 8035406"/>
              <a:gd name="connsiteY436" fmla="*/ 633800 h 1390843"/>
              <a:gd name="connsiteX437" fmla="*/ 76996 w 8035406"/>
              <a:gd name="connsiteY437" fmla="*/ 597960 h 1390843"/>
              <a:gd name="connsiteX438" fmla="*/ 79678 w 8035406"/>
              <a:gd name="connsiteY438" fmla="*/ 599775 h 1390843"/>
              <a:gd name="connsiteX439" fmla="*/ 79678 w 8035406"/>
              <a:gd name="connsiteY439" fmla="*/ 600641 h 1390843"/>
              <a:gd name="connsiteX440" fmla="*/ 80545 w 8035406"/>
              <a:gd name="connsiteY440" fmla="*/ 640979 h 1390843"/>
              <a:gd name="connsiteX441" fmla="*/ 81467 w 8035406"/>
              <a:gd name="connsiteY441" fmla="*/ 640979 h 1390843"/>
              <a:gd name="connsiteX442" fmla="*/ 164776 w 8035406"/>
              <a:gd name="connsiteY442" fmla="*/ 601535 h 1390843"/>
              <a:gd name="connsiteX443" fmla="*/ 211447 w 8035406"/>
              <a:gd name="connsiteY443" fmla="*/ 589020 h 1390843"/>
              <a:gd name="connsiteX444" fmla="*/ 249034 w 8035406"/>
              <a:gd name="connsiteY444" fmla="*/ 541530 h 1390843"/>
              <a:gd name="connsiteX445" fmla="*/ 272287 w 8035406"/>
              <a:gd name="connsiteY445" fmla="*/ 511053 h 1390843"/>
              <a:gd name="connsiteX446" fmla="*/ 294727 w 8035406"/>
              <a:gd name="connsiteY446" fmla="*/ 493146 h 1390843"/>
              <a:gd name="connsiteX447" fmla="*/ 346736 w 8035406"/>
              <a:gd name="connsiteY447" fmla="*/ 416995 h 1390843"/>
              <a:gd name="connsiteX448" fmla="*/ 466823 w 8035406"/>
              <a:gd name="connsiteY448" fmla="*/ 406269 h 1390843"/>
              <a:gd name="connsiteX449" fmla="*/ 419342 w 8035406"/>
              <a:gd name="connsiteY449" fmla="*/ 447473 h 1390843"/>
              <a:gd name="connsiteX450" fmla="*/ 433706 w 8035406"/>
              <a:gd name="connsiteY450" fmla="*/ 450155 h 1390843"/>
              <a:gd name="connsiteX451" fmla="*/ 489263 w 8035406"/>
              <a:gd name="connsiteY451" fmla="*/ 416995 h 1390843"/>
              <a:gd name="connsiteX452" fmla="*/ 490130 w 8035406"/>
              <a:gd name="connsiteY452" fmla="*/ 409844 h 1390843"/>
              <a:gd name="connsiteX453" fmla="*/ 488342 w 8035406"/>
              <a:gd name="connsiteY453" fmla="*/ 407134 h 1390843"/>
              <a:gd name="connsiteX454" fmla="*/ 459696 w 8035406"/>
              <a:gd name="connsiteY454" fmla="*/ 419649 h 1390843"/>
              <a:gd name="connsiteX455" fmla="*/ 463273 w 8035406"/>
              <a:gd name="connsiteY455" fmla="*/ 416101 h 1390843"/>
              <a:gd name="connsiteX456" fmla="*/ 470428 w 8035406"/>
              <a:gd name="connsiteY456" fmla="*/ 406269 h 1390843"/>
              <a:gd name="connsiteX457" fmla="*/ 471322 w 8035406"/>
              <a:gd name="connsiteY457" fmla="*/ 402692 h 1390843"/>
              <a:gd name="connsiteX458" fmla="*/ 471322 w 8035406"/>
              <a:gd name="connsiteY458" fmla="*/ 408028 h 1390843"/>
              <a:gd name="connsiteX459" fmla="*/ 474899 w 8035406"/>
              <a:gd name="connsiteY459" fmla="*/ 407134 h 1390843"/>
              <a:gd name="connsiteX460" fmla="*/ 475850 w 8035406"/>
              <a:gd name="connsiteY460" fmla="*/ 402692 h 1390843"/>
              <a:gd name="connsiteX461" fmla="*/ 4532584 w 8035406"/>
              <a:gd name="connsiteY461" fmla="*/ 399596 h 1390843"/>
              <a:gd name="connsiteX462" fmla="*/ 4529128 w 8035406"/>
              <a:gd name="connsiteY462" fmla="*/ 403921 h 1390843"/>
              <a:gd name="connsiteX463" fmla="*/ 4531713 w 8035406"/>
              <a:gd name="connsiteY463" fmla="*/ 415292 h 1390843"/>
              <a:gd name="connsiteX464" fmla="*/ 4576262 w 8035406"/>
              <a:gd name="connsiteY464" fmla="*/ 430144 h 1390843"/>
              <a:gd name="connsiteX465" fmla="*/ 4575418 w 8035406"/>
              <a:gd name="connsiteY465" fmla="*/ 426609 h 1390843"/>
              <a:gd name="connsiteX466" fmla="*/ 4540449 w 8035406"/>
              <a:gd name="connsiteY466" fmla="*/ 399596 h 1390843"/>
              <a:gd name="connsiteX467" fmla="*/ 466823 w 8035406"/>
              <a:gd name="connsiteY467" fmla="*/ 364114 h 1390843"/>
              <a:gd name="connsiteX468" fmla="*/ 436389 w 8035406"/>
              <a:gd name="connsiteY468" fmla="*/ 370399 h 1390843"/>
              <a:gd name="connsiteX469" fmla="*/ 388823 w 8035406"/>
              <a:gd name="connsiteY469" fmla="*/ 399954 h 1390843"/>
              <a:gd name="connsiteX470" fmla="*/ 388823 w 8035406"/>
              <a:gd name="connsiteY470" fmla="*/ 400904 h 1390843"/>
              <a:gd name="connsiteX471" fmla="*/ 413947 w 8035406"/>
              <a:gd name="connsiteY471" fmla="*/ 430460 h 1390843"/>
              <a:gd name="connsiteX472" fmla="*/ 419342 w 8035406"/>
              <a:gd name="connsiteY472" fmla="*/ 428672 h 1390843"/>
              <a:gd name="connsiteX473" fmla="*/ 440804 w 8035406"/>
              <a:gd name="connsiteY473" fmla="*/ 410682 h 1390843"/>
              <a:gd name="connsiteX474" fmla="*/ 440804 w 8035406"/>
              <a:gd name="connsiteY474" fmla="*/ 406269 h 1390843"/>
              <a:gd name="connsiteX475" fmla="*/ 428284 w 8035406"/>
              <a:gd name="connsiteY475" fmla="*/ 407134 h 1390843"/>
              <a:gd name="connsiteX476" fmla="*/ 447119 w 8035406"/>
              <a:gd name="connsiteY476" fmla="*/ 392803 h 1390843"/>
              <a:gd name="connsiteX477" fmla="*/ 445331 w 8035406"/>
              <a:gd name="connsiteY477" fmla="*/ 387412 h 1390843"/>
              <a:gd name="connsiteX478" fmla="*/ 470428 w 8035406"/>
              <a:gd name="connsiteY478" fmla="*/ 367746 h 1390843"/>
              <a:gd name="connsiteX479" fmla="*/ 470428 w 8035406"/>
              <a:gd name="connsiteY479" fmla="*/ 365036 h 1390843"/>
              <a:gd name="connsiteX480" fmla="*/ 3156043 w 8035406"/>
              <a:gd name="connsiteY480" fmla="*/ 359073 h 1390843"/>
              <a:gd name="connsiteX481" fmla="*/ 3130918 w 8035406"/>
              <a:gd name="connsiteY481" fmla="*/ 394859 h 1390843"/>
              <a:gd name="connsiteX482" fmla="*/ 3161381 w 8035406"/>
              <a:gd name="connsiteY482" fmla="*/ 394021 h 1390843"/>
              <a:gd name="connsiteX483" fmla="*/ 3159648 w 8035406"/>
              <a:gd name="connsiteY483" fmla="*/ 359073 h 1390843"/>
              <a:gd name="connsiteX484" fmla="*/ 2304969 w 8035406"/>
              <a:gd name="connsiteY484" fmla="*/ 285299 h 1390843"/>
              <a:gd name="connsiteX485" fmla="*/ 2264643 w 8035406"/>
              <a:gd name="connsiteY485" fmla="*/ 369523 h 1390843"/>
              <a:gd name="connsiteX486" fmla="*/ 2259249 w 8035406"/>
              <a:gd name="connsiteY486" fmla="*/ 395503 h 1390843"/>
              <a:gd name="connsiteX487" fmla="*/ 2240469 w 8035406"/>
              <a:gd name="connsiteY487" fmla="*/ 408939 h 1390843"/>
              <a:gd name="connsiteX488" fmla="*/ 2239547 w 8035406"/>
              <a:gd name="connsiteY488" fmla="*/ 425030 h 1390843"/>
              <a:gd name="connsiteX489" fmla="*/ 2233203 w 8035406"/>
              <a:gd name="connsiteY489" fmla="*/ 425980 h 1390843"/>
              <a:gd name="connsiteX490" fmla="*/ 2233203 w 8035406"/>
              <a:gd name="connsiteY490" fmla="*/ 451038 h 1390843"/>
              <a:gd name="connsiteX491" fmla="*/ 2334565 w 8035406"/>
              <a:gd name="connsiteY491" fmla="*/ 429528 h 1390843"/>
              <a:gd name="connsiteX492" fmla="*/ 2334565 w 8035406"/>
              <a:gd name="connsiteY492" fmla="*/ 423243 h 1390843"/>
              <a:gd name="connsiteX493" fmla="*/ 2329172 w 8035406"/>
              <a:gd name="connsiteY493" fmla="*/ 422348 h 1390843"/>
              <a:gd name="connsiteX494" fmla="*/ 2320201 w 8035406"/>
              <a:gd name="connsiteY494" fmla="*/ 385642 h 1390843"/>
              <a:gd name="connsiteX495" fmla="*/ 2324672 w 8035406"/>
              <a:gd name="connsiteY495" fmla="*/ 383825 h 1390843"/>
              <a:gd name="connsiteX496" fmla="*/ 2307653 w 8035406"/>
              <a:gd name="connsiteY496" fmla="*/ 335470 h 1390843"/>
              <a:gd name="connsiteX497" fmla="*/ 2305920 w 8035406"/>
              <a:gd name="connsiteY497" fmla="*/ 336364 h 1390843"/>
              <a:gd name="connsiteX498" fmla="*/ 2304969 w 8035406"/>
              <a:gd name="connsiteY498" fmla="*/ 345331 h 1390843"/>
              <a:gd name="connsiteX499" fmla="*/ 2303182 w 8035406"/>
              <a:gd name="connsiteY499" fmla="*/ 344437 h 1390843"/>
              <a:gd name="connsiteX500" fmla="*/ 2310391 w 8035406"/>
              <a:gd name="connsiteY500" fmla="*/ 285299 h 1390843"/>
              <a:gd name="connsiteX501" fmla="*/ 7950447 w 8035406"/>
              <a:gd name="connsiteY501" fmla="*/ 274471 h 1390843"/>
              <a:gd name="connsiteX502" fmla="*/ 7958806 w 8035406"/>
              <a:gd name="connsiteY502" fmla="*/ 275726 h 1390843"/>
              <a:gd name="connsiteX503" fmla="*/ 7975461 w 8035406"/>
              <a:gd name="connsiteY503" fmla="*/ 291449 h 1390843"/>
              <a:gd name="connsiteX504" fmla="*/ 7991980 w 8035406"/>
              <a:gd name="connsiteY504" fmla="*/ 366419 h 1390843"/>
              <a:gd name="connsiteX505" fmla="*/ 7982400 w 8035406"/>
              <a:gd name="connsiteY505" fmla="*/ 416172 h 1390843"/>
              <a:gd name="connsiteX506" fmla="*/ 7946642 w 8035406"/>
              <a:gd name="connsiteY506" fmla="*/ 535700 h 1390843"/>
              <a:gd name="connsiteX507" fmla="*/ 7942233 w 8035406"/>
              <a:gd name="connsiteY507" fmla="*/ 631671 h 1390843"/>
              <a:gd name="connsiteX508" fmla="*/ 7936164 w 8035406"/>
              <a:gd name="connsiteY508" fmla="*/ 733707 h 1390843"/>
              <a:gd name="connsiteX509" fmla="*/ 7941389 w 8035406"/>
              <a:gd name="connsiteY509" fmla="*/ 824455 h 1390843"/>
              <a:gd name="connsiteX510" fmla="*/ 7941389 w 8035406"/>
              <a:gd name="connsiteY510" fmla="*/ 882886 h 1390843"/>
              <a:gd name="connsiteX511" fmla="*/ 7939620 w 8035406"/>
              <a:gd name="connsiteY511" fmla="*/ 892461 h 1390843"/>
              <a:gd name="connsiteX512" fmla="*/ 7955350 w 8035406"/>
              <a:gd name="connsiteY512" fmla="*/ 1013784 h 1390843"/>
              <a:gd name="connsiteX513" fmla="*/ 8011219 w 8035406"/>
              <a:gd name="connsiteY513" fmla="*/ 1098411 h 1390843"/>
              <a:gd name="connsiteX514" fmla="*/ 8023384 w 8035406"/>
              <a:gd name="connsiteY514" fmla="*/ 1108856 h 1390843"/>
              <a:gd name="connsiteX515" fmla="*/ 8028663 w 8035406"/>
              <a:gd name="connsiteY515" fmla="*/ 1151647 h 1390843"/>
              <a:gd name="connsiteX516" fmla="*/ 8028663 w 8035406"/>
              <a:gd name="connsiteY516" fmla="*/ 1228384 h 1390843"/>
              <a:gd name="connsiteX517" fmla="*/ 7964930 w 8035406"/>
              <a:gd name="connsiteY517" fmla="*/ 1228384 h 1390843"/>
              <a:gd name="connsiteX518" fmla="*/ 7915183 w 8035406"/>
              <a:gd name="connsiteY518" fmla="*/ 1183038 h 1390843"/>
              <a:gd name="connsiteX519" fmla="*/ 7875941 w 8035406"/>
              <a:gd name="connsiteY519" fmla="*/ 1171694 h 1390843"/>
              <a:gd name="connsiteX520" fmla="*/ 7841923 w 8035406"/>
              <a:gd name="connsiteY520" fmla="*/ 1169953 h 1390843"/>
              <a:gd name="connsiteX521" fmla="*/ 7832317 w 8035406"/>
              <a:gd name="connsiteY521" fmla="*/ 1162065 h 1390843"/>
              <a:gd name="connsiteX522" fmla="*/ 7827963 w 8035406"/>
              <a:gd name="connsiteY522" fmla="*/ 1164704 h 1390843"/>
              <a:gd name="connsiteX523" fmla="*/ 7806953 w 8035406"/>
              <a:gd name="connsiteY523" fmla="*/ 1160351 h 1390843"/>
              <a:gd name="connsiteX524" fmla="*/ 7793892 w 8035406"/>
              <a:gd name="connsiteY524" fmla="*/ 1148137 h 1390843"/>
              <a:gd name="connsiteX525" fmla="*/ 7778244 w 8035406"/>
              <a:gd name="connsiteY525" fmla="*/ 1141173 h 1390843"/>
              <a:gd name="connsiteX526" fmla="*/ 7747629 w 8035406"/>
              <a:gd name="connsiteY526" fmla="*/ 1123709 h 1390843"/>
              <a:gd name="connsiteX527" fmla="*/ 7718836 w 8035406"/>
              <a:gd name="connsiteY527" fmla="*/ 1111468 h 1390843"/>
              <a:gd name="connsiteX528" fmla="*/ 7656899 w 8035406"/>
              <a:gd name="connsiteY528" fmla="*/ 1063511 h 1390843"/>
              <a:gd name="connsiteX529" fmla="*/ 7660354 w 8035406"/>
              <a:gd name="connsiteY529" fmla="*/ 1039082 h 1390843"/>
              <a:gd name="connsiteX530" fmla="*/ 7656000 w 8035406"/>
              <a:gd name="connsiteY530" fmla="*/ 1035600 h 1390843"/>
              <a:gd name="connsiteX531" fmla="*/ 7660354 w 8035406"/>
              <a:gd name="connsiteY531" fmla="*/ 1008506 h 1390843"/>
              <a:gd name="connsiteX532" fmla="*/ 7662123 w 8035406"/>
              <a:gd name="connsiteY532" fmla="*/ 1007690 h 1390843"/>
              <a:gd name="connsiteX533" fmla="*/ 7671676 w 8035406"/>
              <a:gd name="connsiteY533" fmla="*/ 1007690 h 1390843"/>
              <a:gd name="connsiteX534" fmla="*/ 7703107 w 8035406"/>
              <a:gd name="connsiteY534" fmla="*/ 1027739 h 1390843"/>
              <a:gd name="connsiteX535" fmla="*/ 7730157 w 8035406"/>
              <a:gd name="connsiteY535" fmla="*/ 1046917 h 1390843"/>
              <a:gd name="connsiteX536" fmla="*/ 7752010 w 8035406"/>
              <a:gd name="connsiteY536" fmla="*/ 1049582 h 1390843"/>
              <a:gd name="connsiteX537" fmla="*/ 7780857 w 8035406"/>
              <a:gd name="connsiteY537" fmla="*/ 1057390 h 1390843"/>
              <a:gd name="connsiteX538" fmla="*/ 7810519 w 8035406"/>
              <a:gd name="connsiteY538" fmla="*/ 1069603 h 1390843"/>
              <a:gd name="connsiteX539" fmla="*/ 7842794 w 8035406"/>
              <a:gd name="connsiteY539" fmla="*/ 1075752 h 1390843"/>
              <a:gd name="connsiteX540" fmla="*/ 7860266 w 8035406"/>
              <a:gd name="connsiteY540" fmla="*/ 1076568 h 1390843"/>
              <a:gd name="connsiteX541" fmla="*/ 7914367 w 8035406"/>
              <a:gd name="connsiteY541" fmla="*/ 1073113 h 1390843"/>
              <a:gd name="connsiteX542" fmla="*/ 7902991 w 8035406"/>
              <a:gd name="connsiteY542" fmla="*/ 1019878 h 1390843"/>
              <a:gd name="connsiteX543" fmla="*/ 7906502 w 8035406"/>
              <a:gd name="connsiteY543" fmla="*/ 1027739 h 1390843"/>
              <a:gd name="connsiteX544" fmla="*/ 7909115 w 8035406"/>
              <a:gd name="connsiteY544" fmla="*/ 1026868 h 1390843"/>
              <a:gd name="connsiteX545" fmla="*/ 7902991 w 8035406"/>
              <a:gd name="connsiteY545" fmla="*/ 993708 h 1390843"/>
              <a:gd name="connsiteX546" fmla="*/ 7893385 w 8035406"/>
              <a:gd name="connsiteY546" fmla="*/ 961420 h 1390843"/>
              <a:gd name="connsiteX547" fmla="*/ 7897739 w 8035406"/>
              <a:gd name="connsiteY547" fmla="*/ 962316 h 1390843"/>
              <a:gd name="connsiteX548" fmla="*/ 7897739 w 8035406"/>
              <a:gd name="connsiteY548" fmla="*/ 958835 h 1390843"/>
              <a:gd name="connsiteX549" fmla="*/ 7893385 w 8035406"/>
              <a:gd name="connsiteY549" fmla="*/ 958835 h 1390843"/>
              <a:gd name="connsiteX550" fmla="*/ 7884676 w 8035406"/>
              <a:gd name="connsiteY550" fmla="*/ 887266 h 1390843"/>
              <a:gd name="connsiteX551" fmla="*/ 7884676 w 8035406"/>
              <a:gd name="connsiteY551" fmla="*/ 813982 h 1390843"/>
              <a:gd name="connsiteX552" fmla="*/ 7877710 w 8035406"/>
              <a:gd name="connsiteY552" fmla="*/ 772117 h 1390843"/>
              <a:gd name="connsiteX553" fmla="*/ 7881219 w 8035406"/>
              <a:gd name="connsiteY553" fmla="*/ 728511 h 1390843"/>
              <a:gd name="connsiteX554" fmla="*/ 7877710 w 8035406"/>
              <a:gd name="connsiteY554" fmla="*/ 665674 h 1390843"/>
              <a:gd name="connsiteX555" fmla="*/ 7893385 w 8035406"/>
              <a:gd name="connsiteY555" fmla="*/ 574056 h 1390843"/>
              <a:gd name="connsiteX556" fmla="*/ 7896052 w 8035406"/>
              <a:gd name="connsiteY556" fmla="*/ 571444 h 1390843"/>
              <a:gd name="connsiteX557" fmla="*/ 7894228 w 8035406"/>
              <a:gd name="connsiteY557" fmla="*/ 568860 h 1390843"/>
              <a:gd name="connsiteX558" fmla="*/ 7889928 w 8035406"/>
              <a:gd name="connsiteY558" fmla="*/ 568860 h 1390843"/>
              <a:gd name="connsiteX559" fmla="*/ 7884676 w 8035406"/>
              <a:gd name="connsiteY559" fmla="*/ 551368 h 1390843"/>
              <a:gd name="connsiteX560" fmla="*/ 7893385 w 8035406"/>
              <a:gd name="connsiteY560" fmla="*/ 507763 h 1390843"/>
              <a:gd name="connsiteX561" fmla="*/ 7890772 w 8035406"/>
              <a:gd name="connsiteY561" fmla="*/ 492067 h 1390843"/>
              <a:gd name="connsiteX562" fmla="*/ 7898637 w 8035406"/>
              <a:gd name="connsiteY562" fmla="*/ 467639 h 1390843"/>
              <a:gd name="connsiteX563" fmla="*/ 7901250 w 8035406"/>
              <a:gd name="connsiteY563" fmla="*/ 432738 h 1390843"/>
              <a:gd name="connsiteX564" fmla="*/ 7911727 w 8035406"/>
              <a:gd name="connsiteY564" fmla="*/ 384754 h 1390843"/>
              <a:gd name="connsiteX565" fmla="*/ 7910883 w 8035406"/>
              <a:gd name="connsiteY565" fmla="*/ 384754 h 1390843"/>
              <a:gd name="connsiteX566" fmla="*/ 7909958 w 8035406"/>
              <a:gd name="connsiteY566" fmla="*/ 386521 h 1390843"/>
              <a:gd name="connsiteX567" fmla="*/ 7899507 w 8035406"/>
              <a:gd name="connsiteY567" fmla="*/ 397893 h 1390843"/>
              <a:gd name="connsiteX568" fmla="*/ 7898637 w 8035406"/>
              <a:gd name="connsiteY568" fmla="*/ 397893 h 1390843"/>
              <a:gd name="connsiteX569" fmla="*/ 7898637 w 8035406"/>
              <a:gd name="connsiteY569" fmla="*/ 395226 h 1390843"/>
              <a:gd name="connsiteX570" fmla="*/ 7915183 w 8035406"/>
              <a:gd name="connsiteY570" fmla="*/ 351621 h 1390843"/>
              <a:gd name="connsiteX571" fmla="*/ 7927402 w 8035406"/>
              <a:gd name="connsiteY571" fmla="*/ 289653 h 1390843"/>
              <a:gd name="connsiteX572" fmla="*/ 7950447 w 8035406"/>
              <a:gd name="connsiteY572" fmla="*/ 274471 h 1390843"/>
              <a:gd name="connsiteX573" fmla="*/ 7642063 w 8035406"/>
              <a:gd name="connsiteY573" fmla="*/ 260049 h 1390843"/>
              <a:gd name="connsiteX574" fmla="*/ 7671645 w 8035406"/>
              <a:gd name="connsiteY574" fmla="*/ 262634 h 1390843"/>
              <a:gd name="connsiteX575" fmla="*/ 7690857 w 8035406"/>
              <a:gd name="connsiteY575" fmla="*/ 271365 h 1390843"/>
              <a:gd name="connsiteX576" fmla="*/ 7704029 w 8035406"/>
              <a:gd name="connsiteY576" fmla="*/ 267857 h 1390843"/>
              <a:gd name="connsiteX577" fmla="*/ 7721417 w 8035406"/>
              <a:gd name="connsiteY577" fmla="*/ 319324 h 1390843"/>
              <a:gd name="connsiteX578" fmla="*/ 7748469 w 8035406"/>
              <a:gd name="connsiteY578" fmla="*/ 319324 h 1390843"/>
              <a:gd name="connsiteX579" fmla="*/ 7836641 w 8035406"/>
              <a:gd name="connsiteY579" fmla="*/ 294923 h 1390843"/>
              <a:gd name="connsiteX580" fmla="*/ 7850628 w 8035406"/>
              <a:gd name="connsiteY580" fmla="*/ 310619 h 1390843"/>
              <a:gd name="connsiteX581" fmla="*/ 7861949 w 8035406"/>
              <a:gd name="connsiteY581" fmla="*/ 315842 h 1390843"/>
              <a:gd name="connsiteX582" fmla="*/ 7880264 w 8035406"/>
              <a:gd name="connsiteY582" fmla="*/ 358577 h 1390843"/>
              <a:gd name="connsiteX583" fmla="*/ 7883774 w 8035406"/>
              <a:gd name="connsiteY583" fmla="*/ 370819 h 1390843"/>
              <a:gd name="connsiteX584" fmla="*/ 7785996 w 8035406"/>
              <a:gd name="connsiteY584" fmla="*/ 456316 h 1390843"/>
              <a:gd name="connsiteX585" fmla="*/ 7792990 w 8035406"/>
              <a:gd name="connsiteY585" fmla="*/ 488578 h 1390843"/>
              <a:gd name="connsiteX586" fmla="*/ 7779928 w 8035406"/>
              <a:gd name="connsiteY586" fmla="*/ 491190 h 1390843"/>
              <a:gd name="connsiteX587" fmla="*/ 7777260 w 8035406"/>
              <a:gd name="connsiteY587" fmla="*/ 500792 h 1390843"/>
              <a:gd name="connsiteX588" fmla="*/ 7803521 w 8035406"/>
              <a:gd name="connsiteY588" fmla="*/ 486864 h 1390843"/>
              <a:gd name="connsiteX589" fmla="*/ 7807875 w 8035406"/>
              <a:gd name="connsiteY589" fmla="*/ 491190 h 1390843"/>
              <a:gd name="connsiteX590" fmla="*/ 7815686 w 8035406"/>
              <a:gd name="connsiteY590" fmla="*/ 499024 h 1390843"/>
              <a:gd name="connsiteX591" fmla="*/ 7827932 w 8035406"/>
              <a:gd name="connsiteY591" fmla="*/ 510394 h 1390843"/>
              <a:gd name="connsiteX592" fmla="*/ 7831389 w 8035406"/>
              <a:gd name="connsiteY592" fmla="*/ 536536 h 1390843"/>
              <a:gd name="connsiteX593" fmla="*/ 7849703 w 8035406"/>
              <a:gd name="connsiteY593" fmla="*/ 574048 h 1390843"/>
              <a:gd name="connsiteX594" fmla="*/ 7849703 w 8035406"/>
              <a:gd name="connsiteY594" fmla="*/ 595891 h 1390843"/>
              <a:gd name="connsiteX595" fmla="*/ 7787793 w 8035406"/>
              <a:gd name="connsiteY595" fmla="*/ 665666 h 1390843"/>
              <a:gd name="connsiteX596" fmla="*/ 7783383 w 8035406"/>
              <a:gd name="connsiteY596" fmla="*/ 683158 h 1390843"/>
              <a:gd name="connsiteX597" fmla="*/ 7757176 w 8035406"/>
              <a:gd name="connsiteY597" fmla="*/ 713652 h 1390843"/>
              <a:gd name="connsiteX598" fmla="*/ 7737991 w 8035406"/>
              <a:gd name="connsiteY598" fmla="*/ 691862 h 1390843"/>
              <a:gd name="connsiteX599" fmla="*/ 7725772 w 8035406"/>
              <a:gd name="connsiteY599" fmla="*/ 691862 h 1390843"/>
              <a:gd name="connsiteX600" fmla="*/ 7710940 w 8035406"/>
              <a:gd name="connsiteY600" fmla="*/ 703178 h 1390843"/>
              <a:gd name="connsiteX601" fmla="*/ 7673413 w 8035406"/>
              <a:gd name="connsiteY601" fmla="*/ 731115 h 1390843"/>
              <a:gd name="connsiteX602" fmla="*/ 7658637 w 8035406"/>
              <a:gd name="connsiteY602" fmla="*/ 722383 h 1390843"/>
              <a:gd name="connsiteX603" fmla="*/ 7654282 w 8035406"/>
              <a:gd name="connsiteY603" fmla="*/ 708456 h 1390843"/>
              <a:gd name="connsiteX604" fmla="*/ 7631531 w 8035406"/>
              <a:gd name="connsiteY604" fmla="*/ 666564 h 1390843"/>
              <a:gd name="connsiteX605" fmla="*/ 7655969 w 8035406"/>
              <a:gd name="connsiteY605" fmla="*/ 653453 h 1390843"/>
              <a:gd name="connsiteX606" fmla="*/ 7668160 w 8035406"/>
              <a:gd name="connsiteY606" fmla="*/ 634275 h 1390843"/>
              <a:gd name="connsiteX607" fmla="*/ 7664758 w 8035406"/>
              <a:gd name="connsiteY607" fmla="*/ 649127 h 1390843"/>
              <a:gd name="connsiteX608" fmla="*/ 7720547 w 8035406"/>
              <a:gd name="connsiteY608" fmla="*/ 615967 h 1390843"/>
              <a:gd name="connsiteX609" fmla="*/ 7724057 w 8035406"/>
              <a:gd name="connsiteY609" fmla="*/ 581910 h 1390843"/>
              <a:gd name="connsiteX610" fmla="*/ 7704872 w 8035406"/>
              <a:gd name="connsiteY610" fmla="*/ 584548 h 1390843"/>
              <a:gd name="connsiteX611" fmla="*/ 7688244 w 8035406"/>
              <a:gd name="connsiteY611" fmla="*/ 603753 h 1390843"/>
              <a:gd name="connsiteX612" fmla="*/ 7688244 w 8035406"/>
              <a:gd name="connsiteY612" fmla="*/ 602856 h 1390843"/>
              <a:gd name="connsiteX613" fmla="*/ 7699620 w 8035406"/>
              <a:gd name="connsiteY613" fmla="*/ 585419 h 1390843"/>
              <a:gd name="connsiteX614" fmla="*/ 7699620 w 8035406"/>
              <a:gd name="connsiteY614" fmla="*/ 584548 h 1390843"/>
              <a:gd name="connsiteX615" fmla="*/ 7684788 w 8035406"/>
              <a:gd name="connsiteY615" fmla="*/ 577557 h 1390843"/>
              <a:gd name="connsiteX616" fmla="*/ 7688244 w 8035406"/>
              <a:gd name="connsiteY616" fmla="*/ 539174 h 1390843"/>
              <a:gd name="connsiteX617" fmla="*/ 7653330 w 8035406"/>
              <a:gd name="connsiteY617" fmla="*/ 530470 h 1390843"/>
              <a:gd name="connsiteX618" fmla="*/ 7648104 w 8035406"/>
              <a:gd name="connsiteY618" fmla="*/ 506042 h 1390843"/>
              <a:gd name="connsiteX619" fmla="*/ 7655969 w 8035406"/>
              <a:gd name="connsiteY619" fmla="*/ 492060 h 1390843"/>
              <a:gd name="connsiteX620" fmla="*/ 7656868 w 8035406"/>
              <a:gd name="connsiteY620" fmla="*/ 492060 h 1390843"/>
              <a:gd name="connsiteX621" fmla="*/ 7656868 w 8035406"/>
              <a:gd name="connsiteY621" fmla="*/ 504301 h 1390843"/>
              <a:gd name="connsiteX622" fmla="*/ 7657684 w 8035406"/>
              <a:gd name="connsiteY622" fmla="*/ 504301 h 1390843"/>
              <a:gd name="connsiteX623" fmla="*/ 7695211 w 8035406"/>
              <a:gd name="connsiteY623" fmla="*/ 471141 h 1390843"/>
              <a:gd name="connsiteX624" fmla="*/ 7696164 w 8035406"/>
              <a:gd name="connsiteY624" fmla="*/ 464151 h 1390843"/>
              <a:gd name="connsiteX625" fmla="*/ 7695211 w 8035406"/>
              <a:gd name="connsiteY625" fmla="*/ 463280 h 1390843"/>
              <a:gd name="connsiteX626" fmla="*/ 7691755 w 8035406"/>
              <a:gd name="connsiteY626" fmla="*/ 463280 h 1390843"/>
              <a:gd name="connsiteX627" fmla="*/ 7657684 w 8035406"/>
              <a:gd name="connsiteY627" fmla="*/ 491190 h 1390843"/>
              <a:gd name="connsiteX628" fmla="*/ 7656868 w 8035406"/>
              <a:gd name="connsiteY628" fmla="*/ 491190 h 1390843"/>
              <a:gd name="connsiteX629" fmla="*/ 7656868 w 8035406"/>
              <a:gd name="connsiteY629" fmla="*/ 486864 h 1390843"/>
              <a:gd name="connsiteX630" fmla="*/ 7704872 w 8035406"/>
              <a:gd name="connsiteY630" fmla="*/ 448427 h 1390843"/>
              <a:gd name="connsiteX631" fmla="*/ 7695211 w 8035406"/>
              <a:gd name="connsiteY631" fmla="*/ 415295 h 1390843"/>
              <a:gd name="connsiteX632" fmla="*/ 7673413 w 8035406"/>
              <a:gd name="connsiteY632" fmla="*/ 404821 h 1390843"/>
              <a:gd name="connsiteX633" fmla="*/ 7689143 w 8035406"/>
              <a:gd name="connsiteY633" fmla="*/ 369893 h 1390843"/>
              <a:gd name="connsiteX634" fmla="*/ 7686530 w 8035406"/>
              <a:gd name="connsiteY634" fmla="*/ 366411 h 1390843"/>
              <a:gd name="connsiteX635" fmla="*/ 7620156 w 8035406"/>
              <a:gd name="connsiteY635" fmla="*/ 416165 h 1390843"/>
              <a:gd name="connsiteX636" fmla="*/ 7607991 w 8035406"/>
              <a:gd name="connsiteY636" fmla="*/ 444945 h 1390843"/>
              <a:gd name="connsiteX637" fmla="*/ 7633273 w 8035406"/>
              <a:gd name="connsiteY637" fmla="*/ 490346 h 1390843"/>
              <a:gd name="connsiteX638" fmla="*/ 7633273 w 8035406"/>
              <a:gd name="connsiteY638" fmla="*/ 526090 h 1390843"/>
              <a:gd name="connsiteX639" fmla="*/ 7642907 w 8035406"/>
              <a:gd name="connsiteY639" fmla="*/ 549675 h 1390843"/>
              <a:gd name="connsiteX640" fmla="*/ 7621054 w 8035406"/>
              <a:gd name="connsiteY640" fmla="*/ 572362 h 1390843"/>
              <a:gd name="connsiteX641" fmla="*/ 7635940 w 8035406"/>
              <a:gd name="connsiteY641" fmla="*/ 602012 h 1390843"/>
              <a:gd name="connsiteX642" fmla="*/ 7625409 w 8035406"/>
              <a:gd name="connsiteY642" fmla="*/ 648229 h 1390843"/>
              <a:gd name="connsiteX643" fmla="*/ 7623720 w 8035406"/>
              <a:gd name="connsiteY643" fmla="*/ 677010 h 1390843"/>
              <a:gd name="connsiteX644" fmla="*/ 7594847 w 8035406"/>
              <a:gd name="connsiteY644" fmla="*/ 693603 h 1390843"/>
              <a:gd name="connsiteX645" fmla="*/ 7578328 w 8035406"/>
              <a:gd name="connsiteY645" fmla="*/ 710170 h 1390843"/>
              <a:gd name="connsiteX646" fmla="*/ 7548665 w 8035406"/>
              <a:gd name="connsiteY646" fmla="*/ 714521 h 1390843"/>
              <a:gd name="connsiteX647" fmla="*/ 7483190 w 8035406"/>
              <a:gd name="connsiteY647" fmla="*/ 745968 h 1390843"/>
              <a:gd name="connsiteX648" fmla="*/ 7447350 w 8035406"/>
              <a:gd name="connsiteY648" fmla="*/ 731115 h 1390843"/>
              <a:gd name="connsiteX649" fmla="*/ 7446506 w 8035406"/>
              <a:gd name="connsiteY649" fmla="*/ 731115 h 1390843"/>
              <a:gd name="connsiteX650" fmla="*/ 7427320 w 8035406"/>
              <a:gd name="connsiteY650" fmla="*/ 816586 h 1390843"/>
              <a:gd name="connsiteX651" fmla="*/ 7413277 w 8035406"/>
              <a:gd name="connsiteY651" fmla="*/ 871562 h 1390843"/>
              <a:gd name="connsiteX652" fmla="*/ 7411590 w 8035406"/>
              <a:gd name="connsiteY652" fmla="*/ 908203 h 1390843"/>
              <a:gd name="connsiteX653" fmla="*/ 7401114 w 8035406"/>
              <a:gd name="connsiteY653" fmla="*/ 976237 h 1390843"/>
              <a:gd name="connsiteX654" fmla="*/ 7415101 w 8035406"/>
              <a:gd name="connsiteY654" fmla="*/ 943975 h 1390843"/>
              <a:gd name="connsiteX655" fmla="*/ 7459568 w 8035406"/>
              <a:gd name="connsiteY655" fmla="*/ 869821 h 1390843"/>
              <a:gd name="connsiteX656" fmla="*/ 7484877 w 8035406"/>
              <a:gd name="connsiteY656" fmla="*/ 827059 h 1390843"/>
              <a:gd name="connsiteX657" fmla="*/ 7498021 w 8035406"/>
              <a:gd name="connsiteY657" fmla="*/ 829698 h 1390843"/>
              <a:gd name="connsiteX658" fmla="*/ 7504960 w 8035406"/>
              <a:gd name="connsiteY658" fmla="*/ 843625 h 1390843"/>
              <a:gd name="connsiteX659" fmla="*/ 7491054 w 8035406"/>
              <a:gd name="connsiteY659" fmla="*/ 871562 h 1390843"/>
              <a:gd name="connsiteX660" fmla="*/ 7480578 w 8035406"/>
              <a:gd name="connsiteY660" fmla="*/ 882035 h 1390843"/>
              <a:gd name="connsiteX661" fmla="*/ 7481366 w 8035406"/>
              <a:gd name="connsiteY661" fmla="*/ 897731 h 1390843"/>
              <a:gd name="connsiteX662" fmla="*/ 7461337 w 8035406"/>
              <a:gd name="connsiteY662" fmla="*/ 945716 h 1390843"/>
              <a:gd name="connsiteX663" fmla="*/ 7458724 w 8035406"/>
              <a:gd name="connsiteY663" fmla="*/ 971885 h 1390843"/>
              <a:gd name="connsiteX664" fmla="*/ 7435185 w 8035406"/>
              <a:gd name="connsiteY664" fmla="*/ 1026861 h 1390843"/>
              <a:gd name="connsiteX665" fmla="*/ 7431729 w 8035406"/>
              <a:gd name="connsiteY665" fmla="*/ 1058253 h 1390843"/>
              <a:gd name="connsiteX666" fmla="*/ 7421142 w 8035406"/>
              <a:gd name="connsiteY666" fmla="*/ 1085292 h 1390843"/>
              <a:gd name="connsiteX667" fmla="*/ 7410747 w 8035406"/>
              <a:gd name="connsiteY667" fmla="*/ 1132434 h 1390843"/>
              <a:gd name="connsiteX668" fmla="*/ 7399372 w 8035406"/>
              <a:gd name="connsiteY668" fmla="*/ 1133277 h 1390843"/>
              <a:gd name="connsiteX669" fmla="*/ 7376730 w 8035406"/>
              <a:gd name="connsiteY669" fmla="*/ 1147232 h 1390843"/>
              <a:gd name="connsiteX670" fmla="*/ 7353108 w 8035406"/>
              <a:gd name="connsiteY670" fmla="*/ 1132434 h 1390843"/>
              <a:gd name="connsiteX671" fmla="*/ 7319091 w 8035406"/>
              <a:gd name="connsiteY671" fmla="*/ 1052160 h 1390843"/>
              <a:gd name="connsiteX672" fmla="*/ 7340889 w 8035406"/>
              <a:gd name="connsiteY672" fmla="*/ 1019027 h 1390843"/>
              <a:gd name="connsiteX673" fmla="*/ 7354034 w 8035406"/>
              <a:gd name="connsiteY673" fmla="*/ 913454 h 1390843"/>
              <a:gd name="connsiteX674" fmla="*/ 7409821 w 8035406"/>
              <a:gd name="connsiteY674" fmla="*/ 687455 h 1390843"/>
              <a:gd name="connsiteX675" fmla="*/ 7416843 w 8035406"/>
              <a:gd name="connsiteY675" fmla="*/ 634275 h 1390843"/>
              <a:gd name="connsiteX676" fmla="*/ 7439539 w 8035406"/>
              <a:gd name="connsiteY676" fmla="*/ 568852 h 1390843"/>
              <a:gd name="connsiteX677" fmla="*/ 7448301 w 8035406"/>
              <a:gd name="connsiteY677" fmla="*/ 512162 h 1390843"/>
              <a:gd name="connsiteX678" fmla="*/ 7477910 w 8035406"/>
              <a:gd name="connsiteY678" fmla="*/ 488578 h 1390843"/>
              <a:gd name="connsiteX679" fmla="*/ 7511084 w 8035406"/>
              <a:gd name="connsiteY679" fmla="*/ 441463 h 1390843"/>
              <a:gd name="connsiteX680" fmla="*/ 7548665 w 8035406"/>
              <a:gd name="connsiteY680" fmla="*/ 424053 h 1390843"/>
              <a:gd name="connsiteX681" fmla="*/ 7549454 w 8035406"/>
              <a:gd name="connsiteY681" fmla="*/ 420544 h 1390843"/>
              <a:gd name="connsiteX682" fmla="*/ 7548665 w 8035406"/>
              <a:gd name="connsiteY682" fmla="*/ 419646 h 1390843"/>
              <a:gd name="connsiteX683" fmla="*/ 7471814 w 8035406"/>
              <a:gd name="connsiteY683" fmla="*/ 352511 h 1390843"/>
              <a:gd name="connsiteX684" fmla="*/ 7552966 w 8035406"/>
              <a:gd name="connsiteY684" fmla="*/ 303628 h 1390843"/>
              <a:gd name="connsiteX685" fmla="*/ 7563443 w 8035406"/>
              <a:gd name="connsiteY685" fmla="*/ 292312 h 1390843"/>
              <a:gd name="connsiteX686" fmla="*/ 7618442 w 8035406"/>
              <a:gd name="connsiteY686" fmla="*/ 263504 h 1390843"/>
              <a:gd name="connsiteX687" fmla="*/ 7642063 w 8035406"/>
              <a:gd name="connsiteY687" fmla="*/ 260049 h 1390843"/>
              <a:gd name="connsiteX688" fmla="*/ 5985036 w 8035406"/>
              <a:gd name="connsiteY688" fmla="*/ 212038 h 1390843"/>
              <a:gd name="connsiteX689" fmla="*/ 6020795 w 8035406"/>
              <a:gd name="connsiteY689" fmla="*/ 214650 h 1390843"/>
              <a:gd name="connsiteX690" fmla="*/ 6050457 w 8035406"/>
              <a:gd name="connsiteY690" fmla="*/ 256514 h 1390843"/>
              <a:gd name="connsiteX691" fmla="*/ 6079277 w 8035406"/>
              <a:gd name="connsiteY691" fmla="*/ 309723 h 1390843"/>
              <a:gd name="connsiteX692" fmla="*/ 6067085 w 8035406"/>
              <a:gd name="connsiteY692" fmla="*/ 330695 h 1390843"/>
              <a:gd name="connsiteX693" fmla="*/ 6067901 w 8035406"/>
              <a:gd name="connsiteY693" fmla="*/ 366413 h 1390843"/>
              <a:gd name="connsiteX694" fmla="*/ 6049614 w 8035406"/>
              <a:gd name="connsiteY694" fmla="*/ 409202 h 1390843"/>
              <a:gd name="connsiteX695" fmla="*/ 6064445 w 8035406"/>
              <a:gd name="connsiteY695" fmla="*/ 451964 h 1390843"/>
              <a:gd name="connsiteX696" fmla="*/ 6017284 w 8035406"/>
              <a:gd name="connsiteY696" fmla="*/ 519971 h 1390843"/>
              <a:gd name="connsiteX697" fmla="*/ 5968436 w 8035406"/>
              <a:gd name="connsiteY697" fmla="*/ 543528 h 1390843"/>
              <a:gd name="connsiteX698" fmla="*/ 5943154 w 8035406"/>
              <a:gd name="connsiteY698" fmla="*/ 560149 h 1390843"/>
              <a:gd name="connsiteX699" fmla="*/ 5916947 w 8035406"/>
              <a:gd name="connsiteY699" fmla="*/ 586263 h 1390843"/>
              <a:gd name="connsiteX700" fmla="*/ 5917791 w 8035406"/>
              <a:gd name="connsiteY700" fmla="*/ 593255 h 1390843"/>
              <a:gd name="connsiteX701" fmla="*/ 5975403 w 8035406"/>
              <a:gd name="connsiteY701" fmla="*/ 597606 h 1390843"/>
              <a:gd name="connsiteX702" fmla="*/ 5977225 w 8035406"/>
              <a:gd name="connsiteY702" fmla="*/ 608107 h 1390843"/>
              <a:gd name="connsiteX703" fmla="*/ 6026074 w 8035406"/>
              <a:gd name="connsiteY703" fmla="*/ 616812 h 1390843"/>
              <a:gd name="connsiteX704" fmla="*/ 6044389 w 8035406"/>
              <a:gd name="connsiteY704" fmla="*/ 612459 h 1390843"/>
              <a:gd name="connsiteX705" fmla="*/ 6081862 w 8035406"/>
              <a:gd name="connsiteY705" fmla="*/ 622933 h 1390843"/>
              <a:gd name="connsiteX706" fmla="*/ 6126411 w 8035406"/>
              <a:gd name="connsiteY706" fmla="*/ 612459 h 1390843"/>
              <a:gd name="connsiteX707" fmla="*/ 6140344 w 8035406"/>
              <a:gd name="connsiteY707" fmla="*/ 612459 h 1390843"/>
              <a:gd name="connsiteX708" fmla="*/ 6155230 w 8035406"/>
              <a:gd name="connsiteY708" fmla="*/ 602857 h 1390843"/>
              <a:gd name="connsiteX709" fmla="*/ 6232871 w 8035406"/>
              <a:gd name="connsiteY709" fmla="*/ 623803 h 1390843"/>
              <a:gd name="connsiteX710" fmla="*/ 6229360 w 8035406"/>
              <a:gd name="connsiteY710" fmla="*/ 646490 h 1390843"/>
              <a:gd name="connsiteX711" fmla="*/ 6233768 w 8035406"/>
              <a:gd name="connsiteY711" fmla="*/ 662185 h 1390843"/>
              <a:gd name="connsiteX712" fmla="*/ 6213685 w 8035406"/>
              <a:gd name="connsiteY712" fmla="*/ 680493 h 1390843"/>
              <a:gd name="connsiteX713" fmla="*/ 6177001 w 8035406"/>
              <a:gd name="connsiteY713" fmla="*/ 689252 h 1390843"/>
              <a:gd name="connsiteX714" fmla="*/ 6135119 w 8035406"/>
              <a:gd name="connsiteY714" fmla="*/ 691863 h 1390843"/>
              <a:gd name="connsiteX715" fmla="*/ 6101048 w 8035406"/>
              <a:gd name="connsiteY715" fmla="*/ 703179 h 1390843"/>
              <a:gd name="connsiteX716" fmla="*/ 6089727 w 8035406"/>
              <a:gd name="connsiteY716" fmla="*/ 703179 h 1390843"/>
              <a:gd name="connsiteX717" fmla="*/ 6049614 w 8035406"/>
              <a:gd name="connsiteY717" fmla="*/ 718875 h 1390843"/>
              <a:gd name="connsiteX718" fmla="*/ 6036524 w 8035406"/>
              <a:gd name="connsiteY718" fmla="*/ 720644 h 1390843"/>
              <a:gd name="connsiteX719" fmla="*/ 5952706 w 8035406"/>
              <a:gd name="connsiteY719" fmla="*/ 759000 h 1390843"/>
              <a:gd name="connsiteX720" fmla="*/ 5909926 w 8035406"/>
              <a:gd name="connsiteY720" fmla="*/ 767759 h 1390843"/>
              <a:gd name="connsiteX721" fmla="*/ 5880263 w 8035406"/>
              <a:gd name="connsiteY721" fmla="*/ 792186 h 1390843"/>
              <a:gd name="connsiteX722" fmla="*/ 5846247 w 8035406"/>
              <a:gd name="connsiteY722" fmla="*/ 800891 h 1390843"/>
              <a:gd name="connsiteX723" fmla="*/ 5828775 w 8035406"/>
              <a:gd name="connsiteY723" fmla="*/ 875916 h 1390843"/>
              <a:gd name="connsiteX724" fmla="*/ 5837538 w 8035406"/>
              <a:gd name="connsiteY724" fmla="*/ 877656 h 1390843"/>
              <a:gd name="connsiteX725" fmla="*/ 5898659 w 8035406"/>
              <a:gd name="connsiteY725" fmla="*/ 863701 h 1390843"/>
              <a:gd name="connsiteX726" fmla="*/ 5934419 w 8035406"/>
              <a:gd name="connsiteY726" fmla="*/ 863701 h 1390843"/>
              <a:gd name="connsiteX727" fmla="*/ 6019950 w 8035406"/>
              <a:gd name="connsiteY727" fmla="*/ 845395 h 1390843"/>
              <a:gd name="connsiteX728" fmla="*/ 6047845 w 8035406"/>
              <a:gd name="connsiteY728" fmla="*/ 853283 h 1390843"/>
              <a:gd name="connsiteX729" fmla="*/ 6081018 w 8035406"/>
              <a:gd name="connsiteY729" fmla="*/ 895120 h 1390843"/>
              <a:gd name="connsiteX730" fmla="*/ 6074950 w 8035406"/>
              <a:gd name="connsiteY730" fmla="*/ 940467 h 1390843"/>
              <a:gd name="connsiteX731" fmla="*/ 6005963 w 8035406"/>
              <a:gd name="connsiteY731" fmla="*/ 1016389 h 1390843"/>
              <a:gd name="connsiteX732" fmla="*/ 5964871 w 8035406"/>
              <a:gd name="connsiteY732" fmla="*/ 1059995 h 1390843"/>
              <a:gd name="connsiteX733" fmla="*/ 5983267 w 8035406"/>
              <a:gd name="connsiteY733" fmla="*/ 1138502 h 1390843"/>
              <a:gd name="connsiteX734" fmla="*/ 5889027 w 8035406"/>
              <a:gd name="connsiteY734" fmla="*/ 1166411 h 1390843"/>
              <a:gd name="connsiteX735" fmla="*/ 5853267 w 8035406"/>
              <a:gd name="connsiteY735" fmla="*/ 1169050 h 1390843"/>
              <a:gd name="connsiteX736" fmla="*/ 5820039 w 8035406"/>
              <a:gd name="connsiteY736" fmla="*/ 1178625 h 1390843"/>
              <a:gd name="connsiteX737" fmla="*/ 5795657 w 8035406"/>
              <a:gd name="connsiteY737" fmla="*/ 1072263 h 1390843"/>
              <a:gd name="connsiteX738" fmla="*/ 5815685 w 8035406"/>
              <a:gd name="connsiteY738" fmla="*/ 1050420 h 1390843"/>
              <a:gd name="connsiteX739" fmla="*/ 5828775 w 8035406"/>
              <a:gd name="connsiteY739" fmla="*/ 1048652 h 1390843"/>
              <a:gd name="connsiteX740" fmla="*/ 5843634 w 8035406"/>
              <a:gd name="connsiteY740" fmla="*/ 1030344 h 1390843"/>
              <a:gd name="connsiteX741" fmla="*/ 5855009 w 8035406"/>
              <a:gd name="connsiteY741" fmla="*/ 1030344 h 1390843"/>
              <a:gd name="connsiteX742" fmla="*/ 5881162 w 8035406"/>
              <a:gd name="connsiteY742" fmla="*/ 1016389 h 1390843"/>
              <a:gd name="connsiteX743" fmla="*/ 5891585 w 8035406"/>
              <a:gd name="connsiteY743" fmla="*/ 1001537 h 1390843"/>
              <a:gd name="connsiteX744" fmla="*/ 5936133 w 8035406"/>
              <a:gd name="connsiteY744" fmla="*/ 955320 h 1390843"/>
              <a:gd name="connsiteX745" fmla="*/ 5934419 w 8035406"/>
              <a:gd name="connsiteY745" fmla="*/ 948329 h 1390843"/>
              <a:gd name="connsiteX746" fmla="*/ 5847090 w 8035406"/>
              <a:gd name="connsiteY746" fmla="*/ 966636 h 1390843"/>
              <a:gd name="connsiteX747" fmla="*/ 5820938 w 8035406"/>
              <a:gd name="connsiteY747" fmla="*/ 994572 h 1390843"/>
              <a:gd name="connsiteX748" fmla="*/ 5795657 w 8035406"/>
              <a:gd name="connsiteY748" fmla="*/ 1019028 h 1390843"/>
              <a:gd name="connsiteX749" fmla="*/ 5787792 w 8035406"/>
              <a:gd name="connsiteY749" fmla="*/ 1052161 h 1390843"/>
              <a:gd name="connsiteX750" fmla="*/ 5772960 w 8035406"/>
              <a:gd name="connsiteY750" fmla="*/ 1085293 h 1390843"/>
              <a:gd name="connsiteX751" fmla="*/ 5772960 w 8035406"/>
              <a:gd name="connsiteY751" fmla="*/ 1100146 h 1390843"/>
              <a:gd name="connsiteX752" fmla="*/ 5769449 w 8035406"/>
              <a:gd name="connsiteY752" fmla="*/ 1106267 h 1390843"/>
              <a:gd name="connsiteX753" fmla="*/ 5784281 w 8035406"/>
              <a:gd name="connsiteY753" fmla="*/ 1141168 h 1390843"/>
              <a:gd name="connsiteX754" fmla="*/ 5786023 w 8035406"/>
              <a:gd name="connsiteY754" fmla="*/ 1168152 h 1390843"/>
              <a:gd name="connsiteX755" fmla="*/ 5799113 w 8035406"/>
              <a:gd name="connsiteY755" fmla="*/ 1205719 h 1390843"/>
              <a:gd name="connsiteX756" fmla="*/ 5785179 w 8035406"/>
              <a:gd name="connsiteY756" fmla="*/ 1219701 h 1390843"/>
              <a:gd name="connsiteX757" fmla="*/ 5751107 w 8035406"/>
              <a:gd name="connsiteY757" fmla="*/ 1222285 h 1390843"/>
              <a:gd name="connsiteX758" fmla="*/ 5724057 w 8035406"/>
              <a:gd name="connsiteY758" fmla="*/ 1212683 h 1390843"/>
              <a:gd name="connsiteX759" fmla="*/ 5698748 w 8035406"/>
              <a:gd name="connsiteY759" fmla="*/ 1211840 h 1390843"/>
              <a:gd name="connsiteX760" fmla="*/ 5663833 w 8035406"/>
              <a:gd name="connsiteY760" fmla="*/ 1163854 h 1390843"/>
              <a:gd name="connsiteX761" fmla="*/ 5665575 w 8035406"/>
              <a:gd name="connsiteY761" fmla="*/ 1130667 h 1390843"/>
              <a:gd name="connsiteX762" fmla="*/ 5658636 w 8035406"/>
              <a:gd name="connsiteY762" fmla="*/ 1107980 h 1390843"/>
              <a:gd name="connsiteX763" fmla="*/ 5663833 w 8035406"/>
              <a:gd name="connsiteY763" fmla="*/ 1067857 h 1390843"/>
              <a:gd name="connsiteX764" fmla="*/ 5665575 w 8035406"/>
              <a:gd name="connsiteY764" fmla="*/ 1021640 h 1390843"/>
              <a:gd name="connsiteX765" fmla="*/ 5663833 w 8035406"/>
              <a:gd name="connsiteY765" fmla="*/ 988452 h 1390843"/>
              <a:gd name="connsiteX766" fmla="*/ 5674311 w 8035406"/>
              <a:gd name="connsiteY766" fmla="*/ 937012 h 1390843"/>
              <a:gd name="connsiteX767" fmla="*/ 5715349 w 8035406"/>
              <a:gd name="connsiteY767" fmla="*/ 949200 h 1390843"/>
              <a:gd name="connsiteX768" fmla="*/ 5762429 w 8035406"/>
              <a:gd name="connsiteY768" fmla="*/ 908205 h 1390843"/>
              <a:gd name="connsiteX769" fmla="*/ 5766836 w 8035406"/>
              <a:gd name="connsiteY769" fmla="*/ 883804 h 1390843"/>
              <a:gd name="connsiteX770" fmla="*/ 5777314 w 8035406"/>
              <a:gd name="connsiteY770" fmla="*/ 862831 h 1390843"/>
              <a:gd name="connsiteX771" fmla="*/ 5779927 w 8035406"/>
              <a:gd name="connsiteY771" fmla="*/ 837533 h 1390843"/>
              <a:gd name="connsiteX772" fmla="*/ 5779056 w 8035406"/>
              <a:gd name="connsiteY772" fmla="*/ 835819 h 1390843"/>
              <a:gd name="connsiteX773" fmla="*/ 5665575 w 8035406"/>
              <a:gd name="connsiteY773" fmla="*/ 893379 h 1390843"/>
              <a:gd name="connsiteX774" fmla="*/ 5605378 w 8035406"/>
              <a:gd name="connsiteY774" fmla="*/ 925642 h 1390843"/>
              <a:gd name="connsiteX775" fmla="*/ 5583581 w 8035406"/>
              <a:gd name="connsiteY775" fmla="*/ 942208 h 1390843"/>
              <a:gd name="connsiteX776" fmla="*/ 5566082 w 8035406"/>
              <a:gd name="connsiteY776" fmla="*/ 948329 h 1390843"/>
              <a:gd name="connsiteX777" fmla="*/ 5542542 w 8035406"/>
              <a:gd name="connsiteY777" fmla="*/ 971886 h 1390843"/>
              <a:gd name="connsiteX778" fmla="*/ 5531221 w 8035406"/>
              <a:gd name="connsiteY778" fmla="*/ 976239 h 1390843"/>
              <a:gd name="connsiteX779" fmla="*/ 5474453 w 8035406"/>
              <a:gd name="connsiteY779" fmla="*/ 1025121 h 1390843"/>
              <a:gd name="connsiteX780" fmla="*/ 5457881 w 8035406"/>
              <a:gd name="connsiteY780" fmla="*/ 1023354 h 1390843"/>
              <a:gd name="connsiteX781" fmla="*/ 5451758 w 8035406"/>
              <a:gd name="connsiteY781" fmla="*/ 1032956 h 1390843"/>
              <a:gd name="connsiteX782" fmla="*/ 5443049 w 8035406"/>
              <a:gd name="connsiteY782" fmla="*/ 1032085 h 1390843"/>
              <a:gd name="connsiteX783" fmla="*/ 5416843 w 8035406"/>
              <a:gd name="connsiteY783" fmla="*/ 1010268 h 1390843"/>
              <a:gd name="connsiteX784" fmla="*/ 5419483 w 8035406"/>
              <a:gd name="connsiteY784" fmla="*/ 934374 h 1390843"/>
              <a:gd name="connsiteX785" fmla="*/ 5425606 w 8035406"/>
              <a:gd name="connsiteY785" fmla="*/ 894250 h 1390843"/>
              <a:gd name="connsiteX786" fmla="*/ 5459623 w 8035406"/>
              <a:gd name="connsiteY786" fmla="*/ 883804 h 1390843"/>
              <a:gd name="connsiteX787" fmla="*/ 5526813 w 8035406"/>
              <a:gd name="connsiteY787" fmla="*/ 832282 h 1390843"/>
              <a:gd name="connsiteX788" fmla="*/ 5550407 w 8035406"/>
              <a:gd name="connsiteY788" fmla="*/ 820123 h 1390843"/>
              <a:gd name="connsiteX789" fmla="*/ 5563469 w 8035406"/>
              <a:gd name="connsiteY789" fmla="*/ 826189 h 1390843"/>
              <a:gd name="connsiteX790" fmla="*/ 5588778 w 8035406"/>
              <a:gd name="connsiteY790" fmla="*/ 820123 h 1390843"/>
              <a:gd name="connsiteX791" fmla="*/ 5591391 w 8035406"/>
              <a:gd name="connsiteY791" fmla="*/ 813976 h 1390843"/>
              <a:gd name="connsiteX792" fmla="*/ 5595800 w 8035406"/>
              <a:gd name="connsiteY792" fmla="*/ 816587 h 1390843"/>
              <a:gd name="connsiteX793" fmla="*/ 5571361 w 8035406"/>
              <a:gd name="connsiteY793" fmla="*/ 835819 h 1390843"/>
              <a:gd name="connsiteX794" fmla="*/ 5556531 w 8035406"/>
              <a:gd name="connsiteY794" fmla="*/ 860220 h 1390843"/>
              <a:gd name="connsiteX795" fmla="*/ 5545155 w 8035406"/>
              <a:gd name="connsiteY795" fmla="*/ 876787 h 1390843"/>
              <a:gd name="connsiteX796" fmla="*/ 5546897 w 8035406"/>
              <a:gd name="connsiteY796" fmla="*/ 876787 h 1390843"/>
              <a:gd name="connsiteX797" fmla="*/ 5586166 w 8035406"/>
              <a:gd name="connsiteY797" fmla="*/ 861063 h 1390843"/>
              <a:gd name="connsiteX798" fmla="*/ 5597487 w 8035406"/>
              <a:gd name="connsiteY798" fmla="*/ 848005 h 1390843"/>
              <a:gd name="connsiteX799" fmla="*/ 5628075 w 8035406"/>
              <a:gd name="connsiteY799" fmla="*/ 836662 h 1390843"/>
              <a:gd name="connsiteX800" fmla="*/ 5677767 w 8035406"/>
              <a:gd name="connsiteY800" fmla="*/ 820123 h 1390843"/>
              <a:gd name="connsiteX801" fmla="*/ 5729309 w 8035406"/>
              <a:gd name="connsiteY801" fmla="*/ 787833 h 1390843"/>
              <a:gd name="connsiteX802" fmla="*/ 5772960 w 8035406"/>
              <a:gd name="connsiteY802" fmla="*/ 767759 h 1390843"/>
              <a:gd name="connsiteX803" fmla="*/ 5793833 w 8035406"/>
              <a:gd name="connsiteY803" fmla="*/ 747656 h 1390843"/>
              <a:gd name="connsiteX804" fmla="*/ 5830571 w 8035406"/>
              <a:gd name="connsiteY804" fmla="*/ 727608 h 1390843"/>
              <a:gd name="connsiteX805" fmla="*/ 5846247 w 8035406"/>
              <a:gd name="connsiteY805" fmla="*/ 688354 h 1390843"/>
              <a:gd name="connsiteX806" fmla="*/ 5872398 w 8035406"/>
              <a:gd name="connsiteY806" fmla="*/ 638629 h 1390843"/>
              <a:gd name="connsiteX807" fmla="*/ 5878522 w 8035406"/>
              <a:gd name="connsiteY807" fmla="*/ 617737 h 1390843"/>
              <a:gd name="connsiteX808" fmla="*/ 5912593 w 8035406"/>
              <a:gd name="connsiteY808" fmla="*/ 583679 h 1390843"/>
              <a:gd name="connsiteX809" fmla="*/ 5911668 w 8035406"/>
              <a:gd name="connsiteY809" fmla="*/ 581067 h 1390843"/>
              <a:gd name="connsiteX810" fmla="*/ 5889027 w 8035406"/>
              <a:gd name="connsiteY810" fmla="*/ 590670 h 1390843"/>
              <a:gd name="connsiteX811" fmla="*/ 5874140 w 8035406"/>
              <a:gd name="connsiteY811" fmla="*/ 604598 h 1390843"/>
              <a:gd name="connsiteX812" fmla="*/ 5839225 w 8035406"/>
              <a:gd name="connsiteY812" fmla="*/ 614227 h 1390843"/>
              <a:gd name="connsiteX813" fmla="*/ 5832313 w 8035406"/>
              <a:gd name="connsiteY813" fmla="*/ 640396 h 1390843"/>
              <a:gd name="connsiteX814" fmla="*/ 5834926 w 8035406"/>
              <a:gd name="connsiteY814" fmla="*/ 663954 h 1390843"/>
              <a:gd name="connsiteX815" fmla="*/ 5789533 w 8035406"/>
              <a:gd name="connsiteY815" fmla="*/ 698827 h 1390843"/>
              <a:gd name="connsiteX816" fmla="*/ 5743242 w 8035406"/>
              <a:gd name="connsiteY816" fmla="*/ 670047 h 1390843"/>
              <a:gd name="connsiteX817" fmla="*/ 5738943 w 8035406"/>
              <a:gd name="connsiteY817" fmla="*/ 656065 h 1390843"/>
              <a:gd name="connsiteX818" fmla="*/ 5690883 w 8035406"/>
              <a:gd name="connsiteY818" fmla="*/ 590670 h 1390843"/>
              <a:gd name="connsiteX819" fmla="*/ 5613243 w 8035406"/>
              <a:gd name="connsiteY819" fmla="*/ 534850 h 1390843"/>
              <a:gd name="connsiteX820" fmla="*/ 5615829 w 8035406"/>
              <a:gd name="connsiteY820" fmla="*/ 492062 h 1390843"/>
              <a:gd name="connsiteX821" fmla="*/ 5704872 w 8035406"/>
              <a:gd name="connsiteY821" fmla="*/ 504302 h 1390843"/>
              <a:gd name="connsiteX822" fmla="*/ 5713526 w 8035406"/>
              <a:gd name="connsiteY822" fmla="*/ 431018 h 1390843"/>
              <a:gd name="connsiteX823" fmla="*/ 5714478 w 8035406"/>
              <a:gd name="connsiteY823" fmla="*/ 374301 h 1390843"/>
              <a:gd name="connsiteX824" fmla="*/ 5723160 w 8035406"/>
              <a:gd name="connsiteY824" fmla="*/ 335891 h 1390843"/>
              <a:gd name="connsiteX825" fmla="*/ 5790377 w 8035406"/>
              <a:gd name="connsiteY825" fmla="*/ 336816 h 1390843"/>
              <a:gd name="connsiteX826" fmla="*/ 5818352 w 8035406"/>
              <a:gd name="connsiteY826" fmla="*/ 371663 h 1390843"/>
              <a:gd name="connsiteX827" fmla="*/ 5803467 w 8035406"/>
              <a:gd name="connsiteY827" fmla="*/ 380395 h 1390843"/>
              <a:gd name="connsiteX828" fmla="*/ 5788635 w 8035406"/>
              <a:gd name="connsiteY828" fmla="*/ 485097 h 1390843"/>
              <a:gd name="connsiteX829" fmla="*/ 5791248 w 8035406"/>
              <a:gd name="connsiteY829" fmla="*/ 513877 h 1390843"/>
              <a:gd name="connsiteX830" fmla="*/ 5891585 w 8035406"/>
              <a:gd name="connsiteY830" fmla="*/ 489477 h 1390843"/>
              <a:gd name="connsiteX831" fmla="*/ 5946664 w 8035406"/>
              <a:gd name="connsiteY831" fmla="*/ 403924 h 1390843"/>
              <a:gd name="connsiteX832" fmla="*/ 5955318 w 8035406"/>
              <a:gd name="connsiteY832" fmla="*/ 373430 h 1390843"/>
              <a:gd name="connsiteX833" fmla="*/ 5935290 w 8035406"/>
              <a:gd name="connsiteY833" fmla="*/ 324548 h 1390843"/>
              <a:gd name="connsiteX834" fmla="*/ 5971048 w 8035406"/>
              <a:gd name="connsiteY834" fmla="*/ 220743 h 1390843"/>
              <a:gd name="connsiteX835" fmla="*/ 5985036 w 8035406"/>
              <a:gd name="connsiteY835" fmla="*/ 212038 h 1390843"/>
              <a:gd name="connsiteX836" fmla="*/ 322506 w 8035406"/>
              <a:gd name="connsiteY836" fmla="*/ 206448 h 1390843"/>
              <a:gd name="connsiteX837" fmla="*/ 322506 w 8035406"/>
              <a:gd name="connsiteY837" fmla="*/ 210051 h 1390843"/>
              <a:gd name="connsiteX838" fmla="*/ 325245 w 8035406"/>
              <a:gd name="connsiteY838" fmla="*/ 210051 h 1390843"/>
              <a:gd name="connsiteX839" fmla="*/ 327034 w 8035406"/>
              <a:gd name="connsiteY839" fmla="*/ 206448 h 1390843"/>
              <a:gd name="connsiteX840" fmla="*/ 2493233 w 8035406"/>
              <a:gd name="connsiteY840" fmla="*/ 181330 h 1390843"/>
              <a:gd name="connsiteX841" fmla="*/ 2518301 w 8035406"/>
              <a:gd name="connsiteY841" fmla="*/ 191219 h 1390843"/>
              <a:gd name="connsiteX842" fmla="*/ 2525483 w 8035406"/>
              <a:gd name="connsiteY842" fmla="*/ 219825 h 1390843"/>
              <a:gd name="connsiteX843" fmla="*/ 2581124 w 8035406"/>
              <a:gd name="connsiteY843" fmla="*/ 252090 h 1390843"/>
              <a:gd name="connsiteX844" fmla="*/ 2573914 w 8035406"/>
              <a:gd name="connsiteY844" fmla="*/ 346148 h 1390843"/>
              <a:gd name="connsiteX845" fmla="*/ 2558684 w 8035406"/>
              <a:gd name="connsiteY845" fmla="*/ 368552 h 1390843"/>
              <a:gd name="connsiteX846" fmla="*/ 2451145 w 8035406"/>
              <a:gd name="connsiteY846" fmla="*/ 352405 h 1390843"/>
              <a:gd name="connsiteX847" fmla="*/ 2360542 w 8035406"/>
              <a:gd name="connsiteY847" fmla="*/ 373943 h 1390843"/>
              <a:gd name="connsiteX848" fmla="*/ 2359704 w 8035406"/>
              <a:gd name="connsiteY848" fmla="*/ 369473 h 1390843"/>
              <a:gd name="connsiteX849" fmla="*/ 2369541 w 8035406"/>
              <a:gd name="connsiteY849" fmla="*/ 360507 h 1390843"/>
              <a:gd name="connsiteX850" fmla="*/ 2368619 w 8035406"/>
              <a:gd name="connsiteY850" fmla="*/ 339918 h 1390843"/>
              <a:gd name="connsiteX851" fmla="*/ 2387454 w 8035406"/>
              <a:gd name="connsiteY851" fmla="*/ 323772 h 1390843"/>
              <a:gd name="connsiteX852" fmla="*/ 2403607 w 8035406"/>
              <a:gd name="connsiteY852" fmla="*/ 323772 h 1390843"/>
              <a:gd name="connsiteX853" fmla="*/ 2453772 w 8035406"/>
              <a:gd name="connsiteY853" fmla="*/ 299552 h 1390843"/>
              <a:gd name="connsiteX854" fmla="*/ 2456454 w 8035406"/>
              <a:gd name="connsiteY854" fmla="*/ 293294 h 1390843"/>
              <a:gd name="connsiteX855" fmla="*/ 2436752 w 8035406"/>
              <a:gd name="connsiteY855" fmla="*/ 256559 h 1390843"/>
              <a:gd name="connsiteX856" fmla="*/ 2493233 w 8035406"/>
              <a:gd name="connsiteY856" fmla="*/ 181330 h 1390843"/>
              <a:gd name="connsiteX857" fmla="*/ 4612891 w 8035406"/>
              <a:gd name="connsiteY857" fmla="*/ 131760 h 1390843"/>
              <a:gd name="connsiteX858" fmla="*/ 4639941 w 8035406"/>
              <a:gd name="connsiteY858" fmla="*/ 135269 h 1390843"/>
              <a:gd name="connsiteX859" fmla="*/ 4676597 w 8035406"/>
              <a:gd name="connsiteY859" fmla="*/ 230342 h 1390843"/>
              <a:gd name="connsiteX860" fmla="*/ 4676597 w 8035406"/>
              <a:gd name="connsiteY860" fmla="*/ 266984 h 1390843"/>
              <a:gd name="connsiteX861" fmla="*/ 4683619 w 8035406"/>
              <a:gd name="connsiteY861" fmla="*/ 266984 h 1390843"/>
              <a:gd name="connsiteX862" fmla="*/ 4701063 w 8035406"/>
              <a:gd name="connsiteY862" fmla="*/ 248650 h 1390843"/>
              <a:gd name="connsiteX863" fmla="*/ 4745558 w 8035406"/>
              <a:gd name="connsiteY863" fmla="*/ 204200 h 1390843"/>
              <a:gd name="connsiteX864" fmla="*/ 4770050 w 8035406"/>
              <a:gd name="connsiteY864" fmla="*/ 196312 h 1390843"/>
              <a:gd name="connsiteX865" fmla="*/ 4823252 w 8035406"/>
              <a:gd name="connsiteY865" fmla="*/ 199794 h 1390843"/>
              <a:gd name="connsiteX866" fmla="*/ 4878224 w 8035406"/>
              <a:gd name="connsiteY866" fmla="*/ 237306 h 1390843"/>
              <a:gd name="connsiteX867" fmla="*/ 4891341 w 8035406"/>
              <a:gd name="connsiteY867" fmla="*/ 257409 h 1390843"/>
              <a:gd name="connsiteX868" fmla="*/ 4894797 w 8035406"/>
              <a:gd name="connsiteY868" fmla="*/ 254770 h 1390843"/>
              <a:gd name="connsiteX869" fmla="*/ 4893055 w 8035406"/>
              <a:gd name="connsiteY869" fmla="*/ 224221 h 1390843"/>
              <a:gd name="connsiteX870" fmla="*/ 4955021 w 8035406"/>
              <a:gd name="connsiteY870" fmla="*/ 180616 h 1390843"/>
              <a:gd name="connsiteX871" fmla="*/ 5000359 w 8035406"/>
              <a:gd name="connsiteY871" fmla="*/ 180616 h 1390843"/>
              <a:gd name="connsiteX872" fmla="*/ 5021395 w 8035406"/>
              <a:gd name="connsiteY872" fmla="*/ 171014 h 1390843"/>
              <a:gd name="connsiteX873" fmla="*/ 5095551 w 8035406"/>
              <a:gd name="connsiteY873" fmla="*/ 176263 h 1390843"/>
              <a:gd name="connsiteX874" fmla="*/ 5120861 w 8035406"/>
              <a:gd name="connsiteY874" fmla="*/ 199794 h 1390843"/>
              <a:gd name="connsiteX875" fmla="*/ 5119963 w 8035406"/>
              <a:gd name="connsiteY875" fmla="*/ 246066 h 1390843"/>
              <a:gd name="connsiteX876" fmla="*/ 5105131 w 8035406"/>
              <a:gd name="connsiteY876" fmla="*/ 252131 h 1390843"/>
              <a:gd name="connsiteX877" fmla="*/ 5075468 w 8035406"/>
              <a:gd name="connsiteY877" fmla="*/ 292310 h 1390843"/>
              <a:gd name="connsiteX878" fmla="*/ 4990780 w 8035406"/>
              <a:gd name="connsiteY878" fmla="*/ 400439 h 1390843"/>
              <a:gd name="connsiteX879" fmla="*/ 4969852 w 8035406"/>
              <a:gd name="connsiteY879" fmla="*/ 489473 h 1390843"/>
              <a:gd name="connsiteX880" fmla="*/ 4966395 w 8035406"/>
              <a:gd name="connsiteY880" fmla="*/ 486861 h 1390843"/>
              <a:gd name="connsiteX881" fmla="*/ 4964628 w 8035406"/>
              <a:gd name="connsiteY881" fmla="*/ 474648 h 1390843"/>
              <a:gd name="connsiteX882" fmla="*/ 4940189 w 8035406"/>
              <a:gd name="connsiteY882" fmla="*/ 468500 h 1390843"/>
              <a:gd name="connsiteX883" fmla="*/ 4891341 w 8035406"/>
              <a:gd name="connsiteY883" fmla="*/ 519124 h 1390843"/>
              <a:gd name="connsiteX884" fmla="*/ 4932270 w 8035406"/>
              <a:gd name="connsiteY884" fmla="*/ 519124 h 1390843"/>
              <a:gd name="connsiteX885" fmla="*/ 4966395 w 8035406"/>
              <a:gd name="connsiteY885" fmla="*/ 525218 h 1390843"/>
              <a:gd name="connsiteX886" fmla="*/ 4979458 w 8035406"/>
              <a:gd name="connsiteY886" fmla="*/ 540886 h 1390843"/>
              <a:gd name="connsiteX887" fmla="*/ 5004768 w 8035406"/>
              <a:gd name="connsiteY887" fmla="*/ 561859 h 1390843"/>
              <a:gd name="connsiteX888" fmla="*/ 5022211 w 8035406"/>
              <a:gd name="connsiteY888" fmla="*/ 588028 h 1390843"/>
              <a:gd name="connsiteX889" fmla="*/ 5017857 w 8035406"/>
              <a:gd name="connsiteY889" fmla="*/ 602011 h 1390843"/>
              <a:gd name="connsiteX890" fmla="*/ 4833730 w 8035406"/>
              <a:gd name="connsiteY890" fmla="*/ 649124 h 1390843"/>
              <a:gd name="connsiteX891" fmla="*/ 4832832 w 8035406"/>
              <a:gd name="connsiteY891" fmla="*/ 649968 h 1390843"/>
              <a:gd name="connsiteX892" fmla="*/ 4829321 w 8035406"/>
              <a:gd name="connsiteY892" fmla="*/ 779099 h 1390843"/>
              <a:gd name="connsiteX893" fmla="*/ 4830219 w 8035406"/>
              <a:gd name="connsiteY893" fmla="*/ 779099 h 1390843"/>
              <a:gd name="connsiteX894" fmla="*/ 4833730 w 8035406"/>
              <a:gd name="connsiteY894" fmla="*/ 778201 h 1390843"/>
              <a:gd name="connsiteX895" fmla="*/ 4886932 w 8035406"/>
              <a:gd name="connsiteY895" fmla="*/ 735466 h 1390843"/>
              <a:gd name="connsiteX896" fmla="*/ 4933222 w 8035406"/>
              <a:gd name="connsiteY896" fmla="*/ 699694 h 1390843"/>
              <a:gd name="connsiteX897" fmla="*/ 4966395 w 8035406"/>
              <a:gd name="connsiteY897" fmla="*/ 681359 h 1390843"/>
              <a:gd name="connsiteX898" fmla="*/ 5002155 w 8035406"/>
              <a:gd name="connsiteY898" fmla="*/ 653450 h 1390843"/>
              <a:gd name="connsiteX899" fmla="*/ 5018755 w 8035406"/>
              <a:gd name="connsiteY899" fmla="*/ 649124 h 1390843"/>
              <a:gd name="connsiteX900" fmla="*/ 5092042 w 8035406"/>
              <a:gd name="connsiteY900" fmla="*/ 612456 h 1390843"/>
              <a:gd name="connsiteX901" fmla="*/ 5131311 w 8035406"/>
              <a:gd name="connsiteY901" fmla="*/ 642977 h 1390843"/>
              <a:gd name="connsiteX902" fmla="*/ 5055357 w 8035406"/>
              <a:gd name="connsiteY902" fmla="*/ 697110 h 1390843"/>
              <a:gd name="connsiteX903" fmla="*/ 5022211 w 8035406"/>
              <a:gd name="connsiteY903" fmla="*/ 717186 h 1390843"/>
              <a:gd name="connsiteX904" fmla="*/ 4987323 w 8035406"/>
              <a:gd name="connsiteY904" fmla="*/ 728502 h 1390843"/>
              <a:gd name="connsiteX905" fmla="*/ 4968084 w 8035406"/>
              <a:gd name="connsiteY905" fmla="*/ 746782 h 1390843"/>
              <a:gd name="connsiteX906" fmla="*/ 4961090 w 8035406"/>
              <a:gd name="connsiteY906" fmla="*/ 745068 h 1390843"/>
              <a:gd name="connsiteX907" fmla="*/ 4942802 w 8035406"/>
              <a:gd name="connsiteY907" fmla="*/ 755514 h 1390843"/>
              <a:gd name="connsiteX908" fmla="*/ 4928868 w 8035406"/>
              <a:gd name="connsiteY908" fmla="*/ 773876 h 1390843"/>
              <a:gd name="connsiteX909" fmla="*/ 4910472 w 8035406"/>
              <a:gd name="connsiteY909" fmla="*/ 778201 h 1390843"/>
              <a:gd name="connsiteX910" fmla="*/ 4887830 w 8035406"/>
              <a:gd name="connsiteY910" fmla="*/ 797405 h 1390843"/>
              <a:gd name="connsiteX911" fmla="*/ 4824967 w 8035406"/>
              <a:gd name="connsiteY911" fmla="*/ 851484 h 1390843"/>
              <a:gd name="connsiteX912" fmla="*/ 4885245 w 8035406"/>
              <a:gd name="connsiteY912" fmla="*/ 858448 h 1390843"/>
              <a:gd name="connsiteX913" fmla="*/ 4916595 w 8035406"/>
              <a:gd name="connsiteY913" fmla="*/ 851484 h 1390843"/>
              <a:gd name="connsiteX914" fmla="*/ 4941931 w 8035406"/>
              <a:gd name="connsiteY914" fmla="*/ 850614 h 1390843"/>
              <a:gd name="connsiteX915" fmla="*/ 4982071 w 8035406"/>
              <a:gd name="connsiteY915" fmla="*/ 779099 h 1390843"/>
              <a:gd name="connsiteX916" fmla="*/ 4996903 w 8035406"/>
              <a:gd name="connsiteY916" fmla="*/ 776514 h 1390843"/>
              <a:gd name="connsiteX917" fmla="*/ 5009175 w 8035406"/>
              <a:gd name="connsiteY917" fmla="*/ 781682 h 1390843"/>
              <a:gd name="connsiteX918" fmla="*/ 5013475 w 8035406"/>
              <a:gd name="connsiteY918" fmla="*/ 799174 h 1390843"/>
              <a:gd name="connsiteX919" fmla="*/ 5021395 w 8035406"/>
              <a:gd name="connsiteY919" fmla="*/ 800044 h 1390843"/>
              <a:gd name="connsiteX920" fmla="*/ 5027463 w 8035406"/>
              <a:gd name="connsiteY920" fmla="*/ 821861 h 1390843"/>
              <a:gd name="connsiteX921" fmla="*/ 5008224 w 8035406"/>
              <a:gd name="connsiteY921" fmla="*/ 868949 h 1390843"/>
              <a:gd name="connsiteX922" fmla="*/ 5065834 w 8035406"/>
              <a:gd name="connsiteY922" fmla="*/ 890792 h 1390843"/>
              <a:gd name="connsiteX923" fmla="*/ 5079877 w 8035406"/>
              <a:gd name="connsiteY923" fmla="*/ 902108 h 1390843"/>
              <a:gd name="connsiteX924" fmla="*/ 5121704 w 8035406"/>
              <a:gd name="connsiteY924" fmla="*/ 916933 h 1390843"/>
              <a:gd name="connsiteX925" fmla="*/ 5124317 w 8035406"/>
              <a:gd name="connsiteY925" fmla="*/ 922156 h 1390843"/>
              <a:gd name="connsiteX926" fmla="*/ 5163586 w 8035406"/>
              <a:gd name="connsiteY926" fmla="*/ 942205 h 1390843"/>
              <a:gd name="connsiteX927" fmla="*/ 5176703 w 8035406"/>
              <a:gd name="connsiteY927" fmla="*/ 963150 h 1390843"/>
              <a:gd name="connsiteX928" fmla="*/ 5192405 w 8035406"/>
              <a:gd name="connsiteY928" fmla="*/ 976235 h 1390843"/>
              <a:gd name="connsiteX929" fmla="*/ 5200270 w 8035406"/>
              <a:gd name="connsiteY929" fmla="*/ 1059992 h 1390843"/>
              <a:gd name="connsiteX930" fmla="*/ 5176703 w 8035406"/>
              <a:gd name="connsiteY930" fmla="*/ 1091383 h 1390843"/>
              <a:gd name="connsiteX931" fmla="*/ 5152265 w 8035406"/>
              <a:gd name="connsiteY931" fmla="*/ 1115811 h 1390843"/>
              <a:gd name="connsiteX932" fmla="*/ 5097293 w 8035406"/>
              <a:gd name="connsiteY932" fmla="*/ 1090512 h 1390843"/>
              <a:gd name="connsiteX933" fmla="*/ 5084231 w 8035406"/>
              <a:gd name="connsiteY933" fmla="*/ 1043398 h 1390843"/>
              <a:gd name="connsiteX934" fmla="*/ 5044037 w 8035406"/>
              <a:gd name="connsiteY934" fmla="*/ 1009422 h 1390843"/>
              <a:gd name="connsiteX935" fmla="*/ 5029232 w 8035406"/>
              <a:gd name="connsiteY935" fmla="*/ 1005885 h 1390843"/>
              <a:gd name="connsiteX936" fmla="*/ 4961090 w 8035406"/>
              <a:gd name="connsiteY936" fmla="*/ 959695 h 1390843"/>
              <a:gd name="connsiteX937" fmla="*/ 4931481 w 8035406"/>
              <a:gd name="connsiteY937" fmla="*/ 1005042 h 1390843"/>
              <a:gd name="connsiteX938" fmla="*/ 4930582 w 8035406"/>
              <a:gd name="connsiteY938" fmla="*/ 1018126 h 1390843"/>
              <a:gd name="connsiteX939" fmla="*/ 4916595 w 8035406"/>
              <a:gd name="connsiteY939" fmla="*/ 1039073 h 1390843"/>
              <a:gd name="connsiteX940" fmla="*/ 4901763 w 8035406"/>
              <a:gd name="connsiteY940" fmla="*/ 1086188 h 1390843"/>
              <a:gd name="connsiteX941" fmla="*/ 4834574 w 8035406"/>
              <a:gd name="connsiteY941" fmla="*/ 1177805 h 1390843"/>
              <a:gd name="connsiteX942" fmla="*/ 4802270 w 8035406"/>
              <a:gd name="connsiteY942" fmla="*/ 1212679 h 1390843"/>
              <a:gd name="connsiteX943" fmla="*/ 4794461 w 8035406"/>
              <a:gd name="connsiteY943" fmla="*/ 1232755 h 1390843"/>
              <a:gd name="connsiteX944" fmla="*/ 4766484 w 8035406"/>
              <a:gd name="connsiteY944" fmla="*/ 1235339 h 1390843"/>
              <a:gd name="connsiteX945" fmla="*/ 4740333 w 8035406"/>
              <a:gd name="connsiteY945" fmla="*/ 1207402 h 1390843"/>
              <a:gd name="connsiteX946" fmla="*/ 4742945 w 8035406"/>
              <a:gd name="connsiteY946" fmla="*/ 1093994 h 1390843"/>
              <a:gd name="connsiteX947" fmla="*/ 4742945 w 8035406"/>
              <a:gd name="connsiteY947" fmla="*/ 1039916 h 1390843"/>
              <a:gd name="connsiteX948" fmla="*/ 4758674 w 8035406"/>
              <a:gd name="connsiteY948" fmla="*/ 986707 h 1390843"/>
              <a:gd name="connsiteX949" fmla="*/ 4764743 w 8035406"/>
              <a:gd name="connsiteY949" fmla="*/ 983199 h 1390843"/>
              <a:gd name="connsiteX950" fmla="*/ 4763899 w 8035406"/>
              <a:gd name="connsiteY950" fmla="*/ 876783 h 1390843"/>
              <a:gd name="connsiteX951" fmla="*/ 4733311 w 8035406"/>
              <a:gd name="connsiteY951" fmla="*/ 859373 h 1390843"/>
              <a:gd name="connsiteX952" fmla="*/ 4785725 w 8035406"/>
              <a:gd name="connsiteY952" fmla="*/ 818352 h 1390843"/>
              <a:gd name="connsiteX953" fmla="*/ 4790950 w 8035406"/>
              <a:gd name="connsiteY953" fmla="*/ 683998 h 1390843"/>
              <a:gd name="connsiteX954" fmla="*/ 4794461 w 8035406"/>
              <a:gd name="connsiteY954" fmla="*/ 668275 h 1390843"/>
              <a:gd name="connsiteX955" fmla="*/ 4788283 w 8035406"/>
              <a:gd name="connsiteY955" fmla="*/ 618576 h 1390843"/>
              <a:gd name="connsiteX956" fmla="*/ 4790950 w 8035406"/>
              <a:gd name="connsiteY956" fmla="*/ 594148 h 1390843"/>
              <a:gd name="connsiteX957" fmla="*/ 4776118 w 8035406"/>
              <a:gd name="connsiteY957" fmla="*/ 484224 h 1390843"/>
              <a:gd name="connsiteX958" fmla="*/ 4767383 w 8035406"/>
              <a:gd name="connsiteY958" fmla="*/ 457156 h 1390843"/>
              <a:gd name="connsiteX959" fmla="*/ 4737747 w 8035406"/>
              <a:gd name="connsiteY959" fmla="*/ 414421 h 1390843"/>
              <a:gd name="connsiteX960" fmla="*/ 4738536 w 8035406"/>
              <a:gd name="connsiteY960" fmla="*/ 412680 h 1390843"/>
              <a:gd name="connsiteX961" fmla="*/ 4772607 w 8035406"/>
              <a:gd name="connsiteY961" fmla="*/ 411782 h 1390843"/>
              <a:gd name="connsiteX962" fmla="*/ 4786596 w 8035406"/>
              <a:gd name="connsiteY962" fmla="*/ 421413 h 1390843"/>
              <a:gd name="connsiteX963" fmla="*/ 4800501 w 8035406"/>
              <a:gd name="connsiteY963" fmla="*/ 422283 h 1390843"/>
              <a:gd name="connsiteX964" fmla="*/ 4811877 w 8035406"/>
              <a:gd name="connsiteY964" fmla="*/ 444099 h 1390843"/>
              <a:gd name="connsiteX965" fmla="*/ 4824042 w 8035406"/>
              <a:gd name="connsiteY965" fmla="*/ 510392 h 1390843"/>
              <a:gd name="connsiteX966" fmla="*/ 4825865 w 8035406"/>
              <a:gd name="connsiteY966" fmla="*/ 547904 h 1390843"/>
              <a:gd name="connsiteX967" fmla="*/ 4832832 w 8035406"/>
              <a:gd name="connsiteY967" fmla="*/ 535690 h 1390843"/>
              <a:gd name="connsiteX968" fmla="*/ 4853759 w 8035406"/>
              <a:gd name="connsiteY968" fmla="*/ 496437 h 1390843"/>
              <a:gd name="connsiteX969" fmla="*/ 4870359 w 8035406"/>
              <a:gd name="connsiteY969" fmla="*/ 482455 h 1390843"/>
              <a:gd name="connsiteX970" fmla="*/ 4888674 w 8035406"/>
              <a:gd name="connsiteY970" fmla="*/ 444099 h 1390843"/>
              <a:gd name="connsiteX971" fmla="*/ 4865978 w 8035406"/>
              <a:gd name="connsiteY971" fmla="*/ 451961 h 1390843"/>
              <a:gd name="connsiteX972" fmla="*/ 4822354 w 8035406"/>
              <a:gd name="connsiteY972" fmla="*/ 416162 h 1390843"/>
              <a:gd name="connsiteX973" fmla="*/ 4838083 w 8035406"/>
              <a:gd name="connsiteY973" fmla="*/ 383057 h 1390843"/>
              <a:gd name="connsiteX974" fmla="*/ 4865978 w 8035406"/>
              <a:gd name="connsiteY974" fmla="*/ 379521 h 1390843"/>
              <a:gd name="connsiteX975" fmla="*/ 4866903 w 8035406"/>
              <a:gd name="connsiteY975" fmla="*/ 387382 h 1390843"/>
              <a:gd name="connsiteX976" fmla="*/ 4931481 w 8035406"/>
              <a:gd name="connsiteY976" fmla="*/ 375196 h 1390843"/>
              <a:gd name="connsiteX977" fmla="*/ 4959375 w 8035406"/>
              <a:gd name="connsiteY977" fmla="*/ 286189 h 1390843"/>
              <a:gd name="connsiteX978" fmla="*/ 4937577 w 8035406"/>
              <a:gd name="connsiteY978" fmla="*/ 255640 h 1390843"/>
              <a:gd name="connsiteX979" fmla="*/ 4933222 w 8035406"/>
              <a:gd name="connsiteY979" fmla="*/ 255640 h 1390843"/>
              <a:gd name="connsiteX980" fmla="*/ 4920106 w 8035406"/>
              <a:gd name="connsiteY980" fmla="*/ 263503 h 1390843"/>
              <a:gd name="connsiteX981" fmla="*/ 4868645 w 8035406"/>
              <a:gd name="connsiteY981" fmla="*/ 333304 h 1390843"/>
              <a:gd name="connsiteX982" fmla="*/ 4855528 w 8035406"/>
              <a:gd name="connsiteY982" fmla="*/ 334174 h 1390843"/>
              <a:gd name="connsiteX983" fmla="*/ 4818844 w 8035406"/>
              <a:gd name="connsiteY983" fmla="*/ 355093 h 1390843"/>
              <a:gd name="connsiteX984" fmla="*/ 4787494 w 8035406"/>
              <a:gd name="connsiteY984" fmla="*/ 362084 h 1390843"/>
              <a:gd name="connsiteX985" fmla="*/ 4755163 w 8035406"/>
              <a:gd name="connsiteY985" fmla="*/ 380392 h 1390843"/>
              <a:gd name="connsiteX986" fmla="*/ 4721092 w 8035406"/>
              <a:gd name="connsiteY986" fmla="*/ 384743 h 1390843"/>
              <a:gd name="connsiteX987" fmla="*/ 4692355 w 8035406"/>
              <a:gd name="connsiteY987" fmla="*/ 399596 h 1390843"/>
              <a:gd name="connsiteX988" fmla="*/ 4687075 w 8035406"/>
              <a:gd name="connsiteY988" fmla="*/ 409199 h 1390843"/>
              <a:gd name="connsiteX989" fmla="*/ 4620756 w 8035406"/>
              <a:gd name="connsiteY989" fmla="*/ 448425 h 1390843"/>
              <a:gd name="connsiteX990" fmla="*/ 4620756 w 8035406"/>
              <a:gd name="connsiteY990" fmla="*/ 451064 h 1390843"/>
              <a:gd name="connsiteX991" fmla="*/ 4623396 w 8035406"/>
              <a:gd name="connsiteY991" fmla="*/ 451961 h 1390843"/>
              <a:gd name="connsiteX992" fmla="*/ 4661794 w 8035406"/>
              <a:gd name="connsiteY992" fmla="*/ 455442 h 1390843"/>
              <a:gd name="connsiteX993" fmla="*/ 4668734 w 8035406"/>
              <a:gd name="connsiteY993" fmla="*/ 445840 h 1390843"/>
              <a:gd name="connsiteX994" fmla="*/ 4684490 w 8035406"/>
              <a:gd name="connsiteY994" fmla="*/ 449322 h 1390843"/>
              <a:gd name="connsiteX995" fmla="*/ 4717636 w 8035406"/>
              <a:gd name="connsiteY995" fmla="*/ 489473 h 1390843"/>
              <a:gd name="connsiteX996" fmla="*/ 4736822 w 8035406"/>
              <a:gd name="connsiteY996" fmla="*/ 533079 h 1390843"/>
              <a:gd name="connsiteX997" fmla="*/ 4736822 w 8035406"/>
              <a:gd name="connsiteY997" fmla="*/ 547904 h 1390843"/>
              <a:gd name="connsiteX998" fmla="*/ 4730726 w 8035406"/>
              <a:gd name="connsiteY998" fmla="*/ 588028 h 1390843"/>
              <a:gd name="connsiteX999" fmla="*/ 4735080 w 8035406"/>
              <a:gd name="connsiteY999" fmla="*/ 596733 h 1390843"/>
              <a:gd name="connsiteX1000" fmla="*/ 4758674 w 8035406"/>
              <a:gd name="connsiteY1000" fmla="*/ 608103 h 1390843"/>
              <a:gd name="connsiteX1001" fmla="*/ 4723759 w 8035406"/>
              <a:gd name="connsiteY1001" fmla="*/ 670914 h 1390843"/>
              <a:gd name="connsiteX1002" fmla="*/ 4710615 w 8035406"/>
              <a:gd name="connsiteY1002" fmla="*/ 670914 h 1390843"/>
              <a:gd name="connsiteX1003" fmla="*/ 4688844 w 8035406"/>
              <a:gd name="connsiteY1003" fmla="*/ 689249 h 1390843"/>
              <a:gd name="connsiteX1004" fmla="*/ 4701961 w 8035406"/>
              <a:gd name="connsiteY1004" fmla="*/ 721484 h 1390843"/>
              <a:gd name="connsiteX1005" fmla="*/ 4705418 w 8035406"/>
              <a:gd name="connsiteY1005" fmla="*/ 762505 h 1390843"/>
              <a:gd name="connsiteX1006" fmla="*/ 4729882 w 8035406"/>
              <a:gd name="connsiteY1006" fmla="*/ 828797 h 1390843"/>
              <a:gd name="connsiteX1007" fmla="*/ 4698396 w 8035406"/>
              <a:gd name="connsiteY1007" fmla="*/ 878551 h 1390843"/>
              <a:gd name="connsiteX1008" fmla="*/ 4648650 w 8035406"/>
              <a:gd name="connsiteY1008" fmla="*/ 895117 h 1390843"/>
              <a:gd name="connsiteX1009" fmla="*/ 4694940 w 8035406"/>
              <a:gd name="connsiteY1009" fmla="*/ 963150 h 1390843"/>
              <a:gd name="connsiteX1010" fmla="*/ 4697607 w 8035406"/>
              <a:gd name="connsiteY1010" fmla="*/ 995440 h 1390843"/>
              <a:gd name="connsiteX1011" fmla="*/ 4709772 w 8035406"/>
              <a:gd name="connsiteY1011" fmla="*/ 1012904 h 1390843"/>
              <a:gd name="connsiteX1012" fmla="*/ 4706316 w 8035406"/>
              <a:gd name="connsiteY1012" fmla="*/ 1053055 h 1390843"/>
              <a:gd name="connsiteX1013" fmla="*/ 4708030 w 8035406"/>
              <a:gd name="connsiteY1013" fmla="*/ 1068751 h 1390843"/>
              <a:gd name="connsiteX1014" fmla="*/ 4659971 w 8035406"/>
              <a:gd name="connsiteY1014" fmla="*/ 1121088 h 1390843"/>
              <a:gd name="connsiteX1015" fmla="*/ 4642554 w 8035406"/>
              <a:gd name="connsiteY1015" fmla="*/ 1118450 h 1390843"/>
              <a:gd name="connsiteX1016" fmla="*/ 4635587 w 8035406"/>
              <a:gd name="connsiteY1016" fmla="*/ 1111458 h 1390843"/>
              <a:gd name="connsiteX1017" fmla="*/ 4611965 w 8035406"/>
              <a:gd name="connsiteY1017" fmla="*/ 1107976 h 1390843"/>
              <a:gd name="connsiteX1018" fmla="*/ 4602468 w 8035406"/>
              <a:gd name="connsiteY1018" fmla="*/ 1090512 h 1390843"/>
              <a:gd name="connsiteX1019" fmla="*/ 4616402 w 8035406"/>
              <a:gd name="connsiteY1019" fmla="*/ 1040814 h 1390843"/>
              <a:gd name="connsiteX1020" fmla="*/ 4617245 w 8035406"/>
              <a:gd name="connsiteY1020" fmla="*/ 1012904 h 1390843"/>
              <a:gd name="connsiteX1021" fmla="*/ 4622443 w 8035406"/>
              <a:gd name="connsiteY1021" fmla="*/ 1007681 h 1390843"/>
              <a:gd name="connsiteX1022" fmla="*/ 4623396 w 8035406"/>
              <a:gd name="connsiteY1022" fmla="*/ 958825 h 1390843"/>
              <a:gd name="connsiteX1023" fmla="*/ 4638227 w 8035406"/>
              <a:gd name="connsiteY1023" fmla="*/ 916063 h 1390843"/>
              <a:gd name="connsiteX1024" fmla="*/ 4635587 w 8035406"/>
              <a:gd name="connsiteY1024" fmla="*/ 910813 h 1390843"/>
              <a:gd name="connsiteX1025" fmla="*/ 4613789 w 8035406"/>
              <a:gd name="connsiteY1025" fmla="*/ 911711 h 1390843"/>
              <a:gd name="connsiteX1026" fmla="*/ 4609490 w 8035406"/>
              <a:gd name="connsiteY1026" fmla="*/ 900339 h 1390843"/>
              <a:gd name="connsiteX1027" fmla="*/ 4564043 w 8035406"/>
              <a:gd name="connsiteY1027" fmla="*/ 911711 h 1390843"/>
              <a:gd name="connsiteX1028" fmla="*/ 4530869 w 8035406"/>
              <a:gd name="connsiteY1028" fmla="*/ 1087058 h 1390843"/>
              <a:gd name="connsiteX1029" fmla="*/ 4522161 w 8035406"/>
              <a:gd name="connsiteY1029" fmla="*/ 1159444 h 1390843"/>
              <a:gd name="connsiteX1030" fmla="*/ 4493342 w 8035406"/>
              <a:gd name="connsiteY1030" fmla="*/ 1148997 h 1390843"/>
              <a:gd name="connsiteX1031" fmla="*/ 4484633 w 8035406"/>
              <a:gd name="connsiteY1031" fmla="*/ 1150711 h 1390843"/>
              <a:gd name="connsiteX1032" fmla="*/ 4481966 w 8035406"/>
              <a:gd name="connsiteY1032" fmla="*/ 1148128 h 1390843"/>
              <a:gd name="connsiteX1033" fmla="*/ 4474999 w 8035406"/>
              <a:gd name="connsiteY1033" fmla="*/ 1133275 h 1390843"/>
              <a:gd name="connsiteX1034" fmla="*/ 4479354 w 8035406"/>
              <a:gd name="connsiteY1034" fmla="*/ 1075741 h 1390843"/>
              <a:gd name="connsiteX1035" fmla="*/ 4479354 w 8035406"/>
              <a:gd name="connsiteY1035" fmla="*/ 1059094 h 1390843"/>
              <a:gd name="connsiteX1036" fmla="*/ 4488987 w 8035406"/>
              <a:gd name="connsiteY1036" fmla="*/ 1022479 h 1390843"/>
              <a:gd name="connsiteX1037" fmla="*/ 4488090 w 8035406"/>
              <a:gd name="connsiteY1037" fmla="*/ 1009422 h 1390843"/>
              <a:gd name="connsiteX1038" fmla="*/ 4502051 w 8035406"/>
              <a:gd name="connsiteY1038" fmla="*/ 966632 h 1390843"/>
              <a:gd name="connsiteX1039" fmla="*/ 4509016 w 8035406"/>
              <a:gd name="connsiteY1039" fmla="*/ 926509 h 1390843"/>
              <a:gd name="connsiteX1040" fmla="*/ 4427920 w 8035406"/>
              <a:gd name="connsiteY1040" fmla="*/ 956187 h 1390843"/>
              <a:gd name="connsiteX1041" fmla="*/ 4408680 w 8035406"/>
              <a:gd name="connsiteY1041" fmla="*/ 958825 h 1390843"/>
              <a:gd name="connsiteX1042" fmla="*/ 4365030 w 8035406"/>
              <a:gd name="connsiteY1042" fmla="*/ 974493 h 1390843"/>
              <a:gd name="connsiteX1043" fmla="*/ 4353708 w 8035406"/>
              <a:gd name="connsiteY1043" fmla="*/ 974493 h 1390843"/>
              <a:gd name="connsiteX1044" fmla="*/ 4305731 w 8035406"/>
              <a:gd name="connsiteY1044" fmla="*/ 990217 h 1390843"/>
              <a:gd name="connsiteX1045" fmla="*/ 4241942 w 8035406"/>
              <a:gd name="connsiteY1045" fmla="*/ 1004199 h 1390843"/>
              <a:gd name="connsiteX1046" fmla="*/ 4231519 w 8035406"/>
              <a:gd name="connsiteY1046" fmla="*/ 987605 h 1390843"/>
              <a:gd name="connsiteX1047" fmla="*/ 4236717 w 8035406"/>
              <a:gd name="connsiteY1047" fmla="*/ 944843 h 1390843"/>
              <a:gd name="connsiteX1048" fmla="*/ 4250650 w 8035406"/>
              <a:gd name="connsiteY1048" fmla="*/ 937009 h 1390843"/>
              <a:gd name="connsiteX1049" fmla="*/ 4313541 w 8035406"/>
              <a:gd name="connsiteY1049" fmla="*/ 931759 h 1390843"/>
              <a:gd name="connsiteX1050" fmla="*/ 4358008 w 8035406"/>
              <a:gd name="connsiteY1050" fmla="*/ 921313 h 1390843"/>
              <a:gd name="connsiteX1051" fmla="*/ 4376350 w 8035406"/>
              <a:gd name="connsiteY1051" fmla="*/ 911711 h 1390843"/>
              <a:gd name="connsiteX1052" fmla="*/ 4406966 w 8035406"/>
              <a:gd name="connsiteY1052" fmla="*/ 908202 h 1390843"/>
              <a:gd name="connsiteX1053" fmla="*/ 4480279 w 8035406"/>
              <a:gd name="connsiteY1053" fmla="*/ 885514 h 1390843"/>
              <a:gd name="connsiteX1054" fmla="*/ 4534325 w 8035406"/>
              <a:gd name="connsiteY1054" fmla="*/ 866310 h 1390843"/>
              <a:gd name="connsiteX1055" fmla="*/ 4532584 w 8035406"/>
              <a:gd name="connsiteY1055" fmla="*/ 859373 h 1390843"/>
              <a:gd name="connsiteX1056" fmla="*/ 4523004 w 8035406"/>
              <a:gd name="connsiteY1056" fmla="*/ 851484 h 1390843"/>
              <a:gd name="connsiteX1057" fmla="*/ 4509914 w 8035406"/>
              <a:gd name="connsiteY1057" fmla="*/ 849743 h 1390843"/>
              <a:gd name="connsiteX1058" fmla="*/ 4502920 w 8035406"/>
              <a:gd name="connsiteY1058" fmla="*/ 816583 h 1390843"/>
              <a:gd name="connsiteX1059" fmla="*/ 4552667 w 8035406"/>
              <a:gd name="connsiteY1059" fmla="*/ 775562 h 1390843"/>
              <a:gd name="connsiteX1060" fmla="*/ 4541400 w 8035406"/>
              <a:gd name="connsiteY1060" fmla="*/ 746782 h 1390843"/>
              <a:gd name="connsiteX1061" fmla="*/ 4524746 w 8035406"/>
              <a:gd name="connsiteY1061" fmla="*/ 730215 h 1390843"/>
              <a:gd name="connsiteX1062" fmla="*/ 4523848 w 8035406"/>
              <a:gd name="connsiteY1062" fmla="*/ 711037 h 1390843"/>
              <a:gd name="connsiteX1063" fmla="*/ 4523004 w 8035406"/>
              <a:gd name="connsiteY1063" fmla="*/ 711037 h 1390843"/>
              <a:gd name="connsiteX1064" fmla="*/ 4501151 w 8035406"/>
              <a:gd name="connsiteY1064" fmla="*/ 759893 h 1390843"/>
              <a:gd name="connsiteX1065" fmla="*/ 4433961 w 8035406"/>
              <a:gd name="connsiteY1065" fmla="*/ 656959 h 1390843"/>
              <a:gd name="connsiteX1066" fmla="*/ 4448848 w 8035406"/>
              <a:gd name="connsiteY1066" fmla="*/ 656959 h 1390843"/>
              <a:gd name="connsiteX1067" fmla="*/ 4464549 w 8035406"/>
              <a:gd name="connsiteY1067" fmla="*/ 649124 h 1390843"/>
              <a:gd name="connsiteX1068" fmla="*/ 4524746 w 8035406"/>
              <a:gd name="connsiteY1068" fmla="*/ 552257 h 1390843"/>
              <a:gd name="connsiteX1069" fmla="*/ 4516881 w 8035406"/>
              <a:gd name="connsiteY1069" fmla="*/ 545292 h 1390843"/>
              <a:gd name="connsiteX1070" fmla="*/ 4495056 w 8035406"/>
              <a:gd name="connsiteY1070" fmla="*/ 506883 h 1390843"/>
              <a:gd name="connsiteX1071" fmla="*/ 4481122 w 8035406"/>
              <a:gd name="connsiteY1071" fmla="*/ 455442 h 1390843"/>
              <a:gd name="connsiteX1072" fmla="*/ 4486321 w 8035406"/>
              <a:gd name="connsiteY1072" fmla="*/ 437109 h 1390843"/>
              <a:gd name="connsiteX1073" fmla="*/ 4488987 w 8035406"/>
              <a:gd name="connsiteY1073" fmla="*/ 401364 h 1390843"/>
              <a:gd name="connsiteX1074" fmla="*/ 4496008 w 8035406"/>
              <a:gd name="connsiteY1074" fmla="*/ 393476 h 1390843"/>
              <a:gd name="connsiteX1075" fmla="*/ 4536067 w 8035406"/>
              <a:gd name="connsiteY1075" fmla="*/ 389994 h 1390843"/>
              <a:gd name="connsiteX1076" fmla="*/ 4537836 w 8035406"/>
              <a:gd name="connsiteY1076" fmla="*/ 380392 h 1390843"/>
              <a:gd name="connsiteX1077" fmla="*/ 4511683 w 8035406"/>
              <a:gd name="connsiteY1077" fmla="*/ 300987 h 1390843"/>
              <a:gd name="connsiteX1078" fmla="*/ 4516881 w 8035406"/>
              <a:gd name="connsiteY1078" fmla="*/ 300144 h 1390843"/>
              <a:gd name="connsiteX1079" fmla="*/ 4541400 w 8035406"/>
              <a:gd name="connsiteY1079" fmla="*/ 209423 h 1390843"/>
              <a:gd name="connsiteX1080" fmla="*/ 4544857 w 8035406"/>
              <a:gd name="connsiteY1080" fmla="*/ 181486 h 1390843"/>
              <a:gd name="connsiteX1081" fmla="*/ 4543986 w 8035406"/>
              <a:gd name="connsiteY1081" fmla="*/ 179745 h 1390843"/>
              <a:gd name="connsiteX1082" fmla="*/ 4536067 w 8035406"/>
              <a:gd name="connsiteY1082" fmla="*/ 180616 h 1390843"/>
              <a:gd name="connsiteX1083" fmla="*/ 4612891 w 8035406"/>
              <a:gd name="connsiteY1083" fmla="*/ 131760 h 1390843"/>
              <a:gd name="connsiteX1084" fmla="*/ 3242811 w 8035406"/>
              <a:gd name="connsiteY1084" fmla="*/ 116802 h 1390843"/>
              <a:gd name="connsiteX1085" fmla="*/ 3257293 w 8035406"/>
              <a:gd name="connsiteY1085" fmla="*/ 117155 h 1390843"/>
              <a:gd name="connsiteX1086" fmla="*/ 3299436 w 8035406"/>
              <a:gd name="connsiteY1086" fmla="*/ 142241 h 1390843"/>
              <a:gd name="connsiteX1087" fmla="*/ 3315590 w 8035406"/>
              <a:gd name="connsiteY1087" fmla="*/ 167354 h 1390843"/>
              <a:gd name="connsiteX1088" fmla="*/ 3337081 w 8035406"/>
              <a:gd name="connsiteY1088" fmla="*/ 263172 h 1390843"/>
              <a:gd name="connsiteX1089" fmla="*/ 3315590 w 8035406"/>
              <a:gd name="connsiteY1089" fmla="*/ 311555 h 1390843"/>
              <a:gd name="connsiteX1090" fmla="*/ 3306563 w 8035406"/>
              <a:gd name="connsiteY1090" fmla="*/ 318735 h 1390843"/>
              <a:gd name="connsiteX1091" fmla="*/ 3272524 w 8035406"/>
              <a:gd name="connsiteY1091" fmla="*/ 372510 h 1390843"/>
              <a:gd name="connsiteX1092" fmla="*/ 3269841 w 8035406"/>
              <a:gd name="connsiteY1092" fmla="*/ 432515 h 1390843"/>
              <a:gd name="connsiteX1093" fmla="*/ 3277052 w 8035406"/>
              <a:gd name="connsiteY1093" fmla="*/ 437878 h 1390843"/>
              <a:gd name="connsiteX1094" fmla="*/ 3285939 w 8035406"/>
              <a:gd name="connsiteY1094" fmla="*/ 471038 h 1390843"/>
              <a:gd name="connsiteX1095" fmla="*/ 3250195 w 8035406"/>
              <a:gd name="connsiteY1095" fmla="*/ 551687 h 1390843"/>
              <a:gd name="connsiteX1096" fmla="*/ 3277052 w 8035406"/>
              <a:gd name="connsiteY1096" fmla="*/ 593785 h 1390843"/>
              <a:gd name="connsiteX1097" fmla="*/ 3259137 w 8035406"/>
              <a:gd name="connsiteY1097" fmla="*/ 647532 h 1390843"/>
              <a:gd name="connsiteX1098" fmla="*/ 3260898 w 8035406"/>
              <a:gd name="connsiteY1098" fmla="*/ 651108 h 1390843"/>
              <a:gd name="connsiteX1099" fmla="*/ 3261821 w 8035406"/>
              <a:gd name="connsiteY1099" fmla="*/ 651108 h 1390843"/>
              <a:gd name="connsiteX1100" fmla="*/ 3365754 w 8035406"/>
              <a:gd name="connsiteY1100" fmla="*/ 645744 h 1390843"/>
              <a:gd name="connsiteX1101" fmla="*/ 3367598 w 8035406"/>
              <a:gd name="connsiteY1101" fmla="*/ 667226 h 1390843"/>
              <a:gd name="connsiteX1102" fmla="*/ 3377435 w 8035406"/>
              <a:gd name="connsiteY1102" fmla="*/ 684267 h 1390843"/>
              <a:gd name="connsiteX1103" fmla="*/ 3332610 w 8035406"/>
              <a:gd name="connsiteY1103" fmla="*/ 727259 h 1390843"/>
              <a:gd name="connsiteX1104" fmla="*/ 3260898 w 8035406"/>
              <a:gd name="connsiteY1104" fmla="*/ 861627 h 1390843"/>
              <a:gd name="connsiteX1105" fmla="*/ 3262687 w 8035406"/>
              <a:gd name="connsiteY1105" fmla="*/ 863471 h 1390843"/>
              <a:gd name="connsiteX1106" fmla="*/ 3295832 w 8035406"/>
              <a:gd name="connsiteY1106" fmla="*/ 867913 h 1390843"/>
              <a:gd name="connsiteX1107" fmla="*/ 3310169 w 8035406"/>
              <a:gd name="connsiteY1107" fmla="*/ 867018 h 1390843"/>
              <a:gd name="connsiteX1108" fmla="*/ 3383640 w 8035406"/>
              <a:gd name="connsiteY1108" fmla="*/ 877801 h 1390843"/>
              <a:gd name="connsiteX1109" fmla="*/ 3405215 w 8035406"/>
              <a:gd name="connsiteY1109" fmla="*/ 899284 h 1390843"/>
              <a:gd name="connsiteX1110" fmla="*/ 3416841 w 8035406"/>
              <a:gd name="connsiteY1110" fmla="*/ 951244 h 1390843"/>
              <a:gd name="connsiteX1111" fmla="*/ 3320984 w 8035406"/>
              <a:gd name="connsiteY1111" fmla="*/ 1017562 h 1390843"/>
              <a:gd name="connsiteX1112" fmla="*/ 3305753 w 8035406"/>
              <a:gd name="connsiteY1112" fmla="*/ 1034574 h 1390843"/>
              <a:gd name="connsiteX1113" fmla="*/ 3272524 w 8035406"/>
              <a:gd name="connsiteY1113" fmla="*/ 1056084 h 1390843"/>
              <a:gd name="connsiteX1114" fmla="*/ 3258215 w 8035406"/>
              <a:gd name="connsiteY1114" fmla="*/ 1113407 h 1390843"/>
              <a:gd name="connsiteX1115" fmla="*/ 3297620 w 8035406"/>
              <a:gd name="connsiteY1115" fmla="*/ 1122375 h 1390843"/>
              <a:gd name="connsiteX1116" fmla="*/ 3363016 w 8035406"/>
              <a:gd name="connsiteY1116" fmla="*/ 1140280 h 1390843"/>
              <a:gd name="connsiteX1117" fmla="*/ 3394455 w 8035406"/>
              <a:gd name="connsiteY1117" fmla="*/ 1132236 h 1390843"/>
              <a:gd name="connsiteX1118" fmla="*/ 3463456 w 8035406"/>
              <a:gd name="connsiteY1118" fmla="*/ 1139359 h 1390843"/>
              <a:gd name="connsiteX1119" fmla="*/ 3474214 w 8035406"/>
              <a:gd name="connsiteY1119" fmla="*/ 1134917 h 1390843"/>
              <a:gd name="connsiteX1120" fmla="*/ 3483158 w 8035406"/>
              <a:gd name="connsiteY1120" fmla="*/ 1138492 h 1390843"/>
              <a:gd name="connsiteX1121" fmla="*/ 3493917 w 8035406"/>
              <a:gd name="connsiteY1121" fmla="*/ 1136677 h 1390843"/>
              <a:gd name="connsiteX1122" fmla="*/ 3534243 w 8035406"/>
              <a:gd name="connsiteY1122" fmla="*/ 1136677 h 1390843"/>
              <a:gd name="connsiteX1123" fmla="*/ 3561157 w 8035406"/>
              <a:gd name="connsiteY1123" fmla="*/ 1131369 h 1390843"/>
              <a:gd name="connsiteX1124" fmla="*/ 3592541 w 8035406"/>
              <a:gd name="connsiteY1124" fmla="*/ 1131369 h 1390843"/>
              <a:gd name="connsiteX1125" fmla="*/ 3673167 w 8035406"/>
              <a:gd name="connsiteY1125" fmla="*/ 1142068 h 1390843"/>
              <a:gd name="connsiteX1126" fmla="*/ 3673167 w 8035406"/>
              <a:gd name="connsiteY1126" fmla="*/ 1148382 h 1390843"/>
              <a:gd name="connsiteX1127" fmla="*/ 3684848 w 8035406"/>
              <a:gd name="connsiteY1127" fmla="*/ 1143884 h 1390843"/>
              <a:gd name="connsiteX1128" fmla="*/ 3695580 w 8035406"/>
              <a:gd name="connsiteY1128" fmla="*/ 1155533 h 1390843"/>
              <a:gd name="connsiteX1129" fmla="*/ 3695580 w 8035406"/>
              <a:gd name="connsiteY1129" fmla="*/ 1160896 h 1390843"/>
              <a:gd name="connsiteX1130" fmla="*/ 3705417 w 8035406"/>
              <a:gd name="connsiteY1130" fmla="*/ 1160896 h 1390843"/>
              <a:gd name="connsiteX1131" fmla="*/ 3707206 w 8035406"/>
              <a:gd name="connsiteY1131" fmla="*/ 1167182 h 1390843"/>
              <a:gd name="connsiteX1132" fmla="*/ 3621186 w 8035406"/>
              <a:gd name="connsiteY1132" fmla="*/ 1188636 h 1390843"/>
              <a:gd name="connsiteX1133" fmla="*/ 3602350 w 8035406"/>
              <a:gd name="connsiteY1133" fmla="*/ 1193162 h 1390843"/>
              <a:gd name="connsiteX1134" fmla="*/ 3596090 w 8035406"/>
              <a:gd name="connsiteY1134" fmla="*/ 1191346 h 1390843"/>
              <a:gd name="connsiteX1135" fmla="*/ 3597012 w 8035406"/>
              <a:gd name="connsiteY1135" fmla="*/ 1186876 h 1390843"/>
              <a:gd name="connsiteX1136" fmla="*/ 3585387 w 8035406"/>
              <a:gd name="connsiteY1136" fmla="*/ 1186876 h 1390843"/>
              <a:gd name="connsiteX1137" fmla="*/ 3560290 w 8035406"/>
              <a:gd name="connsiteY1137" fmla="*/ 1200285 h 1390843"/>
              <a:gd name="connsiteX1138" fmla="*/ 3548609 w 8035406"/>
              <a:gd name="connsiteY1138" fmla="*/ 1199392 h 1390843"/>
              <a:gd name="connsiteX1139" fmla="*/ 3528012 w 8035406"/>
              <a:gd name="connsiteY1139" fmla="*/ 1211040 h 1390843"/>
              <a:gd name="connsiteX1140" fmla="*/ 3484080 w 8035406"/>
              <a:gd name="connsiteY1140" fmla="*/ 1220008 h 1390843"/>
              <a:gd name="connsiteX1141" fmla="*/ 3423101 w 8035406"/>
              <a:gd name="connsiteY1141" fmla="*/ 1223584 h 1390843"/>
              <a:gd name="connsiteX1142" fmla="*/ 3401610 w 8035406"/>
              <a:gd name="connsiteY1142" fmla="*/ 1235232 h 1390843"/>
              <a:gd name="connsiteX1143" fmla="*/ 3343369 w 8035406"/>
              <a:gd name="connsiteY1143" fmla="*/ 1232550 h 1390843"/>
              <a:gd name="connsiteX1144" fmla="*/ 3287811 w 8035406"/>
              <a:gd name="connsiteY1144" fmla="*/ 1211040 h 1390843"/>
              <a:gd name="connsiteX1145" fmla="*/ 3237591 w 8035406"/>
              <a:gd name="connsiteY1145" fmla="*/ 1198554 h 1390843"/>
              <a:gd name="connsiteX1146" fmla="*/ 3204446 w 8035406"/>
              <a:gd name="connsiteY1146" fmla="*/ 1175227 h 1390843"/>
              <a:gd name="connsiteX1147" fmla="*/ 3173985 w 8035406"/>
              <a:gd name="connsiteY1147" fmla="*/ 1168942 h 1390843"/>
              <a:gd name="connsiteX1148" fmla="*/ 3133657 w 8035406"/>
              <a:gd name="connsiteY1148" fmla="*/ 1153718 h 1390843"/>
              <a:gd name="connsiteX1149" fmla="*/ 3105823 w 8035406"/>
              <a:gd name="connsiteY1149" fmla="*/ 1152796 h 1390843"/>
              <a:gd name="connsiteX1150" fmla="*/ 3086986 w 8035406"/>
              <a:gd name="connsiteY1150" fmla="*/ 1143019 h 1390843"/>
              <a:gd name="connsiteX1151" fmla="*/ 3041294 w 8035406"/>
              <a:gd name="connsiteY1151" fmla="*/ 1143019 h 1390843"/>
              <a:gd name="connsiteX1152" fmla="*/ 2972321 w 8035406"/>
              <a:gd name="connsiteY1152" fmla="*/ 1160896 h 1390843"/>
              <a:gd name="connsiteX1153" fmla="*/ 2907737 w 8035406"/>
              <a:gd name="connsiteY1153" fmla="*/ 1181513 h 1390843"/>
              <a:gd name="connsiteX1154" fmla="*/ 2889824 w 8035406"/>
              <a:gd name="connsiteY1154" fmla="*/ 1167182 h 1390843"/>
              <a:gd name="connsiteX1155" fmla="*/ 2882697 w 8035406"/>
              <a:gd name="connsiteY1155" fmla="*/ 1100836 h 1390843"/>
              <a:gd name="connsiteX1156" fmla="*/ 2890773 w 8035406"/>
              <a:gd name="connsiteY1156" fmla="*/ 1091003 h 1390843"/>
              <a:gd name="connsiteX1157" fmla="*/ 2889824 w 8035406"/>
              <a:gd name="connsiteY1157" fmla="*/ 1064129 h 1390843"/>
              <a:gd name="connsiteX1158" fmla="*/ 2924756 w 8035406"/>
              <a:gd name="connsiteY1158" fmla="*/ 1051558 h 1390843"/>
              <a:gd name="connsiteX1159" fmla="*/ 2937332 w 8035406"/>
              <a:gd name="connsiteY1159" fmla="*/ 1037256 h 1390843"/>
              <a:gd name="connsiteX1160" fmla="*/ 2947198 w 8035406"/>
              <a:gd name="connsiteY1160" fmla="*/ 1034574 h 1390843"/>
              <a:gd name="connsiteX1161" fmla="*/ 2956140 w 8035406"/>
              <a:gd name="connsiteY1161" fmla="*/ 1021137 h 1390843"/>
              <a:gd name="connsiteX1162" fmla="*/ 2965111 w 8035406"/>
              <a:gd name="connsiteY1162" fmla="*/ 1017562 h 1390843"/>
              <a:gd name="connsiteX1163" fmla="*/ 2984870 w 8035406"/>
              <a:gd name="connsiteY1163" fmla="*/ 996023 h 1390843"/>
              <a:gd name="connsiteX1164" fmla="*/ 2985736 w 8035406"/>
              <a:gd name="connsiteY1164" fmla="*/ 987978 h 1390843"/>
              <a:gd name="connsiteX1165" fmla="*/ 3001889 w 8035406"/>
              <a:gd name="connsiteY1165" fmla="*/ 979066 h 1390843"/>
              <a:gd name="connsiteX1166" fmla="*/ 3036878 w 8035406"/>
              <a:gd name="connsiteY1166" fmla="*/ 941438 h 1390843"/>
              <a:gd name="connsiteX1167" fmla="*/ 3059264 w 8035406"/>
              <a:gd name="connsiteY1167" fmla="*/ 933337 h 1390843"/>
              <a:gd name="connsiteX1168" fmla="*/ 3070024 w 8035406"/>
              <a:gd name="connsiteY1168" fmla="*/ 923504 h 1390843"/>
              <a:gd name="connsiteX1169" fmla="*/ 3130918 w 8035406"/>
              <a:gd name="connsiteY1169" fmla="*/ 909173 h 1390843"/>
              <a:gd name="connsiteX1170" fmla="*/ 3187343 w 8035406"/>
              <a:gd name="connsiteY1170" fmla="*/ 883193 h 1390843"/>
              <a:gd name="connsiteX1171" fmla="*/ 3190109 w 8035406"/>
              <a:gd name="connsiteY1171" fmla="*/ 873305 h 1390843"/>
              <a:gd name="connsiteX1172" fmla="*/ 3197292 w 8035406"/>
              <a:gd name="connsiteY1172" fmla="*/ 872438 h 1390843"/>
              <a:gd name="connsiteX1173" fmla="*/ 3197292 w 8035406"/>
              <a:gd name="connsiteY1173" fmla="*/ 868835 h 1390843"/>
              <a:gd name="connsiteX1174" fmla="*/ 3225043 w 8035406"/>
              <a:gd name="connsiteY1174" fmla="*/ 784610 h 1390843"/>
              <a:gd name="connsiteX1175" fmla="*/ 3223282 w 8035406"/>
              <a:gd name="connsiteY1175" fmla="*/ 782823 h 1390843"/>
              <a:gd name="connsiteX1176" fmla="*/ 3094141 w 8035406"/>
              <a:gd name="connsiteY1176" fmla="*/ 843748 h 1390843"/>
              <a:gd name="connsiteX1177" fmla="*/ 3018937 w 8035406"/>
              <a:gd name="connsiteY1177" fmla="*/ 884953 h 1390843"/>
              <a:gd name="connsiteX1178" fmla="*/ 2989341 w 8035406"/>
              <a:gd name="connsiteY1178" fmla="*/ 910933 h 1390843"/>
              <a:gd name="connsiteX1179" fmla="*/ 2939121 w 8035406"/>
              <a:gd name="connsiteY1179" fmla="*/ 945879 h 1390843"/>
              <a:gd name="connsiteX1180" fmla="*/ 2905055 w 8035406"/>
              <a:gd name="connsiteY1180" fmla="*/ 978117 h 1390843"/>
              <a:gd name="connsiteX1181" fmla="*/ 2842342 w 8035406"/>
              <a:gd name="connsiteY1181" fmla="*/ 1029183 h 1390843"/>
              <a:gd name="connsiteX1182" fmla="*/ 2815429 w 8035406"/>
              <a:gd name="connsiteY1182" fmla="*/ 1000521 h 1390843"/>
              <a:gd name="connsiteX1183" fmla="*/ 2813641 w 8035406"/>
              <a:gd name="connsiteY1183" fmla="*/ 985297 h 1390843"/>
              <a:gd name="connsiteX1184" fmla="*/ 2808274 w 8035406"/>
              <a:gd name="connsiteY1184" fmla="*/ 955769 h 1390843"/>
              <a:gd name="connsiteX1185" fmla="*/ 2820795 w 8035406"/>
              <a:gd name="connsiteY1185" fmla="*/ 927945 h 1390843"/>
              <a:gd name="connsiteX1186" fmla="*/ 2813641 w 8035406"/>
              <a:gd name="connsiteY1186" fmla="*/ 901993 h 1390843"/>
              <a:gd name="connsiteX1187" fmla="*/ 2830660 w 8035406"/>
              <a:gd name="connsiteY1187" fmla="*/ 882271 h 1390843"/>
              <a:gd name="connsiteX1188" fmla="*/ 2847708 w 8035406"/>
              <a:gd name="connsiteY1188" fmla="*/ 874226 h 1390843"/>
              <a:gd name="connsiteX1189" fmla="*/ 2902399 w 8035406"/>
              <a:gd name="connsiteY1189" fmla="*/ 828524 h 1390843"/>
              <a:gd name="connsiteX1190" fmla="*/ 2929256 w 8035406"/>
              <a:gd name="connsiteY1190" fmla="*/ 805227 h 1390843"/>
              <a:gd name="connsiteX1191" fmla="*/ 2977659 w 8035406"/>
              <a:gd name="connsiteY1191" fmla="*/ 755054 h 1390843"/>
              <a:gd name="connsiteX1192" fmla="*/ 3005438 w 8035406"/>
              <a:gd name="connsiteY1192" fmla="*/ 744300 h 1390843"/>
              <a:gd name="connsiteX1193" fmla="*/ 3011726 w 8035406"/>
              <a:gd name="connsiteY1193" fmla="*/ 732651 h 1390843"/>
              <a:gd name="connsiteX1194" fmla="*/ 3073573 w 8035406"/>
              <a:gd name="connsiteY1194" fmla="*/ 673539 h 1390843"/>
              <a:gd name="connsiteX1195" fmla="*/ 3061947 w 8035406"/>
              <a:gd name="connsiteY1195" fmla="*/ 662756 h 1390843"/>
              <a:gd name="connsiteX1196" fmla="*/ 3059264 w 8035406"/>
              <a:gd name="connsiteY1196" fmla="*/ 651108 h 1390843"/>
              <a:gd name="connsiteX1197" fmla="*/ 3040427 w 8035406"/>
              <a:gd name="connsiteY1197" fmla="*/ 623340 h 1390843"/>
              <a:gd name="connsiteX1198" fmla="*/ 3042188 w 8035406"/>
              <a:gd name="connsiteY1198" fmla="*/ 621552 h 1390843"/>
              <a:gd name="connsiteX1199" fmla="*/ 3049370 w 8035406"/>
              <a:gd name="connsiteY1199" fmla="*/ 555290 h 1390843"/>
              <a:gd name="connsiteX1200" fmla="*/ 3033217 w 8035406"/>
              <a:gd name="connsiteY1200" fmla="*/ 503275 h 1390843"/>
              <a:gd name="connsiteX1201" fmla="*/ 3033217 w 8035406"/>
              <a:gd name="connsiteY1201" fmla="*/ 440588 h 1390843"/>
              <a:gd name="connsiteX1202" fmla="*/ 3033217 w 8035406"/>
              <a:gd name="connsiteY1202" fmla="*/ 408351 h 1390843"/>
              <a:gd name="connsiteX1203" fmla="*/ 3085198 w 8035406"/>
              <a:gd name="connsiteY1203" fmla="*/ 313343 h 1390843"/>
              <a:gd name="connsiteX1204" fmla="*/ 3097746 w 8035406"/>
              <a:gd name="connsiteY1204" fmla="*/ 250657 h 1390843"/>
              <a:gd name="connsiteX1205" fmla="*/ 3111216 w 8035406"/>
              <a:gd name="connsiteY1205" fmla="*/ 231856 h 1390843"/>
              <a:gd name="connsiteX1206" fmla="*/ 3120187 w 8035406"/>
              <a:gd name="connsiteY1206" fmla="*/ 230041 h 1390843"/>
              <a:gd name="connsiteX1207" fmla="*/ 3161381 w 8035406"/>
              <a:gd name="connsiteY1207" fmla="*/ 178975 h 1390843"/>
              <a:gd name="connsiteX1208" fmla="*/ 3174823 w 8035406"/>
              <a:gd name="connsiteY1208" fmla="*/ 154839 h 1390843"/>
              <a:gd name="connsiteX1209" fmla="*/ 3182900 w 8035406"/>
              <a:gd name="connsiteY1209" fmla="*/ 152995 h 1390843"/>
              <a:gd name="connsiteX1210" fmla="*/ 3196369 w 8035406"/>
              <a:gd name="connsiteY1210" fmla="*/ 131542 h 1390843"/>
              <a:gd name="connsiteX1211" fmla="*/ 3242811 w 8035406"/>
              <a:gd name="connsiteY1211" fmla="*/ 116802 h 1390843"/>
              <a:gd name="connsiteX1212" fmla="*/ 2300278 w 8035406"/>
              <a:gd name="connsiteY1212" fmla="*/ 101848 h 1390843"/>
              <a:gd name="connsiteX1213" fmla="*/ 2358740 w 8035406"/>
              <a:gd name="connsiteY1213" fmla="*/ 117771 h 1390843"/>
              <a:gd name="connsiteX1214" fmla="*/ 2372237 w 8035406"/>
              <a:gd name="connsiteY1214" fmla="*/ 178670 h 1390843"/>
              <a:gd name="connsiteX1215" fmla="*/ 2356951 w 8035406"/>
              <a:gd name="connsiteY1215" fmla="*/ 191269 h 1390843"/>
              <a:gd name="connsiteX1216" fmla="*/ 2351585 w 8035406"/>
              <a:gd name="connsiteY1216" fmla="*/ 216299 h 1390843"/>
              <a:gd name="connsiteX1217" fmla="*/ 2326488 w 8035406"/>
              <a:gd name="connsiteY1217" fmla="*/ 256609 h 1390843"/>
              <a:gd name="connsiteX1218" fmla="*/ 2324672 w 8035406"/>
              <a:gd name="connsiteY1218" fmla="*/ 281722 h 1390843"/>
              <a:gd name="connsiteX1219" fmla="*/ 2316595 w 8035406"/>
              <a:gd name="connsiteY1219" fmla="*/ 307702 h 1390843"/>
              <a:gd name="connsiteX1220" fmla="*/ 2416058 w 8035406"/>
              <a:gd name="connsiteY1220" fmla="*/ 430449 h 1390843"/>
              <a:gd name="connsiteX1221" fmla="*/ 2415191 w 8035406"/>
              <a:gd name="connsiteY1221" fmla="*/ 479727 h 1390843"/>
              <a:gd name="connsiteX1222" fmla="*/ 2234181 w 8035406"/>
              <a:gd name="connsiteY1222" fmla="*/ 536128 h 1390843"/>
              <a:gd name="connsiteX1223" fmla="*/ 2201008 w 8035406"/>
              <a:gd name="connsiteY1223" fmla="*/ 652590 h 1390843"/>
              <a:gd name="connsiteX1224" fmla="*/ 2190249 w 8035406"/>
              <a:gd name="connsiteY1224" fmla="*/ 728741 h 1390843"/>
              <a:gd name="connsiteX1225" fmla="*/ 2191171 w 8035406"/>
              <a:gd name="connsiteY1225" fmla="*/ 763688 h 1390843"/>
              <a:gd name="connsiteX1226" fmla="*/ 2185778 w 8035406"/>
              <a:gd name="connsiteY1226" fmla="*/ 890933 h 1390843"/>
              <a:gd name="connsiteX1227" fmla="*/ 2219872 w 8035406"/>
              <a:gd name="connsiteY1227" fmla="*/ 1002003 h 1390843"/>
              <a:gd name="connsiteX1228" fmla="*/ 2260171 w 8035406"/>
              <a:gd name="connsiteY1228" fmla="*/ 1028011 h 1390843"/>
              <a:gd name="connsiteX1229" fmla="*/ 2257433 w 8035406"/>
              <a:gd name="connsiteY1229" fmla="*/ 1105950 h 1390843"/>
              <a:gd name="connsiteX1230" fmla="*/ 2259249 w 8035406"/>
              <a:gd name="connsiteY1230" fmla="*/ 1165926 h 1390843"/>
              <a:gd name="connsiteX1231" fmla="*/ 2181306 w 8035406"/>
              <a:gd name="connsiteY1231" fmla="*/ 1187437 h 1390843"/>
              <a:gd name="connsiteX1232" fmla="*/ 2149028 w 8035406"/>
              <a:gd name="connsiteY1232" fmla="*/ 1161513 h 1390843"/>
              <a:gd name="connsiteX1233" fmla="*/ 2072847 w 8035406"/>
              <a:gd name="connsiteY1233" fmla="*/ 1110419 h 1390843"/>
              <a:gd name="connsiteX1234" fmla="*/ 2068319 w 8035406"/>
              <a:gd name="connsiteY1234" fmla="*/ 1110419 h 1390843"/>
              <a:gd name="connsiteX1235" fmla="*/ 2050405 w 8035406"/>
              <a:gd name="connsiteY1235" fmla="*/ 1065612 h 1390843"/>
              <a:gd name="connsiteX1236" fmla="*/ 2046856 w 8035406"/>
              <a:gd name="connsiteY1236" fmla="*/ 1066533 h 1390843"/>
              <a:gd name="connsiteX1237" fmla="*/ 2004768 w 8035406"/>
              <a:gd name="connsiteY1237" fmla="*/ 1105950 h 1390843"/>
              <a:gd name="connsiteX1238" fmla="*/ 1957176 w 8035406"/>
              <a:gd name="connsiteY1238" fmla="*/ 1134583 h 1390843"/>
              <a:gd name="connsiteX1239" fmla="*/ 1936607 w 8035406"/>
              <a:gd name="connsiteY1239" fmla="*/ 1130142 h 1390843"/>
              <a:gd name="connsiteX1240" fmla="*/ 1924981 w 8035406"/>
              <a:gd name="connsiteY1240" fmla="*/ 1121175 h 1390843"/>
              <a:gd name="connsiteX1241" fmla="*/ 1914221 w 8035406"/>
              <a:gd name="connsiteY1241" fmla="*/ 1120281 h 1390843"/>
              <a:gd name="connsiteX1242" fmla="*/ 1911538 w 8035406"/>
              <a:gd name="connsiteY1242" fmla="*/ 985884 h 1390843"/>
              <a:gd name="connsiteX1243" fmla="*/ 1926770 w 8035406"/>
              <a:gd name="connsiteY1243" fmla="*/ 970660 h 1390843"/>
              <a:gd name="connsiteX1244" fmla="*/ 1924981 w 8035406"/>
              <a:gd name="connsiteY1244" fmla="*/ 961692 h 1390843"/>
              <a:gd name="connsiteX1245" fmla="*/ 1936607 w 8035406"/>
              <a:gd name="connsiteY1245" fmla="*/ 916913 h 1390843"/>
              <a:gd name="connsiteX1246" fmla="*/ 1938395 w 8035406"/>
              <a:gd name="connsiteY1246" fmla="*/ 865819 h 1390843"/>
              <a:gd name="connsiteX1247" fmla="*/ 1952759 w 8035406"/>
              <a:gd name="connsiteY1247" fmla="*/ 811178 h 1390843"/>
              <a:gd name="connsiteX1248" fmla="*/ 1908827 w 8035406"/>
              <a:gd name="connsiteY1248" fmla="*/ 789724 h 1390843"/>
              <a:gd name="connsiteX1249" fmla="*/ 1900723 w 8035406"/>
              <a:gd name="connsiteY1249" fmla="*/ 792378 h 1390843"/>
              <a:gd name="connsiteX1250" fmla="*/ 1890857 w 8035406"/>
              <a:gd name="connsiteY1250" fmla="*/ 780729 h 1390843"/>
              <a:gd name="connsiteX1251" fmla="*/ 1876549 w 8035406"/>
              <a:gd name="connsiteY1251" fmla="*/ 727903 h 1390843"/>
              <a:gd name="connsiteX1252" fmla="*/ 1951838 w 8035406"/>
              <a:gd name="connsiteY1252" fmla="*/ 702761 h 1390843"/>
              <a:gd name="connsiteX1253" fmla="*/ 1971595 w 8035406"/>
              <a:gd name="connsiteY1253" fmla="*/ 722484 h 1390843"/>
              <a:gd name="connsiteX1254" fmla="*/ 2036964 w 8035406"/>
              <a:gd name="connsiteY1254" fmla="*/ 748492 h 1390843"/>
              <a:gd name="connsiteX1255" fmla="*/ 2039646 w 8035406"/>
              <a:gd name="connsiteY1255" fmla="*/ 761006 h 1390843"/>
              <a:gd name="connsiteX1256" fmla="*/ 2074635 w 8035406"/>
              <a:gd name="connsiteY1256" fmla="*/ 785198 h 1390843"/>
              <a:gd name="connsiteX1257" fmla="*/ 2097887 w 8035406"/>
              <a:gd name="connsiteY1257" fmla="*/ 816542 h 1390843"/>
              <a:gd name="connsiteX1258" fmla="*/ 2075501 w 8035406"/>
              <a:gd name="connsiteY1258" fmla="*/ 852438 h 1390843"/>
              <a:gd name="connsiteX1259" fmla="*/ 2062954 w 8035406"/>
              <a:gd name="connsiteY1259" fmla="*/ 851488 h 1390843"/>
              <a:gd name="connsiteX1260" fmla="*/ 2021704 w 8035406"/>
              <a:gd name="connsiteY1260" fmla="*/ 957251 h 1390843"/>
              <a:gd name="connsiteX1261" fmla="*/ 2036964 w 8035406"/>
              <a:gd name="connsiteY1261" fmla="*/ 945602 h 1390843"/>
              <a:gd name="connsiteX1262" fmla="*/ 2038779 w 8035406"/>
              <a:gd name="connsiteY1262" fmla="*/ 937500 h 1390843"/>
              <a:gd name="connsiteX1263" fmla="*/ 2045068 w 8035406"/>
              <a:gd name="connsiteY1263" fmla="*/ 938422 h 1390843"/>
              <a:gd name="connsiteX1264" fmla="*/ 2084528 w 8035406"/>
              <a:gd name="connsiteY1264" fmla="*/ 899900 h 1390843"/>
              <a:gd name="connsiteX1265" fmla="*/ 2097020 w 8035406"/>
              <a:gd name="connsiteY1265" fmla="*/ 899900 h 1390843"/>
              <a:gd name="connsiteX1266" fmla="*/ 2117645 w 8035406"/>
              <a:gd name="connsiteY1266" fmla="*/ 888251 h 1390843"/>
              <a:gd name="connsiteX1267" fmla="*/ 2117645 w 8035406"/>
              <a:gd name="connsiteY1267" fmla="*/ 887358 h 1390843"/>
              <a:gd name="connsiteX1268" fmla="*/ 2112195 w 8035406"/>
              <a:gd name="connsiteY1268" fmla="*/ 867635 h 1390843"/>
              <a:gd name="connsiteX1269" fmla="*/ 2116778 w 8035406"/>
              <a:gd name="connsiteY1269" fmla="*/ 824586 h 1390843"/>
              <a:gd name="connsiteX1270" fmla="*/ 2134746 w 8035406"/>
              <a:gd name="connsiteY1270" fmla="*/ 626638 h 1390843"/>
              <a:gd name="connsiteX1271" fmla="*/ 2133797 w 8035406"/>
              <a:gd name="connsiteY1271" fmla="*/ 604235 h 1390843"/>
              <a:gd name="connsiteX1272" fmla="*/ 2143633 w 8035406"/>
              <a:gd name="connsiteY1272" fmla="*/ 547778 h 1390843"/>
              <a:gd name="connsiteX1273" fmla="*/ 2122061 w 8035406"/>
              <a:gd name="connsiteY1273" fmla="*/ 541520 h 1390843"/>
              <a:gd name="connsiteX1274" fmla="*/ 2091626 w 8035406"/>
              <a:gd name="connsiteY1274" fmla="*/ 540626 h 1390843"/>
              <a:gd name="connsiteX1275" fmla="*/ 2045933 w 8035406"/>
              <a:gd name="connsiteY1275" fmla="*/ 534369 h 1390843"/>
              <a:gd name="connsiteX1276" fmla="*/ 2006529 w 8035406"/>
              <a:gd name="connsiteY1276" fmla="*/ 548699 h 1390843"/>
              <a:gd name="connsiteX1277" fmla="*/ 1984144 w 8035406"/>
              <a:gd name="connsiteY1277" fmla="*/ 525401 h 1390843"/>
              <a:gd name="connsiteX1278" fmla="*/ 1982328 w 8035406"/>
              <a:gd name="connsiteY1278" fmla="*/ 494924 h 1390843"/>
              <a:gd name="connsiteX1279" fmla="*/ 1995713 w 8035406"/>
              <a:gd name="connsiteY1279" fmla="*/ 468917 h 1390843"/>
              <a:gd name="connsiteX1280" fmla="*/ 2021704 w 8035406"/>
              <a:gd name="connsiteY1280" fmla="*/ 456401 h 1390843"/>
              <a:gd name="connsiteX1281" fmla="*/ 2057615 w 8035406"/>
              <a:gd name="connsiteY1281" fmla="*/ 460899 h 1390843"/>
              <a:gd name="connsiteX1282" fmla="*/ 2110490 w 8035406"/>
              <a:gd name="connsiteY1282" fmla="*/ 452826 h 1390843"/>
              <a:gd name="connsiteX1283" fmla="*/ 2159787 w 8035406"/>
              <a:gd name="connsiteY1283" fmla="*/ 456401 h 1390843"/>
              <a:gd name="connsiteX1284" fmla="*/ 2166941 w 8035406"/>
              <a:gd name="connsiteY1284" fmla="*/ 436679 h 1390843"/>
              <a:gd name="connsiteX1285" fmla="*/ 2170420 w 8035406"/>
              <a:gd name="connsiteY1285" fmla="*/ 436679 h 1390843"/>
              <a:gd name="connsiteX1286" fmla="*/ 2170651 w 8035406"/>
              <a:gd name="connsiteY1286" fmla="*/ 437656 h 1390843"/>
              <a:gd name="connsiteX1287" fmla="*/ 2171412 w 8035406"/>
              <a:gd name="connsiteY1287" fmla="*/ 444780 h 1390843"/>
              <a:gd name="connsiteX1288" fmla="*/ 2172335 w 8035406"/>
              <a:gd name="connsiteY1288" fmla="*/ 444780 h 1390843"/>
              <a:gd name="connsiteX1289" fmla="*/ 2170651 w 8035406"/>
              <a:gd name="connsiteY1289" fmla="*/ 437656 h 1390843"/>
              <a:gd name="connsiteX1290" fmla="*/ 2170547 w 8035406"/>
              <a:gd name="connsiteY1290" fmla="*/ 436679 h 1390843"/>
              <a:gd name="connsiteX1291" fmla="*/ 2170420 w 8035406"/>
              <a:gd name="connsiteY1291" fmla="*/ 436679 h 1390843"/>
              <a:gd name="connsiteX1292" fmla="*/ 2168730 w 8035406"/>
              <a:gd name="connsiteY1292" fmla="*/ 429528 h 1390843"/>
              <a:gd name="connsiteX1293" fmla="*/ 2178623 w 8035406"/>
              <a:gd name="connsiteY1293" fmla="*/ 417907 h 1390843"/>
              <a:gd name="connsiteX1294" fmla="*/ 2180411 w 8035406"/>
              <a:gd name="connsiteY1294" fmla="*/ 387401 h 1390843"/>
              <a:gd name="connsiteX1295" fmla="*/ 2191982 w 8035406"/>
              <a:gd name="connsiteY1295" fmla="*/ 332761 h 1390843"/>
              <a:gd name="connsiteX1296" fmla="*/ 2200058 w 8035406"/>
              <a:gd name="connsiteY1296" fmla="*/ 305021 h 1390843"/>
              <a:gd name="connsiteX1297" fmla="*/ 2201930 w 8035406"/>
              <a:gd name="connsiteY1297" fmla="*/ 303205 h 1390843"/>
              <a:gd name="connsiteX1298" fmla="*/ 2201930 w 8035406"/>
              <a:gd name="connsiteY1298" fmla="*/ 300523 h 1390843"/>
              <a:gd name="connsiteX1299" fmla="*/ 2197404 w 8035406"/>
              <a:gd name="connsiteY1299" fmla="*/ 297870 h 1390843"/>
              <a:gd name="connsiteX1300" fmla="*/ 2206402 w 8035406"/>
              <a:gd name="connsiteY1300" fmla="*/ 280801 h 1390843"/>
              <a:gd name="connsiteX1301" fmla="*/ 2204613 w 8035406"/>
              <a:gd name="connsiteY1301" fmla="*/ 262000 h 1390843"/>
              <a:gd name="connsiteX1302" fmla="*/ 2226105 w 8035406"/>
              <a:gd name="connsiteY1302" fmla="*/ 179591 h 1390843"/>
              <a:gd name="connsiteX1303" fmla="*/ 2238652 w 8035406"/>
              <a:gd name="connsiteY1303" fmla="*/ 115928 h 1390843"/>
              <a:gd name="connsiteX1304" fmla="*/ 2300278 w 8035406"/>
              <a:gd name="connsiteY1304" fmla="*/ 101848 h 1390843"/>
              <a:gd name="connsiteX1305" fmla="*/ 1264672 w 8035406"/>
              <a:gd name="connsiteY1305" fmla="*/ 96301 h 1390843"/>
              <a:gd name="connsiteX1306" fmla="*/ 1314836 w 8035406"/>
              <a:gd name="connsiteY1306" fmla="*/ 119599 h 1390843"/>
              <a:gd name="connsiteX1307" fmla="*/ 1324757 w 8035406"/>
              <a:gd name="connsiteY1307" fmla="*/ 125857 h 1390843"/>
              <a:gd name="connsiteX1308" fmla="*/ 1328307 w 8035406"/>
              <a:gd name="connsiteY1308" fmla="*/ 147311 h 1390843"/>
              <a:gd name="connsiteX1309" fmla="*/ 1335461 w 8035406"/>
              <a:gd name="connsiteY1309" fmla="*/ 192119 h 1390843"/>
              <a:gd name="connsiteX1310" fmla="*/ 1340855 w 8035406"/>
              <a:gd name="connsiteY1310" fmla="*/ 205556 h 1390843"/>
              <a:gd name="connsiteX1311" fmla="*/ 1339065 w 8035406"/>
              <a:gd name="connsiteY1311" fmla="*/ 245922 h 1390843"/>
              <a:gd name="connsiteX1312" fmla="*/ 1340855 w 8035406"/>
              <a:gd name="connsiteY1312" fmla="*/ 246789 h 1390843"/>
              <a:gd name="connsiteX1313" fmla="*/ 1417932 w 8035406"/>
              <a:gd name="connsiteY1313" fmla="*/ 217232 h 1390843"/>
              <a:gd name="connsiteX1314" fmla="*/ 1434028 w 8035406"/>
              <a:gd name="connsiteY1314" fmla="*/ 214523 h 1390843"/>
              <a:gd name="connsiteX1315" fmla="*/ 1451076 w 8035406"/>
              <a:gd name="connsiteY1315" fmla="*/ 200192 h 1390843"/>
              <a:gd name="connsiteX1316" fmla="*/ 1467173 w 8035406"/>
              <a:gd name="connsiteY1316" fmla="*/ 193935 h 1390843"/>
              <a:gd name="connsiteX1317" fmla="*/ 1486065 w 8035406"/>
              <a:gd name="connsiteY1317" fmla="*/ 176001 h 1390843"/>
              <a:gd name="connsiteX1318" fmla="*/ 1581028 w 8035406"/>
              <a:gd name="connsiteY1318" fmla="*/ 218992 h 1390843"/>
              <a:gd name="connsiteX1319" fmla="*/ 1588238 w 8035406"/>
              <a:gd name="connsiteY1319" fmla="*/ 266483 h 1390843"/>
              <a:gd name="connsiteX1320" fmla="*/ 1557720 w 8035406"/>
              <a:gd name="connsiteY1320" fmla="*/ 281735 h 1390843"/>
              <a:gd name="connsiteX1321" fmla="*/ 1533491 w 8035406"/>
              <a:gd name="connsiteY1321" fmla="*/ 285311 h 1390843"/>
              <a:gd name="connsiteX1322" fmla="*/ 1494142 w 8035406"/>
              <a:gd name="connsiteY1322" fmla="*/ 318470 h 1390843"/>
              <a:gd name="connsiteX1323" fmla="*/ 1342614 w 8035406"/>
              <a:gd name="connsiteY1323" fmla="*/ 400906 h 1390843"/>
              <a:gd name="connsiteX1324" fmla="*/ 1344403 w 8035406"/>
              <a:gd name="connsiteY1324" fmla="*/ 429512 h 1390843"/>
              <a:gd name="connsiteX1325" fmla="*/ 1417064 w 8035406"/>
              <a:gd name="connsiteY1325" fmla="*/ 487757 h 1390843"/>
              <a:gd name="connsiteX1326" fmla="*/ 1445710 w 8035406"/>
              <a:gd name="connsiteY1326" fmla="*/ 519128 h 1390843"/>
              <a:gd name="connsiteX1327" fmla="*/ 1438528 w 8035406"/>
              <a:gd name="connsiteY1327" fmla="*/ 574691 h 1390843"/>
              <a:gd name="connsiteX1328" fmla="*/ 1466362 w 8035406"/>
              <a:gd name="connsiteY1328" fmla="*/ 581843 h 1390843"/>
              <a:gd name="connsiteX1329" fmla="*/ 1494142 w 8035406"/>
              <a:gd name="connsiteY1329" fmla="*/ 626650 h 1390843"/>
              <a:gd name="connsiteX1330" fmla="*/ 1480643 w 8035406"/>
              <a:gd name="connsiteY1330" fmla="*/ 684029 h 1390843"/>
              <a:gd name="connsiteX1331" fmla="*/ 1508450 w 8035406"/>
              <a:gd name="connsiteY1331" fmla="*/ 691153 h 1390843"/>
              <a:gd name="connsiteX1332" fmla="*/ 1538940 w 8035406"/>
              <a:gd name="connsiteY1332" fmla="*/ 759203 h 1390843"/>
              <a:gd name="connsiteX1333" fmla="*/ 1485199 w 8035406"/>
              <a:gd name="connsiteY1333" fmla="*/ 772724 h 1390843"/>
              <a:gd name="connsiteX1334" fmla="*/ 1425141 w 8035406"/>
              <a:gd name="connsiteY1334" fmla="*/ 812112 h 1390843"/>
              <a:gd name="connsiteX1335" fmla="*/ 1434028 w 8035406"/>
              <a:gd name="connsiteY1335" fmla="*/ 864966 h 1390843"/>
              <a:gd name="connsiteX1336" fmla="*/ 1398172 w 8035406"/>
              <a:gd name="connsiteY1336" fmla="*/ 890917 h 1390843"/>
              <a:gd name="connsiteX1337" fmla="*/ 1392836 w 8035406"/>
              <a:gd name="connsiteY1337" fmla="*/ 899912 h 1390843"/>
              <a:gd name="connsiteX1338" fmla="*/ 1341749 w 8035406"/>
              <a:gd name="connsiteY1338" fmla="*/ 933910 h 1390843"/>
              <a:gd name="connsiteX1339" fmla="*/ 1308604 w 8035406"/>
              <a:gd name="connsiteY1339" fmla="*/ 953661 h 1390843"/>
              <a:gd name="connsiteX1340" fmla="*/ 1308604 w 8035406"/>
              <a:gd name="connsiteY1340" fmla="*/ 1054897 h 1390843"/>
              <a:gd name="connsiteX1341" fmla="*/ 1332722 w 8035406"/>
              <a:gd name="connsiteY1341" fmla="*/ 1095208 h 1390843"/>
              <a:gd name="connsiteX1342" fmla="*/ 1324757 w 8035406"/>
              <a:gd name="connsiteY1342" fmla="*/ 1278910 h 1390843"/>
              <a:gd name="connsiteX1343" fmla="*/ 1311286 w 8035406"/>
              <a:gd name="connsiteY1343" fmla="*/ 1285139 h 1390843"/>
              <a:gd name="connsiteX1344" fmla="*/ 1261989 w 8035406"/>
              <a:gd name="connsiteY1344" fmla="*/ 1301230 h 1390843"/>
              <a:gd name="connsiteX1345" fmla="*/ 1255729 w 8035406"/>
              <a:gd name="connsiteY1345" fmla="*/ 1296787 h 1390843"/>
              <a:gd name="connsiteX1346" fmla="*/ 1219789 w 8035406"/>
              <a:gd name="connsiteY1346" fmla="*/ 1297654 h 1390843"/>
              <a:gd name="connsiteX1347" fmla="*/ 1192066 w 8035406"/>
              <a:gd name="connsiteY1347" fmla="*/ 1295000 h 1390843"/>
              <a:gd name="connsiteX1348" fmla="*/ 1105180 w 8035406"/>
              <a:gd name="connsiteY1348" fmla="*/ 1312878 h 1390843"/>
              <a:gd name="connsiteX1349" fmla="*/ 1103308 w 8035406"/>
              <a:gd name="connsiteY1349" fmla="*/ 1318271 h 1390843"/>
              <a:gd name="connsiteX1350" fmla="*/ 1066586 w 8035406"/>
              <a:gd name="connsiteY1350" fmla="*/ 1330841 h 1390843"/>
              <a:gd name="connsiteX1351" fmla="*/ 1050433 w 8035406"/>
              <a:gd name="connsiteY1351" fmla="*/ 1327237 h 1390843"/>
              <a:gd name="connsiteX1352" fmla="*/ 1042412 w 8035406"/>
              <a:gd name="connsiteY1352" fmla="*/ 1335310 h 1390843"/>
              <a:gd name="connsiteX1353" fmla="*/ 1016422 w 8035406"/>
              <a:gd name="connsiteY1353" fmla="*/ 1313828 h 1390843"/>
              <a:gd name="connsiteX1354" fmla="*/ 1006613 w 8035406"/>
              <a:gd name="connsiteY1354" fmla="*/ 1301230 h 1390843"/>
              <a:gd name="connsiteX1355" fmla="*/ 1026259 w 8035406"/>
              <a:gd name="connsiteY1355" fmla="*/ 1280670 h 1390843"/>
              <a:gd name="connsiteX1356" fmla="*/ 1049567 w 8035406"/>
              <a:gd name="connsiteY1356" fmla="*/ 1273490 h 1390843"/>
              <a:gd name="connsiteX1357" fmla="*/ 1053227 w 8035406"/>
              <a:gd name="connsiteY1357" fmla="*/ 1268154 h 1390843"/>
              <a:gd name="connsiteX1358" fmla="*/ 1074662 w 8035406"/>
              <a:gd name="connsiteY1358" fmla="*/ 1266282 h 1390843"/>
              <a:gd name="connsiteX1359" fmla="*/ 1080950 w 8035406"/>
              <a:gd name="connsiteY1359" fmla="*/ 1258266 h 1390843"/>
              <a:gd name="connsiteX1360" fmla="*/ 1096181 w 8035406"/>
              <a:gd name="connsiteY1360" fmla="*/ 1255611 h 1390843"/>
              <a:gd name="connsiteX1361" fmla="*/ 1108729 w 8035406"/>
              <a:gd name="connsiteY1361" fmla="*/ 1243013 h 1390843"/>
              <a:gd name="connsiteX1362" fmla="*/ 1145452 w 8035406"/>
              <a:gd name="connsiteY1362" fmla="*/ 1226028 h 1390843"/>
              <a:gd name="connsiteX1363" fmla="*/ 1146401 w 8035406"/>
              <a:gd name="connsiteY1363" fmla="*/ 1220665 h 1390843"/>
              <a:gd name="connsiteX1364" fmla="*/ 1188462 w 8035406"/>
              <a:gd name="connsiteY1364" fmla="*/ 1205412 h 1390843"/>
              <a:gd name="connsiteX1365" fmla="*/ 1207297 w 8035406"/>
              <a:gd name="connsiteY1365" fmla="*/ 1191053 h 1390843"/>
              <a:gd name="connsiteX1366" fmla="*/ 1245891 w 8035406"/>
              <a:gd name="connsiteY1366" fmla="*/ 1171359 h 1390843"/>
              <a:gd name="connsiteX1367" fmla="*/ 1255729 w 8035406"/>
              <a:gd name="connsiteY1367" fmla="*/ 1132864 h 1390843"/>
              <a:gd name="connsiteX1368" fmla="*/ 1236893 w 8035406"/>
              <a:gd name="connsiteY1368" fmla="*/ 1090738 h 1390843"/>
              <a:gd name="connsiteX1369" fmla="*/ 1238682 w 8035406"/>
              <a:gd name="connsiteY1369" fmla="*/ 1066546 h 1390843"/>
              <a:gd name="connsiteX1370" fmla="*/ 1226134 w 8035406"/>
              <a:gd name="connsiteY1370" fmla="*/ 987714 h 1390843"/>
              <a:gd name="connsiteX1371" fmla="*/ 1225267 w 8035406"/>
              <a:gd name="connsiteY1371" fmla="*/ 987714 h 1390843"/>
              <a:gd name="connsiteX1372" fmla="*/ 1122200 w 8035406"/>
              <a:gd name="connsiteY1372" fmla="*/ 965281 h 1390843"/>
              <a:gd name="connsiteX1373" fmla="*/ 1182202 w 8035406"/>
              <a:gd name="connsiteY1373" fmla="*/ 867676 h 1390843"/>
              <a:gd name="connsiteX1374" fmla="*/ 1167836 w 8035406"/>
              <a:gd name="connsiteY1374" fmla="*/ 830019 h 1390843"/>
              <a:gd name="connsiteX1375" fmla="*/ 1158027 w 8035406"/>
              <a:gd name="connsiteY1375" fmla="*/ 825521 h 1390843"/>
              <a:gd name="connsiteX1376" fmla="*/ 1149001 w 8035406"/>
              <a:gd name="connsiteY1376" fmla="*/ 806721 h 1390843"/>
              <a:gd name="connsiteX1377" fmla="*/ 1171498 w 8035406"/>
              <a:gd name="connsiteY1377" fmla="*/ 777194 h 1390843"/>
              <a:gd name="connsiteX1378" fmla="*/ 1167836 w 8035406"/>
              <a:gd name="connsiteY1378" fmla="*/ 763729 h 1390843"/>
              <a:gd name="connsiteX1379" fmla="*/ 1167836 w 8035406"/>
              <a:gd name="connsiteY1379" fmla="*/ 748477 h 1390843"/>
              <a:gd name="connsiteX1380" fmla="*/ 1165209 w 8035406"/>
              <a:gd name="connsiteY1380" fmla="*/ 747582 h 1390843"/>
              <a:gd name="connsiteX1381" fmla="*/ 1099786 w 8035406"/>
              <a:gd name="connsiteY1381" fmla="*/ 808537 h 1390843"/>
              <a:gd name="connsiteX1382" fmla="*/ 1065720 w 8035406"/>
              <a:gd name="connsiteY1382" fmla="*/ 756550 h 1390843"/>
              <a:gd name="connsiteX1383" fmla="*/ 1067508 w 8035406"/>
              <a:gd name="connsiteY1383" fmla="*/ 735039 h 1390843"/>
              <a:gd name="connsiteX1384" fmla="*/ 1086345 w 8035406"/>
              <a:gd name="connsiteY1384" fmla="*/ 721603 h 1390843"/>
              <a:gd name="connsiteX1385" fmla="*/ 1113202 w 8035406"/>
              <a:gd name="connsiteY1385" fmla="*/ 684029 h 1390843"/>
              <a:gd name="connsiteX1386" fmla="*/ 1132904 w 8035406"/>
              <a:gd name="connsiteY1386" fmla="*/ 663358 h 1390843"/>
              <a:gd name="connsiteX1387" fmla="*/ 1130220 w 8035406"/>
              <a:gd name="connsiteY1387" fmla="*/ 658888 h 1390843"/>
              <a:gd name="connsiteX1388" fmla="*/ 1112334 w 8035406"/>
              <a:gd name="connsiteY1388" fmla="*/ 661598 h 1390843"/>
              <a:gd name="connsiteX1389" fmla="*/ 1100653 w 8035406"/>
              <a:gd name="connsiteY1389" fmla="*/ 633830 h 1390843"/>
              <a:gd name="connsiteX1390" fmla="*/ 1152661 w 8035406"/>
              <a:gd name="connsiteY1390" fmla="*/ 552316 h 1390843"/>
              <a:gd name="connsiteX1391" fmla="*/ 1180440 w 8035406"/>
              <a:gd name="connsiteY1391" fmla="*/ 509295 h 1390843"/>
              <a:gd name="connsiteX1392" fmla="*/ 1192988 w 8035406"/>
              <a:gd name="connsiteY1392" fmla="*/ 477923 h 1390843"/>
              <a:gd name="connsiteX1393" fmla="*/ 1216269 w 8035406"/>
              <a:gd name="connsiteY1393" fmla="*/ 432249 h 1390843"/>
              <a:gd name="connsiteX1394" fmla="*/ 1214507 w 8035406"/>
              <a:gd name="connsiteY1394" fmla="*/ 429512 h 1390843"/>
              <a:gd name="connsiteX1395" fmla="*/ 1192988 w 8035406"/>
              <a:gd name="connsiteY1395" fmla="*/ 438507 h 1390843"/>
              <a:gd name="connsiteX1396" fmla="*/ 1140980 w 8035406"/>
              <a:gd name="connsiteY1396" fmla="*/ 456470 h 1390843"/>
              <a:gd name="connsiteX1397" fmla="*/ 1132904 w 8035406"/>
              <a:gd name="connsiteY1397" fmla="*/ 468091 h 1390843"/>
              <a:gd name="connsiteX1398" fmla="*/ 1107807 w 8035406"/>
              <a:gd name="connsiteY1398" fmla="*/ 485131 h 1390843"/>
              <a:gd name="connsiteX1399" fmla="*/ 1092577 w 8035406"/>
              <a:gd name="connsiteY1399" fmla="*/ 506585 h 1390843"/>
              <a:gd name="connsiteX1400" fmla="*/ 1062170 w 8035406"/>
              <a:gd name="connsiteY1400" fmla="*/ 519128 h 1390843"/>
              <a:gd name="connsiteX1401" fmla="*/ 1055882 w 8035406"/>
              <a:gd name="connsiteY1401" fmla="*/ 530777 h 1390843"/>
              <a:gd name="connsiteX1402" fmla="*/ 1044201 w 8035406"/>
              <a:gd name="connsiteY1402" fmla="*/ 533487 h 1390843"/>
              <a:gd name="connsiteX1403" fmla="*/ 1033441 w 8035406"/>
              <a:gd name="connsiteY1403" fmla="*/ 543348 h 1390843"/>
              <a:gd name="connsiteX1404" fmla="*/ 1016422 w 8035406"/>
              <a:gd name="connsiteY1404" fmla="*/ 540666 h 1390843"/>
              <a:gd name="connsiteX1405" fmla="*/ 1010162 w 8035406"/>
              <a:gd name="connsiteY1405" fmla="*/ 543348 h 1390843"/>
              <a:gd name="connsiteX1406" fmla="*/ 993115 w 8035406"/>
              <a:gd name="connsiteY1406" fmla="*/ 530777 h 1390843"/>
              <a:gd name="connsiteX1407" fmla="*/ 980567 w 8035406"/>
              <a:gd name="connsiteY1407" fmla="*/ 530777 h 1390843"/>
              <a:gd name="connsiteX1408" fmla="*/ 934008 w 8035406"/>
              <a:gd name="connsiteY1408" fmla="*/ 496752 h 1390843"/>
              <a:gd name="connsiteX1409" fmla="*/ 934008 w 8035406"/>
              <a:gd name="connsiteY1409" fmla="*/ 447475 h 1390843"/>
              <a:gd name="connsiteX1410" fmla="*/ 934008 w 8035406"/>
              <a:gd name="connsiteY1410" fmla="*/ 393671 h 1390843"/>
              <a:gd name="connsiteX1411" fmla="*/ 969806 w 8035406"/>
              <a:gd name="connsiteY1411" fmla="*/ 352523 h 1390843"/>
              <a:gd name="connsiteX1412" fmla="*/ 1030730 w 8035406"/>
              <a:gd name="connsiteY1412" fmla="*/ 345315 h 1390843"/>
              <a:gd name="connsiteX1413" fmla="*/ 1042412 w 8035406"/>
              <a:gd name="connsiteY1413" fmla="*/ 348025 h 1390843"/>
              <a:gd name="connsiteX1414" fmla="*/ 1192066 w 8035406"/>
              <a:gd name="connsiteY1414" fmla="*/ 306821 h 1390843"/>
              <a:gd name="connsiteX1415" fmla="*/ 1227921 w 8035406"/>
              <a:gd name="connsiteY1415" fmla="*/ 291596 h 1390843"/>
              <a:gd name="connsiteX1416" fmla="*/ 1190278 w 8035406"/>
              <a:gd name="connsiteY1416" fmla="*/ 196588 h 1390843"/>
              <a:gd name="connsiteX1417" fmla="*/ 1204614 w 8035406"/>
              <a:gd name="connsiteY1417" fmla="*/ 182286 h 1390843"/>
              <a:gd name="connsiteX1418" fmla="*/ 1215318 w 8035406"/>
              <a:gd name="connsiteY1418" fmla="*/ 151836 h 1390843"/>
              <a:gd name="connsiteX1419" fmla="*/ 1239547 w 8035406"/>
              <a:gd name="connsiteY1419" fmla="*/ 120466 h 1390843"/>
              <a:gd name="connsiteX1420" fmla="*/ 1248575 w 8035406"/>
              <a:gd name="connsiteY1420" fmla="*/ 98927 h 1390843"/>
              <a:gd name="connsiteX1421" fmla="*/ 1264672 w 8035406"/>
              <a:gd name="connsiteY1421" fmla="*/ 96301 h 1390843"/>
              <a:gd name="connsiteX1422" fmla="*/ 340476 w 8035406"/>
              <a:gd name="connsiteY1422" fmla="*/ 96271 h 1390843"/>
              <a:gd name="connsiteX1423" fmla="*/ 386169 w 8035406"/>
              <a:gd name="connsiteY1423" fmla="*/ 103423 h 1390843"/>
              <a:gd name="connsiteX1424" fmla="*/ 409477 w 8035406"/>
              <a:gd name="connsiteY1424" fmla="*/ 103423 h 1390843"/>
              <a:gd name="connsiteX1425" fmla="*/ 414869 w 8035406"/>
              <a:gd name="connsiteY1425" fmla="*/ 109708 h 1390843"/>
              <a:gd name="connsiteX1426" fmla="*/ 439044 w 8035406"/>
              <a:gd name="connsiteY1426" fmla="*/ 115938 h 1390843"/>
              <a:gd name="connsiteX1427" fmla="*/ 482053 w 8035406"/>
              <a:gd name="connsiteY1427" fmla="*/ 162534 h 1390843"/>
              <a:gd name="connsiteX1428" fmla="*/ 498206 w 8035406"/>
              <a:gd name="connsiteY1428" fmla="*/ 167953 h 1390843"/>
              <a:gd name="connsiteX1429" fmla="*/ 500890 w 8035406"/>
              <a:gd name="connsiteY1429" fmla="*/ 176026 h 1390843"/>
              <a:gd name="connsiteX1430" fmla="*/ 508967 w 8035406"/>
              <a:gd name="connsiteY1430" fmla="*/ 176893 h 1390843"/>
              <a:gd name="connsiteX1431" fmla="*/ 517043 w 8035406"/>
              <a:gd name="connsiteY1431" fmla="*/ 197480 h 1390843"/>
              <a:gd name="connsiteX1432" fmla="*/ 519725 w 8035406"/>
              <a:gd name="connsiteY1432" fmla="*/ 193905 h 1390843"/>
              <a:gd name="connsiteX1433" fmla="*/ 581627 w 8035406"/>
              <a:gd name="connsiteY1433" fmla="*/ 182284 h 1390843"/>
              <a:gd name="connsiteX1434" fmla="*/ 646072 w 8035406"/>
              <a:gd name="connsiteY1434" fmla="*/ 169740 h 1390843"/>
              <a:gd name="connsiteX1435" fmla="*/ 672118 w 8035406"/>
              <a:gd name="connsiteY1435" fmla="*/ 183178 h 1390843"/>
              <a:gd name="connsiteX1436" fmla="*/ 711523 w 8035406"/>
              <a:gd name="connsiteY1436" fmla="*/ 189464 h 1390843"/>
              <a:gd name="connsiteX1437" fmla="*/ 743801 w 8035406"/>
              <a:gd name="connsiteY1437" fmla="*/ 199297 h 1390843"/>
              <a:gd name="connsiteX1438" fmla="*/ 776918 w 8035406"/>
              <a:gd name="connsiteY1438" fmla="*/ 264665 h 1390843"/>
              <a:gd name="connsiteX1439" fmla="*/ 774179 w 8035406"/>
              <a:gd name="connsiteY1439" fmla="*/ 287962 h 1390843"/>
              <a:gd name="connsiteX1440" fmla="*/ 745590 w 8035406"/>
              <a:gd name="connsiteY1440" fmla="*/ 322910 h 1390843"/>
              <a:gd name="connsiteX1441" fmla="*/ 736646 w 8035406"/>
              <a:gd name="connsiteY1441" fmla="*/ 321150 h 1390843"/>
              <a:gd name="connsiteX1442" fmla="*/ 724966 w 8035406"/>
              <a:gd name="connsiteY1442" fmla="*/ 326458 h 1390843"/>
              <a:gd name="connsiteX1443" fmla="*/ 689082 w 8035406"/>
              <a:gd name="connsiteY1443" fmla="*/ 318440 h 1390843"/>
              <a:gd name="connsiteX1444" fmla="*/ 674800 w 8035406"/>
              <a:gd name="connsiteY1444" fmla="*/ 337268 h 1390843"/>
              <a:gd name="connsiteX1445" fmla="*/ 664908 w 8035406"/>
              <a:gd name="connsiteY1445" fmla="*/ 344447 h 1390843"/>
              <a:gd name="connsiteX1446" fmla="*/ 630869 w 8035406"/>
              <a:gd name="connsiteY1446" fmla="*/ 384730 h 1390843"/>
              <a:gd name="connsiteX1447" fmla="*/ 573494 w 8035406"/>
              <a:gd name="connsiteY1447" fmla="*/ 395513 h 1390843"/>
              <a:gd name="connsiteX1448" fmla="*/ 579754 w 8035406"/>
              <a:gd name="connsiteY1448" fmla="*/ 402692 h 1390843"/>
              <a:gd name="connsiteX1449" fmla="*/ 562735 w 8035406"/>
              <a:gd name="connsiteY1449" fmla="*/ 414313 h 1390843"/>
              <a:gd name="connsiteX1450" fmla="*/ 574417 w 8035406"/>
              <a:gd name="connsiteY1450" fmla="*/ 455518 h 1390843"/>
              <a:gd name="connsiteX1451" fmla="*/ 577966 w 8035406"/>
              <a:gd name="connsiteY1451" fmla="*/ 467167 h 1390843"/>
              <a:gd name="connsiteX1452" fmla="*/ 576150 w 8035406"/>
              <a:gd name="connsiteY1452" fmla="*/ 500326 h 1390843"/>
              <a:gd name="connsiteX1453" fmla="*/ 622709 w 8035406"/>
              <a:gd name="connsiteY1453" fmla="*/ 492253 h 1390843"/>
              <a:gd name="connsiteX1454" fmla="*/ 655043 w 8035406"/>
              <a:gd name="connsiteY1454" fmla="*/ 470742 h 1390843"/>
              <a:gd name="connsiteX1455" fmla="*/ 690032 w 8035406"/>
              <a:gd name="connsiteY1455" fmla="*/ 544213 h 1390843"/>
              <a:gd name="connsiteX1456" fmla="*/ 596803 w 8035406"/>
              <a:gd name="connsiteY1456" fmla="*/ 553179 h 1390843"/>
              <a:gd name="connsiteX1457" fmla="*/ 490130 w 8035406"/>
              <a:gd name="connsiteY1457" fmla="*/ 641901 h 1390843"/>
              <a:gd name="connsiteX1458" fmla="*/ 470428 w 8035406"/>
              <a:gd name="connsiteY1458" fmla="*/ 701906 h 1390843"/>
              <a:gd name="connsiteX1459" fmla="*/ 472189 w 8035406"/>
              <a:gd name="connsiteY1459" fmla="*/ 702772 h 1390843"/>
              <a:gd name="connsiteX1460" fmla="*/ 522409 w 8035406"/>
              <a:gd name="connsiteY1460" fmla="*/ 689363 h 1390843"/>
              <a:gd name="connsiteX1461" fmla="*/ 573494 w 8035406"/>
              <a:gd name="connsiteY1461" fmla="*/ 768224 h 1390843"/>
              <a:gd name="connsiteX1462" fmla="*/ 559186 w 8035406"/>
              <a:gd name="connsiteY1462" fmla="*/ 817474 h 1390843"/>
              <a:gd name="connsiteX1463" fmla="*/ 547504 w 8035406"/>
              <a:gd name="connsiteY1463" fmla="*/ 841666 h 1390843"/>
              <a:gd name="connsiteX1464" fmla="*/ 549265 w 8035406"/>
              <a:gd name="connsiteY1464" fmla="*/ 856863 h 1390843"/>
              <a:gd name="connsiteX1465" fmla="*/ 540294 w 8035406"/>
              <a:gd name="connsiteY1465" fmla="*/ 898067 h 1390843"/>
              <a:gd name="connsiteX1466" fmla="*/ 542111 w 8035406"/>
              <a:gd name="connsiteY1466" fmla="*/ 907928 h 1390843"/>
              <a:gd name="connsiteX1467" fmla="*/ 526880 w 8035406"/>
              <a:gd name="connsiteY1467" fmla="*/ 964385 h 1390843"/>
              <a:gd name="connsiteX1468" fmla="*/ 510727 w 8035406"/>
              <a:gd name="connsiteY1468" fmla="*/ 1086266 h 1390843"/>
              <a:gd name="connsiteX1469" fmla="*/ 466823 w 8035406"/>
              <a:gd name="connsiteY1469" fmla="*/ 1110430 h 1390843"/>
              <a:gd name="connsiteX1470" fmla="*/ 442648 w 8035406"/>
              <a:gd name="connsiteY1470" fmla="*/ 1124761 h 1390843"/>
              <a:gd name="connsiteX1471" fmla="*/ 390640 w 8035406"/>
              <a:gd name="connsiteY1471" fmla="*/ 1188370 h 1390843"/>
              <a:gd name="connsiteX1472" fmla="*/ 343215 w 8035406"/>
              <a:gd name="connsiteY1472" fmla="*/ 1191078 h 1390843"/>
              <a:gd name="connsiteX1473" fmla="*/ 336005 w 8035406"/>
              <a:gd name="connsiteY1473" fmla="*/ 1200046 h 1390843"/>
              <a:gd name="connsiteX1474" fmla="*/ 302861 w 8035406"/>
              <a:gd name="connsiteY1474" fmla="*/ 1213427 h 1390843"/>
              <a:gd name="connsiteX1475" fmla="*/ 289390 w 8035406"/>
              <a:gd name="connsiteY1475" fmla="*/ 1233177 h 1390843"/>
              <a:gd name="connsiteX1476" fmla="*/ 270554 w 8035406"/>
              <a:gd name="connsiteY1476" fmla="*/ 1252005 h 1390843"/>
              <a:gd name="connsiteX1477" fmla="*/ 252584 w 8035406"/>
              <a:gd name="connsiteY1477" fmla="*/ 1285165 h 1390843"/>
              <a:gd name="connsiteX1478" fmla="*/ 239169 w 8035406"/>
              <a:gd name="connsiteY1478" fmla="*/ 1295919 h 1390843"/>
              <a:gd name="connsiteX1479" fmla="*/ 233777 w 8035406"/>
              <a:gd name="connsiteY1479" fmla="*/ 1315558 h 1390843"/>
              <a:gd name="connsiteX1480" fmla="*/ 223938 w 8035406"/>
              <a:gd name="connsiteY1480" fmla="*/ 1329024 h 1390843"/>
              <a:gd name="connsiteX1481" fmla="*/ 212313 w 8035406"/>
              <a:gd name="connsiteY1481" fmla="*/ 1365757 h 1390843"/>
              <a:gd name="connsiteX1482" fmla="*/ 183668 w 8035406"/>
              <a:gd name="connsiteY1482" fmla="*/ 1347851 h 1390843"/>
              <a:gd name="connsiteX1483" fmla="*/ 157622 w 8035406"/>
              <a:gd name="connsiteY1483" fmla="*/ 1329889 h 1390843"/>
              <a:gd name="connsiteX1484" fmla="*/ 159411 w 8035406"/>
              <a:gd name="connsiteY1484" fmla="*/ 1256448 h 1390843"/>
              <a:gd name="connsiteX1485" fmla="*/ 180062 w 8035406"/>
              <a:gd name="connsiteY1485" fmla="*/ 1241250 h 1390843"/>
              <a:gd name="connsiteX1486" fmla="*/ 191688 w 8035406"/>
              <a:gd name="connsiteY1486" fmla="*/ 1241250 h 1390843"/>
              <a:gd name="connsiteX1487" fmla="*/ 213180 w 8035406"/>
              <a:gd name="connsiteY1487" fmla="*/ 1209879 h 1390843"/>
              <a:gd name="connsiteX1488" fmla="*/ 211447 w 8035406"/>
              <a:gd name="connsiteY1488" fmla="*/ 1208957 h 1390843"/>
              <a:gd name="connsiteX1489" fmla="*/ 187217 w 8035406"/>
              <a:gd name="connsiteY1489" fmla="*/ 1204489 h 1390843"/>
              <a:gd name="connsiteX1490" fmla="*/ 186322 w 8035406"/>
              <a:gd name="connsiteY1490" fmla="*/ 1110430 h 1390843"/>
              <a:gd name="connsiteX1491" fmla="*/ 186322 w 8035406"/>
              <a:gd name="connsiteY1491" fmla="*/ 1095178 h 1390843"/>
              <a:gd name="connsiteX1492" fmla="*/ 208709 w 8035406"/>
              <a:gd name="connsiteY1492" fmla="*/ 1004723 h 1390843"/>
              <a:gd name="connsiteX1493" fmla="*/ 211447 w 8035406"/>
              <a:gd name="connsiteY1493" fmla="*/ 945613 h 1390843"/>
              <a:gd name="connsiteX1494" fmla="*/ 230282 w 8035406"/>
              <a:gd name="connsiteY1494" fmla="*/ 877478 h 1390843"/>
              <a:gd name="connsiteX1495" fmla="*/ 277708 w 8035406"/>
              <a:gd name="connsiteY1495" fmla="*/ 790573 h 1390843"/>
              <a:gd name="connsiteX1496" fmla="*/ 296601 w 8035406"/>
              <a:gd name="connsiteY1496" fmla="*/ 796858 h 1390843"/>
              <a:gd name="connsiteX1497" fmla="*/ 391507 w 8035406"/>
              <a:gd name="connsiteY1497" fmla="*/ 754760 h 1390843"/>
              <a:gd name="connsiteX1498" fmla="*/ 391507 w 8035406"/>
              <a:gd name="connsiteY1498" fmla="*/ 749340 h 1390843"/>
              <a:gd name="connsiteX1499" fmla="*/ 320774 w 8035406"/>
              <a:gd name="connsiteY1499" fmla="*/ 752943 h 1390843"/>
              <a:gd name="connsiteX1500" fmla="*/ 273293 w 8035406"/>
              <a:gd name="connsiteY1500" fmla="*/ 751184 h 1390843"/>
              <a:gd name="connsiteX1501" fmla="*/ 234698 w 8035406"/>
              <a:gd name="connsiteY1501" fmla="*/ 754760 h 1390843"/>
              <a:gd name="connsiteX1502" fmla="*/ 191688 w 8035406"/>
              <a:gd name="connsiteY1502" fmla="*/ 750262 h 1390843"/>
              <a:gd name="connsiteX1503" fmla="*/ 189872 w 8035406"/>
              <a:gd name="connsiteY1503" fmla="*/ 745792 h 1390843"/>
              <a:gd name="connsiteX1504" fmla="*/ 189006 w 8035406"/>
              <a:gd name="connsiteY1504" fmla="*/ 720735 h 1390843"/>
              <a:gd name="connsiteX1505" fmla="*/ 166621 w 8035406"/>
              <a:gd name="connsiteY1505" fmla="*/ 698330 h 1390843"/>
              <a:gd name="connsiteX1506" fmla="*/ 189006 w 8035406"/>
              <a:gd name="connsiteY1506" fmla="*/ 637376 h 1390843"/>
              <a:gd name="connsiteX1507" fmla="*/ 133448 w 8035406"/>
              <a:gd name="connsiteY1507" fmla="*/ 679474 h 1390843"/>
              <a:gd name="connsiteX1508" fmla="*/ 128976 w 8035406"/>
              <a:gd name="connsiteY1508" fmla="*/ 711739 h 1390843"/>
              <a:gd name="connsiteX1509" fmla="*/ 128081 w 8035406"/>
              <a:gd name="connsiteY1509" fmla="*/ 711739 h 1390843"/>
              <a:gd name="connsiteX1510" fmla="*/ 83227 w 8035406"/>
              <a:gd name="connsiteY1510" fmla="*/ 692939 h 1390843"/>
              <a:gd name="connsiteX1511" fmla="*/ 81467 w 8035406"/>
              <a:gd name="connsiteY1511" fmla="*/ 695621 h 1390843"/>
              <a:gd name="connsiteX1512" fmla="*/ 84150 w 8035406"/>
              <a:gd name="connsiteY1512" fmla="*/ 773560 h 1390843"/>
              <a:gd name="connsiteX1513" fmla="*/ 85016 w 8035406"/>
              <a:gd name="connsiteY1513" fmla="*/ 801299 h 1390843"/>
              <a:gd name="connsiteX1514" fmla="*/ 22304 w 8035406"/>
              <a:gd name="connsiteY1514" fmla="*/ 808507 h 1390843"/>
              <a:gd name="connsiteX1515" fmla="*/ 10678 w 8035406"/>
              <a:gd name="connsiteY1515" fmla="*/ 801299 h 1390843"/>
              <a:gd name="connsiteX1516" fmla="*/ 1679 w 8035406"/>
              <a:gd name="connsiteY1516" fmla="*/ 704588 h 1390843"/>
              <a:gd name="connsiteX1517" fmla="*/ 5285 w 8035406"/>
              <a:gd name="connsiteY1517" fmla="*/ 598853 h 1390843"/>
              <a:gd name="connsiteX1518" fmla="*/ 5285 w 8035406"/>
              <a:gd name="connsiteY1518" fmla="*/ 562119 h 1390843"/>
              <a:gd name="connsiteX1519" fmla="*/ 24065 w 8035406"/>
              <a:gd name="connsiteY1519" fmla="*/ 494934 h 1390843"/>
              <a:gd name="connsiteX1520" fmla="*/ 36612 w 8035406"/>
              <a:gd name="connsiteY1520" fmla="*/ 468061 h 1390843"/>
              <a:gd name="connsiteX1521" fmla="*/ 32141 w 8035406"/>
              <a:gd name="connsiteY1521" fmla="*/ 451970 h 1390843"/>
              <a:gd name="connsiteX1522" fmla="*/ 34796 w 8035406"/>
              <a:gd name="connsiteY1522" fmla="*/ 442947 h 1390843"/>
              <a:gd name="connsiteX1523" fmla="*/ 29458 w 8035406"/>
              <a:gd name="connsiteY1523" fmla="*/ 428672 h 1390843"/>
              <a:gd name="connsiteX1524" fmla="*/ 34796 w 8035406"/>
              <a:gd name="connsiteY1524" fmla="*/ 367746 h 1390843"/>
              <a:gd name="connsiteX1525" fmla="*/ 62632 w 8035406"/>
              <a:gd name="connsiteY1525" fmla="*/ 352465 h 1390843"/>
              <a:gd name="connsiteX1526" fmla="*/ 77861 w 8035406"/>
              <a:gd name="connsiteY1526" fmla="*/ 362326 h 1390843"/>
              <a:gd name="connsiteX1527" fmla="*/ 149545 w 8035406"/>
              <a:gd name="connsiteY1527" fmla="*/ 340844 h 1390843"/>
              <a:gd name="connsiteX1528" fmla="*/ 185456 w 8035406"/>
              <a:gd name="connsiteY1528" fmla="*/ 319362 h 1390843"/>
              <a:gd name="connsiteX1529" fmla="*/ 323456 w 8035406"/>
              <a:gd name="connsiteY1529" fmla="*/ 272793 h 1390843"/>
              <a:gd name="connsiteX1530" fmla="*/ 347631 w 8035406"/>
              <a:gd name="connsiteY1530" fmla="*/ 255725 h 1390843"/>
              <a:gd name="connsiteX1531" fmla="*/ 296601 w 8035406"/>
              <a:gd name="connsiteY1531" fmla="*/ 231533 h 1390843"/>
              <a:gd name="connsiteX1532" fmla="*/ 269686 w 8035406"/>
              <a:gd name="connsiteY1532" fmla="*/ 161640 h 1390843"/>
              <a:gd name="connsiteX1533" fmla="*/ 309092 w 8035406"/>
              <a:gd name="connsiteY1533" fmla="*/ 119569 h 1390843"/>
              <a:gd name="connsiteX1534" fmla="*/ 340476 w 8035406"/>
              <a:gd name="connsiteY1534" fmla="*/ 96271 h 1390843"/>
              <a:gd name="connsiteX1535" fmla="*/ 6810491 w 8035406"/>
              <a:gd name="connsiteY1535" fmla="*/ 39 h 1390843"/>
              <a:gd name="connsiteX1536" fmla="*/ 6859260 w 8035406"/>
              <a:gd name="connsiteY1536" fmla="*/ 25311 h 1390843"/>
              <a:gd name="connsiteX1537" fmla="*/ 6856619 w 8035406"/>
              <a:gd name="connsiteY1537" fmla="*/ 35784 h 1390843"/>
              <a:gd name="connsiteX1538" fmla="*/ 6868865 w 8035406"/>
              <a:gd name="connsiteY1538" fmla="*/ 61082 h 1390843"/>
              <a:gd name="connsiteX1539" fmla="*/ 6879370 w 8035406"/>
              <a:gd name="connsiteY1539" fmla="*/ 81158 h 1390843"/>
              <a:gd name="connsiteX1540" fmla="*/ 6870634 w 8035406"/>
              <a:gd name="connsiteY1540" fmla="*/ 128300 h 1390843"/>
              <a:gd name="connsiteX1541" fmla="*/ 6872376 w 8035406"/>
              <a:gd name="connsiteY1541" fmla="*/ 158794 h 1390843"/>
              <a:gd name="connsiteX1542" fmla="*/ 6867150 w 8035406"/>
              <a:gd name="connsiteY1542" fmla="*/ 179739 h 1390843"/>
              <a:gd name="connsiteX1543" fmla="*/ 6861001 w 8035406"/>
              <a:gd name="connsiteY1543" fmla="*/ 199788 h 1390843"/>
              <a:gd name="connsiteX1544" fmla="*/ 6883724 w 8035406"/>
              <a:gd name="connsiteY1544" fmla="*/ 220734 h 1390843"/>
              <a:gd name="connsiteX1545" fmla="*/ 6892514 w 8035406"/>
              <a:gd name="connsiteY1545" fmla="*/ 249515 h 1390843"/>
              <a:gd name="connsiteX1546" fmla="*/ 6899454 w 8035406"/>
              <a:gd name="connsiteY1546" fmla="*/ 252968 h 1390843"/>
              <a:gd name="connsiteX1547" fmla="*/ 6907318 w 8035406"/>
              <a:gd name="connsiteY1547" fmla="*/ 279192 h 1390843"/>
              <a:gd name="connsiteX1548" fmla="*/ 6913386 w 8035406"/>
              <a:gd name="connsiteY1548" fmla="*/ 283544 h 1390843"/>
              <a:gd name="connsiteX1549" fmla="*/ 6923020 w 8035406"/>
              <a:gd name="connsiteY1549" fmla="*/ 314120 h 1390843"/>
              <a:gd name="connsiteX1550" fmla="*/ 6794708 w 8035406"/>
              <a:gd name="connsiteY1550" fmla="*/ 389117 h 1390843"/>
              <a:gd name="connsiteX1551" fmla="*/ 6795606 w 8035406"/>
              <a:gd name="connsiteY1551" fmla="*/ 404813 h 1390843"/>
              <a:gd name="connsiteX1552" fmla="*/ 6994592 w 8035406"/>
              <a:gd name="connsiteY1552" fmla="*/ 509488 h 1390843"/>
              <a:gd name="connsiteX1553" fmla="*/ 7069648 w 8035406"/>
              <a:gd name="connsiteY1553" fmla="*/ 519961 h 1390843"/>
              <a:gd name="connsiteX1554" fmla="*/ 7103665 w 8035406"/>
              <a:gd name="connsiteY1554" fmla="*/ 516480 h 1390843"/>
              <a:gd name="connsiteX1555" fmla="*/ 7172596 w 8035406"/>
              <a:gd name="connsiteY1555" fmla="*/ 540880 h 1390843"/>
              <a:gd name="connsiteX1556" fmla="*/ 7168297 w 8035406"/>
              <a:gd name="connsiteY1556" fmla="*/ 595013 h 1390843"/>
              <a:gd name="connsiteX1557" fmla="*/ 7123775 w 8035406"/>
              <a:gd name="connsiteY1557" fmla="*/ 611579 h 1390843"/>
              <a:gd name="connsiteX1558" fmla="*/ 7053074 w 8035406"/>
              <a:gd name="connsiteY1558" fmla="*/ 612450 h 1390843"/>
              <a:gd name="connsiteX1559" fmla="*/ 6983190 w 8035406"/>
              <a:gd name="connsiteY1559" fmla="*/ 615959 h 1390843"/>
              <a:gd name="connsiteX1560" fmla="*/ 6950043 w 8035406"/>
              <a:gd name="connsiteY1560" fmla="*/ 587179 h 1390843"/>
              <a:gd name="connsiteX1561" fmla="*/ 6909931 w 8035406"/>
              <a:gd name="connsiteY1561" fmla="*/ 562723 h 1390843"/>
              <a:gd name="connsiteX1562" fmla="*/ 6856619 w 8035406"/>
              <a:gd name="connsiteY1562" fmla="*/ 527850 h 1390843"/>
              <a:gd name="connsiteX1563" fmla="*/ 6856619 w 8035406"/>
              <a:gd name="connsiteY1563" fmla="*/ 532176 h 1390843"/>
              <a:gd name="connsiteX1564" fmla="*/ 6880241 w 8035406"/>
              <a:gd name="connsiteY1564" fmla="*/ 557501 h 1390843"/>
              <a:gd name="connsiteX1565" fmla="*/ 6875914 w 8035406"/>
              <a:gd name="connsiteY1565" fmla="*/ 567076 h 1390843"/>
              <a:gd name="connsiteX1566" fmla="*/ 6890745 w 8035406"/>
              <a:gd name="connsiteY1566" fmla="*/ 607227 h 1390843"/>
              <a:gd name="connsiteX1567" fmla="*/ 6895018 w 8035406"/>
              <a:gd name="connsiteY1567" fmla="*/ 617728 h 1390843"/>
              <a:gd name="connsiteX1568" fmla="*/ 6863695 w 8035406"/>
              <a:gd name="connsiteY1568" fmla="*/ 669167 h 1390843"/>
              <a:gd name="connsiteX1569" fmla="*/ 6855831 w 8035406"/>
              <a:gd name="connsiteY1569" fmla="*/ 762499 h 1390843"/>
              <a:gd name="connsiteX1570" fmla="*/ 6824398 w 8035406"/>
              <a:gd name="connsiteY1570" fmla="*/ 769462 h 1390843"/>
              <a:gd name="connsiteX1571" fmla="*/ 6822657 w 8035406"/>
              <a:gd name="connsiteY1571" fmla="*/ 776508 h 1390843"/>
              <a:gd name="connsiteX1572" fmla="*/ 6831338 w 8035406"/>
              <a:gd name="connsiteY1572" fmla="*/ 804364 h 1390843"/>
              <a:gd name="connsiteX1573" fmla="*/ 6820044 w 8035406"/>
              <a:gd name="connsiteY1573" fmla="*/ 814863 h 1390843"/>
              <a:gd name="connsiteX1574" fmla="*/ 6820044 w 8035406"/>
              <a:gd name="connsiteY1574" fmla="*/ 821855 h 1390843"/>
              <a:gd name="connsiteX1575" fmla="*/ 6879370 w 8035406"/>
              <a:gd name="connsiteY1575" fmla="*/ 864617 h 1390843"/>
              <a:gd name="connsiteX1576" fmla="*/ 6772910 w 8035406"/>
              <a:gd name="connsiteY1576" fmla="*/ 951801 h 1390843"/>
              <a:gd name="connsiteX1577" fmla="*/ 6724062 w 8035406"/>
              <a:gd name="connsiteY1577" fmla="*/ 987600 h 1390843"/>
              <a:gd name="connsiteX1578" fmla="*/ 6725776 w 8035406"/>
              <a:gd name="connsiteY1578" fmla="*/ 987600 h 1390843"/>
              <a:gd name="connsiteX1579" fmla="*/ 6769454 w 8035406"/>
              <a:gd name="connsiteY1579" fmla="*/ 973645 h 1390843"/>
              <a:gd name="connsiteX1580" fmla="*/ 6786843 w 8035406"/>
              <a:gd name="connsiteY1580" fmla="*/ 971877 h 1390843"/>
              <a:gd name="connsiteX1581" fmla="*/ 6812180 w 8035406"/>
              <a:gd name="connsiteY1581" fmla="*/ 959689 h 1390843"/>
              <a:gd name="connsiteX1582" fmla="*/ 6861927 w 8035406"/>
              <a:gd name="connsiteY1582" fmla="*/ 948319 h 1390843"/>
              <a:gd name="connsiteX1583" fmla="*/ 6895018 w 8035406"/>
              <a:gd name="connsiteY1583" fmla="*/ 921307 h 1390843"/>
              <a:gd name="connsiteX1584" fmla="*/ 6924708 w 8035406"/>
              <a:gd name="connsiteY1584" fmla="*/ 928271 h 1390843"/>
              <a:gd name="connsiteX1585" fmla="*/ 6944765 w 8035406"/>
              <a:gd name="connsiteY1585" fmla="*/ 961403 h 1390843"/>
              <a:gd name="connsiteX1586" fmla="*/ 6989340 w 8035406"/>
              <a:gd name="connsiteY1586" fmla="*/ 1012898 h 1390843"/>
              <a:gd name="connsiteX1587" fmla="*/ 6992796 w 8035406"/>
              <a:gd name="connsiteY1587" fmla="*/ 1053049 h 1390843"/>
              <a:gd name="connsiteX1588" fmla="*/ 6986728 w 8035406"/>
              <a:gd name="connsiteY1588" fmla="*/ 1075736 h 1390843"/>
              <a:gd name="connsiteX1589" fmla="*/ 6976278 w 8035406"/>
              <a:gd name="connsiteY1589" fmla="*/ 1190830 h 1390843"/>
              <a:gd name="connsiteX1590" fmla="*/ 6890745 w 8035406"/>
              <a:gd name="connsiteY1590" fmla="*/ 1265011 h 1390843"/>
              <a:gd name="connsiteX1591" fmla="*/ 6886391 w 8035406"/>
              <a:gd name="connsiteY1591" fmla="*/ 1274613 h 1390843"/>
              <a:gd name="connsiteX1592" fmla="*/ 6865356 w 8035406"/>
              <a:gd name="connsiteY1592" fmla="*/ 1292050 h 1390843"/>
              <a:gd name="connsiteX1593" fmla="*/ 6822657 w 8035406"/>
              <a:gd name="connsiteY1593" fmla="*/ 1294635 h 1390843"/>
              <a:gd name="connsiteX1594" fmla="*/ 6799063 w 8035406"/>
              <a:gd name="connsiteY1594" fmla="*/ 1281577 h 1390843"/>
              <a:gd name="connsiteX1595" fmla="*/ 6779876 w 8035406"/>
              <a:gd name="connsiteY1595" fmla="*/ 1280734 h 1390843"/>
              <a:gd name="connsiteX1596" fmla="*/ 6702209 w 8035406"/>
              <a:gd name="connsiteY1596" fmla="*/ 1222276 h 1390843"/>
              <a:gd name="connsiteX1597" fmla="*/ 6703978 w 8035406"/>
              <a:gd name="connsiteY1597" fmla="*/ 1120185 h 1390843"/>
              <a:gd name="connsiteX1598" fmla="*/ 6713530 w 8035406"/>
              <a:gd name="connsiteY1598" fmla="*/ 1101878 h 1390843"/>
              <a:gd name="connsiteX1599" fmla="*/ 6713530 w 8035406"/>
              <a:gd name="connsiteY1599" fmla="*/ 1073941 h 1390843"/>
              <a:gd name="connsiteX1600" fmla="*/ 6706563 w 8035406"/>
              <a:gd name="connsiteY1600" fmla="*/ 1066976 h 1390843"/>
              <a:gd name="connsiteX1601" fmla="*/ 6703978 w 8035406"/>
              <a:gd name="connsiteY1601" fmla="*/ 1067847 h 1390843"/>
              <a:gd name="connsiteX1602" fmla="*/ 6689092 w 8035406"/>
              <a:gd name="connsiteY1602" fmla="*/ 1087923 h 1390843"/>
              <a:gd name="connsiteX1603" fmla="*/ 6648953 w 8035406"/>
              <a:gd name="connsiteY1603" fmla="*/ 1141158 h 1390843"/>
              <a:gd name="connsiteX1604" fmla="*/ 6628025 w 8035406"/>
              <a:gd name="connsiteY1604" fmla="*/ 1191728 h 1390843"/>
              <a:gd name="connsiteX1605" fmla="*/ 6601873 w 8035406"/>
              <a:gd name="connsiteY1605" fmla="*/ 1182124 h 1390843"/>
              <a:gd name="connsiteX1606" fmla="*/ 6604484 w 8035406"/>
              <a:gd name="connsiteY1606" fmla="*/ 1108841 h 1390843"/>
              <a:gd name="connsiteX1607" fmla="*/ 6613193 w 8035406"/>
              <a:gd name="connsiteY1607" fmla="*/ 1097525 h 1390843"/>
              <a:gd name="connsiteX1608" fmla="*/ 6650722 w 8035406"/>
              <a:gd name="connsiteY1608" fmla="*/ 1006804 h 1390843"/>
              <a:gd name="connsiteX1609" fmla="*/ 6660273 w 8035406"/>
              <a:gd name="connsiteY1609" fmla="*/ 984989 h 1390843"/>
              <a:gd name="connsiteX1610" fmla="*/ 6659429 w 8035406"/>
              <a:gd name="connsiteY1610" fmla="*/ 984989 h 1390843"/>
              <a:gd name="connsiteX1611" fmla="*/ 6655973 w 8035406"/>
              <a:gd name="connsiteY1611" fmla="*/ 988443 h 1390843"/>
              <a:gd name="connsiteX1612" fmla="*/ 6621901 w 8035406"/>
              <a:gd name="connsiteY1612" fmla="*/ 1001528 h 1390843"/>
              <a:gd name="connsiteX1613" fmla="*/ 6601873 w 8035406"/>
              <a:gd name="connsiteY1613" fmla="*/ 916058 h 1390843"/>
              <a:gd name="connsiteX1614" fmla="*/ 6610580 w 8035406"/>
              <a:gd name="connsiteY1614" fmla="*/ 847996 h 1390843"/>
              <a:gd name="connsiteX1615" fmla="*/ 6643700 w 8035406"/>
              <a:gd name="connsiteY1615" fmla="*/ 759887 h 1390843"/>
              <a:gd name="connsiteX1616" fmla="*/ 6665607 w 8035406"/>
              <a:gd name="connsiteY1616" fmla="*/ 675288 h 1390843"/>
              <a:gd name="connsiteX1617" fmla="*/ 6695215 w 8035406"/>
              <a:gd name="connsiteY1617" fmla="*/ 632526 h 1390843"/>
              <a:gd name="connsiteX1618" fmla="*/ 6718755 w 8035406"/>
              <a:gd name="connsiteY1618" fmla="*/ 588022 h 1390843"/>
              <a:gd name="connsiteX1619" fmla="*/ 6768502 w 8035406"/>
              <a:gd name="connsiteY1619" fmla="*/ 548741 h 1390843"/>
              <a:gd name="connsiteX1620" fmla="*/ 6796450 w 8035406"/>
              <a:gd name="connsiteY1620" fmla="*/ 517351 h 1390843"/>
              <a:gd name="connsiteX1621" fmla="*/ 6808614 w 8035406"/>
              <a:gd name="connsiteY1621" fmla="*/ 504292 h 1390843"/>
              <a:gd name="connsiteX1622" fmla="*/ 6754568 w 8035406"/>
              <a:gd name="connsiteY1622" fmla="*/ 507747 h 1390843"/>
              <a:gd name="connsiteX1623" fmla="*/ 6743192 w 8035406"/>
              <a:gd name="connsiteY1623" fmla="*/ 515637 h 1390843"/>
              <a:gd name="connsiteX1624" fmla="*/ 6725776 w 8035406"/>
              <a:gd name="connsiteY1624" fmla="*/ 515637 h 1390843"/>
              <a:gd name="connsiteX1625" fmla="*/ 6703978 w 8035406"/>
              <a:gd name="connsiteY1625" fmla="*/ 526953 h 1390843"/>
              <a:gd name="connsiteX1626" fmla="*/ 6691760 w 8035406"/>
              <a:gd name="connsiteY1626" fmla="*/ 552251 h 1390843"/>
              <a:gd name="connsiteX1627" fmla="*/ 6648109 w 8035406"/>
              <a:gd name="connsiteY1627" fmla="*/ 636905 h 1390843"/>
              <a:gd name="connsiteX1628" fmla="*/ 6609682 w 8035406"/>
              <a:gd name="connsiteY1628" fmla="*/ 698818 h 1390843"/>
              <a:gd name="connsiteX1629" fmla="*/ 6593110 w 8035406"/>
              <a:gd name="connsiteY1629" fmla="*/ 737201 h 1390843"/>
              <a:gd name="connsiteX1630" fmla="*/ 6554657 w 8035406"/>
              <a:gd name="connsiteY1630" fmla="*/ 784342 h 1390843"/>
              <a:gd name="connsiteX1631" fmla="*/ 6540751 w 8035406"/>
              <a:gd name="connsiteY1631" fmla="*/ 812226 h 1390843"/>
              <a:gd name="connsiteX1632" fmla="*/ 6526762 w 8035406"/>
              <a:gd name="connsiteY1632" fmla="*/ 824439 h 1390843"/>
              <a:gd name="connsiteX1633" fmla="*/ 6515442 w 8035406"/>
              <a:gd name="connsiteY1633" fmla="*/ 845385 h 1390843"/>
              <a:gd name="connsiteX1634" fmla="*/ 6505863 w 8035406"/>
              <a:gd name="connsiteY1634" fmla="*/ 852349 h 1390843"/>
              <a:gd name="connsiteX1635" fmla="*/ 6497944 w 8035406"/>
              <a:gd name="connsiteY1635" fmla="*/ 871553 h 1390843"/>
              <a:gd name="connsiteX1636" fmla="*/ 6454320 w 8035406"/>
              <a:gd name="connsiteY1636" fmla="*/ 937874 h 1390843"/>
              <a:gd name="connsiteX1637" fmla="*/ 6447353 w 8035406"/>
              <a:gd name="connsiteY1637" fmla="*/ 958820 h 1390843"/>
              <a:gd name="connsiteX1638" fmla="*/ 6412438 w 8035406"/>
              <a:gd name="connsiteY1638" fmla="*/ 984118 h 1390843"/>
              <a:gd name="connsiteX1639" fmla="*/ 6404628 w 8035406"/>
              <a:gd name="connsiteY1639" fmla="*/ 995434 h 1390843"/>
              <a:gd name="connsiteX1640" fmla="*/ 6372353 w 8035406"/>
              <a:gd name="connsiteY1640" fmla="*/ 1006804 h 1390843"/>
              <a:gd name="connsiteX1641" fmla="*/ 6355725 w 8035406"/>
              <a:gd name="connsiteY1641" fmla="*/ 1021630 h 1390843"/>
              <a:gd name="connsiteX1642" fmla="*/ 6326906 w 8035406"/>
              <a:gd name="connsiteY1642" fmla="*/ 1024214 h 1390843"/>
              <a:gd name="connsiteX1643" fmla="*/ 6316457 w 8035406"/>
              <a:gd name="connsiteY1643" fmla="*/ 948319 h 1390843"/>
              <a:gd name="connsiteX1644" fmla="*/ 6459572 w 8035406"/>
              <a:gd name="connsiteY1644" fmla="*/ 829689 h 1390843"/>
              <a:gd name="connsiteX1645" fmla="*/ 6563446 w 8035406"/>
              <a:gd name="connsiteY1645" fmla="*/ 684863 h 1390843"/>
              <a:gd name="connsiteX1646" fmla="*/ 6580863 w 8035406"/>
              <a:gd name="connsiteY1646" fmla="*/ 666555 h 1390843"/>
              <a:gd name="connsiteX1647" fmla="*/ 6624569 w 8035406"/>
              <a:gd name="connsiteY1647" fmla="*/ 590660 h 1390843"/>
              <a:gd name="connsiteX1648" fmla="*/ 6640244 w 8035406"/>
              <a:gd name="connsiteY1648" fmla="*/ 555733 h 1390843"/>
              <a:gd name="connsiteX1649" fmla="*/ 6648953 w 8035406"/>
              <a:gd name="connsiteY1649" fmla="*/ 546184 h 1390843"/>
              <a:gd name="connsiteX1650" fmla="*/ 6649849 w 8035406"/>
              <a:gd name="connsiteY1650" fmla="*/ 533971 h 1390843"/>
              <a:gd name="connsiteX1651" fmla="*/ 6704821 w 8035406"/>
              <a:gd name="connsiteY1651" fmla="*/ 424889 h 1390843"/>
              <a:gd name="connsiteX1652" fmla="*/ 6703978 w 8035406"/>
              <a:gd name="connsiteY1652" fmla="*/ 424046 h 1390843"/>
              <a:gd name="connsiteX1653" fmla="*/ 6631481 w 8035406"/>
              <a:gd name="connsiteY1653" fmla="*/ 456308 h 1390843"/>
              <a:gd name="connsiteX1654" fmla="*/ 6609682 w 8035406"/>
              <a:gd name="connsiteY1654" fmla="*/ 457151 h 1390843"/>
              <a:gd name="connsiteX1655" fmla="*/ 6556480 w 8035406"/>
              <a:gd name="connsiteY1655" fmla="*/ 401358 h 1390843"/>
              <a:gd name="connsiteX1656" fmla="*/ 6560835 w 8035406"/>
              <a:gd name="connsiteY1656" fmla="*/ 383052 h 1390843"/>
              <a:gd name="connsiteX1657" fmla="*/ 6553868 w 8035406"/>
              <a:gd name="connsiteY1657" fmla="*/ 336807 h 1390843"/>
              <a:gd name="connsiteX1658" fmla="*/ 6640244 w 8035406"/>
              <a:gd name="connsiteY1658" fmla="*/ 318445 h 1390843"/>
              <a:gd name="connsiteX1659" fmla="*/ 6766787 w 8035406"/>
              <a:gd name="connsiteY1659" fmla="*/ 248644 h 1390843"/>
              <a:gd name="connsiteX1660" fmla="*/ 6781618 w 8035406"/>
              <a:gd name="connsiteY1660" fmla="*/ 199788 h 1390843"/>
              <a:gd name="connsiteX1661" fmla="*/ 6785972 w 8035406"/>
              <a:gd name="connsiteY1661" fmla="*/ 143071 h 1390843"/>
              <a:gd name="connsiteX1662" fmla="*/ 6771114 w 8035406"/>
              <a:gd name="connsiteY1662" fmla="*/ 113447 h 1390843"/>
              <a:gd name="connsiteX1663" fmla="*/ 6772910 w 8035406"/>
              <a:gd name="connsiteY1663" fmla="*/ 85511 h 1390843"/>
              <a:gd name="connsiteX1664" fmla="*/ 6761535 w 8035406"/>
              <a:gd name="connsiteY1664" fmla="*/ 88177 h 1390843"/>
              <a:gd name="connsiteX1665" fmla="*/ 6761535 w 8035406"/>
              <a:gd name="connsiteY1665" fmla="*/ 87306 h 1390843"/>
              <a:gd name="connsiteX1666" fmla="*/ 6765045 w 8035406"/>
              <a:gd name="connsiteY1666" fmla="*/ 63694 h 1390843"/>
              <a:gd name="connsiteX1667" fmla="*/ 6760691 w 8035406"/>
              <a:gd name="connsiteY1667" fmla="*/ 62850 h 1390843"/>
              <a:gd name="connsiteX1668" fmla="*/ 6798219 w 8035406"/>
              <a:gd name="connsiteY1668" fmla="*/ 4365 h 1390843"/>
              <a:gd name="connsiteX1669" fmla="*/ 6810491 w 8035406"/>
              <a:gd name="connsiteY1669" fmla="*/ 39 h 139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</a:cxnLst>
            <a:rect l="l" t="t" r="r" b="b"/>
            <a:pathLst>
              <a:path w="8035406" h="1390843">
                <a:moveTo>
                  <a:pt x="527762" y="1186626"/>
                </a:moveTo>
                <a:cubicBezTo>
                  <a:pt x="542825" y="1188638"/>
                  <a:pt x="569739" y="1200399"/>
                  <a:pt x="575300" y="1209952"/>
                </a:cubicBezTo>
                <a:cubicBezTo>
                  <a:pt x="576780" y="1214730"/>
                  <a:pt x="578318" y="1219478"/>
                  <a:pt x="579771" y="1224254"/>
                </a:cubicBezTo>
                <a:cubicBezTo>
                  <a:pt x="583712" y="1230345"/>
                  <a:pt x="593325" y="1236155"/>
                  <a:pt x="596819" y="1242190"/>
                </a:cubicBezTo>
                <a:cubicBezTo>
                  <a:pt x="602771" y="1252442"/>
                  <a:pt x="597629" y="1271382"/>
                  <a:pt x="599473" y="1281633"/>
                </a:cubicBezTo>
                <a:cubicBezTo>
                  <a:pt x="600955" y="1289540"/>
                  <a:pt x="606264" y="1299233"/>
                  <a:pt x="607578" y="1304932"/>
                </a:cubicBezTo>
                <a:cubicBezTo>
                  <a:pt x="609702" y="1314262"/>
                  <a:pt x="589944" y="1353678"/>
                  <a:pt x="585194" y="1356864"/>
                </a:cubicBezTo>
                <a:cubicBezTo>
                  <a:pt x="581308" y="1357478"/>
                  <a:pt x="577424" y="1358064"/>
                  <a:pt x="573511" y="1358679"/>
                </a:cubicBezTo>
                <a:cubicBezTo>
                  <a:pt x="566691" y="1364908"/>
                  <a:pt x="559762" y="1371166"/>
                  <a:pt x="552915" y="1377479"/>
                </a:cubicBezTo>
                <a:lnTo>
                  <a:pt x="541232" y="1379268"/>
                </a:lnTo>
                <a:cubicBezTo>
                  <a:pt x="538941" y="1405583"/>
                  <a:pt x="477878" y="1379881"/>
                  <a:pt x="470444" y="1372116"/>
                </a:cubicBezTo>
                <a:cubicBezTo>
                  <a:pt x="465498" y="1363847"/>
                  <a:pt x="463094" y="1343594"/>
                  <a:pt x="460635" y="1335353"/>
                </a:cubicBezTo>
                <a:cubicBezTo>
                  <a:pt x="461166" y="1330604"/>
                  <a:pt x="461781" y="1325827"/>
                  <a:pt x="462368" y="1321022"/>
                </a:cubicBezTo>
                <a:cubicBezTo>
                  <a:pt x="460858" y="1315798"/>
                  <a:pt x="455883" y="1316720"/>
                  <a:pt x="455213" y="1307642"/>
                </a:cubicBezTo>
                <a:cubicBezTo>
                  <a:pt x="458762" y="1301607"/>
                  <a:pt x="469969" y="1297026"/>
                  <a:pt x="469577" y="1291467"/>
                </a:cubicBezTo>
                <a:cubicBezTo>
                  <a:pt x="477319" y="1284986"/>
                  <a:pt x="472623" y="1270627"/>
                  <a:pt x="465972" y="1265487"/>
                </a:cubicBezTo>
                <a:cubicBezTo>
                  <a:pt x="457365" y="1270850"/>
                  <a:pt x="447193" y="1262470"/>
                  <a:pt x="440820" y="1257414"/>
                </a:cubicBezTo>
                <a:cubicBezTo>
                  <a:pt x="439060" y="1249648"/>
                  <a:pt x="437270" y="1241910"/>
                  <a:pt x="435510" y="1234116"/>
                </a:cubicBezTo>
                <a:cubicBezTo>
                  <a:pt x="439786" y="1225065"/>
                  <a:pt x="466839" y="1194728"/>
                  <a:pt x="475865" y="1191151"/>
                </a:cubicBezTo>
                <a:cubicBezTo>
                  <a:pt x="490704" y="1185230"/>
                  <a:pt x="512196" y="1194113"/>
                  <a:pt x="527762" y="1186626"/>
                </a:cubicBezTo>
                <a:close/>
                <a:moveTo>
                  <a:pt x="6770298" y="1138493"/>
                </a:moveTo>
                <a:cubicBezTo>
                  <a:pt x="6767658" y="1139118"/>
                  <a:pt x="6765045" y="1139662"/>
                  <a:pt x="6762433" y="1140287"/>
                </a:cubicBezTo>
                <a:cubicBezTo>
                  <a:pt x="6761262" y="1142899"/>
                  <a:pt x="6760092" y="1145510"/>
                  <a:pt x="6758922" y="1148122"/>
                </a:cubicBezTo>
                <a:cubicBezTo>
                  <a:pt x="6750649" y="1148122"/>
                  <a:pt x="6742403" y="1147361"/>
                  <a:pt x="6737151" y="1149836"/>
                </a:cubicBezTo>
                <a:cubicBezTo>
                  <a:pt x="6734050" y="1161642"/>
                  <a:pt x="6734757" y="1183785"/>
                  <a:pt x="6741451" y="1191728"/>
                </a:cubicBezTo>
                <a:cubicBezTo>
                  <a:pt x="6750268" y="1201956"/>
                  <a:pt x="6784803" y="1229647"/>
                  <a:pt x="6800832" y="1227498"/>
                </a:cubicBezTo>
                <a:cubicBezTo>
                  <a:pt x="6802818" y="1221187"/>
                  <a:pt x="6806356" y="1220916"/>
                  <a:pt x="6809513" y="1216128"/>
                </a:cubicBezTo>
                <a:cubicBezTo>
                  <a:pt x="6818411" y="1220018"/>
                  <a:pt x="6834467" y="1213244"/>
                  <a:pt x="6836590" y="1223147"/>
                </a:cubicBezTo>
                <a:lnTo>
                  <a:pt x="6834848" y="1223147"/>
                </a:lnTo>
                <a:cubicBezTo>
                  <a:pt x="6831338" y="1223717"/>
                  <a:pt x="6827881" y="1224316"/>
                  <a:pt x="6824398" y="1224888"/>
                </a:cubicBezTo>
                <a:lnTo>
                  <a:pt x="6824398" y="1225757"/>
                </a:lnTo>
                <a:lnTo>
                  <a:pt x="6825242" y="1230083"/>
                </a:lnTo>
                <a:cubicBezTo>
                  <a:pt x="6846687" y="1230219"/>
                  <a:pt x="6851584" y="1213108"/>
                  <a:pt x="6864484" y="1204812"/>
                </a:cubicBezTo>
                <a:cubicBezTo>
                  <a:pt x="6869165" y="1203941"/>
                  <a:pt x="6873845" y="1203071"/>
                  <a:pt x="6878526" y="1202200"/>
                </a:cubicBezTo>
                <a:cubicBezTo>
                  <a:pt x="6886120" y="1198310"/>
                  <a:pt x="6899454" y="1177310"/>
                  <a:pt x="6901222" y="1168142"/>
                </a:cubicBezTo>
                <a:cubicBezTo>
                  <a:pt x="6886554" y="1161886"/>
                  <a:pt x="6878472" y="1155983"/>
                  <a:pt x="6868049" y="1143769"/>
                </a:cubicBezTo>
                <a:cubicBezTo>
                  <a:pt x="6860783" y="1143170"/>
                  <a:pt x="6855858" y="1142627"/>
                  <a:pt x="6854062" y="1148122"/>
                </a:cubicBezTo>
                <a:cubicBezTo>
                  <a:pt x="6846523" y="1151821"/>
                  <a:pt x="6846904" y="1157588"/>
                  <a:pt x="6842713" y="1164688"/>
                </a:cubicBezTo>
                <a:cubicBezTo>
                  <a:pt x="6834576" y="1178452"/>
                  <a:pt x="6820071" y="1209219"/>
                  <a:pt x="6804315" y="1214414"/>
                </a:cubicBezTo>
                <a:cubicBezTo>
                  <a:pt x="6801403" y="1212673"/>
                  <a:pt x="6798463" y="1210959"/>
                  <a:pt x="6795606" y="1209164"/>
                </a:cubicBezTo>
                <a:cubicBezTo>
                  <a:pt x="6789864" y="1207586"/>
                  <a:pt x="6786952" y="1212429"/>
                  <a:pt x="6780774" y="1211830"/>
                </a:cubicBezTo>
                <a:cubicBezTo>
                  <a:pt x="6777591" y="1196243"/>
                  <a:pt x="6769835" y="1187919"/>
                  <a:pt x="6760691" y="1178616"/>
                </a:cubicBezTo>
                <a:cubicBezTo>
                  <a:pt x="6761916" y="1171489"/>
                  <a:pt x="6765998" y="1170564"/>
                  <a:pt x="6767658" y="1165559"/>
                </a:cubicBezTo>
                <a:cubicBezTo>
                  <a:pt x="6767957" y="1161179"/>
                  <a:pt x="6768229" y="1156826"/>
                  <a:pt x="6768502" y="1152475"/>
                </a:cubicBezTo>
                <a:cubicBezTo>
                  <a:pt x="6770733" y="1146871"/>
                  <a:pt x="6776856" y="1145565"/>
                  <a:pt x="6779033" y="1139362"/>
                </a:cubicBezTo>
                <a:cubicBezTo>
                  <a:pt x="6776094" y="1139118"/>
                  <a:pt x="6773182" y="1138819"/>
                  <a:pt x="6770298" y="1138493"/>
                </a:cubicBezTo>
                <a:close/>
                <a:moveTo>
                  <a:pt x="250851" y="1136410"/>
                </a:moveTo>
                <a:cubicBezTo>
                  <a:pt x="244954" y="1142471"/>
                  <a:pt x="240315" y="1163116"/>
                  <a:pt x="238304" y="1173144"/>
                </a:cubicBezTo>
                <a:lnTo>
                  <a:pt x="239169" y="1174011"/>
                </a:lnTo>
                <a:lnTo>
                  <a:pt x="244562" y="1174011"/>
                </a:lnTo>
                <a:cubicBezTo>
                  <a:pt x="247078" y="1163563"/>
                  <a:pt x="255769" y="1155741"/>
                  <a:pt x="261611" y="1148087"/>
                </a:cubicBezTo>
                <a:cubicBezTo>
                  <a:pt x="260604" y="1144147"/>
                  <a:pt x="258118" y="1139511"/>
                  <a:pt x="255323" y="1137276"/>
                </a:cubicBezTo>
                <a:close/>
                <a:moveTo>
                  <a:pt x="6782489" y="1027724"/>
                </a:moveTo>
                <a:cubicBezTo>
                  <a:pt x="6774706" y="1036972"/>
                  <a:pt x="6748826" y="1036809"/>
                  <a:pt x="6744091" y="1040808"/>
                </a:cubicBezTo>
                <a:lnTo>
                  <a:pt x="6742403" y="1041678"/>
                </a:lnTo>
                <a:lnTo>
                  <a:pt x="6743192" y="1046004"/>
                </a:lnTo>
                <a:cubicBezTo>
                  <a:pt x="6747302" y="1048370"/>
                  <a:pt x="6751330" y="1050710"/>
                  <a:pt x="6755466" y="1053049"/>
                </a:cubicBezTo>
                <a:cubicBezTo>
                  <a:pt x="6759194" y="1052178"/>
                  <a:pt x="6758351" y="1051988"/>
                  <a:pt x="6760691" y="1050410"/>
                </a:cubicBezTo>
                <a:cubicBezTo>
                  <a:pt x="6759194" y="1054872"/>
                  <a:pt x="6757753" y="1053702"/>
                  <a:pt x="6756337" y="1058245"/>
                </a:cubicBezTo>
                <a:lnTo>
                  <a:pt x="6759793" y="1057374"/>
                </a:lnTo>
                <a:cubicBezTo>
                  <a:pt x="6770733" y="1062651"/>
                  <a:pt x="6784613" y="1069452"/>
                  <a:pt x="6798219" y="1069588"/>
                </a:cubicBezTo>
                <a:lnTo>
                  <a:pt x="6799063" y="1066976"/>
                </a:lnTo>
                <a:cubicBezTo>
                  <a:pt x="6801539" y="1059197"/>
                  <a:pt x="6792531" y="1034551"/>
                  <a:pt x="6788585" y="1029465"/>
                </a:cubicBezTo>
                <a:cubicBezTo>
                  <a:pt x="6786789" y="1027587"/>
                  <a:pt x="6786353" y="1027886"/>
                  <a:pt x="6782489" y="1027724"/>
                </a:cubicBezTo>
                <a:close/>
                <a:moveTo>
                  <a:pt x="6878526" y="1004193"/>
                </a:moveTo>
                <a:cubicBezTo>
                  <a:pt x="6872566" y="1008165"/>
                  <a:pt x="6862171" y="1003187"/>
                  <a:pt x="6851395" y="1006804"/>
                </a:cubicBezTo>
                <a:cubicBezTo>
                  <a:pt x="6844918" y="1008981"/>
                  <a:pt x="6835147" y="1013959"/>
                  <a:pt x="6828725" y="1016380"/>
                </a:cubicBezTo>
                <a:lnTo>
                  <a:pt x="6828725" y="1021630"/>
                </a:lnTo>
                <a:cubicBezTo>
                  <a:pt x="6848347" y="1027044"/>
                  <a:pt x="6852047" y="1050519"/>
                  <a:pt x="6863695" y="1064365"/>
                </a:cubicBezTo>
                <a:cubicBezTo>
                  <a:pt x="6869845" y="1071737"/>
                  <a:pt x="6882309" y="1072036"/>
                  <a:pt x="6891589" y="1076552"/>
                </a:cubicBezTo>
                <a:cubicBezTo>
                  <a:pt x="6901821" y="1081612"/>
                  <a:pt x="6905931" y="1095811"/>
                  <a:pt x="6916027" y="1101878"/>
                </a:cubicBezTo>
                <a:lnTo>
                  <a:pt x="6918612" y="1101007"/>
                </a:lnTo>
                <a:lnTo>
                  <a:pt x="6921251" y="1098395"/>
                </a:lnTo>
                <a:cubicBezTo>
                  <a:pt x="6913060" y="1057946"/>
                  <a:pt x="6939756" y="1008192"/>
                  <a:pt x="6878526" y="1004193"/>
                </a:cubicBezTo>
                <a:close/>
                <a:moveTo>
                  <a:pt x="3141678" y="996023"/>
                </a:moveTo>
                <a:cubicBezTo>
                  <a:pt x="3138576" y="999962"/>
                  <a:pt x="3135669" y="1000577"/>
                  <a:pt x="3134524" y="1006806"/>
                </a:cubicBezTo>
                <a:cubicBezTo>
                  <a:pt x="3112753" y="1004096"/>
                  <a:pt x="3041573" y="1044044"/>
                  <a:pt x="3036878" y="1061475"/>
                </a:cubicBezTo>
                <a:cubicBezTo>
                  <a:pt x="3044954" y="1062677"/>
                  <a:pt x="3045569" y="1066336"/>
                  <a:pt x="3050265" y="1068599"/>
                </a:cubicBezTo>
                <a:cubicBezTo>
                  <a:pt x="3064768" y="1075722"/>
                  <a:pt x="3082851" y="1067007"/>
                  <a:pt x="3100428" y="1070414"/>
                </a:cubicBezTo>
                <a:cubicBezTo>
                  <a:pt x="3108925" y="1072063"/>
                  <a:pt x="3117560" y="1075862"/>
                  <a:pt x="3122842" y="1076700"/>
                </a:cubicBezTo>
                <a:cubicBezTo>
                  <a:pt x="3132009" y="1078097"/>
                  <a:pt x="3142432" y="1083153"/>
                  <a:pt x="3148022" y="1080248"/>
                </a:cubicBezTo>
                <a:cubicBezTo>
                  <a:pt x="3154953" y="1073711"/>
                  <a:pt x="3176387" y="1016444"/>
                  <a:pt x="3169457" y="1001443"/>
                </a:cubicBezTo>
                <a:cubicBezTo>
                  <a:pt x="3157356" y="999515"/>
                  <a:pt x="3152494" y="999683"/>
                  <a:pt x="3141678" y="996023"/>
                </a:cubicBezTo>
                <a:close/>
                <a:moveTo>
                  <a:pt x="6697011" y="976229"/>
                </a:moveTo>
                <a:cubicBezTo>
                  <a:pt x="6691596" y="988035"/>
                  <a:pt x="6681745" y="994727"/>
                  <a:pt x="6680384" y="1010259"/>
                </a:cubicBezTo>
                <a:lnTo>
                  <a:pt x="6683922" y="1010259"/>
                </a:lnTo>
                <a:cubicBezTo>
                  <a:pt x="6687378" y="1008491"/>
                  <a:pt x="6690834" y="1006804"/>
                  <a:pt x="6694344" y="1005036"/>
                </a:cubicBezTo>
                <a:cubicBezTo>
                  <a:pt x="6698971" y="1001419"/>
                  <a:pt x="6703325" y="989857"/>
                  <a:pt x="6706563" y="984989"/>
                </a:cubicBezTo>
                <a:lnTo>
                  <a:pt x="6706563" y="982350"/>
                </a:lnTo>
                <a:lnTo>
                  <a:pt x="6700412" y="982350"/>
                </a:lnTo>
                <a:cubicBezTo>
                  <a:pt x="6699815" y="978270"/>
                  <a:pt x="6700141" y="977889"/>
                  <a:pt x="6697011" y="976229"/>
                </a:cubicBezTo>
                <a:close/>
                <a:moveTo>
                  <a:pt x="3269841" y="973648"/>
                </a:moveTo>
                <a:cubicBezTo>
                  <a:pt x="3260955" y="976804"/>
                  <a:pt x="3249972" y="975099"/>
                  <a:pt x="3244745" y="981665"/>
                </a:cubicBezTo>
                <a:cubicBezTo>
                  <a:pt x="3241950" y="986106"/>
                  <a:pt x="3240470" y="991833"/>
                  <a:pt x="3240246" y="998733"/>
                </a:cubicBezTo>
                <a:lnTo>
                  <a:pt x="3244745" y="1003231"/>
                </a:lnTo>
                <a:cubicBezTo>
                  <a:pt x="3259082" y="995968"/>
                  <a:pt x="3270232" y="986638"/>
                  <a:pt x="3281523" y="976329"/>
                </a:cubicBezTo>
                <a:lnTo>
                  <a:pt x="3281523" y="975436"/>
                </a:lnTo>
                <a:lnTo>
                  <a:pt x="3279734" y="974541"/>
                </a:lnTo>
                <a:cubicBezTo>
                  <a:pt x="3276437" y="974261"/>
                  <a:pt x="3273167" y="973983"/>
                  <a:pt x="3269841" y="973648"/>
                </a:cubicBezTo>
                <a:close/>
                <a:moveTo>
                  <a:pt x="301015" y="916923"/>
                </a:moveTo>
                <a:cubicBezTo>
                  <a:pt x="296433" y="922091"/>
                  <a:pt x="292660" y="928321"/>
                  <a:pt x="291122" y="936617"/>
                </a:cubicBezTo>
                <a:lnTo>
                  <a:pt x="292100" y="937512"/>
                </a:lnTo>
                <a:cubicBezTo>
                  <a:pt x="294727" y="936925"/>
                  <a:pt x="297411" y="936310"/>
                  <a:pt x="300150" y="935724"/>
                </a:cubicBezTo>
                <a:cubicBezTo>
                  <a:pt x="302497" y="929243"/>
                  <a:pt x="307834" y="928684"/>
                  <a:pt x="311775" y="924047"/>
                </a:cubicBezTo>
                <a:lnTo>
                  <a:pt x="311775" y="921364"/>
                </a:lnTo>
                <a:cubicBezTo>
                  <a:pt x="308058" y="918627"/>
                  <a:pt x="307946" y="917231"/>
                  <a:pt x="301015" y="916923"/>
                </a:cubicBezTo>
                <a:close/>
                <a:moveTo>
                  <a:pt x="4824967" y="915192"/>
                </a:moveTo>
                <a:cubicBezTo>
                  <a:pt x="4819007" y="928331"/>
                  <a:pt x="4817047" y="946584"/>
                  <a:pt x="4812721" y="958825"/>
                </a:cubicBezTo>
                <a:cubicBezTo>
                  <a:pt x="4813047" y="965518"/>
                  <a:pt x="4813427" y="972155"/>
                  <a:pt x="4813646" y="978874"/>
                </a:cubicBezTo>
                <a:cubicBezTo>
                  <a:pt x="4806244" y="1001206"/>
                  <a:pt x="4781533" y="1050634"/>
                  <a:pt x="4791794" y="1077455"/>
                </a:cubicBezTo>
                <a:cubicBezTo>
                  <a:pt x="4789671" y="1085153"/>
                  <a:pt x="4785725" y="1099381"/>
                  <a:pt x="4788283" y="1107976"/>
                </a:cubicBezTo>
                <a:lnTo>
                  <a:pt x="4792692" y="1107976"/>
                </a:lnTo>
                <a:cubicBezTo>
                  <a:pt x="4800828" y="1097259"/>
                  <a:pt x="4807360" y="1082815"/>
                  <a:pt x="4816177" y="1072260"/>
                </a:cubicBezTo>
                <a:cubicBezTo>
                  <a:pt x="4820613" y="1069022"/>
                  <a:pt x="4824967" y="1065786"/>
                  <a:pt x="4829321" y="1062602"/>
                </a:cubicBezTo>
                <a:cubicBezTo>
                  <a:pt x="4834002" y="1051558"/>
                  <a:pt x="4838682" y="1040488"/>
                  <a:pt x="4843336" y="1029471"/>
                </a:cubicBezTo>
                <a:cubicBezTo>
                  <a:pt x="4854358" y="1011544"/>
                  <a:pt x="4866630" y="990244"/>
                  <a:pt x="4877354" y="972752"/>
                </a:cubicBezTo>
                <a:cubicBezTo>
                  <a:pt x="4879068" y="964620"/>
                  <a:pt x="4880810" y="956486"/>
                  <a:pt x="4882577" y="948325"/>
                </a:cubicBezTo>
                <a:cubicBezTo>
                  <a:pt x="4887259" y="941362"/>
                  <a:pt x="4891885" y="934370"/>
                  <a:pt x="4896593" y="927407"/>
                </a:cubicBezTo>
                <a:lnTo>
                  <a:pt x="4894797" y="925639"/>
                </a:lnTo>
                <a:cubicBezTo>
                  <a:pt x="4872264" y="923081"/>
                  <a:pt x="4851636" y="915383"/>
                  <a:pt x="4824967" y="915192"/>
                </a:cubicBezTo>
                <a:close/>
                <a:moveTo>
                  <a:pt x="6666450" y="912576"/>
                </a:moveTo>
                <a:lnTo>
                  <a:pt x="6663783" y="916927"/>
                </a:lnTo>
                <a:cubicBezTo>
                  <a:pt x="6662450" y="919294"/>
                  <a:pt x="6661498" y="937928"/>
                  <a:pt x="6664681" y="942199"/>
                </a:cubicBezTo>
                <a:cubicBezTo>
                  <a:pt x="6662885" y="945707"/>
                  <a:pt x="6661198" y="949190"/>
                  <a:pt x="6659429" y="952699"/>
                </a:cubicBezTo>
                <a:lnTo>
                  <a:pt x="6660273" y="957052"/>
                </a:lnTo>
                <a:lnTo>
                  <a:pt x="6664681" y="961403"/>
                </a:lnTo>
                <a:cubicBezTo>
                  <a:pt x="6662885" y="965920"/>
                  <a:pt x="6661715" y="972393"/>
                  <a:pt x="6661198" y="978868"/>
                </a:cubicBezTo>
                <a:lnTo>
                  <a:pt x="6664681" y="978868"/>
                </a:lnTo>
                <a:cubicBezTo>
                  <a:pt x="6671920" y="961567"/>
                  <a:pt x="6686806" y="946905"/>
                  <a:pt x="6691760" y="927401"/>
                </a:cubicBezTo>
                <a:cubicBezTo>
                  <a:pt x="6684194" y="923212"/>
                  <a:pt x="6673526" y="913854"/>
                  <a:pt x="6666450" y="912576"/>
                </a:cubicBezTo>
                <a:close/>
                <a:moveTo>
                  <a:pt x="2115856" y="904314"/>
                </a:moveTo>
                <a:cubicBezTo>
                  <a:pt x="2109149" y="929651"/>
                  <a:pt x="2091514" y="953536"/>
                  <a:pt x="2090788" y="982281"/>
                </a:cubicBezTo>
                <a:cubicBezTo>
                  <a:pt x="2094952" y="984433"/>
                  <a:pt x="2099088" y="986444"/>
                  <a:pt x="2103336" y="988566"/>
                </a:cubicBezTo>
                <a:cubicBezTo>
                  <a:pt x="2115241" y="1005243"/>
                  <a:pt x="2114151" y="1082037"/>
                  <a:pt x="2144500" y="1068293"/>
                </a:cubicBezTo>
                <a:cubicBezTo>
                  <a:pt x="2158306" y="1023849"/>
                  <a:pt x="2133154" y="980382"/>
                  <a:pt x="2119461" y="941077"/>
                </a:cubicBezTo>
                <a:cubicBezTo>
                  <a:pt x="2119992" y="934819"/>
                  <a:pt x="2120663" y="928562"/>
                  <a:pt x="2121250" y="922304"/>
                </a:cubicBezTo>
                <a:cubicBezTo>
                  <a:pt x="2120802" y="916047"/>
                  <a:pt x="2117058" y="912108"/>
                  <a:pt x="2119461" y="906130"/>
                </a:cubicBezTo>
                <a:close/>
                <a:moveTo>
                  <a:pt x="266082" y="873931"/>
                </a:moveTo>
                <a:cubicBezTo>
                  <a:pt x="260354" y="889602"/>
                  <a:pt x="251271" y="905917"/>
                  <a:pt x="246324" y="921364"/>
                </a:cubicBezTo>
                <a:cubicBezTo>
                  <a:pt x="238359" y="946730"/>
                  <a:pt x="243977" y="972849"/>
                  <a:pt x="241853" y="994835"/>
                </a:cubicBezTo>
                <a:cubicBezTo>
                  <a:pt x="240902" y="1005058"/>
                  <a:pt x="232406" y="1019530"/>
                  <a:pt x="235620" y="1030675"/>
                </a:cubicBezTo>
                <a:lnTo>
                  <a:pt x="240092" y="1030675"/>
                </a:lnTo>
                <a:cubicBezTo>
                  <a:pt x="243529" y="1019780"/>
                  <a:pt x="255910" y="1012796"/>
                  <a:pt x="261611" y="1003830"/>
                </a:cubicBezTo>
                <a:cubicBezTo>
                  <a:pt x="273935" y="984331"/>
                  <a:pt x="287964" y="937847"/>
                  <a:pt x="288523" y="908878"/>
                </a:cubicBezTo>
                <a:cubicBezTo>
                  <a:pt x="277092" y="900134"/>
                  <a:pt x="278294" y="882200"/>
                  <a:pt x="269686" y="874797"/>
                </a:cubicBezTo>
                <a:close/>
                <a:moveTo>
                  <a:pt x="436389" y="818395"/>
                </a:moveTo>
                <a:cubicBezTo>
                  <a:pt x="431890" y="822922"/>
                  <a:pt x="429290" y="820100"/>
                  <a:pt x="422081" y="822838"/>
                </a:cubicBezTo>
                <a:cubicBezTo>
                  <a:pt x="413221" y="826161"/>
                  <a:pt x="402154" y="835074"/>
                  <a:pt x="396034" y="841666"/>
                </a:cubicBezTo>
                <a:cubicBezTo>
                  <a:pt x="397012" y="859516"/>
                  <a:pt x="415625" y="867310"/>
                  <a:pt x="422891" y="879295"/>
                </a:cubicBezTo>
                <a:cubicBezTo>
                  <a:pt x="430492" y="891670"/>
                  <a:pt x="430576" y="935695"/>
                  <a:pt x="419342" y="945613"/>
                </a:cubicBezTo>
                <a:cubicBezTo>
                  <a:pt x="413556" y="950613"/>
                  <a:pt x="403021" y="953742"/>
                  <a:pt x="399639" y="960837"/>
                </a:cubicBezTo>
                <a:cubicBezTo>
                  <a:pt x="399303" y="969470"/>
                  <a:pt x="399053" y="978158"/>
                  <a:pt x="398773" y="986789"/>
                </a:cubicBezTo>
                <a:cubicBezTo>
                  <a:pt x="395278" y="991733"/>
                  <a:pt x="388237" y="995896"/>
                  <a:pt x="384352" y="1001148"/>
                </a:cubicBezTo>
                <a:lnTo>
                  <a:pt x="384352" y="1004723"/>
                </a:lnTo>
                <a:lnTo>
                  <a:pt x="388823" y="1010115"/>
                </a:lnTo>
                <a:lnTo>
                  <a:pt x="396900" y="1010115"/>
                </a:lnTo>
                <a:cubicBezTo>
                  <a:pt x="404725" y="1008439"/>
                  <a:pt x="407715" y="1001008"/>
                  <a:pt x="413947" y="998438"/>
                </a:cubicBezTo>
                <a:cubicBezTo>
                  <a:pt x="418083" y="996762"/>
                  <a:pt x="423590" y="998019"/>
                  <a:pt x="426495" y="996650"/>
                </a:cubicBezTo>
                <a:cubicBezTo>
                  <a:pt x="429542" y="986566"/>
                  <a:pt x="437255" y="974861"/>
                  <a:pt x="430967" y="965279"/>
                </a:cubicBezTo>
                <a:cubicBezTo>
                  <a:pt x="450026" y="944467"/>
                  <a:pt x="442536" y="899324"/>
                  <a:pt x="439044" y="871193"/>
                </a:cubicBezTo>
                <a:cubicBezTo>
                  <a:pt x="451927" y="867310"/>
                  <a:pt x="443627" y="827839"/>
                  <a:pt x="441726" y="819233"/>
                </a:cubicBezTo>
                <a:close/>
                <a:moveTo>
                  <a:pt x="4543986" y="799174"/>
                </a:moveTo>
                <a:cubicBezTo>
                  <a:pt x="4536393" y="799310"/>
                  <a:pt x="4534951" y="802629"/>
                  <a:pt x="4536067" y="808749"/>
                </a:cubicBezTo>
                <a:lnTo>
                  <a:pt x="4539578" y="808749"/>
                </a:lnTo>
                <a:lnTo>
                  <a:pt x="4543986" y="803499"/>
                </a:lnTo>
                <a:close/>
                <a:moveTo>
                  <a:pt x="1256595" y="789708"/>
                </a:moveTo>
                <a:cubicBezTo>
                  <a:pt x="1244578" y="798061"/>
                  <a:pt x="1233624" y="801050"/>
                  <a:pt x="1225267" y="813007"/>
                </a:cubicBezTo>
                <a:lnTo>
                  <a:pt x="1225267" y="817448"/>
                </a:lnTo>
                <a:lnTo>
                  <a:pt x="1229738" y="822839"/>
                </a:lnTo>
                <a:cubicBezTo>
                  <a:pt x="1241197" y="820381"/>
                  <a:pt x="1258327" y="803452"/>
                  <a:pt x="1263805" y="795072"/>
                </a:cubicBezTo>
                <a:lnTo>
                  <a:pt x="1261989" y="789708"/>
                </a:lnTo>
                <a:close/>
                <a:moveTo>
                  <a:pt x="4671400" y="767755"/>
                </a:moveTo>
                <a:cubicBezTo>
                  <a:pt x="4659644" y="789681"/>
                  <a:pt x="4632294" y="786769"/>
                  <a:pt x="4611177" y="799174"/>
                </a:cubicBezTo>
                <a:cubicBezTo>
                  <a:pt x="4598278" y="806681"/>
                  <a:pt x="4587419" y="833259"/>
                  <a:pt x="4584126" y="849743"/>
                </a:cubicBezTo>
                <a:lnTo>
                  <a:pt x="4586793" y="849743"/>
                </a:lnTo>
                <a:cubicBezTo>
                  <a:pt x="4598059" y="845037"/>
                  <a:pt x="4608101" y="839570"/>
                  <a:pt x="4617245" y="834075"/>
                </a:cubicBezTo>
                <a:cubicBezTo>
                  <a:pt x="4624838" y="829558"/>
                  <a:pt x="4634036" y="833421"/>
                  <a:pt x="4643506" y="829695"/>
                </a:cubicBezTo>
                <a:cubicBezTo>
                  <a:pt x="4655072" y="821534"/>
                  <a:pt x="4666719" y="813374"/>
                  <a:pt x="4678312" y="805267"/>
                </a:cubicBezTo>
                <a:cubicBezTo>
                  <a:pt x="4679591" y="802519"/>
                  <a:pt x="4676597" y="775453"/>
                  <a:pt x="4675754" y="768625"/>
                </a:cubicBezTo>
                <a:lnTo>
                  <a:pt x="4674013" y="767755"/>
                </a:lnTo>
                <a:close/>
                <a:moveTo>
                  <a:pt x="6772066" y="756378"/>
                </a:moveTo>
                <a:cubicBezTo>
                  <a:pt x="6767658" y="758990"/>
                  <a:pt x="6763277" y="761656"/>
                  <a:pt x="6758922" y="764240"/>
                </a:cubicBezTo>
                <a:lnTo>
                  <a:pt x="6758079" y="768619"/>
                </a:lnTo>
                <a:cubicBezTo>
                  <a:pt x="6761861" y="769191"/>
                  <a:pt x="6765616" y="769762"/>
                  <a:pt x="6769454" y="770360"/>
                </a:cubicBezTo>
                <a:cubicBezTo>
                  <a:pt x="6772066" y="767450"/>
                  <a:pt x="6774652" y="764539"/>
                  <a:pt x="6777264" y="761656"/>
                </a:cubicBezTo>
                <a:lnTo>
                  <a:pt x="6776365" y="756378"/>
                </a:lnTo>
                <a:close/>
                <a:moveTo>
                  <a:pt x="4663536" y="703176"/>
                </a:moveTo>
                <a:cubicBezTo>
                  <a:pt x="4656786" y="710575"/>
                  <a:pt x="4645684" y="713268"/>
                  <a:pt x="4639098" y="720641"/>
                </a:cubicBezTo>
                <a:lnTo>
                  <a:pt x="4639098" y="724122"/>
                </a:lnTo>
                <a:cubicBezTo>
                  <a:pt x="4645629" y="727903"/>
                  <a:pt x="4673169" y="739655"/>
                  <a:pt x="4674910" y="745966"/>
                </a:cubicBezTo>
                <a:lnTo>
                  <a:pt x="4678312" y="745966"/>
                </a:lnTo>
                <a:lnTo>
                  <a:pt x="4678312" y="741559"/>
                </a:lnTo>
                <a:cubicBezTo>
                  <a:pt x="4671237" y="729698"/>
                  <a:pt x="4670448" y="718084"/>
                  <a:pt x="4667045" y="704101"/>
                </a:cubicBezTo>
                <a:close/>
                <a:moveTo>
                  <a:pt x="1248575" y="701014"/>
                </a:moveTo>
                <a:cubicBezTo>
                  <a:pt x="1238570" y="708445"/>
                  <a:pt x="1221941" y="705931"/>
                  <a:pt x="1209981" y="711742"/>
                </a:cubicBezTo>
                <a:cubicBezTo>
                  <a:pt x="1195951" y="718613"/>
                  <a:pt x="1187652" y="732329"/>
                  <a:pt x="1174180" y="739537"/>
                </a:cubicBezTo>
                <a:cubicBezTo>
                  <a:pt x="1174824" y="743560"/>
                  <a:pt x="1175270" y="743308"/>
                  <a:pt x="1176836" y="745822"/>
                </a:cubicBezTo>
                <a:cubicBezTo>
                  <a:pt x="1184493" y="747443"/>
                  <a:pt x="1193548" y="754649"/>
                  <a:pt x="1202827" y="751214"/>
                </a:cubicBezTo>
                <a:cubicBezTo>
                  <a:pt x="1224233" y="743141"/>
                  <a:pt x="1244103" y="728056"/>
                  <a:pt x="1263805" y="717133"/>
                </a:cubicBezTo>
                <a:cubicBezTo>
                  <a:pt x="1263078" y="711295"/>
                  <a:pt x="1261680" y="707524"/>
                  <a:pt x="1259334" y="703724"/>
                </a:cubicBezTo>
                <a:cubicBezTo>
                  <a:pt x="1255729" y="702830"/>
                  <a:pt x="1252124" y="701908"/>
                  <a:pt x="1248575" y="701014"/>
                </a:cubicBezTo>
                <a:close/>
                <a:moveTo>
                  <a:pt x="1330067" y="694728"/>
                </a:moveTo>
                <a:lnTo>
                  <a:pt x="1328307" y="699226"/>
                </a:lnTo>
                <a:lnTo>
                  <a:pt x="1329228" y="700093"/>
                </a:lnTo>
                <a:cubicBezTo>
                  <a:pt x="1333225" y="699952"/>
                  <a:pt x="1333980" y="699478"/>
                  <a:pt x="1336383" y="698333"/>
                </a:cubicBezTo>
                <a:lnTo>
                  <a:pt x="1336383" y="697383"/>
                </a:lnTo>
                <a:lnTo>
                  <a:pt x="1335461" y="694728"/>
                </a:lnTo>
                <a:close/>
                <a:moveTo>
                  <a:pt x="6697011" y="689243"/>
                </a:moveTo>
                <a:cubicBezTo>
                  <a:pt x="6695297" y="706788"/>
                  <a:pt x="6687541" y="716010"/>
                  <a:pt x="6682969" y="729366"/>
                </a:cubicBezTo>
                <a:cubicBezTo>
                  <a:pt x="6682180" y="753768"/>
                  <a:pt x="6681227" y="778195"/>
                  <a:pt x="6680384" y="802650"/>
                </a:cubicBezTo>
                <a:cubicBezTo>
                  <a:pt x="6677391" y="814266"/>
                  <a:pt x="6681853" y="827051"/>
                  <a:pt x="6677771" y="842800"/>
                </a:cubicBezTo>
                <a:cubicBezTo>
                  <a:pt x="6674315" y="857898"/>
                  <a:pt x="6670750" y="872995"/>
                  <a:pt x="6667294" y="888120"/>
                </a:cubicBezTo>
                <a:lnTo>
                  <a:pt x="6669961" y="888120"/>
                </a:lnTo>
                <a:lnTo>
                  <a:pt x="6672519" y="886380"/>
                </a:lnTo>
                <a:cubicBezTo>
                  <a:pt x="6676003" y="863040"/>
                  <a:pt x="6713802" y="845494"/>
                  <a:pt x="6726675" y="829689"/>
                </a:cubicBezTo>
                <a:cubicBezTo>
                  <a:pt x="6727191" y="825010"/>
                  <a:pt x="6727790" y="820386"/>
                  <a:pt x="6728362" y="815680"/>
                </a:cubicBezTo>
                <a:lnTo>
                  <a:pt x="6730974" y="817448"/>
                </a:lnTo>
                <a:lnTo>
                  <a:pt x="6734539" y="821855"/>
                </a:lnTo>
                <a:cubicBezTo>
                  <a:pt x="6741124" y="820739"/>
                  <a:pt x="6743030" y="817122"/>
                  <a:pt x="6747601" y="813966"/>
                </a:cubicBezTo>
                <a:lnTo>
                  <a:pt x="6746703" y="807900"/>
                </a:lnTo>
                <a:cubicBezTo>
                  <a:pt x="6733640" y="802650"/>
                  <a:pt x="6720497" y="797400"/>
                  <a:pt x="6707434" y="792177"/>
                </a:cubicBezTo>
                <a:cubicBezTo>
                  <a:pt x="6702427" y="787389"/>
                  <a:pt x="6692657" y="763887"/>
                  <a:pt x="6697011" y="752054"/>
                </a:cubicBezTo>
                <a:cubicBezTo>
                  <a:pt x="6703923" y="732903"/>
                  <a:pt x="6727191" y="724796"/>
                  <a:pt x="6723109" y="698818"/>
                </a:cubicBezTo>
                <a:cubicBezTo>
                  <a:pt x="6719816" y="698220"/>
                  <a:pt x="6705420" y="696424"/>
                  <a:pt x="6704821" y="696179"/>
                </a:cubicBezTo>
                <a:cubicBezTo>
                  <a:pt x="6702263" y="695255"/>
                  <a:pt x="6701638" y="690630"/>
                  <a:pt x="6697011" y="689243"/>
                </a:cubicBezTo>
                <a:close/>
                <a:moveTo>
                  <a:pt x="1355163" y="679532"/>
                </a:moveTo>
                <a:cubicBezTo>
                  <a:pt x="1354884" y="682214"/>
                  <a:pt x="1354576" y="684895"/>
                  <a:pt x="1354297" y="687577"/>
                </a:cubicBezTo>
                <a:cubicBezTo>
                  <a:pt x="1346695" y="686432"/>
                  <a:pt x="1338787" y="677967"/>
                  <a:pt x="1335461" y="688472"/>
                </a:cubicBezTo>
                <a:cubicBezTo>
                  <a:pt x="1338143" y="690846"/>
                  <a:pt x="1340855" y="693248"/>
                  <a:pt x="1343537" y="695651"/>
                </a:cubicBezTo>
                <a:cubicBezTo>
                  <a:pt x="1351028" y="695678"/>
                  <a:pt x="1354408" y="694058"/>
                  <a:pt x="1359691" y="692075"/>
                </a:cubicBezTo>
                <a:cubicBezTo>
                  <a:pt x="1361171" y="688779"/>
                  <a:pt x="1362653" y="685482"/>
                  <a:pt x="1364162" y="682214"/>
                </a:cubicBezTo>
                <a:lnTo>
                  <a:pt x="1362373" y="679532"/>
                </a:lnTo>
                <a:close/>
                <a:moveTo>
                  <a:pt x="1369528" y="677716"/>
                </a:moveTo>
                <a:cubicBezTo>
                  <a:pt x="1367655" y="680035"/>
                  <a:pt x="1367655" y="679085"/>
                  <a:pt x="1366844" y="683080"/>
                </a:cubicBezTo>
                <a:lnTo>
                  <a:pt x="1374866" y="683080"/>
                </a:lnTo>
                <a:cubicBezTo>
                  <a:pt x="1377268" y="681320"/>
                  <a:pt x="1376626" y="682075"/>
                  <a:pt x="1377605" y="678610"/>
                </a:cubicBezTo>
                <a:lnTo>
                  <a:pt x="1375788" y="678610"/>
                </a:lnTo>
                <a:close/>
                <a:moveTo>
                  <a:pt x="3174823" y="666361"/>
                </a:moveTo>
                <a:cubicBezTo>
                  <a:pt x="3162694" y="682842"/>
                  <a:pt x="3144165" y="691474"/>
                  <a:pt x="3131869" y="708487"/>
                </a:cubicBezTo>
                <a:cubicBezTo>
                  <a:pt x="3127006" y="715164"/>
                  <a:pt x="3121333" y="710190"/>
                  <a:pt x="3114765" y="713850"/>
                </a:cubicBezTo>
                <a:lnTo>
                  <a:pt x="3113033" y="715610"/>
                </a:lnTo>
                <a:lnTo>
                  <a:pt x="3113955" y="722818"/>
                </a:lnTo>
                <a:cubicBezTo>
                  <a:pt x="3112474" y="728125"/>
                  <a:pt x="3105766" y="730807"/>
                  <a:pt x="3104061" y="737120"/>
                </a:cubicBezTo>
                <a:lnTo>
                  <a:pt x="3105823" y="737120"/>
                </a:lnTo>
                <a:cubicBezTo>
                  <a:pt x="3113285" y="739914"/>
                  <a:pt x="3114822" y="734578"/>
                  <a:pt x="3119293" y="732651"/>
                </a:cubicBezTo>
                <a:cubicBezTo>
                  <a:pt x="3139163" y="724102"/>
                  <a:pt x="3159760" y="716644"/>
                  <a:pt x="3168591" y="697731"/>
                </a:cubicBezTo>
                <a:cubicBezTo>
                  <a:pt x="3169765" y="690860"/>
                  <a:pt x="3170967" y="683960"/>
                  <a:pt x="3172168" y="677115"/>
                </a:cubicBezTo>
                <a:cubicBezTo>
                  <a:pt x="3174040" y="672869"/>
                  <a:pt x="3176751" y="675411"/>
                  <a:pt x="3177478" y="668176"/>
                </a:cubicBezTo>
                <a:close/>
                <a:moveTo>
                  <a:pt x="4572751" y="659571"/>
                </a:moveTo>
                <a:cubicBezTo>
                  <a:pt x="4556857" y="668113"/>
                  <a:pt x="4538842" y="667297"/>
                  <a:pt x="4533537" y="686610"/>
                </a:cubicBezTo>
                <a:cubicBezTo>
                  <a:pt x="4537889" y="688433"/>
                  <a:pt x="4539523" y="689276"/>
                  <a:pt x="4542189" y="692704"/>
                </a:cubicBezTo>
                <a:cubicBezTo>
                  <a:pt x="4566601" y="693655"/>
                  <a:pt x="4595773" y="684434"/>
                  <a:pt x="4591038" y="659571"/>
                </a:cubicBezTo>
                <a:close/>
                <a:moveTo>
                  <a:pt x="6708332" y="657824"/>
                </a:moveTo>
                <a:cubicBezTo>
                  <a:pt x="6704142" y="667726"/>
                  <a:pt x="6698508" y="675233"/>
                  <a:pt x="6697855" y="688345"/>
                </a:cubicBezTo>
                <a:cubicBezTo>
                  <a:pt x="6702154" y="687801"/>
                  <a:pt x="6710074" y="688181"/>
                  <a:pt x="6712686" y="685733"/>
                </a:cubicBezTo>
                <a:lnTo>
                  <a:pt x="6710945" y="657824"/>
                </a:lnTo>
                <a:close/>
                <a:moveTo>
                  <a:pt x="371805" y="635588"/>
                </a:moveTo>
                <a:cubicBezTo>
                  <a:pt x="365683" y="641789"/>
                  <a:pt x="359480" y="652461"/>
                  <a:pt x="357495" y="664250"/>
                </a:cubicBezTo>
                <a:cubicBezTo>
                  <a:pt x="359619" y="668133"/>
                  <a:pt x="361660" y="672043"/>
                  <a:pt x="363784" y="675899"/>
                </a:cubicBezTo>
                <a:lnTo>
                  <a:pt x="368255" y="676821"/>
                </a:lnTo>
                <a:cubicBezTo>
                  <a:pt x="377365" y="669557"/>
                  <a:pt x="374962" y="649416"/>
                  <a:pt x="375410" y="635588"/>
                </a:cubicBezTo>
                <a:close/>
                <a:moveTo>
                  <a:pt x="7518894" y="632534"/>
                </a:moveTo>
                <a:cubicBezTo>
                  <a:pt x="7513370" y="638735"/>
                  <a:pt x="7509178" y="641864"/>
                  <a:pt x="7509341" y="654323"/>
                </a:cubicBezTo>
                <a:cubicBezTo>
                  <a:pt x="7514322" y="653098"/>
                  <a:pt x="7520717" y="650324"/>
                  <a:pt x="7523302" y="646488"/>
                </a:cubicBezTo>
                <a:cubicBezTo>
                  <a:pt x="7525371" y="643441"/>
                  <a:pt x="7525126" y="639225"/>
                  <a:pt x="7524201" y="635145"/>
                </a:cubicBezTo>
                <a:close/>
                <a:moveTo>
                  <a:pt x="5986832" y="629923"/>
                </a:moveTo>
                <a:cubicBezTo>
                  <a:pt x="5982368" y="630549"/>
                  <a:pt x="5979457" y="634058"/>
                  <a:pt x="5971946" y="634276"/>
                </a:cubicBezTo>
                <a:cubicBezTo>
                  <a:pt x="5970721" y="654134"/>
                  <a:pt x="5945957" y="661777"/>
                  <a:pt x="5947453" y="676140"/>
                </a:cubicBezTo>
                <a:lnTo>
                  <a:pt x="5948406" y="676140"/>
                </a:lnTo>
                <a:cubicBezTo>
                  <a:pt x="5957006" y="674481"/>
                  <a:pt x="6014535" y="651658"/>
                  <a:pt x="6019107" y="647360"/>
                </a:cubicBezTo>
                <a:cubicBezTo>
                  <a:pt x="6015814" y="642980"/>
                  <a:pt x="6012657" y="638629"/>
                  <a:pt x="6009474" y="634276"/>
                </a:cubicBezTo>
                <a:cubicBezTo>
                  <a:pt x="6001935" y="632806"/>
                  <a:pt x="5994343" y="631365"/>
                  <a:pt x="5986832" y="629923"/>
                </a:cubicBezTo>
                <a:close/>
                <a:moveTo>
                  <a:pt x="319852" y="615921"/>
                </a:moveTo>
                <a:cubicBezTo>
                  <a:pt x="301659" y="626453"/>
                  <a:pt x="273181" y="616089"/>
                  <a:pt x="262477" y="633800"/>
                </a:cubicBezTo>
                <a:cubicBezTo>
                  <a:pt x="261918" y="637711"/>
                  <a:pt x="261330" y="641594"/>
                  <a:pt x="260661" y="645449"/>
                </a:cubicBezTo>
                <a:cubicBezTo>
                  <a:pt x="257335" y="654164"/>
                  <a:pt x="249034" y="659081"/>
                  <a:pt x="248168" y="671429"/>
                </a:cubicBezTo>
                <a:lnTo>
                  <a:pt x="253590" y="675033"/>
                </a:lnTo>
                <a:lnTo>
                  <a:pt x="261611" y="675033"/>
                </a:lnTo>
                <a:lnTo>
                  <a:pt x="262477" y="673245"/>
                </a:lnTo>
                <a:lnTo>
                  <a:pt x="262477" y="662490"/>
                </a:lnTo>
                <a:cubicBezTo>
                  <a:pt x="269575" y="663970"/>
                  <a:pt x="271979" y="659361"/>
                  <a:pt x="276842" y="659780"/>
                </a:cubicBezTo>
                <a:cubicBezTo>
                  <a:pt x="284415" y="660450"/>
                  <a:pt x="298053" y="670424"/>
                  <a:pt x="301015" y="657098"/>
                </a:cubicBezTo>
                <a:cubicBezTo>
                  <a:pt x="293525" y="652069"/>
                  <a:pt x="283157" y="648913"/>
                  <a:pt x="274969" y="643661"/>
                </a:cubicBezTo>
                <a:lnTo>
                  <a:pt x="274969" y="642796"/>
                </a:lnTo>
                <a:cubicBezTo>
                  <a:pt x="285058" y="643103"/>
                  <a:pt x="290955" y="645617"/>
                  <a:pt x="297411" y="648131"/>
                </a:cubicBezTo>
                <a:cubicBezTo>
                  <a:pt x="308980" y="652572"/>
                  <a:pt x="329269" y="627822"/>
                  <a:pt x="333321" y="622123"/>
                </a:cubicBezTo>
                <a:lnTo>
                  <a:pt x="329716" y="618576"/>
                </a:lnTo>
                <a:cubicBezTo>
                  <a:pt x="326447" y="617654"/>
                  <a:pt x="323121" y="616788"/>
                  <a:pt x="319852" y="615921"/>
                </a:cubicBezTo>
                <a:close/>
                <a:moveTo>
                  <a:pt x="1355163" y="603353"/>
                </a:moveTo>
                <a:cubicBezTo>
                  <a:pt x="1351028" y="606341"/>
                  <a:pt x="1346807" y="609359"/>
                  <a:pt x="1342614" y="612321"/>
                </a:cubicBezTo>
                <a:lnTo>
                  <a:pt x="1343537" y="614136"/>
                </a:lnTo>
                <a:cubicBezTo>
                  <a:pt x="1352061" y="611957"/>
                  <a:pt x="1359915" y="610616"/>
                  <a:pt x="1366844" y="605113"/>
                </a:cubicBezTo>
                <a:lnTo>
                  <a:pt x="1366844" y="604247"/>
                </a:lnTo>
                <a:lnTo>
                  <a:pt x="1365979" y="603353"/>
                </a:lnTo>
                <a:close/>
                <a:moveTo>
                  <a:pt x="439966" y="598853"/>
                </a:moveTo>
                <a:cubicBezTo>
                  <a:pt x="423002" y="607486"/>
                  <a:pt x="390082" y="607233"/>
                  <a:pt x="380803" y="623045"/>
                </a:cubicBezTo>
                <a:cubicBezTo>
                  <a:pt x="376947" y="633017"/>
                  <a:pt x="381306" y="653467"/>
                  <a:pt x="387091" y="662490"/>
                </a:cubicBezTo>
                <a:lnTo>
                  <a:pt x="389774" y="663383"/>
                </a:lnTo>
                <a:lnTo>
                  <a:pt x="394190" y="661595"/>
                </a:lnTo>
                <a:cubicBezTo>
                  <a:pt x="399527" y="640113"/>
                  <a:pt x="437199" y="625615"/>
                  <a:pt x="443515" y="598853"/>
                </a:cubicBezTo>
                <a:close/>
                <a:moveTo>
                  <a:pt x="7484033" y="598503"/>
                </a:moveTo>
                <a:cubicBezTo>
                  <a:pt x="7480414" y="601413"/>
                  <a:pt x="7479244" y="601741"/>
                  <a:pt x="7478835" y="608106"/>
                </a:cubicBezTo>
                <a:cubicBezTo>
                  <a:pt x="7483706" y="606908"/>
                  <a:pt x="7486891" y="604134"/>
                  <a:pt x="7487490" y="598503"/>
                </a:cubicBezTo>
                <a:close/>
                <a:moveTo>
                  <a:pt x="4584969" y="593251"/>
                </a:moveTo>
                <a:cubicBezTo>
                  <a:pt x="4574765" y="600596"/>
                  <a:pt x="4561920" y="602608"/>
                  <a:pt x="4558763" y="616809"/>
                </a:cubicBezTo>
                <a:cubicBezTo>
                  <a:pt x="4564668" y="618794"/>
                  <a:pt x="4562328" y="622276"/>
                  <a:pt x="4561430" y="629050"/>
                </a:cubicBezTo>
                <a:cubicBezTo>
                  <a:pt x="4575881" y="628587"/>
                  <a:pt x="4584018" y="625975"/>
                  <a:pt x="4593760" y="618576"/>
                </a:cubicBezTo>
                <a:cubicBezTo>
                  <a:pt x="4594331" y="611884"/>
                  <a:pt x="4598114" y="607695"/>
                  <a:pt x="4595447" y="601113"/>
                </a:cubicBezTo>
                <a:cubicBezTo>
                  <a:pt x="4593488" y="596352"/>
                  <a:pt x="4590821" y="594230"/>
                  <a:pt x="4584969" y="593251"/>
                </a:cubicBezTo>
                <a:close/>
                <a:moveTo>
                  <a:pt x="2359694" y="590813"/>
                </a:moveTo>
                <a:lnTo>
                  <a:pt x="2365059" y="590813"/>
                </a:lnTo>
                <a:cubicBezTo>
                  <a:pt x="2366848" y="593495"/>
                  <a:pt x="2368609" y="596205"/>
                  <a:pt x="2370397" y="598859"/>
                </a:cubicBezTo>
                <a:cubicBezTo>
                  <a:pt x="2390826" y="595982"/>
                  <a:pt x="2400328" y="596513"/>
                  <a:pt x="2418885" y="601541"/>
                </a:cubicBezTo>
                <a:cubicBezTo>
                  <a:pt x="2424558" y="603161"/>
                  <a:pt x="2436519" y="602240"/>
                  <a:pt x="2440347" y="599781"/>
                </a:cubicBezTo>
                <a:cubicBezTo>
                  <a:pt x="2476958" y="614363"/>
                  <a:pt x="2497861" y="609391"/>
                  <a:pt x="2496828" y="657998"/>
                </a:cubicBezTo>
                <a:cubicBezTo>
                  <a:pt x="2489199" y="662384"/>
                  <a:pt x="2469747" y="670960"/>
                  <a:pt x="2465444" y="678614"/>
                </a:cubicBezTo>
                <a:cubicBezTo>
                  <a:pt x="2455579" y="696296"/>
                  <a:pt x="2443673" y="713505"/>
                  <a:pt x="2428722" y="726076"/>
                </a:cubicBezTo>
                <a:cubicBezTo>
                  <a:pt x="2413044" y="739233"/>
                  <a:pt x="2394935" y="745183"/>
                  <a:pt x="2376685" y="756553"/>
                </a:cubicBezTo>
                <a:cubicBezTo>
                  <a:pt x="2349549" y="773622"/>
                  <a:pt x="2312939" y="806306"/>
                  <a:pt x="2303214" y="839856"/>
                </a:cubicBezTo>
                <a:cubicBezTo>
                  <a:pt x="2314168" y="837845"/>
                  <a:pt x="2320512" y="831252"/>
                  <a:pt x="2329204" y="828207"/>
                </a:cubicBezTo>
                <a:cubicBezTo>
                  <a:pt x="2346727" y="822145"/>
                  <a:pt x="2365115" y="820469"/>
                  <a:pt x="2381213" y="814798"/>
                </a:cubicBezTo>
                <a:cubicBezTo>
                  <a:pt x="2393118" y="814183"/>
                  <a:pt x="2405079" y="813596"/>
                  <a:pt x="2417041" y="813010"/>
                </a:cubicBezTo>
                <a:cubicBezTo>
                  <a:pt x="2431601" y="810888"/>
                  <a:pt x="2441633" y="809071"/>
                  <a:pt x="2460972" y="805859"/>
                </a:cubicBezTo>
                <a:cubicBezTo>
                  <a:pt x="2478607" y="803708"/>
                  <a:pt x="2496240" y="801613"/>
                  <a:pt x="2513848" y="799545"/>
                </a:cubicBezTo>
                <a:cubicBezTo>
                  <a:pt x="2529414" y="805133"/>
                  <a:pt x="2549396" y="841113"/>
                  <a:pt x="2557751" y="856869"/>
                </a:cubicBezTo>
                <a:lnTo>
                  <a:pt x="2564906" y="864970"/>
                </a:lnTo>
                <a:lnTo>
                  <a:pt x="2564011" y="899917"/>
                </a:lnTo>
                <a:cubicBezTo>
                  <a:pt x="2560043" y="915141"/>
                  <a:pt x="2550598" y="931344"/>
                  <a:pt x="2535367" y="934836"/>
                </a:cubicBezTo>
                <a:cubicBezTo>
                  <a:pt x="2522148" y="937853"/>
                  <a:pt x="2496185" y="938327"/>
                  <a:pt x="2480674" y="934836"/>
                </a:cubicBezTo>
                <a:cubicBezTo>
                  <a:pt x="2449933" y="936036"/>
                  <a:pt x="2419164" y="937210"/>
                  <a:pt x="2388367" y="938439"/>
                </a:cubicBezTo>
                <a:cubicBezTo>
                  <a:pt x="2370286" y="940199"/>
                  <a:pt x="2344155" y="945730"/>
                  <a:pt x="2328309" y="950927"/>
                </a:cubicBezTo>
                <a:cubicBezTo>
                  <a:pt x="2319479" y="953860"/>
                  <a:pt x="2317298" y="946987"/>
                  <a:pt x="2312156" y="948244"/>
                </a:cubicBezTo>
                <a:cubicBezTo>
                  <a:pt x="2292119" y="953189"/>
                  <a:pt x="2271829" y="963161"/>
                  <a:pt x="2250310" y="967966"/>
                </a:cubicBezTo>
                <a:lnTo>
                  <a:pt x="2250310" y="967073"/>
                </a:lnTo>
                <a:lnTo>
                  <a:pt x="2251205" y="964391"/>
                </a:lnTo>
                <a:cubicBezTo>
                  <a:pt x="2259532" y="958440"/>
                  <a:pt x="2269259" y="950451"/>
                  <a:pt x="2278984" y="946484"/>
                </a:cubicBezTo>
                <a:cubicBezTo>
                  <a:pt x="2278704" y="942601"/>
                  <a:pt x="2278424" y="938718"/>
                  <a:pt x="2278089" y="934836"/>
                </a:cubicBezTo>
                <a:cubicBezTo>
                  <a:pt x="2293487" y="929416"/>
                  <a:pt x="2305673" y="912627"/>
                  <a:pt x="2319311" y="905253"/>
                </a:cubicBezTo>
                <a:cubicBezTo>
                  <a:pt x="2339293" y="894609"/>
                  <a:pt x="2367826" y="889972"/>
                  <a:pt x="2390155" y="883770"/>
                </a:cubicBezTo>
                <a:lnTo>
                  <a:pt x="2407146" y="883770"/>
                </a:lnTo>
                <a:cubicBezTo>
                  <a:pt x="2414749" y="880697"/>
                  <a:pt x="2416928" y="870053"/>
                  <a:pt x="2425117" y="866757"/>
                </a:cubicBezTo>
                <a:cubicBezTo>
                  <a:pt x="2436910" y="862009"/>
                  <a:pt x="2459603" y="862706"/>
                  <a:pt x="2471732" y="858684"/>
                </a:cubicBezTo>
                <a:lnTo>
                  <a:pt x="2441270" y="852454"/>
                </a:lnTo>
                <a:cubicBezTo>
                  <a:pt x="2436463" y="854271"/>
                  <a:pt x="2430790" y="859690"/>
                  <a:pt x="2424223" y="861394"/>
                </a:cubicBezTo>
                <a:lnTo>
                  <a:pt x="2391022" y="861394"/>
                </a:lnTo>
                <a:cubicBezTo>
                  <a:pt x="2379396" y="865528"/>
                  <a:pt x="2367714" y="869718"/>
                  <a:pt x="2356088" y="873937"/>
                </a:cubicBezTo>
                <a:cubicBezTo>
                  <a:pt x="2339880" y="878463"/>
                  <a:pt x="2323615" y="879244"/>
                  <a:pt x="2313078" y="889134"/>
                </a:cubicBezTo>
                <a:cubicBezTo>
                  <a:pt x="2309921" y="887178"/>
                  <a:pt x="2308300" y="886117"/>
                  <a:pt x="2303214" y="885557"/>
                </a:cubicBezTo>
                <a:cubicBezTo>
                  <a:pt x="2291923" y="895810"/>
                  <a:pt x="2273143" y="902739"/>
                  <a:pt x="2260204" y="910671"/>
                </a:cubicBezTo>
                <a:cubicBezTo>
                  <a:pt x="2235191" y="903604"/>
                  <a:pt x="2229042" y="903381"/>
                  <a:pt x="2220687" y="879301"/>
                </a:cubicBezTo>
                <a:cubicBezTo>
                  <a:pt x="2219653" y="876004"/>
                  <a:pt x="2216690" y="871283"/>
                  <a:pt x="2218060" y="864970"/>
                </a:cubicBezTo>
                <a:cubicBezTo>
                  <a:pt x="2220464" y="856589"/>
                  <a:pt x="2222866" y="848236"/>
                  <a:pt x="2225270" y="839856"/>
                </a:cubicBezTo>
                <a:cubicBezTo>
                  <a:pt x="2227562" y="822871"/>
                  <a:pt x="2225493" y="806641"/>
                  <a:pt x="2231530" y="790579"/>
                </a:cubicBezTo>
                <a:cubicBezTo>
                  <a:pt x="2236114" y="778203"/>
                  <a:pt x="2253384" y="770017"/>
                  <a:pt x="2260204" y="759234"/>
                </a:cubicBezTo>
                <a:cubicBezTo>
                  <a:pt x="2262887" y="752670"/>
                  <a:pt x="2265542" y="746078"/>
                  <a:pt x="2268280" y="739540"/>
                </a:cubicBezTo>
                <a:cubicBezTo>
                  <a:pt x="2284825" y="713030"/>
                  <a:pt x="2321938" y="695710"/>
                  <a:pt x="2315762" y="654450"/>
                </a:cubicBezTo>
                <a:cubicBezTo>
                  <a:pt x="2310424" y="653361"/>
                  <a:pt x="2305952" y="650064"/>
                  <a:pt x="2303214" y="646349"/>
                </a:cubicBezTo>
                <a:cubicBezTo>
                  <a:pt x="2311011" y="637521"/>
                  <a:pt x="2325095" y="635286"/>
                  <a:pt x="2332781" y="626655"/>
                </a:cubicBezTo>
                <a:cubicBezTo>
                  <a:pt x="2331551" y="619782"/>
                  <a:pt x="2330406" y="612910"/>
                  <a:pt x="2329204" y="606039"/>
                </a:cubicBezTo>
                <a:cubicBezTo>
                  <a:pt x="2337336" y="599278"/>
                  <a:pt x="2351394" y="597043"/>
                  <a:pt x="2359694" y="590813"/>
                </a:cubicBezTo>
                <a:close/>
                <a:moveTo>
                  <a:pt x="7605324" y="574946"/>
                </a:moveTo>
                <a:cubicBezTo>
                  <a:pt x="7602821" y="577775"/>
                  <a:pt x="7598140" y="578319"/>
                  <a:pt x="7595745" y="581067"/>
                </a:cubicBezTo>
                <a:cubicBezTo>
                  <a:pt x="7589758" y="587976"/>
                  <a:pt x="7586193" y="611479"/>
                  <a:pt x="7589649" y="623802"/>
                </a:cubicBezTo>
                <a:lnTo>
                  <a:pt x="7590547" y="623802"/>
                </a:lnTo>
                <a:cubicBezTo>
                  <a:pt x="7602495" y="620646"/>
                  <a:pt x="7613788" y="595212"/>
                  <a:pt x="7615856" y="582752"/>
                </a:cubicBezTo>
                <a:cubicBezTo>
                  <a:pt x="7612128" y="580413"/>
                  <a:pt x="7611448" y="579353"/>
                  <a:pt x="7609679" y="574946"/>
                </a:cubicBezTo>
                <a:close/>
                <a:moveTo>
                  <a:pt x="1253046" y="568406"/>
                </a:moveTo>
                <a:cubicBezTo>
                  <a:pt x="1230717" y="581256"/>
                  <a:pt x="1180552" y="609918"/>
                  <a:pt x="1174180" y="635590"/>
                </a:cubicBezTo>
                <a:lnTo>
                  <a:pt x="1175047" y="637433"/>
                </a:lnTo>
                <a:lnTo>
                  <a:pt x="1183124" y="637433"/>
                </a:lnTo>
                <a:cubicBezTo>
                  <a:pt x="1190502" y="625086"/>
                  <a:pt x="1209366" y="615589"/>
                  <a:pt x="1222584" y="608716"/>
                </a:cubicBezTo>
                <a:cubicBezTo>
                  <a:pt x="1235411" y="602039"/>
                  <a:pt x="1249218" y="583854"/>
                  <a:pt x="1257517" y="572010"/>
                </a:cubicBezTo>
                <a:lnTo>
                  <a:pt x="1256595" y="569328"/>
                </a:lnTo>
                <a:close/>
                <a:moveTo>
                  <a:pt x="6801729" y="552251"/>
                </a:moveTo>
                <a:cubicBezTo>
                  <a:pt x="6788803" y="566260"/>
                  <a:pt x="6776638" y="582528"/>
                  <a:pt x="6762433" y="595013"/>
                </a:cubicBezTo>
                <a:cubicBezTo>
                  <a:pt x="6748363" y="607363"/>
                  <a:pt x="6727518" y="617102"/>
                  <a:pt x="6724062" y="639489"/>
                </a:cubicBezTo>
                <a:cubicBezTo>
                  <a:pt x="6746976" y="635218"/>
                  <a:pt x="6813486" y="614871"/>
                  <a:pt x="6817378" y="596727"/>
                </a:cubicBezTo>
                <a:cubicBezTo>
                  <a:pt x="6804940" y="583996"/>
                  <a:pt x="6803989" y="572136"/>
                  <a:pt x="6808614" y="552251"/>
                </a:cubicBezTo>
                <a:close/>
                <a:moveTo>
                  <a:pt x="3111216" y="524812"/>
                </a:moveTo>
                <a:cubicBezTo>
                  <a:pt x="3108170" y="536518"/>
                  <a:pt x="3112698" y="546770"/>
                  <a:pt x="3116582" y="556184"/>
                </a:cubicBezTo>
                <a:lnTo>
                  <a:pt x="3121976" y="554368"/>
                </a:lnTo>
                <a:cubicBezTo>
                  <a:pt x="3125860" y="547217"/>
                  <a:pt x="3129717" y="540038"/>
                  <a:pt x="3133657" y="532886"/>
                </a:cubicBezTo>
                <a:cubicBezTo>
                  <a:pt x="3129885" y="525120"/>
                  <a:pt x="3123065" y="524170"/>
                  <a:pt x="3111216" y="524812"/>
                </a:cubicBezTo>
                <a:close/>
                <a:moveTo>
                  <a:pt x="4885245" y="520838"/>
                </a:moveTo>
                <a:cubicBezTo>
                  <a:pt x="4876618" y="534031"/>
                  <a:pt x="4852643" y="569286"/>
                  <a:pt x="4849404" y="582751"/>
                </a:cubicBezTo>
                <a:cubicBezTo>
                  <a:pt x="4854031" y="591021"/>
                  <a:pt x="4855881" y="594584"/>
                  <a:pt x="4865134" y="598501"/>
                </a:cubicBezTo>
                <a:cubicBezTo>
                  <a:pt x="4881980" y="595971"/>
                  <a:pt x="4925902" y="575624"/>
                  <a:pt x="4932270" y="563600"/>
                </a:cubicBezTo>
                <a:cubicBezTo>
                  <a:pt x="4926201" y="545511"/>
                  <a:pt x="4901709" y="545538"/>
                  <a:pt x="4887830" y="536534"/>
                </a:cubicBezTo>
                <a:cubicBezTo>
                  <a:pt x="4887041" y="529379"/>
                  <a:pt x="4887259" y="527910"/>
                  <a:pt x="4888674" y="520838"/>
                </a:cubicBezTo>
                <a:close/>
                <a:moveTo>
                  <a:pt x="362861" y="506583"/>
                </a:moveTo>
                <a:cubicBezTo>
                  <a:pt x="362582" y="509293"/>
                  <a:pt x="362302" y="511975"/>
                  <a:pt x="361967" y="514656"/>
                </a:cubicBezTo>
                <a:cubicBezTo>
                  <a:pt x="342069" y="519042"/>
                  <a:pt x="309959" y="558264"/>
                  <a:pt x="301937" y="576478"/>
                </a:cubicBezTo>
                <a:lnTo>
                  <a:pt x="304620" y="578237"/>
                </a:lnTo>
                <a:cubicBezTo>
                  <a:pt x="316135" y="581338"/>
                  <a:pt x="343522" y="570694"/>
                  <a:pt x="351235" y="564828"/>
                </a:cubicBezTo>
                <a:cubicBezTo>
                  <a:pt x="350620" y="559409"/>
                  <a:pt x="350033" y="554101"/>
                  <a:pt x="349419" y="548710"/>
                </a:cubicBezTo>
                <a:cubicBezTo>
                  <a:pt x="360626" y="543849"/>
                  <a:pt x="364985" y="534323"/>
                  <a:pt x="367333" y="520942"/>
                </a:cubicBezTo>
                <a:cubicBezTo>
                  <a:pt x="364482" y="518875"/>
                  <a:pt x="363895" y="518930"/>
                  <a:pt x="362861" y="514656"/>
                </a:cubicBezTo>
                <a:lnTo>
                  <a:pt x="368255" y="513763"/>
                </a:lnTo>
                <a:cubicBezTo>
                  <a:pt x="368032" y="509684"/>
                  <a:pt x="367668" y="508930"/>
                  <a:pt x="366522" y="506583"/>
                </a:cubicBezTo>
                <a:close/>
                <a:moveTo>
                  <a:pt x="399639" y="505717"/>
                </a:moveTo>
                <a:cubicBezTo>
                  <a:pt x="394664" y="515327"/>
                  <a:pt x="401707" y="546586"/>
                  <a:pt x="408582" y="552229"/>
                </a:cubicBezTo>
                <a:cubicBezTo>
                  <a:pt x="413780" y="551615"/>
                  <a:pt x="424847" y="551111"/>
                  <a:pt x="428284" y="546000"/>
                </a:cubicBezTo>
                <a:cubicBezTo>
                  <a:pt x="433595" y="526361"/>
                  <a:pt x="421577" y="508566"/>
                  <a:pt x="399639" y="505717"/>
                </a:cubicBezTo>
                <a:close/>
                <a:moveTo>
                  <a:pt x="389774" y="485101"/>
                </a:moveTo>
                <a:lnTo>
                  <a:pt x="387958" y="490464"/>
                </a:lnTo>
                <a:lnTo>
                  <a:pt x="391507" y="497616"/>
                </a:lnTo>
                <a:lnTo>
                  <a:pt x="396900" y="497616"/>
                </a:lnTo>
                <a:lnTo>
                  <a:pt x="396900" y="495829"/>
                </a:lnTo>
                <a:cubicBezTo>
                  <a:pt x="399191" y="490605"/>
                  <a:pt x="395336" y="485827"/>
                  <a:pt x="389774" y="485101"/>
                </a:cubicBezTo>
                <a:close/>
                <a:moveTo>
                  <a:pt x="1247653" y="475242"/>
                </a:moveTo>
                <a:cubicBezTo>
                  <a:pt x="1242286" y="482338"/>
                  <a:pt x="1238375" y="491612"/>
                  <a:pt x="1233287" y="498540"/>
                </a:cubicBezTo>
                <a:lnTo>
                  <a:pt x="1234210" y="502115"/>
                </a:lnTo>
                <a:lnTo>
                  <a:pt x="1238682" y="502115"/>
                </a:lnTo>
                <a:cubicBezTo>
                  <a:pt x="1243600" y="493316"/>
                  <a:pt x="1249553" y="486276"/>
                  <a:pt x="1257517" y="480606"/>
                </a:cubicBezTo>
                <a:lnTo>
                  <a:pt x="1254835" y="475242"/>
                </a:lnTo>
                <a:close/>
                <a:moveTo>
                  <a:pt x="400506" y="472530"/>
                </a:moveTo>
                <a:cubicBezTo>
                  <a:pt x="401539" y="478649"/>
                  <a:pt x="404949" y="481441"/>
                  <a:pt x="407660" y="485995"/>
                </a:cubicBezTo>
                <a:lnTo>
                  <a:pt x="412131" y="485995"/>
                </a:lnTo>
                <a:lnTo>
                  <a:pt x="413947" y="485101"/>
                </a:lnTo>
                <a:lnTo>
                  <a:pt x="413947" y="476134"/>
                </a:lnTo>
                <a:cubicBezTo>
                  <a:pt x="409477" y="474933"/>
                  <a:pt x="405033" y="473760"/>
                  <a:pt x="400506" y="472530"/>
                </a:cubicBezTo>
                <a:close/>
                <a:moveTo>
                  <a:pt x="346736" y="416995"/>
                </a:moveTo>
                <a:cubicBezTo>
                  <a:pt x="330974" y="418113"/>
                  <a:pt x="271141" y="453004"/>
                  <a:pt x="260661" y="462697"/>
                </a:cubicBezTo>
                <a:lnTo>
                  <a:pt x="260661" y="467167"/>
                </a:lnTo>
                <a:cubicBezTo>
                  <a:pt x="257446" y="467558"/>
                  <a:pt x="216840" y="488761"/>
                  <a:pt x="211447" y="492253"/>
                </a:cubicBezTo>
                <a:cubicBezTo>
                  <a:pt x="209323" y="495242"/>
                  <a:pt x="207170" y="498231"/>
                  <a:pt x="205103" y="501164"/>
                </a:cubicBezTo>
                <a:lnTo>
                  <a:pt x="191688" y="501164"/>
                </a:lnTo>
                <a:lnTo>
                  <a:pt x="187217" y="506583"/>
                </a:lnTo>
                <a:cubicBezTo>
                  <a:pt x="181795" y="506890"/>
                  <a:pt x="176402" y="507198"/>
                  <a:pt x="171091" y="507505"/>
                </a:cubicBezTo>
                <a:cubicBezTo>
                  <a:pt x="164385" y="511668"/>
                  <a:pt x="157062" y="519238"/>
                  <a:pt x="149545" y="522729"/>
                </a:cubicBezTo>
                <a:cubicBezTo>
                  <a:pt x="142670" y="525915"/>
                  <a:pt x="130653" y="526696"/>
                  <a:pt x="125315" y="528959"/>
                </a:cubicBezTo>
                <a:cubicBezTo>
                  <a:pt x="120229" y="531194"/>
                  <a:pt x="108156" y="523651"/>
                  <a:pt x="101169" y="529882"/>
                </a:cubicBezTo>
                <a:cubicBezTo>
                  <a:pt x="87308" y="541614"/>
                  <a:pt x="75682" y="556866"/>
                  <a:pt x="69730" y="576478"/>
                </a:cubicBezTo>
                <a:cubicBezTo>
                  <a:pt x="69199" y="583349"/>
                  <a:pt x="68584" y="590221"/>
                  <a:pt x="67997" y="597065"/>
                </a:cubicBezTo>
                <a:cubicBezTo>
                  <a:pt x="65482" y="604022"/>
                  <a:pt x="61401" y="623828"/>
                  <a:pt x="64447" y="635588"/>
                </a:cubicBezTo>
                <a:lnTo>
                  <a:pt x="67997" y="635588"/>
                </a:lnTo>
                <a:lnTo>
                  <a:pt x="67997" y="633800"/>
                </a:lnTo>
                <a:cubicBezTo>
                  <a:pt x="73028" y="623520"/>
                  <a:pt x="73335" y="610307"/>
                  <a:pt x="76996" y="597960"/>
                </a:cubicBezTo>
                <a:lnTo>
                  <a:pt x="79678" y="599775"/>
                </a:lnTo>
                <a:lnTo>
                  <a:pt x="79678" y="600641"/>
                </a:lnTo>
                <a:cubicBezTo>
                  <a:pt x="77220" y="609524"/>
                  <a:pt x="74369" y="630979"/>
                  <a:pt x="80545" y="640979"/>
                </a:cubicBezTo>
                <a:lnTo>
                  <a:pt x="81467" y="640979"/>
                </a:lnTo>
                <a:cubicBezTo>
                  <a:pt x="113885" y="635951"/>
                  <a:pt x="137109" y="612988"/>
                  <a:pt x="164776" y="601535"/>
                </a:cubicBezTo>
                <a:cubicBezTo>
                  <a:pt x="178414" y="595920"/>
                  <a:pt x="199597" y="596953"/>
                  <a:pt x="211447" y="589020"/>
                </a:cubicBezTo>
                <a:cubicBezTo>
                  <a:pt x="212844" y="577232"/>
                  <a:pt x="240148" y="548486"/>
                  <a:pt x="249034" y="541530"/>
                </a:cubicBezTo>
                <a:cubicBezTo>
                  <a:pt x="257615" y="534769"/>
                  <a:pt x="265803" y="519880"/>
                  <a:pt x="272287" y="511053"/>
                </a:cubicBezTo>
                <a:cubicBezTo>
                  <a:pt x="277484" y="504098"/>
                  <a:pt x="287797" y="498537"/>
                  <a:pt x="294727" y="493146"/>
                </a:cubicBezTo>
                <a:cubicBezTo>
                  <a:pt x="305766" y="484627"/>
                  <a:pt x="345869" y="433561"/>
                  <a:pt x="346736" y="416995"/>
                </a:cubicBezTo>
                <a:close/>
                <a:moveTo>
                  <a:pt x="466823" y="406269"/>
                </a:moveTo>
                <a:cubicBezTo>
                  <a:pt x="453297" y="413168"/>
                  <a:pt x="410734" y="417973"/>
                  <a:pt x="419342" y="447473"/>
                </a:cubicBezTo>
                <a:cubicBezTo>
                  <a:pt x="426887" y="447752"/>
                  <a:pt x="429710" y="450880"/>
                  <a:pt x="433706" y="450155"/>
                </a:cubicBezTo>
                <a:cubicBezTo>
                  <a:pt x="453995" y="446719"/>
                  <a:pt x="466571" y="423560"/>
                  <a:pt x="489263" y="416995"/>
                </a:cubicBezTo>
                <a:lnTo>
                  <a:pt x="490130" y="409844"/>
                </a:lnTo>
                <a:lnTo>
                  <a:pt x="488342" y="407134"/>
                </a:lnTo>
                <a:cubicBezTo>
                  <a:pt x="478449" y="409537"/>
                  <a:pt x="469840" y="419593"/>
                  <a:pt x="459696" y="419649"/>
                </a:cubicBezTo>
                <a:lnTo>
                  <a:pt x="463273" y="416101"/>
                </a:lnTo>
                <a:cubicBezTo>
                  <a:pt x="465845" y="411855"/>
                  <a:pt x="468807" y="411855"/>
                  <a:pt x="470428" y="406269"/>
                </a:cubicBezTo>
                <a:close/>
                <a:moveTo>
                  <a:pt x="471322" y="402692"/>
                </a:moveTo>
                <a:lnTo>
                  <a:pt x="471322" y="408028"/>
                </a:lnTo>
                <a:lnTo>
                  <a:pt x="474899" y="407134"/>
                </a:lnTo>
                <a:lnTo>
                  <a:pt x="475850" y="402692"/>
                </a:lnTo>
                <a:close/>
                <a:moveTo>
                  <a:pt x="4532584" y="399596"/>
                </a:moveTo>
                <a:lnTo>
                  <a:pt x="4529128" y="403921"/>
                </a:lnTo>
                <a:cubicBezTo>
                  <a:pt x="4530026" y="407730"/>
                  <a:pt x="4530869" y="411538"/>
                  <a:pt x="4531713" y="415292"/>
                </a:cubicBezTo>
                <a:cubicBezTo>
                  <a:pt x="4541346" y="417849"/>
                  <a:pt x="4564668" y="437271"/>
                  <a:pt x="4576262" y="430144"/>
                </a:cubicBezTo>
                <a:lnTo>
                  <a:pt x="4575418" y="426609"/>
                </a:lnTo>
                <a:cubicBezTo>
                  <a:pt x="4556967" y="422311"/>
                  <a:pt x="4552450" y="409607"/>
                  <a:pt x="4540449" y="399596"/>
                </a:cubicBezTo>
                <a:close/>
                <a:moveTo>
                  <a:pt x="466823" y="364114"/>
                </a:moveTo>
                <a:cubicBezTo>
                  <a:pt x="458521" y="369925"/>
                  <a:pt x="445724" y="367801"/>
                  <a:pt x="436389" y="370399"/>
                </a:cubicBezTo>
                <a:cubicBezTo>
                  <a:pt x="430576" y="371991"/>
                  <a:pt x="389913" y="395233"/>
                  <a:pt x="388823" y="399954"/>
                </a:cubicBezTo>
                <a:lnTo>
                  <a:pt x="388823" y="400904"/>
                </a:lnTo>
                <a:cubicBezTo>
                  <a:pt x="402740" y="407581"/>
                  <a:pt x="409727" y="414313"/>
                  <a:pt x="413947" y="430460"/>
                </a:cubicBezTo>
                <a:lnTo>
                  <a:pt x="419342" y="428672"/>
                </a:lnTo>
                <a:cubicBezTo>
                  <a:pt x="423980" y="419985"/>
                  <a:pt x="432924" y="416185"/>
                  <a:pt x="440804" y="410682"/>
                </a:cubicBezTo>
                <a:lnTo>
                  <a:pt x="440804" y="406269"/>
                </a:lnTo>
                <a:cubicBezTo>
                  <a:pt x="435438" y="407162"/>
                  <a:pt x="431190" y="408866"/>
                  <a:pt x="428284" y="407134"/>
                </a:cubicBezTo>
                <a:cubicBezTo>
                  <a:pt x="433091" y="401240"/>
                  <a:pt x="442118" y="398921"/>
                  <a:pt x="447119" y="392803"/>
                </a:cubicBezTo>
                <a:cubicBezTo>
                  <a:pt x="444996" y="387830"/>
                  <a:pt x="444717" y="391714"/>
                  <a:pt x="445331" y="387412"/>
                </a:cubicBezTo>
                <a:cubicBezTo>
                  <a:pt x="455532" y="384143"/>
                  <a:pt x="464643" y="375680"/>
                  <a:pt x="470428" y="367746"/>
                </a:cubicBezTo>
                <a:lnTo>
                  <a:pt x="470428" y="365036"/>
                </a:lnTo>
                <a:close/>
                <a:moveTo>
                  <a:pt x="3156043" y="359073"/>
                </a:moveTo>
                <a:cubicBezTo>
                  <a:pt x="3144724" y="365582"/>
                  <a:pt x="3123681" y="378517"/>
                  <a:pt x="3130918" y="394859"/>
                </a:cubicBezTo>
                <a:cubicBezTo>
                  <a:pt x="3140980" y="396506"/>
                  <a:pt x="3152717" y="395165"/>
                  <a:pt x="3161381" y="394021"/>
                </a:cubicBezTo>
                <a:cubicBezTo>
                  <a:pt x="3161884" y="383740"/>
                  <a:pt x="3164287" y="369130"/>
                  <a:pt x="3159648" y="359073"/>
                </a:cubicBezTo>
                <a:close/>
                <a:moveTo>
                  <a:pt x="2304969" y="285299"/>
                </a:moveTo>
                <a:cubicBezTo>
                  <a:pt x="2287447" y="297367"/>
                  <a:pt x="2271741" y="346616"/>
                  <a:pt x="2264643" y="369523"/>
                </a:cubicBezTo>
                <a:cubicBezTo>
                  <a:pt x="2262855" y="378182"/>
                  <a:pt x="2261037" y="386843"/>
                  <a:pt x="2259249" y="395503"/>
                </a:cubicBezTo>
                <a:cubicBezTo>
                  <a:pt x="2256343" y="401593"/>
                  <a:pt x="2245862" y="405225"/>
                  <a:pt x="2240469" y="408939"/>
                </a:cubicBezTo>
                <a:cubicBezTo>
                  <a:pt x="2240749" y="416035"/>
                  <a:pt x="2241279" y="419806"/>
                  <a:pt x="2239547" y="425030"/>
                </a:cubicBezTo>
                <a:lnTo>
                  <a:pt x="2233203" y="425980"/>
                </a:lnTo>
                <a:cubicBezTo>
                  <a:pt x="2232868" y="433271"/>
                  <a:pt x="2228452" y="445898"/>
                  <a:pt x="2233203" y="451038"/>
                </a:cubicBezTo>
                <a:cubicBezTo>
                  <a:pt x="2247931" y="457128"/>
                  <a:pt x="2322436" y="434416"/>
                  <a:pt x="2334565" y="429528"/>
                </a:cubicBezTo>
                <a:lnTo>
                  <a:pt x="2334565" y="423243"/>
                </a:lnTo>
                <a:lnTo>
                  <a:pt x="2329172" y="422348"/>
                </a:lnTo>
                <a:cubicBezTo>
                  <a:pt x="2331464" y="410085"/>
                  <a:pt x="2322548" y="400308"/>
                  <a:pt x="2320201" y="385642"/>
                </a:cubicBezTo>
                <a:cubicBezTo>
                  <a:pt x="2323387" y="385335"/>
                  <a:pt x="2321849" y="385921"/>
                  <a:pt x="2324672" y="383825"/>
                </a:cubicBezTo>
                <a:cubicBezTo>
                  <a:pt x="2320704" y="373406"/>
                  <a:pt x="2313437" y="343264"/>
                  <a:pt x="2307653" y="335470"/>
                </a:cubicBezTo>
                <a:lnTo>
                  <a:pt x="2305920" y="336364"/>
                </a:lnTo>
                <a:cubicBezTo>
                  <a:pt x="2305529" y="339353"/>
                  <a:pt x="2305305" y="342342"/>
                  <a:pt x="2304969" y="345331"/>
                </a:cubicBezTo>
                <a:lnTo>
                  <a:pt x="2303182" y="344437"/>
                </a:lnTo>
                <a:cubicBezTo>
                  <a:pt x="2302315" y="323235"/>
                  <a:pt x="2309665" y="305719"/>
                  <a:pt x="2310391" y="285299"/>
                </a:cubicBezTo>
                <a:close/>
                <a:moveTo>
                  <a:pt x="7950447" y="274471"/>
                </a:moveTo>
                <a:cubicBezTo>
                  <a:pt x="7953457" y="273903"/>
                  <a:pt x="7956337" y="274169"/>
                  <a:pt x="7958806" y="275726"/>
                </a:cubicBezTo>
                <a:cubicBezTo>
                  <a:pt x="7967162" y="278500"/>
                  <a:pt x="7970508" y="285301"/>
                  <a:pt x="7975461" y="291449"/>
                </a:cubicBezTo>
                <a:cubicBezTo>
                  <a:pt x="7987244" y="306192"/>
                  <a:pt x="8003873" y="336768"/>
                  <a:pt x="7991980" y="366419"/>
                </a:cubicBezTo>
                <a:cubicBezTo>
                  <a:pt x="7987026" y="379041"/>
                  <a:pt x="7980659" y="397674"/>
                  <a:pt x="7982400" y="416172"/>
                </a:cubicBezTo>
                <a:cubicBezTo>
                  <a:pt x="7986074" y="454310"/>
                  <a:pt x="7953390" y="500554"/>
                  <a:pt x="7946642" y="535700"/>
                </a:cubicBezTo>
                <a:cubicBezTo>
                  <a:pt x="7944982" y="544160"/>
                  <a:pt x="7941118" y="629195"/>
                  <a:pt x="7942233" y="631671"/>
                </a:cubicBezTo>
                <a:cubicBezTo>
                  <a:pt x="7933579" y="656751"/>
                  <a:pt x="7928408" y="705362"/>
                  <a:pt x="7936164" y="733707"/>
                </a:cubicBezTo>
                <a:cubicBezTo>
                  <a:pt x="7930586" y="755279"/>
                  <a:pt x="7933307" y="802965"/>
                  <a:pt x="7941389" y="824455"/>
                </a:cubicBezTo>
                <a:cubicBezTo>
                  <a:pt x="7944410" y="832398"/>
                  <a:pt x="7943730" y="869448"/>
                  <a:pt x="7941389" y="882886"/>
                </a:cubicBezTo>
                <a:cubicBezTo>
                  <a:pt x="7940792" y="886122"/>
                  <a:pt x="7940274" y="889278"/>
                  <a:pt x="7939620" y="892461"/>
                </a:cubicBezTo>
                <a:cubicBezTo>
                  <a:pt x="7948928" y="927797"/>
                  <a:pt x="7946015" y="979699"/>
                  <a:pt x="7955350" y="1013784"/>
                </a:cubicBezTo>
                <a:cubicBezTo>
                  <a:pt x="7963161" y="1042401"/>
                  <a:pt x="7995545" y="1073330"/>
                  <a:pt x="8011219" y="1098411"/>
                </a:cubicBezTo>
                <a:cubicBezTo>
                  <a:pt x="8013886" y="1102654"/>
                  <a:pt x="8020744" y="1105022"/>
                  <a:pt x="8023384" y="1108856"/>
                </a:cubicBezTo>
                <a:cubicBezTo>
                  <a:pt x="8031303" y="1120119"/>
                  <a:pt x="8024826" y="1135951"/>
                  <a:pt x="8028663" y="1151647"/>
                </a:cubicBezTo>
                <a:cubicBezTo>
                  <a:pt x="8034133" y="1173789"/>
                  <a:pt x="8040610" y="1211029"/>
                  <a:pt x="8028663" y="1228384"/>
                </a:cubicBezTo>
                <a:cubicBezTo>
                  <a:pt x="8016009" y="1246801"/>
                  <a:pt x="7981721" y="1237144"/>
                  <a:pt x="7964930" y="1228384"/>
                </a:cubicBezTo>
                <a:cubicBezTo>
                  <a:pt x="7944927" y="1217939"/>
                  <a:pt x="7937226" y="1191688"/>
                  <a:pt x="7915183" y="1183038"/>
                </a:cubicBezTo>
                <a:cubicBezTo>
                  <a:pt x="7903481" y="1178386"/>
                  <a:pt x="7887588" y="1175748"/>
                  <a:pt x="7875941" y="1171694"/>
                </a:cubicBezTo>
                <a:cubicBezTo>
                  <a:pt x="7865436" y="1167995"/>
                  <a:pt x="7849434" y="1173164"/>
                  <a:pt x="7841923" y="1169953"/>
                </a:cubicBezTo>
                <a:cubicBezTo>
                  <a:pt x="7839338" y="1168811"/>
                  <a:pt x="7836290" y="1162799"/>
                  <a:pt x="7832317" y="1162065"/>
                </a:cubicBezTo>
                <a:cubicBezTo>
                  <a:pt x="7829024" y="1161493"/>
                  <a:pt x="7829760" y="1164350"/>
                  <a:pt x="7827963" y="1164704"/>
                </a:cubicBezTo>
                <a:lnTo>
                  <a:pt x="7806953" y="1160351"/>
                </a:lnTo>
                <a:cubicBezTo>
                  <a:pt x="7801375" y="1158366"/>
                  <a:pt x="7799988" y="1151021"/>
                  <a:pt x="7793892" y="1148137"/>
                </a:cubicBezTo>
                <a:cubicBezTo>
                  <a:pt x="7784965" y="1152326"/>
                  <a:pt x="7780285" y="1148654"/>
                  <a:pt x="7778244" y="1141173"/>
                </a:cubicBezTo>
                <a:cubicBezTo>
                  <a:pt x="7766977" y="1139215"/>
                  <a:pt x="7756310" y="1128171"/>
                  <a:pt x="7747629" y="1123709"/>
                </a:cubicBezTo>
                <a:cubicBezTo>
                  <a:pt x="7737233" y="1118241"/>
                  <a:pt x="7728306" y="1117806"/>
                  <a:pt x="7718836" y="1111468"/>
                </a:cubicBezTo>
                <a:cubicBezTo>
                  <a:pt x="7697773" y="1097431"/>
                  <a:pt x="7679867" y="1076132"/>
                  <a:pt x="7656899" y="1063511"/>
                </a:cubicBezTo>
                <a:cubicBezTo>
                  <a:pt x="7655319" y="1053908"/>
                  <a:pt x="7659511" y="1049937"/>
                  <a:pt x="7660354" y="1039082"/>
                </a:cubicBezTo>
                <a:lnTo>
                  <a:pt x="7656000" y="1035600"/>
                </a:lnTo>
                <a:cubicBezTo>
                  <a:pt x="7658504" y="1027603"/>
                  <a:pt x="7658123" y="1016749"/>
                  <a:pt x="7660354" y="1008506"/>
                </a:cubicBezTo>
                <a:lnTo>
                  <a:pt x="7662123" y="1007690"/>
                </a:lnTo>
                <a:lnTo>
                  <a:pt x="7671676" y="1007690"/>
                </a:lnTo>
                <a:cubicBezTo>
                  <a:pt x="7677173" y="1018082"/>
                  <a:pt x="7692058" y="1022816"/>
                  <a:pt x="7703107" y="1027739"/>
                </a:cubicBezTo>
                <a:cubicBezTo>
                  <a:pt x="7712931" y="1032092"/>
                  <a:pt x="7720061" y="1042482"/>
                  <a:pt x="7730157" y="1046917"/>
                </a:cubicBezTo>
                <a:cubicBezTo>
                  <a:pt x="7737478" y="1047815"/>
                  <a:pt x="7744716" y="1048658"/>
                  <a:pt x="7752010" y="1049582"/>
                </a:cubicBezTo>
                <a:cubicBezTo>
                  <a:pt x="7760610" y="1054669"/>
                  <a:pt x="7770978" y="1053119"/>
                  <a:pt x="7780857" y="1057390"/>
                </a:cubicBezTo>
                <a:cubicBezTo>
                  <a:pt x="7788830" y="1060954"/>
                  <a:pt x="7800422" y="1066992"/>
                  <a:pt x="7810519" y="1069603"/>
                </a:cubicBezTo>
                <a:cubicBezTo>
                  <a:pt x="7821786" y="1072568"/>
                  <a:pt x="7834440" y="1072160"/>
                  <a:pt x="7842794" y="1075752"/>
                </a:cubicBezTo>
                <a:cubicBezTo>
                  <a:pt x="7848618" y="1076023"/>
                  <a:pt x="7854415" y="1076295"/>
                  <a:pt x="7860266" y="1076568"/>
                </a:cubicBezTo>
                <a:cubicBezTo>
                  <a:pt x="7875778" y="1082416"/>
                  <a:pt x="7903426" y="1087149"/>
                  <a:pt x="7914367" y="1073113"/>
                </a:cubicBezTo>
                <a:cubicBezTo>
                  <a:pt x="7912135" y="1065442"/>
                  <a:pt x="7896459" y="1023224"/>
                  <a:pt x="7902991" y="1019878"/>
                </a:cubicBezTo>
                <a:cubicBezTo>
                  <a:pt x="7904161" y="1022488"/>
                  <a:pt x="7905277" y="1025127"/>
                  <a:pt x="7906502" y="1027739"/>
                </a:cubicBezTo>
                <a:lnTo>
                  <a:pt x="7909115" y="1026868"/>
                </a:lnTo>
                <a:cubicBezTo>
                  <a:pt x="7907046" y="1015824"/>
                  <a:pt x="7905032" y="1004753"/>
                  <a:pt x="7902991" y="993708"/>
                </a:cubicBezTo>
                <a:cubicBezTo>
                  <a:pt x="7899398" y="982201"/>
                  <a:pt x="7892949" y="978529"/>
                  <a:pt x="7893385" y="961420"/>
                </a:cubicBezTo>
                <a:lnTo>
                  <a:pt x="7897739" y="962316"/>
                </a:lnTo>
                <a:lnTo>
                  <a:pt x="7897739" y="958835"/>
                </a:lnTo>
                <a:lnTo>
                  <a:pt x="7893385" y="958835"/>
                </a:lnTo>
                <a:cubicBezTo>
                  <a:pt x="7890500" y="934978"/>
                  <a:pt x="7887588" y="911122"/>
                  <a:pt x="7884676" y="887266"/>
                </a:cubicBezTo>
                <a:cubicBezTo>
                  <a:pt x="7880621" y="867381"/>
                  <a:pt x="7883343" y="834982"/>
                  <a:pt x="7884676" y="813982"/>
                </a:cubicBezTo>
                <a:cubicBezTo>
                  <a:pt x="7884867" y="810635"/>
                  <a:pt x="7878989" y="778727"/>
                  <a:pt x="7877710" y="772117"/>
                </a:cubicBezTo>
                <a:cubicBezTo>
                  <a:pt x="7874662" y="756095"/>
                  <a:pt x="7881219" y="737652"/>
                  <a:pt x="7881219" y="728511"/>
                </a:cubicBezTo>
                <a:cubicBezTo>
                  <a:pt x="7881111" y="708872"/>
                  <a:pt x="7874988" y="686048"/>
                  <a:pt x="7877710" y="665674"/>
                </a:cubicBezTo>
                <a:cubicBezTo>
                  <a:pt x="7879941" y="648917"/>
                  <a:pt x="7884568" y="572940"/>
                  <a:pt x="7893385" y="574056"/>
                </a:cubicBezTo>
                <a:lnTo>
                  <a:pt x="7896052" y="571444"/>
                </a:lnTo>
                <a:lnTo>
                  <a:pt x="7894228" y="568860"/>
                </a:lnTo>
                <a:lnTo>
                  <a:pt x="7889928" y="568860"/>
                </a:lnTo>
                <a:cubicBezTo>
                  <a:pt x="7889928" y="558414"/>
                  <a:pt x="7886200" y="557925"/>
                  <a:pt x="7884676" y="551368"/>
                </a:cubicBezTo>
                <a:cubicBezTo>
                  <a:pt x="7887588" y="536870"/>
                  <a:pt x="7890500" y="522344"/>
                  <a:pt x="7893385" y="507763"/>
                </a:cubicBezTo>
                <a:cubicBezTo>
                  <a:pt x="7892541" y="502541"/>
                  <a:pt x="7891670" y="497345"/>
                  <a:pt x="7890772" y="492067"/>
                </a:cubicBezTo>
                <a:cubicBezTo>
                  <a:pt x="7892160" y="483771"/>
                  <a:pt x="7896569" y="474495"/>
                  <a:pt x="7898637" y="467639"/>
                </a:cubicBezTo>
                <a:cubicBezTo>
                  <a:pt x="7902311" y="455535"/>
                  <a:pt x="7898283" y="443456"/>
                  <a:pt x="7901250" y="432738"/>
                </a:cubicBezTo>
                <a:cubicBezTo>
                  <a:pt x="7905086" y="418811"/>
                  <a:pt x="7913795" y="401891"/>
                  <a:pt x="7911727" y="384754"/>
                </a:cubicBezTo>
                <a:lnTo>
                  <a:pt x="7910883" y="384754"/>
                </a:lnTo>
                <a:lnTo>
                  <a:pt x="7909958" y="386521"/>
                </a:lnTo>
                <a:cubicBezTo>
                  <a:pt x="7903917" y="388943"/>
                  <a:pt x="7903535" y="393649"/>
                  <a:pt x="7899507" y="397893"/>
                </a:cubicBezTo>
                <a:lnTo>
                  <a:pt x="7898637" y="397893"/>
                </a:lnTo>
                <a:lnTo>
                  <a:pt x="7898637" y="395226"/>
                </a:lnTo>
                <a:cubicBezTo>
                  <a:pt x="7904161" y="380700"/>
                  <a:pt x="7909659" y="366174"/>
                  <a:pt x="7915183" y="351621"/>
                </a:cubicBezTo>
                <a:cubicBezTo>
                  <a:pt x="7923728" y="318732"/>
                  <a:pt x="7901794" y="318841"/>
                  <a:pt x="7927402" y="289653"/>
                </a:cubicBezTo>
                <a:cubicBezTo>
                  <a:pt x="7931219" y="285369"/>
                  <a:pt x="7941419" y="276173"/>
                  <a:pt x="7950447" y="274471"/>
                </a:cubicBezTo>
                <a:close/>
                <a:moveTo>
                  <a:pt x="7642063" y="260049"/>
                </a:moveTo>
                <a:cubicBezTo>
                  <a:pt x="7651942" y="260865"/>
                  <a:pt x="7661820" y="261763"/>
                  <a:pt x="7671645" y="262634"/>
                </a:cubicBezTo>
                <a:cubicBezTo>
                  <a:pt x="7677142" y="264592"/>
                  <a:pt x="7683238" y="270877"/>
                  <a:pt x="7690857" y="271365"/>
                </a:cubicBezTo>
                <a:cubicBezTo>
                  <a:pt x="7695211" y="270196"/>
                  <a:pt x="7699620" y="268999"/>
                  <a:pt x="7704029" y="267857"/>
                </a:cubicBezTo>
                <a:cubicBezTo>
                  <a:pt x="7705308" y="289210"/>
                  <a:pt x="7710994" y="304988"/>
                  <a:pt x="7721417" y="319324"/>
                </a:cubicBezTo>
                <a:lnTo>
                  <a:pt x="7748469" y="319324"/>
                </a:lnTo>
                <a:cubicBezTo>
                  <a:pt x="7772906" y="310266"/>
                  <a:pt x="7805073" y="281349"/>
                  <a:pt x="7836641" y="294923"/>
                </a:cubicBezTo>
                <a:cubicBezTo>
                  <a:pt x="7843171" y="297698"/>
                  <a:pt x="7845730" y="306103"/>
                  <a:pt x="7850628" y="310619"/>
                </a:cubicBezTo>
                <a:cubicBezTo>
                  <a:pt x="7854384" y="312333"/>
                  <a:pt x="7858167" y="314129"/>
                  <a:pt x="7861949" y="315842"/>
                </a:cubicBezTo>
                <a:cubicBezTo>
                  <a:pt x="7874794" y="328219"/>
                  <a:pt x="7875229" y="336815"/>
                  <a:pt x="7880264" y="358577"/>
                </a:cubicBezTo>
                <a:cubicBezTo>
                  <a:pt x="7881434" y="362658"/>
                  <a:pt x="7882604" y="366710"/>
                  <a:pt x="7883774" y="370819"/>
                </a:cubicBezTo>
                <a:cubicBezTo>
                  <a:pt x="7879311" y="393778"/>
                  <a:pt x="7810107" y="449515"/>
                  <a:pt x="7785996" y="456316"/>
                </a:cubicBezTo>
                <a:cubicBezTo>
                  <a:pt x="7788228" y="464939"/>
                  <a:pt x="7790921" y="479084"/>
                  <a:pt x="7792990" y="488578"/>
                </a:cubicBezTo>
                <a:cubicBezTo>
                  <a:pt x="7788636" y="489476"/>
                  <a:pt x="7784282" y="490346"/>
                  <a:pt x="7779928" y="491190"/>
                </a:cubicBezTo>
                <a:cubicBezTo>
                  <a:pt x="7779029" y="494399"/>
                  <a:pt x="7778213" y="497582"/>
                  <a:pt x="7777260" y="500792"/>
                </a:cubicBezTo>
                <a:cubicBezTo>
                  <a:pt x="7791874" y="526580"/>
                  <a:pt x="7798324" y="496004"/>
                  <a:pt x="7803521" y="486864"/>
                </a:cubicBezTo>
                <a:lnTo>
                  <a:pt x="7807875" y="491190"/>
                </a:lnTo>
                <a:cubicBezTo>
                  <a:pt x="7813508" y="492984"/>
                  <a:pt x="7812556" y="495188"/>
                  <a:pt x="7815686" y="499024"/>
                </a:cubicBezTo>
                <a:cubicBezTo>
                  <a:pt x="7819741" y="502832"/>
                  <a:pt x="7823822" y="506613"/>
                  <a:pt x="7827932" y="510394"/>
                </a:cubicBezTo>
                <a:cubicBezTo>
                  <a:pt x="7829048" y="519127"/>
                  <a:pt x="7830218" y="527858"/>
                  <a:pt x="7831389" y="536536"/>
                </a:cubicBezTo>
                <a:cubicBezTo>
                  <a:pt x="7838381" y="553129"/>
                  <a:pt x="7850138" y="545295"/>
                  <a:pt x="7849703" y="574048"/>
                </a:cubicBezTo>
                <a:cubicBezTo>
                  <a:pt x="7847853" y="580060"/>
                  <a:pt x="7851145" y="589363"/>
                  <a:pt x="7849703" y="595891"/>
                </a:cubicBezTo>
                <a:cubicBezTo>
                  <a:pt x="7844505" y="619504"/>
                  <a:pt x="7802297" y="647114"/>
                  <a:pt x="7787793" y="665666"/>
                </a:cubicBezTo>
                <a:cubicBezTo>
                  <a:pt x="7786295" y="671460"/>
                  <a:pt x="7784826" y="677281"/>
                  <a:pt x="7783383" y="683158"/>
                </a:cubicBezTo>
                <a:cubicBezTo>
                  <a:pt x="7778975" y="694228"/>
                  <a:pt x="7767653" y="707775"/>
                  <a:pt x="7757176" y="713652"/>
                </a:cubicBezTo>
                <a:cubicBezTo>
                  <a:pt x="7744958" y="706851"/>
                  <a:pt x="7743080" y="703994"/>
                  <a:pt x="7737991" y="691862"/>
                </a:cubicBezTo>
                <a:lnTo>
                  <a:pt x="7725772" y="691862"/>
                </a:lnTo>
                <a:cubicBezTo>
                  <a:pt x="7722425" y="698472"/>
                  <a:pt x="7716846" y="698935"/>
                  <a:pt x="7710940" y="703178"/>
                </a:cubicBezTo>
                <a:cubicBezTo>
                  <a:pt x="7697660" y="712862"/>
                  <a:pt x="7697742" y="729348"/>
                  <a:pt x="7673413" y="731115"/>
                </a:cubicBezTo>
                <a:cubicBezTo>
                  <a:pt x="7668460" y="728177"/>
                  <a:pt x="7663534" y="725267"/>
                  <a:pt x="7658637" y="722383"/>
                </a:cubicBezTo>
                <a:cubicBezTo>
                  <a:pt x="7657139" y="717705"/>
                  <a:pt x="7655669" y="713080"/>
                  <a:pt x="7654282" y="708456"/>
                </a:cubicBezTo>
                <a:cubicBezTo>
                  <a:pt x="7645356" y="699424"/>
                  <a:pt x="7619557" y="691345"/>
                  <a:pt x="7631531" y="666564"/>
                </a:cubicBezTo>
                <a:cubicBezTo>
                  <a:pt x="7635314" y="658757"/>
                  <a:pt x="7648214" y="660797"/>
                  <a:pt x="7655969" y="653453"/>
                </a:cubicBezTo>
                <a:cubicBezTo>
                  <a:pt x="7661765" y="648011"/>
                  <a:pt x="7660242" y="637974"/>
                  <a:pt x="7668160" y="634275"/>
                </a:cubicBezTo>
                <a:cubicBezTo>
                  <a:pt x="7666174" y="639606"/>
                  <a:pt x="7663425" y="643387"/>
                  <a:pt x="7664758" y="649127"/>
                </a:cubicBezTo>
                <a:cubicBezTo>
                  <a:pt x="7681441" y="649154"/>
                  <a:pt x="7714696" y="626930"/>
                  <a:pt x="7720547" y="615967"/>
                </a:cubicBezTo>
                <a:cubicBezTo>
                  <a:pt x="7723649" y="605576"/>
                  <a:pt x="7726670" y="591512"/>
                  <a:pt x="7724057" y="581910"/>
                </a:cubicBezTo>
                <a:cubicBezTo>
                  <a:pt x="7717635" y="582752"/>
                  <a:pt x="7711267" y="583678"/>
                  <a:pt x="7704872" y="584548"/>
                </a:cubicBezTo>
                <a:cubicBezTo>
                  <a:pt x="7702069" y="590696"/>
                  <a:pt x="7694557" y="601060"/>
                  <a:pt x="7688244" y="603753"/>
                </a:cubicBezTo>
                <a:lnTo>
                  <a:pt x="7688244" y="602856"/>
                </a:lnTo>
                <a:cubicBezTo>
                  <a:pt x="7692054" y="597062"/>
                  <a:pt x="7695783" y="591241"/>
                  <a:pt x="7699620" y="585419"/>
                </a:cubicBezTo>
                <a:lnTo>
                  <a:pt x="7699620" y="584548"/>
                </a:lnTo>
                <a:cubicBezTo>
                  <a:pt x="7694666" y="582236"/>
                  <a:pt x="7689740" y="579869"/>
                  <a:pt x="7684788" y="577557"/>
                </a:cubicBezTo>
                <a:cubicBezTo>
                  <a:pt x="7681060" y="562459"/>
                  <a:pt x="7690041" y="553048"/>
                  <a:pt x="7688244" y="539174"/>
                </a:cubicBezTo>
                <a:cubicBezTo>
                  <a:pt x="7677142" y="535121"/>
                  <a:pt x="7661357" y="536291"/>
                  <a:pt x="7653330" y="530470"/>
                </a:cubicBezTo>
                <a:cubicBezTo>
                  <a:pt x="7652404" y="522363"/>
                  <a:pt x="7649220" y="514175"/>
                  <a:pt x="7648104" y="506042"/>
                </a:cubicBezTo>
                <a:cubicBezTo>
                  <a:pt x="7650717" y="501363"/>
                  <a:pt x="7653330" y="496712"/>
                  <a:pt x="7655969" y="492060"/>
                </a:cubicBezTo>
                <a:lnTo>
                  <a:pt x="7656868" y="492060"/>
                </a:lnTo>
                <a:lnTo>
                  <a:pt x="7656868" y="504301"/>
                </a:lnTo>
                <a:lnTo>
                  <a:pt x="7657684" y="504301"/>
                </a:lnTo>
                <a:cubicBezTo>
                  <a:pt x="7665875" y="488116"/>
                  <a:pt x="7683074" y="483110"/>
                  <a:pt x="7695211" y="471141"/>
                </a:cubicBezTo>
                <a:lnTo>
                  <a:pt x="7696164" y="464151"/>
                </a:lnTo>
                <a:lnTo>
                  <a:pt x="7695211" y="463280"/>
                </a:lnTo>
                <a:lnTo>
                  <a:pt x="7691755" y="463280"/>
                </a:lnTo>
                <a:cubicBezTo>
                  <a:pt x="7681850" y="472828"/>
                  <a:pt x="7668351" y="483001"/>
                  <a:pt x="7657684" y="491190"/>
                </a:cubicBezTo>
                <a:lnTo>
                  <a:pt x="7656868" y="491190"/>
                </a:lnTo>
                <a:lnTo>
                  <a:pt x="7656868" y="486864"/>
                </a:lnTo>
                <a:cubicBezTo>
                  <a:pt x="7666773" y="469156"/>
                  <a:pt x="7690993" y="462545"/>
                  <a:pt x="7704872" y="448427"/>
                </a:cubicBezTo>
                <a:cubicBezTo>
                  <a:pt x="7705308" y="432078"/>
                  <a:pt x="7702014" y="423755"/>
                  <a:pt x="7695211" y="415295"/>
                </a:cubicBezTo>
                <a:cubicBezTo>
                  <a:pt x="7685958" y="415648"/>
                  <a:pt x="7675482" y="411594"/>
                  <a:pt x="7673413" y="404821"/>
                </a:cubicBezTo>
                <a:cubicBezTo>
                  <a:pt x="7671453" y="392472"/>
                  <a:pt x="7683673" y="378353"/>
                  <a:pt x="7689143" y="369893"/>
                </a:cubicBezTo>
                <a:cubicBezTo>
                  <a:pt x="7687918" y="367091"/>
                  <a:pt x="7688244" y="368261"/>
                  <a:pt x="7686530" y="366411"/>
                </a:cubicBezTo>
                <a:cubicBezTo>
                  <a:pt x="7670011" y="368289"/>
                  <a:pt x="7629463" y="402754"/>
                  <a:pt x="7620156" y="416165"/>
                </a:cubicBezTo>
                <a:cubicBezTo>
                  <a:pt x="7614576" y="424352"/>
                  <a:pt x="7613516" y="437437"/>
                  <a:pt x="7607991" y="444945"/>
                </a:cubicBezTo>
                <a:cubicBezTo>
                  <a:pt x="7610223" y="461729"/>
                  <a:pt x="7628184" y="475521"/>
                  <a:pt x="7633273" y="490346"/>
                </a:cubicBezTo>
                <a:lnTo>
                  <a:pt x="7633273" y="526090"/>
                </a:lnTo>
                <a:cubicBezTo>
                  <a:pt x="7635042" y="532293"/>
                  <a:pt x="7644404" y="542058"/>
                  <a:pt x="7642907" y="549675"/>
                </a:cubicBezTo>
                <a:cubicBezTo>
                  <a:pt x="7635613" y="557210"/>
                  <a:pt x="7628402" y="564745"/>
                  <a:pt x="7621054" y="572362"/>
                </a:cubicBezTo>
                <a:cubicBezTo>
                  <a:pt x="7624292" y="582563"/>
                  <a:pt x="7632702" y="593063"/>
                  <a:pt x="7635940" y="602012"/>
                </a:cubicBezTo>
                <a:cubicBezTo>
                  <a:pt x="7642145" y="619367"/>
                  <a:pt x="7628918" y="639879"/>
                  <a:pt x="7625409" y="648229"/>
                </a:cubicBezTo>
                <a:cubicBezTo>
                  <a:pt x="7621789" y="656934"/>
                  <a:pt x="7627748" y="669855"/>
                  <a:pt x="7623720" y="677010"/>
                </a:cubicBezTo>
                <a:cubicBezTo>
                  <a:pt x="7616972" y="688897"/>
                  <a:pt x="7607556" y="687102"/>
                  <a:pt x="7594847" y="693603"/>
                </a:cubicBezTo>
                <a:cubicBezTo>
                  <a:pt x="7588534" y="696840"/>
                  <a:pt x="7585295" y="706688"/>
                  <a:pt x="7578328" y="710170"/>
                </a:cubicBezTo>
                <a:cubicBezTo>
                  <a:pt x="7568395" y="711638"/>
                  <a:pt x="7558489" y="713080"/>
                  <a:pt x="7548665" y="714521"/>
                </a:cubicBezTo>
                <a:cubicBezTo>
                  <a:pt x="7529643" y="725022"/>
                  <a:pt x="7504825" y="740201"/>
                  <a:pt x="7483190" y="745968"/>
                </a:cubicBezTo>
                <a:cubicBezTo>
                  <a:pt x="7466425" y="750348"/>
                  <a:pt x="7458262" y="734107"/>
                  <a:pt x="7447350" y="731115"/>
                </a:cubicBezTo>
                <a:lnTo>
                  <a:pt x="7446506" y="731115"/>
                </a:lnTo>
                <a:cubicBezTo>
                  <a:pt x="7433687" y="755054"/>
                  <a:pt x="7435294" y="787615"/>
                  <a:pt x="7427320" y="816586"/>
                </a:cubicBezTo>
                <a:cubicBezTo>
                  <a:pt x="7422421" y="834404"/>
                  <a:pt x="7417686" y="853473"/>
                  <a:pt x="7413277" y="871562"/>
                </a:cubicBezTo>
                <a:cubicBezTo>
                  <a:pt x="7412761" y="883803"/>
                  <a:pt x="7412162" y="895990"/>
                  <a:pt x="7411590" y="908203"/>
                </a:cubicBezTo>
                <a:cubicBezTo>
                  <a:pt x="7405576" y="934998"/>
                  <a:pt x="7398664" y="948191"/>
                  <a:pt x="7401114" y="976237"/>
                </a:cubicBezTo>
                <a:cubicBezTo>
                  <a:pt x="7413169" y="967668"/>
                  <a:pt x="7407863" y="958039"/>
                  <a:pt x="7415101" y="943975"/>
                </a:cubicBezTo>
                <a:cubicBezTo>
                  <a:pt x="7428218" y="918404"/>
                  <a:pt x="7446995" y="896616"/>
                  <a:pt x="7459568" y="869821"/>
                </a:cubicBezTo>
                <a:cubicBezTo>
                  <a:pt x="7467406" y="853282"/>
                  <a:pt x="7469882" y="835818"/>
                  <a:pt x="7484877" y="827059"/>
                </a:cubicBezTo>
                <a:cubicBezTo>
                  <a:pt x="7488714" y="828882"/>
                  <a:pt x="7491625" y="829725"/>
                  <a:pt x="7498021" y="829698"/>
                </a:cubicBezTo>
                <a:cubicBezTo>
                  <a:pt x="7500362" y="834349"/>
                  <a:pt x="7502675" y="839001"/>
                  <a:pt x="7504960" y="843625"/>
                </a:cubicBezTo>
                <a:cubicBezTo>
                  <a:pt x="7500498" y="852249"/>
                  <a:pt x="7496416" y="861960"/>
                  <a:pt x="7491054" y="871562"/>
                </a:cubicBezTo>
                <a:cubicBezTo>
                  <a:pt x="7487490" y="875044"/>
                  <a:pt x="7484033" y="878553"/>
                  <a:pt x="7480578" y="882035"/>
                </a:cubicBezTo>
                <a:cubicBezTo>
                  <a:pt x="7477284" y="888863"/>
                  <a:pt x="7482481" y="892372"/>
                  <a:pt x="7481366" y="897731"/>
                </a:cubicBezTo>
                <a:cubicBezTo>
                  <a:pt x="7474726" y="913726"/>
                  <a:pt x="7468032" y="929694"/>
                  <a:pt x="7461337" y="945716"/>
                </a:cubicBezTo>
                <a:cubicBezTo>
                  <a:pt x="7460493" y="954420"/>
                  <a:pt x="7459568" y="963153"/>
                  <a:pt x="7458724" y="971885"/>
                </a:cubicBezTo>
                <a:cubicBezTo>
                  <a:pt x="7453145" y="990110"/>
                  <a:pt x="7440928" y="1008935"/>
                  <a:pt x="7435185" y="1026861"/>
                </a:cubicBezTo>
                <a:cubicBezTo>
                  <a:pt x="7433960" y="1037280"/>
                  <a:pt x="7432845" y="1047807"/>
                  <a:pt x="7431729" y="1058253"/>
                </a:cubicBezTo>
                <a:cubicBezTo>
                  <a:pt x="7428218" y="1067284"/>
                  <a:pt x="7424708" y="1076288"/>
                  <a:pt x="7421142" y="1085292"/>
                </a:cubicBezTo>
                <a:cubicBezTo>
                  <a:pt x="7416489" y="1101287"/>
                  <a:pt x="7416272" y="1116874"/>
                  <a:pt x="7410747" y="1132434"/>
                </a:cubicBezTo>
                <a:cubicBezTo>
                  <a:pt x="7406964" y="1132734"/>
                  <a:pt x="7403127" y="1132978"/>
                  <a:pt x="7399372" y="1133277"/>
                </a:cubicBezTo>
                <a:cubicBezTo>
                  <a:pt x="7397330" y="1141683"/>
                  <a:pt x="7385602" y="1146008"/>
                  <a:pt x="7376730" y="1147232"/>
                </a:cubicBezTo>
                <a:cubicBezTo>
                  <a:pt x="7370444" y="1139506"/>
                  <a:pt x="7359857" y="1140431"/>
                  <a:pt x="7353108" y="1132434"/>
                </a:cubicBezTo>
                <a:cubicBezTo>
                  <a:pt x="7333760" y="1109557"/>
                  <a:pt x="7329623" y="1083632"/>
                  <a:pt x="7319091" y="1052160"/>
                </a:cubicBezTo>
                <a:cubicBezTo>
                  <a:pt x="7322085" y="1038939"/>
                  <a:pt x="7336209" y="1032248"/>
                  <a:pt x="7340889" y="1019027"/>
                </a:cubicBezTo>
                <a:cubicBezTo>
                  <a:pt x="7345243" y="983827"/>
                  <a:pt x="7349653" y="948599"/>
                  <a:pt x="7354034" y="913454"/>
                </a:cubicBezTo>
                <a:cubicBezTo>
                  <a:pt x="7375070" y="837260"/>
                  <a:pt x="7387615" y="755108"/>
                  <a:pt x="7409821" y="687455"/>
                </a:cubicBezTo>
                <a:cubicBezTo>
                  <a:pt x="7412162" y="669801"/>
                  <a:pt x="7414503" y="651983"/>
                  <a:pt x="7416843" y="634275"/>
                </a:cubicBezTo>
                <a:cubicBezTo>
                  <a:pt x="7424436" y="612458"/>
                  <a:pt x="7432001" y="590669"/>
                  <a:pt x="7439539" y="568852"/>
                </a:cubicBezTo>
                <a:cubicBezTo>
                  <a:pt x="7444900" y="547689"/>
                  <a:pt x="7438260" y="532238"/>
                  <a:pt x="7448301" y="512162"/>
                </a:cubicBezTo>
                <a:cubicBezTo>
                  <a:pt x="7454262" y="500112"/>
                  <a:pt x="7468821" y="497473"/>
                  <a:pt x="7477910" y="488578"/>
                </a:cubicBezTo>
                <a:cubicBezTo>
                  <a:pt x="7491354" y="475439"/>
                  <a:pt x="7493394" y="452943"/>
                  <a:pt x="7511084" y="441463"/>
                </a:cubicBezTo>
                <a:cubicBezTo>
                  <a:pt x="7524065" y="433058"/>
                  <a:pt x="7541128" y="437083"/>
                  <a:pt x="7548665" y="424053"/>
                </a:cubicBezTo>
                <a:lnTo>
                  <a:pt x="7549454" y="420544"/>
                </a:lnTo>
                <a:lnTo>
                  <a:pt x="7548665" y="419646"/>
                </a:lnTo>
                <a:cubicBezTo>
                  <a:pt x="7512254" y="420409"/>
                  <a:pt x="7471760" y="385698"/>
                  <a:pt x="7471814" y="352511"/>
                </a:cubicBezTo>
                <a:cubicBezTo>
                  <a:pt x="7503219" y="339154"/>
                  <a:pt x="7521833" y="318209"/>
                  <a:pt x="7552966" y="303628"/>
                </a:cubicBezTo>
                <a:cubicBezTo>
                  <a:pt x="7556530" y="299847"/>
                  <a:pt x="7559987" y="296066"/>
                  <a:pt x="7563443" y="292312"/>
                </a:cubicBezTo>
                <a:cubicBezTo>
                  <a:pt x="7581621" y="283009"/>
                  <a:pt x="7599528" y="269897"/>
                  <a:pt x="7618442" y="263504"/>
                </a:cubicBezTo>
                <a:cubicBezTo>
                  <a:pt x="7626306" y="262308"/>
                  <a:pt x="7634198" y="261192"/>
                  <a:pt x="7642063" y="260049"/>
                </a:cubicBezTo>
                <a:close/>
                <a:moveTo>
                  <a:pt x="5985036" y="212038"/>
                </a:moveTo>
                <a:cubicBezTo>
                  <a:pt x="5993962" y="213997"/>
                  <a:pt x="6009964" y="210461"/>
                  <a:pt x="6020795" y="214650"/>
                </a:cubicBezTo>
                <a:cubicBezTo>
                  <a:pt x="6039816" y="221940"/>
                  <a:pt x="6039572" y="245116"/>
                  <a:pt x="6050457" y="256514"/>
                </a:cubicBezTo>
                <a:cubicBezTo>
                  <a:pt x="6067248" y="256188"/>
                  <a:pt x="6086380" y="287552"/>
                  <a:pt x="6079277" y="309723"/>
                </a:cubicBezTo>
                <a:cubicBezTo>
                  <a:pt x="6076609" y="318046"/>
                  <a:pt x="6069861" y="323840"/>
                  <a:pt x="6067085" y="330695"/>
                </a:cubicBezTo>
                <a:lnTo>
                  <a:pt x="6067901" y="366413"/>
                </a:lnTo>
                <a:cubicBezTo>
                  <a:pt x="6063493" y="381455"/>
                  <a:pt x="6051518" y="393262"/>
                  <a:pt x="6049614" y="409202"/>
                </a:cubicBezTo>
                <a:cubicBezTo>
                  <a:pt x="6055574" y="420763"/>
                  <a:pt x="6066295" y="433249"/>
                  <a:pt x="6064445" y="451964"/>
                </a:cubicBezTo>
                <a:cubicBezTo>
                  <a:pt x="6063384" y="462356"/>
                  <a:pt x="6025748" y="514340"/>
                  <a:pt x="6017284" y="519971"/>
                </a:cubicBezTo>
                <a:cubicBezTo>
                  <a:pt x="6002507" y="529845"/>
                  <a:pt x="5982532" y="532783"/>
                  <a:pt x="5968436" y="543528"/>
                </a:cubicBezTo>
                <a:cubicBezTo>
                  <a:pt x="5960788" y="549349"/>
                  <a:pt x="5951372" y="554083"/>
                  <a:pt x="5943154" y="560149"/>
                </a:cubicBezTo>
                <a:cubicBezTo>
                  <a:pt x="5933521" y="567085"/>
                  <a:pt x="5927152" y="579326"/>
                  <a:pt x="5916947" y="586263"/>
                </a:cubicBezTo>
                <a:lnTo>
                  <a:pt x="5917791" y="593255"/>
                </a:lnTo>
                <a:cubicBezTo>
                  <a:pt x="5931071" y="591649"/>
                  <a:pt x="5955047" y="595865"/>
                  <a:pt x="5975403" y="597606"/>
                </a:cubicBezTo>
                <a:cubicBezTo>
                  <a:pt x="5974940" y="602422"/>
                  <a:pt x="5975838" y="603564"/>
                  <a:pt x="5977225" y="608107"/>
                </a:cubicBezTo>
                <a:cubicBezTo>
                  <a:pt x="5997200" y="607944"/>
                  <a:pt x="6011188" y="615996"/>
                  <a:pt x="6026074" y="616812"/>
                </a:cubicBezTo>
                <a:cubicBezTo>
                  <a:pt x="6030674" y="617056"/>
                  <a:pt x="6037395" y="612732"/>
                  <a:pt x="6044389" y="612459"/>
                </a:cubicBezTo>
                <a:cubicBezTo>
                  <a:pt x="6047627" y="620892"/>
                  <a:pt x="6068201" y="631311"/>
                  <a:pt x="6081862" y="622933"/>
                </a:cubicBezTo>
                <a:cubicBezTo>
                  <a:pt x="6090652" y="617600"/>
                  <a:pt x="6113756" y="616267"/>
                  <a:pt x="6126411" y="612459"/>
                </a:cubicBezTo>
                <a:lnTo>
                  <a:pt x="6140344" y="612459"/>
                </a:lnTo>
                <a:cubicBezTo>
                  <a:pt x="6144698" y="610637"/>
                  <a:pt x="6150168" y="604380"/>
                  <a:pt x="6155230" y="602857"/>
                </a:cubicBezTo>
                <a:cubicBezTo>
                  <a:pt x="6180348" y="595240"/>
                  <a:pt x="6227890" y="601116"/>
                  <a:pt x="6232871" y="623803"/>
                </a:cubicBezTo>
                <a:cubicBezTo>
                  <a:pt x="6231700" y="631365"/>
                  <a:pt x="6230585" y="638955"/>
                  <a:pt x="6229360" y="646490"/>
                </a:cubicBezTo>
                <a:cubicBezTo>
                  <a:pt x="6229142" y="651604"/>
                  <a:pt x="6235482" y="655956"/>
                  <a:pt x="6233768" y="662185"/>
                </a:cubicBezTo>
                <a:cubicBezTo>
                  <a:pt x="6232816" y="671543"/>
                  <a:pt x="6223563" y="680874"/>
                  <a:pt x="6213685" y="680493"/>
                </a:cubicBezTo>
                <a:cubicBezTo>
                  <a:pt x="6202092" y="677337"/>
                  <a:pt x="6185899" y="685961"/>
                  <a:pt x="6177001" y="689252"/>
                </a:cubicBezTo>
                <a:cubicBezTo>
                  <a:pt x="6163095" y="690095"/>
                  <a:pt x="6149053" y="690938"/>
                  <a:pt x="6135119" y="691863"/>
                </a:cubicBezTo>
                <a:cubicBezTo>
                  <a:pt x="6125513" y="694883"/>
                  <a:pt x="6110083" y="700405"/>
                  <a:pt x="6101048" y="703179"/>
                </a:cubicBezTo>
                <a:lnTo>
                  <a:pt x="6089727" y="703179"/>
                </a:lnTo>
                <a:cubicBezTo>
                  <a:pt x="6077099" y="706743"/>
                  <a:pt x="6061506" y="713788"/>
                  <a:pt x="6049614" y="718875"/>
                </a:cubicBezTo>
                <a:cubicBezTo>
                  <a:pt x="6045260" y="719447"/>
                  <a:pt x="6040823" y="720045"/>
                  <a:pt x="6036524" y="720644"/>
                </a:cubicBezTo>
                <a:cubicBezTo>
                  <a:pt x="6010535" y="733972"/>
                  <a:pt x="5981743" y="749995"/>
                  <a:pt x="5952706" y="759000"/>
                </a:cubicBezTo>
                <a:cubicBezTo>
                  <a:pt x="5940433" y="762834"/>
                  <a:pt x="5923805" y="761420"/>
                  <a:pt x="5909926" y="767759"/>
                </a:cubicBezTo>
                <a:cubicBezTo>
                  <a:pt x="5898659" y="772927"/>
                  <a:pt x="5890686" y="787236"/>
                  <a:pt x="5880263" y="792186"/>
                </a:cubicBezTo>
                <a:cubicBezTo>
                  <a:pt x="5868942" y="795097"/>
                  <a:pt x="5857567" y="798007"/>
                  <a:pt x="5846247" y="800891"/>
                </a:cubicBezTo>
                <a:cubicBezTo>
                  <a:pt x="5843797" y="820939"/>
                  <a:pt x="5834082" y="859377"/>
                  <a:pt x="5828775" y="875916"/>
                </a:cubicBezTo>
                <a:cubicBezTo>
                  <a:pt x="5831687" y="876487"/>
                  <a:pt x="5834599" y="877113"/>
                  <a:pt x="5837538" y="877656"/>
                </a:cubicBezTo>
                <a:cubicBezTo>
                  <a:pt x="5854764" y="868407"/>
                  <a:pt x="5871120" y="863701"/>
                  <a:pt x="5898659" y="863701"/>
                </a:cubicBezTo>
                <a:lnTo>
                  <a:pt x="5934419" y="863701"/>
                </a:lnTo>
                <a:cubicBezTo>
                  <a:pt x="5959618" y="854698"/>
                  <a:pt x="5990669" y="832936"/>
                  <a:pt x="6019950" y="845395"/>
                </a:cubicBezTo>
                <a:cubicBezTo>
                  <a:pt x="6030891" y="850019"/>
                  <a:pt x="6038510" y="847734"/>
                  <a:pt x="6047845" y="853283"/>
                </a:cubicBezTo>
                <a:cubicBezTo>
                  <a:pt x="6051682" y="855514"/>
                  <a:pt x="6079413" y="891230"/>
                  <a:pt x="6081018" y="895120"/>
                </a:cubicBezTo>
                <a:cubicBezTo>
                  <a:pt x="6086651" y="908993"/>
                  <a:pt x="6078216" y="934999"/>
                  <a:pt x="6074950" y="940467"/>
                </a:cubicBezTo>
                <a:cubicBezTo>
                  <a:pt x="6036415" y="957687"/>
                  <a:pt x="6033013" y="990928"/>
                  <a:pt x="6005963" y="1016389"/>
                </a:cubicBezTo>
                <a:cubicBezTo>
                  <a:pt x="5995404" y="1026237"/>
                  <a:pt x="5968245" y="1045115"/>
                  <a:pt x="5964871" y="1059995"/>
                </a:cubicBezTo>
                <a:cubicBezTo>
                  <a:pt x="5977172" y="1074249"/>
                  <a:pt x="6003513" y="1123458"/>
                  <a:pt x="5983267" y="1138502"/>
                </a:cubicBezTo>
                <a:cubicBezTo>
                  <a:pt x="5977416" y="1160617"/>
                  <a:pt x="5897816" y="1172994"/>
                  <a:pt x="5889027" y="1166411"/>
                </a:cubicBezTo>
                <a:cubicBezTo>
                  <a:pt x="5876536" y="1172205"/>
                  <a:pt x="5866984" y="1165812"/>
                  <a:pt x="5853267" y="1169050"/>
                </a:cubicBezTo>
                <a:cubicBezTo>
                  <a:pt x="5844015" y="1171172"/>
                  <a:pt x="5832748" y="1182461"/>
                  <a:pt x="5820039" y="1178625"/>
                </a:cubicBezTo>
                <a:cubicBezTo>
                  <a:pt x="5791765" y="1170165"/>
                  <a:pt x="5776035" y="1104145"/>
                  <a:pt x="5795657" y="1072263"/>
                </a:cubicBezTo>
                <a:cubicBezTo>
                  <a:pt x="5798513" y="1067475"/>
                  <a:pt x="5810596" y="1052487"/>
                  <a:pt x="5815685" y="1050420"/>
                </a:cubicBezTo>
                <a:cubicBezTo>
                  <a:pt x="5820039" y="1049821"/>
                  <a:pt x="5824448" y="1049222"/>
                  <a:pt x="5828775" y="1048652"/>
                </a:cubicBezTo>
                <a:cubicBezTo>
                  <a:pt x="5833973" y="1044572"/>
                  <a:pt x="5837103" y="1032738"/>
                  <a:pt x="5843634" y="1030344"/>
                </a:cubicBezTo>
                <a:lnTo>
                  <a:pt x="5855009" y="1030344"/>
                </a:lnTo>
                <a:cubicBezTo>
                  <a:pt x="5862629" y="1027243"/>
                  <a:pt x="5874576" y="1021693"/>
                  <a:pt x="5881162" y="1016389"/>
                </a:cubicBezTo>
                <a:cubicBezTo>
                  <a:pt x="5884618" y="1011412"/>
                  <a:pt x="5888128" y="1006515"/>
                  <a:pt x="5891585" y="1001537"/>
                </a:cubicBezTo>
                <a:cubicBezTo>
                  <a:pt x="5906851" y="986331"/>
                  <a:pt x="5921464" y="971234"/>
                  <a:pt x="5936133" y="955320"/>
                </a:cubicBezTo>
                <a:lnTo>
                  <a:pt x="5934419" y="948329"/>
                </a:lnTo>
                <a:cubicBezTo>
                  <a:pt x="5905925" y="948220"/>
                  <a:pt x="5870493" y="954912"/>
                  <a:pt x="5847090" y="966636"/>
                </a:cubicBezTo>
                <a:cubicBezTo>
                  <a:pt x="5837374" y="971587"/>
                  <a:pt x="5829972" y="987636"/>
                  <a:pt x="5820938" y="994572"/>
                </a:cubicBezTo>
                <a:cubicBezTo>
                  <a:pt x="5812447" y="1001074"/>
                  <a:pt x="5800283" y="1009208"/>
                  <a:pt x="5795657" y="1019028"/>
                </a:cubicBezTo>
                <a:cubicBezTo>
                  <a:pt x="5790648" y="1029528"/>
                  <a:pt x="5792771" y="1040926"/>
                  <a:pt x="5787792" y="1052161"/>
                </a:cubicBezTo>
                <a:cubicBezTo>
                  <a:pt x="5783628" y="1061410"/>
                  <a:pt x="5774430" y="1074738"/>
                  <a:pt x="5772960" y="1085293"/>
                </a:cubicBezTo>
                <a:lnTo>
                  <a:pt x="5772960" y="1100146"/>
                </a:lnTo>
                <a:cubicBezTo>
                  <a:pt x="5772062" y="1102159"/>
                  <a:pt x="5768334" y="1101533"/>
                  <a:pt x="5769449" y="1106267"/>
                </a:cubicBezTo>
                <a:cubicBezTo>
                  <a:pt x="5772307" y="1119052"/>
                  <a:pt x="5781342" y="1131865"/>
                  <a:pt x="5784281" y="1141168"/>
                </a:cubicBezTo>
                <a:cubicBezTo>
                  <a:pt x="5784853" y="1150144"/>
                  <a:pt x="5785451" y="1159175"/>
                  <a:pt x="5786023" y="1168152"/>
                </a:cubicBezTo>
                <a:cubicBezTo>
                  <a:pt x="5788418" y="1180393"/>
                  <a:pt x="5793370" y="1194973"/>
                  <a:pt x="5799113" y="1205719"/>
                </a:cubicBezTo>
                <a:cubicBezTo>
                  <a:pt x="5795112" y="1211540"/>
                  <a:pt x="5790921" y="1215675"/>
                  <a:pt x="5785179" y="1219701"/>
                </a:cubicBezTo>
                <a:cubicBezTo>
                  <a:pt x="5777259" y="1219755"/>
                  <a:pt x="5754890" y="1223156"/>
                  <a:pt x="5751107" y="1222285"/>
                </a:cubicBezTo>
                <a:cubicBezTo>
                  <a:pt x="5742698" y="1220435"/>
                  <a:pt x="5730588" y="1214668"/>
                  <a:pt x="5724057" y="1212683"/>
                </a:cubicBezTo>
                <a:cubicBezTo>
                  <a:pt x="5715594" y="1212357"/>
                  <a:pt x="5707212" y="1212084"/>
                  <a:pt x="5698748" y="1211840"/>
                </a:cubicBezTo>
                <a:cubicBezTo>
                  <a:pt x="5690830" y="1207215"/>
                  <a:pt x="5666637" y="1173864"/>
                  <a:pt x="5663833" y="1163854"/>
                </a:cubicBezTo>
                <a:cubicBezTo>
                  <a:pt x="5664405" y="1152783"/>
                  <a:pt x="5665003" y="1141738"/>
                  <a:pt x="5665575" y="1130667"/>
                </a:cubicBezTo>
                <a:cubicBezTo>
                  <a:pt x="5663289" y="1123132"/>
                  <a:pt x="5660922" y="1115543"/>
                  <a:pt x="5658636" y="1107980"/>
                </a:cubicBezTo>
                <a:cubicBezTo>
                  <a:pt x="5660377" y="1094623"/>
                  <a:pt x="5662092" y="1081267"/>
                  <a:pt x="5663833" y="1067857"/>
                </a:cubicBezTo>
                <a:cubicBezTo>
                  <a:pt x="5667861" y="1047482"/>
                  <a:pt x="5661330" y="1036083"/>
                  <a:pt x="5665575" y="1021640"/>
                </a:cubicBezTo>
                <a:cubicBezTo>
                  <a:pt x="5668895" y="1010405"/>
                  <a:pt x="5666174" y="995797"/>
                  <a:pt x="5663833" y="988452"/>
                </a:cubicBezTo>
                <a:cubicBezTo>
                  <a:pt x="5658772" y="972376"/>
                  <a:pt x="5668188" y="948601"/>
                  <a:pt x="5674311" y="937012"/>
                </a:cubicBezTo>
                <a:cubicBezTo>
                  <a:pt x="5693333" y="932252"/>
                  <a:pt x="5703864" y="941882"/>
                  <a:pt x="5715349" y="949200"/>
                </a:cubicBezTo>
                <a:cubicBezTo>
                  <a:pt x="5727676" y="940522"/>
                  <a:pt x="5756115" y="921154"/>
                  <a:pt x="5762429" y="908205"/>
                </a:cubicBezTo>
                <a:cubicBezTo>
                  <a:pt x="5763925" y="900072"/>
                  <a:pt x="5765340" y="891911"/>
                  <a:pt x="5766836" y="883804"/>
                </a:cubicBezTo>
                <a:cubicBezTo>
                  <a:pt x="5769015" y="875208"/>
                  <a:pt x="5774539" y="869822"/>
                  <a:pt x="5777314" y="862831"/>
                </a:cubicBezTo>
                <a:cubicBezTo>
                  <a:pt x="5778212" y="854398"/>
                  <a:pt x="5779056" y="845965"/>
                  <a:pt x="5779927" y="837533"/>
                </a:cubicBezTo>
                <a:lnTo>
                  <a:pt x="5779056" y="835819"/>
                </a:lnTo>
                <a:cubicBezTo>
                  <a:pt x="5754128" y="835384"/>
                  <a:pt x="5678992" y="878989"/>
                  <a:pt x="5665575" y="893379"/>
                </a:cubicBezTo>
                <a:cubicBezTo>
                  <a:pt x="5648675" y="887259"/>
                  <a:pt x="5617897" y="916801"/>
                  <a:pt x="5605378" y="925642"/>
                </a:cubicBezTo>
                <a:cubicBezTo>
                  <a:pt x="5597977" y="930837"/>
                  <a:pt x="5590792" y="937828"/>
                  <a:pt x="5583581" y="942208"/>
                </a:cubicBezTo>
                <a:cubicBezTo>
                  <a:pt x="5577729" y="944275"/>
                  <a:pt x="5571879" y="946315"/>
                  <a:pt x="5566082" y="948329"/>
                </a:cubicBezTo>
                <a:cubicBezTo>
                  <a:pt x="5557482" y="954884"/>
                  <a:pt x="5550978" y="965575"/>
                  <a:pt x="5542542" y="971886"/>
                </a:cubicBezTo>
                <a:cubicBezTo>
                  <a:pt x="5538760" y="973328"/>
                  <a:pt x="5535004" y="974824"/>
                  <a:pt x="5531221" y="976239"/>
                </a:cubicBezTo>
                <a:cubicBezTo>
                  <a:pt x="5515329" y="986711"/>
                  <a:pt x="5495762" y="1023380"/>
                  <a:pt x="5474453" y="1025121"/>
                </a:cubicBezTo>
                <a:cubicBezTo>
                  <a:pt x="5470045" y="1025474"/>
                  <a:pt x="5464821" y="1023299"/>
                  <a:pt x="5457881" y="1023354"/>
                </a:cubicBezTo>
                <a:cubicBezTo>
                  <a:pt x="5455840" y="1026563"/>
                  <a:pt x="5453771" y="1029745"/>
                  <a:pt x="5451758" y="1032956"/>
                </a:cubicBezTo>
                <a:cubicBezTo>
                  <a:pt x="5448901" y="1032684"/>
                  <a:pt x="5445907" y="1032384"/>
                  <a:pt x="5443049" y="1032085"/>
                </a:cubicBezTo>
                <a:cubicBezTo>
                  <a:pt x="5437661" y="1022048"/>
                  <a:pt x="5423972" y="1018538"/>
                  <a:pt x="5416843" y="1010268"/>
                </a:cubicBezTo>
                <a:cubicBezTo>
                  <a:pt x="5397549" y="987854"/>
                  <a:pt x="5414394" y="960570"/>
                  <a:pt x="5419483" y="934374"/>
                </a:cubicBezTo>
                <a:cubicBezTo>
                  <a:pt x="5422421" y="919032"/>
                  <a:pt x="5414829" y="901568"/>
                  <a:pt x="5425606" y="894250"/>
                </a:cubicBezTo>
                <a:cubicBezTo>
                  <a:pt x="5435592" y="888864"/>
                  <a:pt x="5449961" y="888700"/>
                  <a:pt x="5459623" y="883804"/>
                </a:cubicBezTo>
                <a:cubicBezTo>
                  <a:pt x="5484604" y="871046"/>
                  <a:pt x="5505123" y="848659"/>
                  <a:pt x="5526813" y="832282"/>
                </a:cubicBezTo>
                <a:cubicBezTo>
                  <a:pt x="5535902" y="825428"/>
                  <a:pt x="5540039" y="831331"/>
                  <a:pt x="5550407" y="820123"/>
                </a:cubicBezTo>
                <a:cubicBezTo>
                  <a:pt x="5556422" y="821157"/>
                  <a:pt x="5559659" y="823143"/>
                  <a:pt x="5563469" y="826189"/>
                </a:cubicBezTo>
                <a:cubicBezTo>
                  <a:pt x="5572559" y="823877"/>
                  <a:pt x="5577784" y="820178"/>
                  <a:pt x="5588778" y="820123"/>
                </a:cubicBezTo>
                <a:lnTo>
                  <a:pt x="5591391" y="813976"/>
                </a:lnTo>
                <a:lnTo>
                  <a:pt x="5595800" y="816587"/>
                </a:lnTo>
                <a:cubicBezTo>
                  <a:pt x="5589731" y="826026"/>
                  <a:pt x="5579335" y="828448"/>
                  <a:pt x="5571361" y="835819"/>
                </a:cubicBezTo>
                <a:cubicBezTo>
                  <a:pt x="5564695" y="841885"/>
                  <a:pt x="5561292" y="852194"/>
                  <a:pt x="5556531" y="860220"/>
                </a:cubicBezTo>
                <a:cubicBezTo>
                  <a:pt x="5552584" y="866830"/>
                  <a:pt x="5546516" y="865823"/>
                  <a:pt x="5545155" y="876787"/>
                </a:cubicBezTo>
                <a:lnTo>
                  <a:pt x="5546897" y="876787"/>
                </a:lnTo>
                <a:cubicBezTo>
                  <a:pt x="5546897" y="876787"/>
                  <a:pt x="5583417" y="863239"/>
                  <a:pt x="5586166" y="861063"/>
                </a:cubicBezTo>
                <a:cubicBezTo>
                  <a:pt x="5590956" y="857390"/>
                  <a:pt x="5593404" y="852358"/>
                  <a:pt x="5597487" y="848005"/>
                </a:cubicBezTo>
                <a:cubicBezTo>
                  <a:pt x="5599309" y="846129"/>
                  <a:pt x="5623693" y="838485"/>
                  <a:pt x="5628075" y="836662"/>
                </a:cubicBezTo>
                <a:cubicBezTo>
                  <a:pt x="5645491" y="829454"/>
                  <a:pt x="5661166" y="828202"/>
                  <a:pt x="5677767" y="820123"/>
                </a:cubicBezTo>
                <a:cubicBezTo>
                  <a:pt x="5695075" y="811718"/>
                  <a:pt x="5712410" y="795559"/>
                  <a:pt x="5729309" y="787833"/>
                </a:cubicBezTo>
                <a:cubicBezTo>
                  <a:pt x="5744412" y="780925"/>
                  <a:pt x="5758700" y="776408"/>
                  <a:pt x="5772960" y="767759"/>
                </a:cubicBezTo>
                <a:cubicBezTo>
                  <a:pt x="5780172" y="763351"/>
                  <a:pt x="5787030" y="752770"/>
                  <a:pt x="5793833" y="747656"/>
                </a:cubicBezTo>
                <a:cubicBezTo>
                  <a:pt x="5803139" y="740800"/>
                  <a:pt x="5823714" y="736258"/>
                  <a:pt x="5830571" y="727608"/>
                </a:cubicBezTo>
                <a:cubicBezTo>
                  <a:pt x="5838872" y="717025"/>
                  <a:pt x="5840559" y="701276"/>
                  <a:pt x="5846247" y="688354"/>
                </a:cubicBezTo>
                <a:cubicBezTo>
                  <a:pt x="5853431" y="672168"/>
                  <a:pt x="5865758" y="654977"/>
                  <a:pt x="5872398" y="638629"/>
                </a:cubicBezTo>
                <a:cubicBezTo>
                  <a:pt x="5875855" y="630222"/>
                  <a:pt x="5874249" y="624374"/>
                  <a:pt x="5878522" y="617737"/>
                </a:cubicBezTo>
                <a:cubicBezTo>
                  <a:pt x="5887230" y="604135"/>
                  <a:pt x="5905245" y="597498"/>
                  <a:pt x="5912593" y="583679"/>
                </a:cubicBezTo>
                <a:lnTo>
                  <a:pt x="5911668" y="581067"/>
                </a:lnTo>
                <a:cubicBezTo>
                  <a:pt x="5904185" y="584250"/>
                  <a:pt x="5896646" y="587460"/>
                  <a:pt x="5889027" y="590670"/>
                </a:cubicBezTo>
                <a:cubicBezTo>
                  <a:pt x="5884210" y="594560"/>
                  <a:pt x="5880916" y="602720"/>
                  <a:pt x="5874140" y="604598"/>
                </a:cubicBezTo>
                <a:cubicBezTo>
                  <a:pt x="5861405" y="608188"/>
                  <a:pt x="5848859" y="605849"/>
                  <a:pt x="5839225" y="614227"/>
                </a:cubicBezTo>
                <a:cubicBezTo>
                  <a:pt x="5840940" y="624700"/>
                  <a:pt x="5834980" y="632072"/>
                  <a:pt x="5832313" y="640396"/>
                </a:cubicBezTo>
                <a:cubicBezTo>
                  <a:pt x="5829129" y="649972"/>
                  <a:pt x="5839280" y="654106"/>
                  <a:pt x="5834926" y="663954"/>
                </a:cubicBezTo>
                <a:cubicBezTo>
                  <a:pt x="5828803" y="677392"/>
                  <a:pt x="5812611" y="714795"/>
                  <a:pt x="5789533" y="698827"/>
                </a:cubicBezTo>
                <a:cubicBezTo>
                  <a:pt x="5781506" y="687321"/>
                  <a:pt x="5753720" y="684274"/>
                  <a:pt x="5743242" y="670047"/>
                </a:cubicBezTo>
                <a:cubicBezTo>
                  <a:pt x="5741746" y="665395"/>
                  <a:pt x="5740358" y="660743"/>
                  <a:pt x="5738943" y="656065"/>
                </a:cubicBezTo>
                <a:cubicBezTo>
                  <a:pt x="5726235" y="627502"/>
                  <a:pt x="5718042" y="605278"/>
                  <a:pt x="5690883" y="590670"/>
                </a:cubicBezTo>
                <a:cubicBezTo>
                  <a:pt x="5652731" y="619640"/>
                  <a:pt x="5605405" y="579218"/>
                  <a:pt x="5613243" y="534850"/>
                </a:cubicBezTo>
                <a:cubicBezTo>
                  <a:pt x="5616209" y="517930"/>
                  <a:pt x="5602765" y="501065"/>
                  <a:pt x="5615829" y="492062"/>
                </a:cubicBezTo>
                <a:cubicBezTo>
                  <a:pt x="5649220" y="473998"/>
                  <a:pt x="5667916" y="514802"/>
                  <a:pt x="5704872" y="504302"/>
                </a:cubicBezTo>
                <a:cubicBezTo>
                  <a:pt x="5706613" y="482023"/>
                  <a:pt x="5712464" y="460044"/>
                  <a:pt x="5713526" y="431018"/>
                </a:cubicBezTo>
                <a:cubicBezTo>
                  <a:pt x="5714233" y="414071"/>
                  <a:pt x="5710015" y="390541"/>
                  <a:pt x="5714478" y="374301"/>
                </a:cubicBezTo>
                <a:cubicBezTo>
                  <a:pt x="5718152" y="360809"/>
                  <a:pt x="5714914" y="345385"/>
                  <a:pt x="5723160" y="335891"/>
                </a:cubicBezTo>
                <a:cubicBezTo>
                  <a:pt x="5742753" y="313449"/>
                  <a:pt x="5769558" y="321501"/>
                  <a:pt x="5790377" y="336816"/>
                </a:cubicBezTo>
                <a:cubicBezTo>
                  <a:pt x="5805317" y="347697"/>
                  <a:pt x="5818652" y="347316"/>
                  <a:pt x="5818352" y="371663"/>
                </a:cubicBezTo>
                <a:cubicBezTo>
                  <a:pt x="5811495" y="372696"/>
                  <a:pt x="5808038" y="376994"/>
                  <a:pt x="5803467" y="380395"/>
                </a:cubicBezTo>
                <a:cubicBezTo>
                  <a:pt x="5800909" y="419403"/>
                  <a:pt x="5786975" y="442933"/>
                  <a:pt x="5788635" y="485097"/>
                </a:cubicBezTo>
                <a:cubicBezTo>
                  <a:pt x="5789070" y="495407"/>
                  <a:pt x="5782404" y="507321"/>
                  <a:pt x="5791248" y="513877"/>
                </a:cubicBezTo>
                <a:cubicBezTo>
                  <a:pt x="5805970" y="525710"/>
                  <a:pt x="5878766" y="495843"/>
                  <a:pt x="5891585" y="489477"/>
                </a:cubicBezTo>
                <a:cubicBezTo>
                  <a:pt x="5934228" y="468232"/>
                  <a:pt x="5932295" y="452183"/>
                  <a:pt x="5946664" y="403924"/>
                </a:cubicBezTo>
                <a:cubicBezTo>
                  <a:pt x="5949521" y="393778"/>
                  <a:pt x="5952379" y="383604"/>
                  <a:pt x="5955318" y="373430"/>
                </a:cubicBezTo>
                <a:cubicBezTo>
                  <a:pt x="5952979" y="359666"/>
                  <a:pt x="5934310" y="344052"/>
                  <a:pt x="5935290" y="324548"/>
                </a:cubicBezTo>
                <a:cubicBezTo>
                  <a:pt x="5936813" y="294679"/>
                  <a:pt x="5957604" y="240927"/>
                  <a:pt x="5971048" y="220743"/>
                </a:cubicBezTo>
                <a:cubicBezTo>
                  <a:pt x="5975729" y="217860"/>
                  <a:pt x="5980355" y="214949"/>
                  <a:pt x="5985036" y="212038"/>
                </a:cubicBezTo>
                <a:close/>
                <a:moveTo>
                  <a:pt x="322506" y="206448"/>
                </a:moveTo>
                <a:lnTo>
                  <a:pt x="322506" y="210051"/>
                </a:lnTo>
                <a:lnTo>
                  <a:pt x="325245" y="210051"/>
                </a:lnTo>
                <a:cubicBezTo>
                  <a:pt x="325580" y="206532"/>
                  <a:pt x="326055" y="210303"/>
                  <a:pt x="327034" y="206448"/>
                </a:cubicBezTo>
                <a:close/>
                <a:moveTo>
                  <a:pt x="2493233" y="181330"/>
                </a:moveTo>
                <a:cubicBezTo>
                  <a:pt x="2503769" y="180911"/>
                  <a:pt x="2514304" y="185241"/>
                  <a:pt x="2518301" y="191219"/>
                </a:cubicBezTo>
                <a:cubicBezTo>
                  <a:pt x="2524142" y="198175"/>
                  <a:pt x="2518497" y="213959"/>
                  <a:pt x="2525483" y="219825"/>
                </a:cubicBezTo>
                <a:cubicBezTo>
                  <a:pt x="2532805" y="231306"/>
                  <a:pt x="2564357" y="247481"/>
                  <a:pt x="2581124" y="252090"/>
                </a:cubicBezTo>
                <a:cubicBezTo>
                  <a:pt x="2584674" y="291143"/>
                  <a:pt x="2595909" y="311312"/>
                  <a:pt x="2573914" y="346148"/>
                </a:cubicBezTo>
                <a:cubicBezTo>
                  <a:pt x="2568995" y="353941"/>
                  <a:pt x="2567096" y="364417"/>
                  <a:pt x="2558684" y="368552"/>
                </a:cubicBezTo>
                <a:cubicBezTo>
                  <a:pt x="2526601" y="377184"/>
                  <a:pt x="2493288" y="340337"/>
                  <a:pt x="2451145" y="352405"/>
                </a:cubicBezTo>
                <a:cubicBezTo>
                  <a:pt x="2424736" y="360031"/>
                  <a:pt x="2388321" y="381905"/>
                  <a:pt x="2360542" y="373943"/>
                </a:cubicBezTo>
                <a:lnTo>
                  <a:pt x="2359704" y="369473"/>
                </a:lnTo>
                <a:cubicBezTo>
                  <a:pt x="2362946" y="366512"/>
                  <a:pt x="2366271" y="363495"/>
                  <a:pt x="2369541" y="360507"/>
                </a:cubicBezTo>
                <a:cubicBezTo>
                  <a:pt x="2368871" y="353131"/>
                  <a:pt x="2363197" y="346846"/>
                  <a:pt x="2368619" y="339918"/>
                </a:cubicBezTo>
                <a:cubicBezTo>
                  <a:pt x="2370463" y="336677"/>
                  <a:pt x="2384046" y="324833"/>
                  <a:pt x="2387454" y="323772"/>
                </a:cubicBezTo>
                <a:cubicBezTo>
                  <a:pt x="2393882" y="321761"/>
                  <a:pt x="2397124" y="327320"/>
                  <a:pt x="2403607" y="323772"/>
                </a:cubicBezTo>
                <a:cubicBezTo>
                  <a:pt x="2417861" y="316033"/>
                  <a:pt x="2434126" y="301424"/>
                  <a:pt x="2453772" y="299552"/>
                </a:cubicBezTo>
                <a:lnTo>
                  <a:pt x="2456454" y="293294"/>
                </a:lnTo>
                <a:cubicBezTo>
                  <a:pt x="2453604" y="279047"/>
                  <a:pt x="2439966" y="270806"/>
                  <a:pt x="2436752" y="256559"/>
                </a:cubicBezTo>
                <a:cubicBezTo>
                  <a:pt x="2430576" y="228485"/>
                  <a:pt x="2478393" y="192895"/>
                  <a:pt x="2493233" y="181330"/>
                </a:cubicBezTo>
                <a:close/>
                <a:moveTo>
                  <a:pt x="4612891" y="131760"/>
                </a:moveTo>
                <a:cubicBezTo>
                  <a:pt x="4619422" y="131760"/>
                  <a:pt x="4634308" y="131217"/>
                  <a:pt x="4639941" y="135269"/>
                </a:cubicBezTo>
                <a:cubicBezTo>
                  <a:pt x="4657956" y="148218"/>
                  <a:pt x="4671944" y="207220"/>
                  <a:pt x="4676597" y="230342"/>
                </a:cubicBezTo>
                <a:cubicBezTo>
                  <a:pt x="4679048" y="242420"/>
                  <a:pt x="4675537" y="256294"/>
                  <a:pt x="4676597" y="266984"/>
                </a:cubicBezTo>
                <a:lnTo>
                  <a:pt x="4683619" y="266984"/>
                </a:lnTo>
                <a:cubicBezTo>
                  <a:pt x="4692709" y="262278"/>
                  <a:pt x="4694259" y="255123"/>
                  <a:pt x="4701063" y="248650"/>
                </a:cubicBezTo>
                <a:cubicBezTo>
                  <a:pt x="4715731" y="234830"/>
                  <a:pt x="4741230" y="227922"/>
                  <a:pt x="4745558" y="204200"/>
                </a:cubicBezTo>
                <a:cubicBezTo>
                  <a:pt x="4754892" y="205724"/>
                  <a:pt x="4761341" y="197862"/>
                  <a:pt x="4770050" y="196312"/>
                </a:cubicBezTo>
                <a:lnTo>
                  <a:pt x="4823252" y="199794"/>
                </a:lnTo>
                <a:cubicBezTo>
                  <a:pt x="4841539" y="207710"/>
                  <a:pt x="4866304" y="222426"/>
                  <a:pt x="4878224" y="237306"/>
                </a:cubicBezTo>
                <a:cubicBezTo>
                  <a:pt x="4883422" y="243780"/>
                  <a:pt x="4884211" y="252866"/>
                  <a:pt x="4891341" y="257409"/>
                </a:cubicBezTo>
                <a:lnTo>
                  <a:pt x="4894797" y="254770"/>
                </a:lnTo>
                <a:cubicBezTo>
                  <a:pt x="4896294" y="244161"/>
                  <a:pt x="4888946" y="236136"/>
                  <a:pt x="4893055" y="224221"/>
                </a:cubicBezTo>
                <a:cubicBezTo>
                  <a:pt x="4898253" y="209369"/>
                  <a:pt x="4936897" y="184615"/>
                  <a:pt x="4955021" y="180616"/>
                </a:cubicBezTo>
                <a:cubicBezTo>
                  <a:pt x="4970913" y="177106"/>
                  <a:pt x="4983350" y="186356"/>
                  <a:pt x="5000359" y="180616"/>
                </a:cubicBezTo>
                <a:cubicBezTo>
                  <a:pt x="5007597" y="178195"/>
                  <a:pt x="5013748" y="172509"/>
                  <a:pt x="5021395" y="171014"/>
                </a:cubicBezTo>
                <a:cubicBezTo>
                  <a:pt x="5042676" y="166905"/>
                  <a:pt x="5073182" y="176345"/>
                  <a:pt x="5095551" y="176263"/>
                </a:cubicBezTo>
                <a:cubicBezTo>
                  <a:pt x="5100968" y="183064"/>
                  <a:pt x="5113050" y="195931"/>
                  <a:pt x="5120861" y="199794"/>
                </a:cubicBezTo>
                <a:cubicBezTo>
                  <a:pt x="5120588" y="215217"/>
                  <a:pt x="5120262" y="230614"/>
                  <a:pt x="5119963" y="246066"/>
                </a:cubicBezTo>
                <a:cubicBezTo>
                  <a:pt x="5115064" y="248078"/>
                  <a:pt x="5110111" y="250118"/>
                  <a:pt x="5105131" y="252131"/>
                </a:cubicBezTo>
                <a:cubicBezTo>
                  <a:pt x="5105974" y="272479"/>
                  <a:pt x="5084667" y="278654"/>
                  <a:pt x="5075468" y="292310"/>
                </a:cubicBezTo>
                <a:cubicBezTo>
                  <a:pt x="5050051" y="329822"/>
                  <a:pt x="5009339" y="356317"/>
                  <a:pt x="4990780" y="400439"/>
                </a:cubicBezTo>
                <a:cubicBezTo>
                  <a:pt x="4980057" y="426146"/>
                  <a:pt x="4990589" y="473750"/>
                  <a:pt x="4969852" y="489473"/>
                </a:cubicBezTo>
                <a:lnTo>
                  <a:pt x="4966395" y="486861"/>
                </a:lnTo>
                <a:cubicBezTo>
                  <a:pt x="4965798" y="482754"/>
                  <a:pt x="4965226" y="478674"/>
                  <a:pt x="4964628" y="474648"/>
                </a:cubicBezTo>
                <a:cubicBezTo>
                  <a:pt x="4956517" y="472581"/>
                  <a:pt x="4948326" y="470568"/>
                  <a:pt x="4940189" y="468500"/>
                </a:cubicBezTo>
                <a:cubicBezTo>
                  <a:pt x="4917929" y="486699"/>
                  <a:pt x="4906798" y="493092"/>
                  <a:pt x="4891341" y="519124"/>
                </a:cubicBezTo>
                <a:cubicBezTo>
                  <a:pt x="4904485" y="512813"/>
                  <a:pt x="4919724" y="514636"/>
                  <a:pt x="4932270" y="519124"/>
                </a:cubicBezTo>
                <a:cubicBezTo>
                  <a:pt x="4942802" y="522850"/>
                  <a:pt x="4956027" y="518091"/>
                  <a:pt x="4966395" y="525218"/>
                </a:cubicBezTo>
                <a:cubicBezTo>
                  <a:pt x="4970750" y="530467"/>
                  <a:pt x="4975050" y="535690"/>
                  <a:pt x="4979458" y="540886"/>
                </a:cubicBezTo>
                <a:cubicBezTo>
                  <a:pt x="4988303" y="548394"/>
                  <a:pt x="4997065" y="553426"/>
                  <a:pt x="5004768" y="561859"/>
                </a:cubicBezTo>
                <a:cubicBezTo>
                  <a:pt x="5012006" y="569748"/>
                  <a:pt x="5014646" y="580683"/>
                  <a:pt x="5022211" y="588028"/>
                </a:cubicBezTo>
                <a:cubicBezTo>
                  <a:pt x="5020769" y="592706"/>
                  <a:pt x="5019327" y="597332"/>
                  <a:pt x="5017857" y="602011"/>
                </a:cubicBezTo>
                <a:cubicBezTo>
                  <a:pt x="4961715" y="620943"/>
                  <a:pt x="4908349" y="658917"/>
                  <a:pt x="4833730" y="649124"/>
                </a:cubicBezTo>
                <a:lnTo>
                  <a:pt x="4832832" y="649968"/>
                </a:lnTo>
                <a:cubicBezTo>
                  <a:pt x="4832832" y="687643"/>
                  <a:pt x="4819959" y="747272"/>
                  <a:pt x="4829321" y="779099"/>
                </a:cubicBezTo>
                <a:lnTo>
                  <a:pt x="4830219" y="779099"/>
                </a:lnTo>
                <a:lnTo>
                  <a:pt x="4833730" y="778201"/>
                </a:lnTo>
                <a:cubicBezTo>
                  <a:pt x="4835743" y="764246"/>
                  <a:pt x="4875176" y="743409"/>
                  <a:pt x="4886932" y="735466"/>
                </a:cubicBezTo>
                <a:cubicBezTo>
                  <a:pt x="4902607" y="724910"/>
                  <a:pt x="4917601" y="710331"/>
                  <a:pt x="4933222" y="699694"/>
                </a:cubicBezTo>
                <a:cubicBezTo>
                  <a:pt x="4944272" y="692214"/>
                  <a:pt x="4955755" y="688894"/>
                  <a:pt x="4966395" y="681359"/>
                </a:cubicBezTo>
                <a:cubicBezTo>
                  <a:pt x="4977935" y="673226"/>
                  <a:pt x="4989772" y="660223"/>
                  <a:pt x="5002155" y="653450"/>
                </a:cubicBezTo>
                <a:cubicBezTo>
                  <a:pt x="5007706" y="652035"/>
                  <a:pt x="5013231" y="650567"/>
                  <a:pt x="5018755" y="649124"/>
                </a:cubicBezTo>
                <a:cubicBezTo>
                  <a:pt x="5048826" y="630736"/>
                  <a:pt x="5051602" y="612946"/>
                  <a:pt x="5092042" y="612456"/>
                </a:cubicBezTo>
                <a:cubicBezTo>
                  <a:pt x="5101458" y="624234"/>
                  <a:pt x="5127283" y="627063"/>
                  <a:pt x="5131311" y="642977"/>
                </a:cubicBezTo>
                <a:cubicBezTo>
                  <a:pt x="5142060" y="685413"/>
                  <a:pt x="5078271" y="685086"/>
                  <a:pt x="5055357" y="697110"/>
                </a:cubicBezTo>
                <a:cubicBezTo>
                  <a:pt x="5045914" y="702060"/>
                  <a:pt x="5032470" y="713105"/>
                  <a:pt x="5022211" y="717186"/>
                </a:cubicBezTo>
                <a:cubicBezTo>
                  <a:pt x="5009938" y="722000"/>
                  <a:pt x="4998399" y="723143"/>
                  <a:pt x="4987323" y="728502"/>
                </a:cubicBezTo>
                <a:cubicBezTo>
                  <a:pt x="4980901" y="734595"/>
                  <a:pt x="4974479" y="740688"/>
                  <a:pt x="4968084" y="746782"/>
                </a:cubicBezTo>
                <a:cubicBezTo>
                  <a:pt x="4963267" y="749013"/>
                  <a:pt x="4965335" y="744850"/>
                  <a:pt x="4961090" y="745068"/>
                </a:cubicBezTo>
                <a:lnTo>
                  <a:pt x="4942802" y="755514"/>
                </a:lnTo>
                <a:cubicBezTo>
                  <a:pt x="4937059" y="759322"/>
                  <a:pt x="4934230" y="769632"/>
                  <a:pt x="4928868" y="773876"/>
                </a:cubicBezTo>
                <a:cubicBezTo>
                  <a:pt x="4922691" y="775318"/>
                  <a:pt x="4916595" y="776786"/>
                  <a:pt x="4910472" y="778201"/>
                </a:cubicBezTo>
                <a:cubicBezTo>
                  <a:pt x="4902716" y="781818"/>
                  <a:pt x="4894361" y="791883"/>
                  <a:pt x="4887830" y="797405"/>
                </a:cubicBezTo>
                <a:cubicBezTo>
                  <a:pt x="4871257" y="811415"/>
                  <a:pt x="4830436" y="829232"/>
                  <a:pt x="4824967" y="851484"/>
                </a:cubicBezTo>
                <a:cubicBezTo>
                  <a:pt x="4846955" y="860815"/>
                  <a:pt x="4862684" y="836006"/>
                  <a:pt x="4885245" y="858448"/>
                </a:cubicBezTo>
                <a:cubicBezTo>
                  <a:pt x="4896974" y="857278"/>
                  <a:pt x="4907071" y="852599"/>
                  <a:pt x="4916595" y="851484"/>
                </a:cubicBezTo>
                <a:cubicBezTo>
                  <a:pt x="4925031" y="851212"/>
                  <a:pt x="4933495" y="850913"/>
                  <a:pt x="4941931" y="850614"/>
                </a:cubicBezTo>
                <a:cubicBezTo>
                  <a:pt x="4942095" y="829396"/>
                  <a:pt x="4969798" y="790251"/>
                  <a:pt x="4982071" y="779099"/>
                </a:cubicBezTo>
                <a:cubicBezTo>
                  <a:pt x="4987650" y="778990"/>
                  <a:pt x="4994127" y="775834"/>
                  <a:pt x="4996903" y="776514"/>
                </a:cubicBezTo>
                <a:cubicBezTo>
                  <a:pt x="5000250" y="777221"/>
                  <a:pt x="5002808" y="781084"/>
                  <a:pt x="5009175" y="781682"/>
                </a:cubicBezTo>
                <a:cubicBezTo>
                  <a:pt x="5008659" y="790142"/>
                  <a:pt x="5009284" y="795502"/>
                  <a:pt x="5013475" y="799174"/>
                </a:cubicBezTo>
                <a:cubicBezTo>
                  <a:pt x="5016415" y="797405"/>
                  <a:pt x="5015871" y="799310"/>
                  <a:pt x="5021395" y="800044"/>
                </a:cubicBezTo>
                <a:cubicBezTo>
                  <a:pt x="5021613" y="808695"/>
                  <a:pt x="5028471" y="815550"/>
                  <a:pt x="5027463" y="821861"/>
                </a:cubicBezTo>
                <a:cubicBezTo>
                  <a:pt x="5024742" y="838754"/>
                  <a:pt x="5010563" y="850967"/>
                  <a:pt x="5008224" y="868949"/>
                </a:cubicBezTo>
                <a:cubicBezTo>
                  <a:pt x="5026130" y="878360"/>
                  <a:pt x="5046241" y="882876"/>
                  <a:pt x="5065834" y="890792"/>
                </a:cubicBezTo>
                <a:cubicBezTo>
                  <a:pt x="5071848" y="893131"/>
                  <a:pt x="5074815" y="899469"/>
                  <a:pt x="5079877" y="902108"/>
                </a:cubicBezTo>
                <a:cubicBezTo>
                  <a:pt x="5092204" y="908664"/>
                  <a:pt x="5110111" y="908664"/>
                  <a:pt x="5121704" y="916933"/>
                </a:cubicBezTo>
                <a:lnTo>
                  <a:pt x="5124317" y="922156"/>
                </a:lnTo>
                <a:cubicBezTo>
                  <a:pt x="5139229" y="929529"/>
                  <a:pt x="5151939" y="932412"/>
                  <a:pt x="5163586" y="942205"/>
                </a:cubicBezTo>
                <a:cubicBezTo>
                  <a:pt x="5167995" y="949196"/>
                  <a:pt x="5172349" y="956187"/>
                  <a:pt x="5176703" y="963150"/>
                </a:cubicBezTo>
                <a:cubicBezTo>
                  <a:pt x="5180757" y="968128"/>
                  <a:pt x="5189303" y="970359"/>
                  <a:pt x="5192405" y="976235"/>
                </a:cubicBezTo>
                <a:cubicBezTo>
                  <a:pt x="5209549" y="1008905"/>
                  <a:pt x="5223809" y="1021854"/>
                  <a:pt x="5200270" y="1059992"/>
                </a:cubicBezTo>
                <a:cubicBezTo>
                  <a:pt x="5189521" y="1077455"/>
                  <a:pt x="5195998" y="1080475"/>
                  <a:pt x="5176703" y="1091383"/>
                </a:cubicBezTo>
                <a:cubicBezTo>
                  <a:pt x="5169436" y="1095491"/>
                  <a:pt x="5161518" y="1111159"/>
                  <a:pt x="5152265" y="1115811"/>
                </a:cubicBezTo>
                <a:cubicBezTo>
                  <a:pt x="5133188" y="1125441"/>
                  <a:pt x="5103145" y="1103978"/>
                  <a:pt x="5097293" y="1090512"/>
                </a:cubicBezTo>
                <a:cubicBezTo>
                  <a:pt x="5090300" y="1074626"/>
                  <a:pt x="5092095" y="1057053"/>
                  <a:pt x="5084231" y="1043398"/>
                </a:cubicBezTo>
                <a:cubicBezTo>
                  <a:pt x="5076312" y="1029797"/>
                  <a:pt x="5057453" y="1017664"/>
                  <a:pt x="5044037" y="1009422"/>
                </a:cubicBezTo>
                <a:cubicBezTo>
                  <a:pt x="5039111" y="1008225"/>
                  <a:pt x="5034158" y="1007109"/>
                  <a:pt x="5029232" y="1005885"/>
                </a:cubicBezTo>
                <a:cubicBezTo>
                  <a:pt x="5007652" y="993835"/>
                  <a:pt x="4990480" y="962661"/>
                  <a:pt x="4961090" y="959695"/>
                </a:cubicBezTo>
                <a:cubicBezTo>
                  <a:pt x="4955865" y="965299"/>
                  <a:pt x="4933712" y="998649"/>
                  <a:pt x="4931481" y="1005042"/>
                </a:cubicBezTo>
                <a:cubicBezTo>
                  <a:pt x="4930147" y="1008741"/>
                  <a:pt x="4933386" y="1012496"/>
                  <a:pt x="4930582" y="1018126"/>
                </a:cubicBezTo>
                <a:cubicBezTo>
                  <a:pt x="4927181" y="1025009"/>
                  <a:pt x="4919888" y="1030912"/>
                  <a:pt x="4916595" y="1039073"/>
                </a:cubicBezTo>
                <a:cubicBezTo>
                  <a:pt x="4910173" y="1055258"/>
                  <a:pt x="4909465" y="1071117"/>
                  <a:pt x="4901763" y="1086188"/>
                </a:cubicBezTo>
                <a:cubicBezTo>
                  <a:pt x="4884537" y="1120000"/>
                  <a:pt x="4855092" y="1147257"/>
                  <a:pt x="4834574" y="1177805"/>
                </a:cubicBezTo>
                <a:cubicBezTo>
                  <a:pt x="4825539" y="1191271"/>
                  <a:pt x="4810353" y="1199405"/>
                  <a:pt x="4802270" y="1212679"/>
                </a:cubicBezTo>
                <a:lnTo>
                  <a:pt x="4794461" y="1232755"/>
                </a:lnTo>
                <a:cubicBezTo>
                  <a:pt x="4790677" y="1235502"/>
                  <a:pt x="4773996" y="1237787"/>
                  <a:pt x="4766484" y="1235339"/>
                </a:cubicBezTo>
                <a:cubicBezTo>
                  <a:pt x="4756389" y="1231993"/>
                  <a:pt x="4744605" y="1216542"/>
                  <a:pt x="4740333" y="1207402"/>
                </a:cubicBezTo>
                <a:cubicBezTo>
                  <a:pt x="4733012" y="1191869"/>
                  <a:pt x="4740659" y="1106643"/>
                  <a:pt x="4742945" y="1093994"/>
                </a:cubicBezTo>
                <a:cubicBezTo>
                  <a:pt x="4745802" y="1078027"/>
                  <a:pt x="4741040" y="1053245"/>
                  <a:pt x="4742945" y="1039916"/>
                </a:cubicBezTo>
                <a:cubicBezTo>
                  <a:pt x="4744332" y="1030177"/>
                  <a:pt x="4757668" y="986436"/>
                  <a:pt x="4758674" y="986707"/>
                </a:cubicBezTo>
                <a:lnTo>
                  <a:pt x="4764743" y="983199"/>
                </a:lnTo>
                <a:cubicBezTo>
                  <a:pt x="4770321" y="951698"/>
                  <a:pt x="4796992" y="901319"/>
                  <a:pt x="4763899" y="876783"/>
                </a:cubicBezTo>
                <a:cubicBezTo>
                  <a:pt x="4754647" y="873029"/>
                  <a:pt x="4738210" y="867425"/>
                  <a:pt x="4733311" y="859373"/>
                </a:cubicBezTo>
                <a:cubicBezTo>
                  <a:pt x="4740442" y="833421"/>
                  <a:pt x="4764580" y="829505"/>
                  <a:pt x="4785725" y="818352"/>
                </a:cubicBezTo>
                <a:cubicBezTo>
                  <a:pt x="4791575" y="779968"/>
                  <a:pt x="4795576" y="723768"/>
                  <a:pt x="4790950" y="683998"/>
                </a:cubicBezTo>
                <a:cubicBezTo>
                  <a:pt x="4792120" y="678748"/>
                  <a:pt x="4793344" y="673498"/>
                  <a:pt x="4794461" y="668275"/>
                </a:cubicBezTo>
                <a:cubicBezTo>
                  <a:pt x="4795467" y="660768"/>
                  <a:pt x="4790079" y="627090"/>
                  <a:pt x="4788283" y="618576"/>
                </a:cubicBezTo>
                <a:cubicBezTo>
                  <a:pt x="4786596" y="610061"/>
                  <a:pt x="4793181" y="605792"/>
                  <a:pt x="4790950" y="594148"/>
                </a:cubicBezTo>
                <a:cubicBezTo>
                  <a:pt x="4785262" y="564334"/>
                  <a:pt x="4786678" y="515696"/>
                  <a:pt x="4776118" y="484224"/>
                </a:cubicBezTo>
                <a:cubicBezTo>
                  <a:pt x="4773397" y="476172"/>
                  <a:pt x="4772118" y="462842"/>
                  <a:pt x="4767383" y="457156"/>
                </a:cubicBezTo>
                <a:cubicBezTo>
                  <a:pt x="4755872" y="443501"/>
                  <a:pt x="4739325" y="438523"/>
                  <a:pt x="4737747" y="414421"/>
                </a:cubicBezTo>
                <a:lnTo>
                  <a:pt x="4738536" y="412680"/>
                </a:lnTo>
                <a:cubicBezTo>
                  <a:pt x="4748007" y="413388"/>
                  <a:pt x="4761287" y="408219"/>
                  <a:pt x="4772607" y="411782"/>
                </a:cubicBezTo>
                <a:cubicBezTo>
                  <a:pt x="4777288" y="415020"/>
                  <a:pt x="4781969" y="418202"/>
                  <a:pt x="4786596" y="421413"/>
                </a:cubicBezTo>
                <a:cubicBezTo>
                  <a:pt x="4792175" y="422746"/>
                  <a:pt x="4795984" y="420189"/>
                  <a:pt x="4800501" y="422283"/>
                </a:cubicBezTo>
                <a:cubicBezTo>
                  <a:pt x="4800202" y="437544"/>
                  <a:pt x="4804856" y="437136"/>
                  <a:pt x="4811877" y="444099"/>
                </a:cubicBezTo>
                <a:cubicBezTo>
                  <a:pt x="4818735" y="463822"/>
                  <a:pt x="4820695" y="486617"/>
                  <a:pt x="4824042" y="510392"/>
                </a:cubicBezTo>
                <a:cubicBezTo>
                  <a:pt x="4825810" y="522307"/>
                  <a:pt x="4817510" y="539063"/>
                  <a:pt x="4825865" y="547904"/>
                </a:cubicBezTo>
                <a:cubicBezTo>
                  <a:pt x="4826763" y="539934"/>
                  <a:pt x="4830165" y="540478"/>
                  <a:pt x="4832832" y="535690"/>
                </a:cubicBezTo>
                <a:cubicBezTo>
                  <a:pt x="4841105" y="520892"/>
                  <a:pt x="4845104" y="509821"/>
                  <a:pt x="4853759" y="496437"/>
                </a:cubicBezTo>
                <a:cubicBezTo>
                  <a:pt x="4859337" y="491759"/>
                  <a:pt x="4864863" y="487134"/>
                  <a:pt x="4870359" y="482455"/>
                </a:cubicBezTo>
                <a:cubicBezTo>
                  <a:pt x="4877951" y="471112"/>
                  <a:pt x="4884319" y="458136"/>
                  <a:pt x="4888674" y="444099"/>
                </a:cubicBezTo>
                <a:cubicBezTo>
                  <a:pt x="4881136" y="446711"/>
                  <a:pt x="4873597" y="449322"/>
                  <a:pt x="4865978" y="451961"/>
                </a:cubicBezTo>
                <a:cubicBezTo>
                  <a:pt x="4843281" y="454626"/>
                  <a:pt x="4826436" y="433408"/>
                  <a:pt x="4822354" y="416162"/>
                </a:cubicBezTo>
                <a:cubicBezTo>
                  <a:pt x="4830899" y="408437"/>
                  <a:pt x="4832124" y="393285"/>
                  <a:pt x="4838083" y="383057"/>
                </a:cubicBezTo>
                <a:cubicBezTo>
                  <a:pt x="4850193" y="383111"/>
                  <a:pt x="4856861" y="378323"/>
                  <a:pt x="4865978" y="379521"/>
                </a:cubicBezTo>
                <a:cubicBezTo>
                  <a:pt x="4864835" y="382785"/>
                  <a:pt x="4865080" y="385098"/>
                  <a:pt x="4866903" y="387382"/>
                </a:cubicBezTo>
                <a:cubicBezTo>
                  <a:pt x="4887205" y="377072"/>
                  <a:pt x="4910853" y="384880"/>
                  <a:pt x="4931481" y="375196"/>
                </a:cubicBezTo>
                <a:cubicBezTo>
                  <a:pt x="4931481" y="346960"/>
                  <a:pt x="4966831" y="311596"/>
                  <a:pt x="4959375" y="286189"/>
                </a:cubicBezTo>
                <a:cubicBezTo>
                  <a:pt x="4955701" y="273567"/>
                  <a:pt x="4942583" y="268344"/>
                  <a:pt x="4937577" y="255640"/>
                </a:cubicBezTo>
                <a:lnTo>
                  <a:pt x="4933222" y="255640"/>
                </a:lnTo>
                <a:cubicBezTo>
                  <a:pt x="4930039" y="259503"/>
                  <a:pt x="4922854" y="259585"/>
                  <a:pt x="4920106" y="263503"/>
                </a:cubicBezTo>
                <a:cubicBezTo>
                  <a:pt x="4906770" y="282462"/>
                  <a:pt x="4887775" y="322314"/>
                  <a:pt x="4868645" y="333304"/>
                </a:cubicBezTo>
                <a:cubicBezTo>
                  <a:pt x="4864236" y="333576"/>
                  <a:pt x="4859882" y="333875"/>
                  <a:pt x="4855528" y="334174"/>
                </a:cubicBezTo>
                <a:cubicBezTo>
                  <a:pt x="4843091" y="338934"/>
                  <a:pt x="4830546" y="349272"/>
                  <a:pt x="4818844" y="355093"/>
                </a:cubicBezTo>
                <a:cubicBezTo>
                  <a:pt x="4808366" y="357432"/>
                  <a:pt x="4797943" y="359744"/>
                  <a:pt x="4787494" y="362084"/>
                </a:cubicBezTo>
                <a:cubicBezTo>
                  <a:pt x="4777397" y="366708"/>
                  <a:pt x="4767328" y="376556"/>
                  <a:pt x="4755163" y="380392"/>
                </a:cubicBezTo>
                <a:cubicBezTo>
                  <a:pt x="4742564" y="384363"/>
                  <a:pt x="4733229" y="380419"/>
                  <a:pt x="4721092" y="384743"/>
                </a:cubicBezTo>
                <a:cubicBezTo>
                  <a:pt x="4714125" y="387273"/>
                  <a:pt x="4698233" y="394401"/>
                  <a:pt x="4692355" y="399596"/>
                </a:cubicBezTo>
                <a:cubicBezTo>
                  <a:pt x="4690586" y="402752"/>
                  <a:pt x="4688844" y="405989"/>
                  <a:pt x="4687075" y="409199"/>
                </a:cubicBezTo>
                <a:cubicBezTo>
                  <a:pt x="4663318" y="422365"/>
                  <a:pt x="4642853" y="434552"/>
                  <a:pt x="4620756" y="448425"/>
                </a:cubicBezTo>
                <a:lnTo>
                  <a:pt x="4620756" y="451064"/>
                </a:lnTo>
                <a:lnTo>
                  <a:pt x="4623396" y="451961"/>
                </a:lnTo>
                <a:cubicBezTo>
                  <a:pt x="4632484" y="455797"/>
                  <a:pt x="4651889" y="460095"/>
                  <a:pt x="4661794" y="455442"/>
                </a:cubicBezTo>
                <a:cubicBezTo>
                  <a:pt x="4663372" y="450601"/>
                  <a:pt x="4665821" y="449078"/>
                  <a:pt x="4668734" y="445840"/>
                </a:cubicBezTo>
                <a:cubicBezTo>
                  <a:pt x="4675700" y="445678"/>
                  <a:pt x="4680381" y="446956"/>
                  <a:pt x="4684490" y="449322"/>
                </a:cubicBezTo>
                <a:cubicBezTo>
                  <a:pt x="4685171" y="458979"/>
                  <a:pt x="4709364" y="486861"/>
                  <a:pt x="4717636" y="489473"/>
                </a:cubicBezTo>
                <a:cubicBezTo>
                  <a:pt x="4713826" y="505522"/>
                  <a:pt x="4730454" y="521137"/>
                  <a:pt x="4736822" y="533079"/>
                </a:cubicBezTo>
                <a:lnTo>
                  <a:pt x="4736822" y="547904"/>
                </a:lnTo>
                <a:cubicBezTo>
                  <a:pt x="4739651" y="567408"/>
                  <a:pt x="4735760" y="570537"/>
                  <a:pt x="4730726" y="588028"/>
                </a:cubicBezTo>
                <a:cubicBezTo>
                  <a:pt x="4732196" y="590939"/>
                  <a:pt x="4733638" y="593849"/>
                  <a:pt x="4735080" y="596733"/>
                </a:cubicBezTo>
                <a:cubicBezTo>
                  <a:pt x="4746919" y="597412"/>
                  <a:pt x="4753694" y="600514"/>
                  <a:pt x="4758674" y="608103"/>
                </a:cubicBezTo>
                <a:cubicBezTo>
                  <a:pt x="4757721" y="627418"/>
                  <a:pt x="4738427" y="664250"/>
                  <a:pt x="4723759" y="670914"/>
                </a:cubicBezTo>
                <a:lnTo>
                  <a:pt x="4710615" y="670914"/>
                </a:lnTo>
                <a:cubicBezTo>
                  <a:pt x="4708138" y="672111"/>
                  <a:pt x="4690014" y="686366"/>
                  <a:pt x="4688844" y="689249"/>
                </a:cubicBezTo>
                <a:cubicBezTo>
                  <a:pt x="4685334" y="702632"/>
                  <a:pt x="4697934" y="712915"/>
                  <a:pt x="4701961" y="721484"/>
                </a:cubicBezTo>
                <a:cubicBezTo>
                  <a:pt x="4706261" y="730787"/>
                  <a:pt x="4702968" y="755432"/>
                  <a:pt x="4705418" y="762505"/>
                </a:cubicBezTo>
                <a:cubicBezTo>
                  <a:pt x="4712330" y="782662"/>
                  <a:pt x="4732005" y="807171"/>
                  <a:pt x="4729882" y="828797"/>
                </a:cubicBezTo>
                <a:cubicBezTo>
                  <a:pt x="4727787" y="850151"/>
                  <a:pt x="4715622" y="872294"/>
                  <a:pt x="4698396" y="878551"/>
                </a:cubicBezTo>
                <a:cubicBezTo>
                  <a:pt x="4688680" y="882088"/>
                  <a:pt x="4650555" y="889377"/>
                  <a:pt x="4648650" y="895117"/>
                </a:cubicBezTo>
                <a:cubicBezTo>
                  <a:pt x="4673795" y="906759"/>
                  <a:pt x="4686776" y="934370"/>
                  <a:pt x="4694940" y="963150"/>
                </a:cubicBezTo>
                <a:cubicBezTo>
                  <a:pt x="4697607" y="972563"/>
                  <a:pt x="4693525" y="985130"/>
                  <a:pt x="4697607" y="995440"/>
                </a:cubicBezTo>
                <a:cubicBezTo>
                  <a:pt x="4701634" y="1001261"/>
                  <a:pt x="4705689" y="1007109"/>
                  <a:pt x="4709772" y="1012904"/>
                </a:cubicBezTo>
                <a:cubicBezTo>
                  <a:pt x="4713990" y="1026178"/>
                  <a:pt x="4708927" y="1042038"/>
                  <a:pt x="4706316" y="1053055"/>
                </a:cubicBezTo>
                <a:cubicBezTo>
                  <a:pt x="4706859" y="1058251"/>
                  <a:pt x="4707486" y="1063500"/>
                  <a:pt x="4708030" y="1068751"/>
                </a:cubicBezTo>
                <a:cubicBezTo>
                  <a:pt x="4702179" y="1089506"/>
                  <a:pt x="4677088" y="1109799"/>
                  <a:pt x="4659971" y="1121088"/>
                </a:cubicBezTo>
                <a:cubicBezTo>
                  <a:pt x="4657575" y="1120598"/>
                  <a:pt x="4648132" y="1120789"/>
                  <a:pt x="4642554" y="1118450"/>
                </a:cubicBezTo>
                <a:lnTo>
                  <a:pt x="4635587" y="1111458"/>
                </a:lnTo>
                <a:cubicBezTo>
                  <a:pt x="4627233" y="1108847"/>
                  <a:pt x="4621381" y="1114206"/>
                  <a:pt x="4611965" y="1107976"/>
                </a:cubicBezTo>
                <a:cubicBezTo>
                  <a:pt x="4609652" y="1101230"/>
                  <a:pt x="4604427" y="1097993"/>
                  <a:pt x="4602468" y="1090512"/>
                </a:cubicBezTo>
                <a:cubicBezTo>
                  <a:pt x="4599447" y="1079387"/>
                  <a:pt x="4613897" y="1052075"/>
                  <a:pt x="4616402" y="1040814"/>
                </a:cubicBezTo>
                <a:cubicBezTo>
                  <a:pt x="4616701" y="1031511"/>
                  <a:pt x="4617027" y="1022207"/>
                  <a:pt x="4617245" y="1012904"/>
                </a:cubicBezTo>
                <a:cubicBezTo>
                  <a:pt x="4618579" y="1010701"/>
                  <a:pt x="4621600" y="1011353"/>
                  <a:pt x="4622443" y="1007681"/>
                </a:cubicBezTo>
                <a:cubicBezTo>
                  <a:pt x="4625899" y="993508"/>
                  <a:pt x="4617027" y="977894"/>
                  <a:pt x="4623396" y="958825"/>
                </a:cubicBezTo>
                <a:cubicBezTo>
                  <a:pt x="4627178" y="947237"/>
                  <a:pt x="4640404" y="926182"/>
                  <a:pt x="4638227" y="916063"/>
                </a:cubicBezTo>
                <a:lnTo>
                  <a:pt x="4635587" y="910813"/>
                </a:lnTo>
                <a:cubicBezTo>
                  <a:pt x="4628620" y="909725"/>
                  <a:pt x="4623341" y="911438"/>
                  <a:pt x="4613789" y="911711"/>
                </a:cubicBezTo>
                <a:cubicBezTo>
                  <a:pt x="4612292" y="907929"/>
                  <a:pt x="4610851" y="904122"/>
                  <a:pt x="4609490" y="900339"/>
                </a:cubicBezTo>
                <a:cubicBezTo>
                  <a:pt x="4594957" y="901510"/>
                  <a:pt x="4576424" y="906515"/>
                  <a:pt x="4564043" y="911711"/>
                </a:cubicBezTo>
                <a:cubicBezTo>
                  <a:pt x="4548313" y="959560"/>
                  <a:pt x="4524338" y="1036299"/>
                  <a:pt x="4530869" y="1087058"/>
                </a:cubicBezTo>
                <a:cubicBezTo>
                  <a:pt x="4533781" y="1109364"/>
                  <a:pt x="4538788" y="1149487"/>
                  <a:pt x="4522161" y="1159444"/>
                </a:cubicBezTo>
                <a:cubicBezTo>
                  <a:pt x="4512581" y="1163089"/>
                  <a:pt x="4496580" y="1155554"/>
                  <a:pt x="4493342" y="1148997"/>
                </a:cubicBezTo>
                <a:cubicBezTo>
                  <a:pt x="4490429" y="1149569"/>
                  <a:pt x="4487545" y="1150141"/>
                  <a:pt x="4484633" y="1150711"/>
                </a:cubicBezTo>
                <a:lnTo>
                  <a:pt x="4481966" y="1148128"/>
                </a:lnTo>
                <a:cubicBezTo>
                  <a:pt x="4482238" y="1137246"/>
                  <a:pt x="4479463" y="1138443"/>
                  <a:pt x="4474999" y="1133275"/>
                </a:cubicBezTo>
                <a:cubicBezTo>
                  <a:pt x="4471652" y="1126746"/>
                  <a:pt x="4476061" y="1087139"/>
                  <a:pt x="4479354" y="1075741"/>
                </a:cubicBezTo>
                <a:lnTo>
                  <a:pt x="4479354" y="1059094"/>
                </a:lnTo>
                <a:cubicBezTo>
                  <a:pt x="4481558" y="1047533"/>
                  <a:pt x="4485912" y="1032190"/>
                  <a:pt x="4488987" y="1022479"/>
                </a:cubicBezTo>
                <a:cubicBezTo>
                  <a:pt x="4488660" y="1018126"/>
                  <a:pt x="4488389" y="1013775"/>
                  <a:pt x="4488090" y="1009422"/>
                </a:cubicBezTo>
                <a:cubicBezTo>
                  <a:pt x="4491899" y="995821"/>
                  <a:pt x="4501206" y="976670"/>
                  <a:pt x="4502051" y="966632"/>
                </a:cubicBezTo>
                <a:cubicBezTo>
                  <a:pt x="4502975" y="955670"/>
                  <a:pt x="4521997" y="939539"/>
                  <a:pt x="4509016" y="926509"/>
                </a:cubicBezTo>
                <a:cubicBezTo>
                  <a:pt x="4482347" y="933282"/>
                  <a:pt x="4452792" y="946476"/>
                  <a:pt x="4427920" y="956187"/>
                </a:cubicBezTo>
                <a:cubicBezTo>
                  <a:pt x="4421470" y="957058"/>
                  <a:pt x="4415102" y="957927"/>
                  <a:pt x="4408680" y="958825"/>
                </a:cubicBezTo>
                <a:cubicBezTo>
                  <a:pt x="4394120" y="964021"/>
                  <a:pt x="4379589" y="969271"/>
                  <a:pt x="4365030" y="974493"/>
                </a:cubicBezTo>
                <a:lnTo>
                  <a:pt x="4353708" y="974493"/>
                </a:lnTo>
                <a:cubicBezTo>
                  <a:pt x="4340755" y="979580"/>
                  <a:pt x="4323039" y="990978"/>
                  <a:pt x="4305731" y="990217"/>
                </a:cubicBezTo>
                <a:cubicBezTo>
                  <a:pt x="4279251" y="989020"/>
                  <a:pt x="4268992" y="1012387"/>
                  <a:pt x="4241942" y="1004199"/>
                </a:cubicBezTo>
                <a:cubicBezTo>
                  <a:pt x="4239275" y="997562"/>
                  <a:pt x="4233587" y="993753"/>
                  <a:pt x="4231519" y="987605"/>
                </a:cubicBezTo>
                <a:cubicBezTo>
                  <a:pt x="4228607" y="979092"/>
                  <a:pt x="4230512" y="952840"/>
                  <a:pt x="4236717" y="944843"/>
                </a:cubicBezTo>
                <a:cubicBezTo>
                  <a:pt x="4241398" y="942205"/>
                  <a:pt x="4246024" y="939621"/>
                  <a:pt x="4250650" y="937009"/>
                </a:cubicBezTo>
                <a:cubicBezTo>
                  <a:pt x="4258243" y="942286"/>
                  <a:pt x="4301676" y="936547"/>
                  <a:pt x="4313541" y="931759"/>
                </a:cubicBezTo>
                <a:cubicBezTo>
                  <a:pt x="4326712" y="926373"/>
                  <a:pt x="4342442" y="925448"/>
                  <a:pt x="4358008" y="921313"/>
                </a:cubicBezTo>
                <a:cubicBezTo>
                  <a:pt x="4364512" y="919572"/>
                  <a:pt x="4370825" y="913615"/>
                  <a:pt x="4376350" y="911711"/>
                </a:cubicBezTo>
                <a:cubicBezTo>
                  <a:pt x="4387725" y="907766"/>
                  <a:pt x="4398094" y="910242"/>
                  <a:pt x="4406966" y="908202"/>
                </a:cubicBezTo>
                <a:cubicBezTo>
                  <a:pt x="4431648" y="902461"/>
                  <a:pt x="4458426" y="894138"/>
                  <a:pt x="4480279" y="885514"/>
                </a:cubicBezTo>
                <a:cubicBezTo>
                  <a:pt x="4499411" y="877925"/>
                  <a:pt x="4521725" y="879911"/>
                  <a:pt x="4534325" y="866310"/>
                </a:cubicBezTo>
                <a:cubicBezTo>
                  <a:pt x="4534162" y="862392"/>
                  <a:pt x="4533726" y="861631"/>
                  <a:pt x="4532584" y="859373"/>
                </a:cubicBezTo>
                <a:cubicBezTo>
                  <a:pt x="4527740" y="857741"/>
                  <a:pt x="4526732" y="853062"/>
                  <a:pt x="4523004" y="851484"/>
                </a:cubicBezTo>
                <a:cubicBezTo>
                  <a:pt x="4517153" y="849035"/>
                  <a:pt x="4514350" y="852301"/>
                  <a:pt x="4509914" y="849743"/>
                </a:cubicBezTo>
                <a:cubicBezTo>
                  <a:pt x="4505669" y="836714"/>
                  <a:pt x="4500471" y="832170"/>
                  <a:pt x="4502920" y="816583"/>
                </a:cubicBezTo>
                <a:cubicBezTo>
                  <a:pt x="4508227" y="814163"/>
                  <a:pt x="4551714" y="779588"/>
                  <a:pt x="4552667" y="775562"/>
                </a:cubicBezTo>
                <a:cubicBezTo>
                  <a:pt x="4548775" y="766721"/>
                  <a:pt x="4546490" y="756167"/>
                  <a:pt x="4541400" y="746782"/>
                </a:cubicBezTo>
                <a:cubicBezTo>
                  <a:pt x="4537836" y="740471"/>
                  <a:pt x="4527140" y="737588"/>
                  <a:pt x="4524746" y="730215"/>
                </a:cubicBezTo>
                <a:cubicBezTo>
                  <a:pt x="4521942" y="721701"/>
                  <a:pt x="4526189" y="716505"/>
                  <a:pt x="4523848" y="711037"/>
                </a:cubicBezTo>
                <a:lnTo>
                  <a:pt x="4523004" y="711037"/>
                </a:lnTo>
                <a:cubicBezTo>
                  <a:pt x="4508962" y="719171"/>
                  <a:pt x="4513235" y="749230"/>
                  <a:pt x="4501151" y="759893"/>
                </a:cubicBezTo>
                <a:cubicBezTo>
                  <a:pt x="4467515" y="741450"/>
                  <a:pt x="4433444" y="706413"/>
                  <a:pt x="4433961" y="656959"/>
                </a:cubicBezTo>
                <a:lnTo>
                  <a:pt x="4448848" y="656959"/>
                </a:lnTo>
                <a:cubicBezTo>
                  <a:pt x="4453909" y="655409"/>
                  <a:pt x="4456821" y="650756"/>
                  <a:pt x="4464549" y="649124"/>
                </a:cubicBezTo>
                <a:cubicBezTo>
                  <a:pt x="4473939" y="628750"/>
                  <a:pt x="4532203" y="569149"/>
                  <a:pt x="4524746" y="552257"/>
                </a:cubicBezTo>
                <a:cubicBezTo>
                  <a:pt x="4519984" y="550488"/>
                  <a:pt x="4520283" y="547387"/>
                  <a:pt x="4516881" y="545292"/>
                </a:cubicBezTo>
                <a:cubicBezTo>
                  <a:pt x="4492498" y="529896"/>
                  <a:pt x="4503328" y="532671"/>
                  <a:pt x="4495056" y="506883"/>
                </a:cubicBezTo>
                <a:cubicBezTo>
                  <a:pt x="4489559" y="489746"/>
                  <a:pt x="4483082" y="474485"/>
                  <a:pt x="4481122" y="455442"/>
                </a:cubicBezTo>
                <a:cubicBezTo>
                  <a:pt x="4482864" y="449322"/>
                  <a:pt x="4484633" y="443229"/>
                  <a:pt x="4486321" y="437109"/>
                </a:cubicBezTo>
                <a:cubicBezTo>
                  <a:pt x="4485912" y="426254"/>
                  <a:pt x="4484960" y="409961"/>
                  <a:pt x="4488987" y="401364"/>
                </a:cubicBezTo>
                <a:cubicBezTo>
                  <a:pt x="4491273" y="398725"/>
                  <a:pt x="4493613" y="396141"/>
                  <a:pt x="4496008" y="393476"/>
                </a:cubicBezTo>
                <a:cubicBezTo>
                  <a:pt x="4512690" y="393884"/>
                  <a:pt x="4525399" y="396822"/>
                  <a:pt x="4536067" y="389994"/>
                </a:cubicBezTo>
                <a:cubicBezTo>
                  <a:pt x="4536665" y="386783"/>
                  <a:pt x="4537292" y="383601"/>
                  <a:pt x="4537836" y="380392"/>
                </a:cubicBezTo>
                <a:cubicBezTo>
                  <a:pt x="4526896" y="371985"/>
                  <a:pt x="4500880" y="324163"/>
                  <a:pt x="4511683" y="300987"/>
                </a:cubicBezTo>
                <a:lnTo>
                  <a:pt x="4516881" y="300144"/>
                </a:lnTo>
                <a:cubicBezTo>
                  <a:pt x="4517045" y="282000"/>
                  <a:pt x="4535277" y="215652"/>
                  <a:pt x="4541400" y="209423"/>
                </a:cubicBezTo>
                <a:cubicBezTo>
                  <a:pt x="4542517" y="200120"/>
                  <a:pt x="4543687" y="190790"/>
                  <a:pt x="4544857" y="181486"/>
                </a:cubicBezTo>
                <a:lnTo>
                  <a:pt x="4543986" y="179745"/>
                </a:lnTo>
                <a:cubicBezTo>
                  <a:pt x="4538353" y="180643"/>
                  <a:pt x="4539959" y="181894"/>
                  <a:pt x="4536067" y="180616"/>
                </a:cubicBezTo>
                <a:cubicBezTo>
                  <a:pt x="4534433" y="140791"/>
                  <a:pt x="4579771" y="131896"/>
                  <a:pt x="4612891" y="131760"/>
                </a:cubicBezTo>
                <a:close/>
                <a:moveTo>
                  <a:pt x="3242811" y="116802"/>
                </a:moveTo>
                <a:cubicBezTo>
                  <a:pt x="3248104" y="115824"/>
                  <a:pt x="3253059" y="115723"/>
                  <a:pt x="3257293" y="117155"/>
                </a:cubicBezTo>
                <a:cubicBezTo>
                  <a:pt x="3264867" y="119753"/>
                  <a:pt x="3295106" y="136541"/>
                  <a:pt x="3299436" y="142241"/>
                </a:cubicBezTo>
                <a:cubicBezTo>
                  <a:pt x="3305976" y="150872"/>
                  <a:pt x="3306955" y="162158"/>
                  <a:pt x="3315590" y="167354"/>
                </a:cubicBezTo>
                <a:cubicBezTo>
                  <a:pt x="3315758" y="189339"/>
                  <a:pt x="3349042" y="233113"/>
                  <a:pt x="3337081" y="263172"/>
                </a:cubicBezTo>
                <a:cubicBezTo>
                  <a:pt x="3330261" y="280296"/>
                  <a:pt x="3323498" y="294962"/>
                  <a:pt x="3315590" y="311555"/>
                </a:cubicBezTo>
                <a:cubicBezTo>
                  <a:pt x="3312571" y="313958"/>
                  <a:pt x="3309582" y="316360"/>
                  <a:pt x="3306563" y="318735"/>
                </a:cubicBezTo>
                <a:cubicBezTo>
                  <a:pt x="3294182" y="333960"/>
                  <a:pt x="3278896" y="352397"/>
                  <a:pt x="3272524" y="372510"/>
                </a:cubicBezTo>
                <a:cubicBezTo>
                  <a:pt x="3269729" y="381505"/>
                  <a:pt x="3266460" y="423547"/>
                  <a:pt x="3269841" y="432515"/>
                </a:cubicBezTo>
                <a:lnTo>
                  <a:pt x="3277052" y="437878"/>
                </a:lnTo>
                <a:cubicBezTo>
                  <a:pt x="3278616" y="440253"/>
                  <a:pt x="3286665" y="468132"/>
                  <a:pt x="3285939" y="471038"/>
                </a:cubicBezTo>
                <a:cubicBezTo>
                  <a:pt x="3280601" y="495984"/>
                  <a:pt x="3246366" y="531601"/>
                  <a:pt x="3250195" y="551687"/>
                </a:cubicBezTo>
                <a:cubicBezTo>
                  <a:pt x="3253688" y="570766"/>
                  <a:pt x="3273781" y="575794"/>
                  <a:pt x="3277052" y="593785"/>
                </a:cubicBezTo>
                <a:cubicBezTo>
                  <a:pt x="3281746" y="620127"/>
                  <a:pt x="3252599" y="630994"/>
                  <a:pt x="3259137" y="647532"/>
                </a:cubicBezTo>
                <a:lnTo>
                  <a:pt x="3260898" y="651108"/>
                </a:lnTo>
                <a:lnTo>
                  <a:pt x="3261821" y="651108"/>
                </a:lnTo>
                <a:cubicBezTo>
                  <a:pt x="3280936" y="636442"/>
                  <a:pt x="3347086" y="620519"/>
                  <a:pt x="3365754" y="645744"/>
                </a:cubicBezTo>
                <a:cubicBezTo>
                  <a:pt x="3371036" y="652952"/>
                  <a:pt x="3365921" y="659545"/>
                  <a:pt x="3367598" y="667226"/>
                </a:cubicBezTo>
                <a:cubicBezTo>
                  <a:pt x="3368577" y="672506"/>
                  <a:pt x="3374530" y="680132"/>
                  <a:pt x="3377435" y="684267"/>
                </a:cubicBezTo>
                <a:cubicBezTo>
                  <a:pt x="3369443" y="710805"/>
                  <a:pt x="3353961" y="714633"/>
                  <a:pt x="3332610" y="727259"/>
                </a:cubicBezTo>
                <a:cubicBezTo>
                  <a:pt x="3311594" y="739718"/>
                  <a:pt x="3257992" y="828747"/>
                  <a:pt x="3260898" y="861627"/>
                </a:cubicBezTo>
                <a:lnTo>
                  <a:pt x="3262687" y="863471"/>
                </a:lnTo>
                <a:cubicBezTo>
                  <a:pt x="3275402" y="863666"/>
                  <a:pt x="3285352" y="864868"/>
                  <a:pt x="3295832" y="867913"/>
                </a:cubicBezTo>
                <a:cubicBezTo>
                  <a:pt x="3300638" y="867633"/>
                  <a:pt x="3305418" y="867326"/>
                  <a:pt x="3310169" y="867018"/>
                </a:cubicBezTo>
                <a:cubicBezTo>
                  <a:pt x="3336913" y="868443"/>
                  <a:pt x="3365251" y="866572"/>
                  <a:pt x="3383640" y="877801"/>
                </a:cubicBezTo>
                <a:cubicBezTo>
                  <a:pt x="3392275" y="883054"/>
                  <a:pt x="3397669" y="893054"/>
                  <a:pt x="3405215" y="899284"/>
                </a:cubicBezTo>
                <a:cubicBezTo>
                  <a:pt x="3416841" y="908950"/>
                  <a:pt x="3425672" y="934538"/>
                  <a:pt x="3416841" y="951244"/>
                </a:cubicBezTo>
                <a:cubicBezTo>
                  <a:pt x="3404711" y="974038"/>
                  <a:pt x="3346751" y="1006387"/>
                  <a:pt x="3320984" y="1017562"/>
                </a:cubicBezTo>
                <a:cubicBezTo>
                  <a:pt x="3314388" y="1020383"/>
                  <a:pt x="3310504" y="1029629"/>
                  <a:pt x="3305753" y="1034574"/>
                </a:cubicBezTo>
                <a:cubicBezTo>
                  <a:pt x="3296754" y="1043821"/>
                  <a:pt x="3282222" y="1047479"/>
                  <a:pt x="3272524" y="1056084"/>
                </a:cubicBezTo>
                <a:cubicBezTo>
                  <a:pt x="3262799" y="1064772"/>
                  <a:pt x="3234461" y="1098796"/>
                  <a:pt x="3258215" y="1113407"/>
                </a:cubicBezTo>
                <a:cubicBezTo>
                  <a:pt x="3269143" y="1120139"/>
                  <a:pt x="3281467" y="1117960"/>
                  <a:pt x="3297620" y="1122375"/>
                </a:cubicBezTo>
                <a:cubicBezTo>
                  <a:pt x="3319447" y="1128353"/>
                  <a:pt x="3341245" y="1134331"/>
                  <a:pt x="3363016" y="1140280"/>
                </a:cubicBezTo>
                <a:cubicBezTo>
                  <a:pt x="3373551" y="1137599"/>
                  <a:pt x="3383975" y="1134917"/>
                  <a:pt x="3394455" y="1132236"/>
                </a:cubicBezTo>
                <a:cubicBezTo>
                  <a:pt x="3416561" y="1128045"/>
                  <a:pt x="3440204" y="1137571"/>
                  <a:pt x="3463456" y="1139359"/>
                </a:cubicBezTo>
                <a:cubicBezTo>
                  <a:pt x="3468960" y="1139806"/>
                  <a:pt x="3471196" y="1135727"/>
                  <a:pt x="3474214" y="1134917"/>
                </a:cubicBezTo>
                <a:cubicBezTo>
                  <a:pt x="3479329" y="1133520"/>
                  <a:pt x="3480474" y="1137683"/>
                  <a:pt x="3483158" y="1138492"/>
                </a:cubicBezTo>
                <a:cubicBezTo>
                  <a:pt x="3487574" y="1139778"/>
                  <a:pt x="3491877" y="1137152"/>
                  <a:pt x="3493917" y="1136677"/>
                </a:cubicBezTo>
                <a:cubicBezTo>
                  <a:pt x="3499031" y="1135588"/>
                  <a:pt x="3529549" y="1136007"/>
                  <a:pt x="3534243" y="1136677"/>
                </a:cubicBezTo>
                <a:cubicBezTo>
                  <a:pt x="3545479" y="1138353"/>
                  <a:pt x="3554813" y="1133352"/>
                  <a:pt x="3561157" y="1131369"/>
                </a:cubicBezTo>
                <a:lnTo>
                  <a:pt x="3592541" y="1131369"/>
                </a:lnTo>
                <a:cubicBezTo>
                  <a:pt x="3626383" y="1124357"/>
                  <a:pt x="3649188" y="1120139"/>
                  <a:pt x="3673167" y="1142068"/>
                </a:cubicBezTo>
                <a:lnTo>
                  <a:pt x="3673167" y="1148382"/>
                </a:lnTo>
                <a:cubicBezTo>
                  <a:pt x="3679762" y="1147907"/>
                  <a:pt x="3680265" y="1145896"/>
                  <a:pt x="3684848" y="1143884"/>
                </a:cubicBezTo>
                <a:cubicBezTo>
                  <a:pt x="3686973" y="1148018"/>
                  <a:pt x="3692366" y="1151874"/>
                  <a:pt x="3695580" y="1155533"/>
                </a:cubicBezTo>
                <a:lnTo>
                  <a:pt x="3695580" y="1160896"/>
                </a:lnTo>
                <a:lnTo>
                  <a:pt x="3705417" y="1160896"/>
                </a:lnTo>
                <a:lnTo>
                  <a:pt x="3707206" y="1167182"/>
                </a:lnTo>
                <a:cubicBezTo>
                  <a:pt x="3692645" y="1184810"/>
                  <a:pt x="3650167" y="1183859"/>
                  <a:pt x="3621186" y="1188636"/>
                </a:cubicBezTo>
                <a:cubicBezTo>
                  <a:pt x="3614926" y="1190144"/>
                  <a:pt x="3608693" y="1191626"/>
                  <a:pt x="3602350" y="1193162"/>
                </a:cubicBezTo>
                <a:lnTo>
                  <a:pt x="3596090" y="1191346"/>
                </a:lnTo>
                <a:lnTo>
                  <a:pt x="3597012" y="1186876"/>
                </a:lnTo>
                <a:lnTo>
                  <a:pt x="3585387" y="1186876"/>
                </a:lnTo>
                <a:cubicBezTo>
                  <a:pt x="3576975" y="1191346"/>
                  <a:pt x="3568562" y="1195844"/>
                  <a:pt x="3560290" y="1200285"/>
                </a:cubicBezTo>
                <a:cubicBezTo>
                  <a:pt x="3556349" y="1200034"/>
                  <a:pt x="3552465" y="1199699"/>
                  <a:pt x="3548609" y="1199392"/>
                </a:cubicBezTo>
                <a:cubicBezTo>
                  <a:pt x="3541734" y="1203275"/>
                  <a:pt x="3534832" y="1207185"/>
                  <a:pt x="3528012" y="1211040"/>
                </a:cubicBezTo>
                <a:cubicBezTo>
                  <a:pt x="3512307" y="1216041"/>
                  <a:pt x="3496153" y="1215593"/>
                  <a:pt x="3484080" y="1220008"/>
                </a:cubicBezTo>
                <a:cubicBezTo>
                  <a:pt x="3463763" y="1221236"/>
                  <a:pt x="3443362" y="1222411"/>
                  <a:pt x="3423101" y="1223584"/>
                </a:cubicBezTo>
                <a:cubicBezTo>
                  <a:pt x="3415918" y="1227494"/>
                  <a:pt x="3408820" y="1231377"/>
                  <a:pt x="3401610" y="1235232"/>
                </a:cubicBezTo>
                <a:cubicBezTo>
                  <a:pt x="3389258" y="1239143"/>
                  <a:pt x="3354380" y="1236127"/>
                  <a:pt x="3343369" y="1232550"/>
                </a:cubicBezTo>
                <a:cubicBezTo>
                  <a:pt x="3327104" y="1227355"/>
                  <a:pt x="3304607" y="1217269"/>
                  <a:pt x="3287811" y="1211040"/>
                </a:cubicBezTo>
                <a:cubicBezTo>
                  <a:pt x="3273000" y="1205593"/>
                  <a:pt x="3254889" y="1205984"/>
                  <a:pt x="3237591" y="1198554"/>
                </a:cubicBezTo>
                <a:cubicBezTo>
                  <a:pt x="3224567" y="1192938"/>
                  <a:pt x="3216379" y="1181289"/>
                  <a:pt x="3204446" y="1175227"/>
                </a:cubicBezTo>
                <a:cubicBezTo>
                  <a:pt x="3195420" y="1170730"/>
                  <a:pt x="3183990" y="1173524"/>
                  <a:pt x="3173985" y="1168942"/>
                </a:cubicBezTo>
                <a:cubicBezTo>
                  <a:pt x="3162471" y="1163746"/>
                  <a:pt x="3146988" y="1157712"/>
                  <a:pt x="3133657" y="1153718"/>
                </a:cubicBezTo>
                <a:cubicBezTo>
                  <a:pt x="3124323" y="1153466"/>
                  <a:pt x="3115101" y="1153131"/>
                  <a:pt x="3105823" y="1152796"/>
                </a:cubicBezTo>
                <a:cubicBezTo>
                  <a:pt x="3098948" y="1151399"/>
                  <a:pt x="3091962" y="1145085"/>
                  <a:pt x="3086986" y="1143019"/>
                </a:cubicBezTo>
                <a:lnTo>
                  <a:pt x="3041294" y="1143019"/>
                </a:lnTo>
                <a:cubicBezTo>
                  <a:pt x="3025029" y="1147851"/>
                  <a:pt x="2985681" y="1169613"/>
                  <a:pt x="2972321" y="1160896"/>
                </a:cubicBezTo>
                <a:cubicBezTo>
                  <a:pt x="2955163" y="1177323"/>
                  <a:pt x="2935040" y="1176400"/>
                  <a:pt x="2907737" y="1181513"/>
                </a:cubicBezTo>
                <a:cubicBezTo>
                  <a:pt x="2900862" y="1176512"/>
                  <a:pt x="2895776" y="1172741"/>
                  <a:pt x="2889824" y="1167182"/>
                </a:cubicBezTo>
                <a:cubicBezTo>
                  <a:pt x="2889236" y="1140141"/>
                  <a:pt x="2895021" y="1121117"/>
                  <a:pt x="2882697" y="1100836"/>
                </a:cubicBezTo>
                <a:cubicBezTo>
                  <a:pt x="2885352" y="1097568"/>
                  <a:pt x="2888035" y="1094299"/>
                  <a:pt x="2890773" y="1091003"/>
                </a:cubicBezTo>
                <a:cubicBezTo>
                  <a:pt x="2887532" y="1079745"/>
                  <a:pt x="2886330" y="1075443"/>
                  <a:pt x="2889824" y="1064129"/>
                </a:cubicBezTo>
                <a:cubicBezTo>
                  <a:pt x="2900108" y="1059744"/>
                  <a:pt x="2913578" y="1059269"/>
                  <a:pt x="2924756" y="1051558"/>
                </a:cubicBezTo>
                <a:cubicBezTo>
                  <a:pt x="2929395" y="1048429"/>
                  <a:pt x="2932582" y="1040273"/>
                  <a:pt x="2937332" y="1037256"/>
                </a:cubicBezTo>
                <a:cubicBezTo>
                  <a:pt x="2940658" y="1036361"/>
                  <a:pt x="2943872" y="1035468"/>
                  <a:pt x="2947198" y="1034574"/>
                </a:cubicBezTo>
                <a:cubicBezTo>
                  <a:pt x="2951305" y="1031166"/>
                  <a:pt x="2952759" y="1025411"/>
                  <a:pt x="2956140" y="1021137"/>
                </a:cubicBezTo>
                <a:cubicBezTo>
                  <a:pt x="2959159" y="1019908"/>
                  <a:pt x="2962093" y="1018735"/>
                  <a:pt x="2965111" y="1017562"/>
                </a:cubicBezTo>
                <a:lnTo>
                  <a:pt x="2984870" y="996023"/>
                </a:lnTo>
                <a:cubicBezTo>
                  <a:pt x="2985178" y="993341"/>
                  <a:pt x="2985401" y="990687"/>
                  <a:pt x="2985736" y="987978"/>
                </a:cubicBezTo>
                <a:cubicBezTo>
                  <a:pt x="2989872" y="981637"/>
                  <a:pt x="2996104" y="982084"/>
                  <a:pt x="3001889" y="979066"/>
                </a:cubicBezTo>
                <a:cubicBezTo>
                  <a:pt x="3011614" y="973842"/>
                  <a:pt x="3027013" y="949762"/>
                  <a:pt x="3036878" y="941438"/>
                </a:cubicBezTo>
                <a:cubicBezTo>
                  <a:pt x="3042328" y="936689"/>
                  <a:pt x="3052500" y="937080"/>
                  <a:pt x="3059264" y="933337"/>
                </a:cubicBezTo>
                <a:cubicBezTo>
                  <a:pt x="3062478" y="931549"/>
                  <a:pt x="3066585" y="925096"/>
                  <a:pt x="3070024" y="923504"/>
                </a:cubicBezTo>
                <a:cubicBezTo>
                  <a:pt x="3078351" y="919453"/>
                  <a:pt x="3124966" y="906714"/>
                  <a:pt x="3130918" y="909173"/>
                </a:cubicBezTo>
                <a:cubicBezTo>
                  <a:pt x="3150537" y="902022"/>
                  <a:pt x="3170659" y="892859"/>
                  <a:pt x="3187343" y="883193"/>
                </a:cubicBezTo>
                <a:cubicBezTo>
                  <a:pt x="3188238" y="879869"/>
                  <a:pt x="3189215" y="876601"/>
                  <a:pt x="3190109" y="873305"/>
                </a:cubicBezTo>
                <a:lnTo>
                  <a:pt x="3197292" y="872438"/>
                </a:lnTo>
                <a:lnTo>
                  <a:pt x="3197292" y="868835"/>
                </a:lnTo>
                <a:cubicBezTo>
                  <a:pt x="3189495" y="849307"/>
                  <a:pt x="3219202" y="806176"/>
                  <a:pt x="3225043" y="784610"/>
                </a:cubicBezTo>
                <a:lnTo>
                  <a:pt x="3223282" y="782823"/>
                </a:lnTo>
                <a:cubicBezTo>
                  <a:pt x="3166802" y="789052"/>
                  <a:pt x="3133545" y="820116"/>
                  <a:pt x="3094141" y="843748"/>
                </a:cubicBezTo>
                <a:cubicBezTo>
                  <a:pt x="3069296" y="858722"/>
                  <a:pt x="3043418" y="869505"/>
                  <a:pt x="3018937" y="884953"/>
                </a:cubicBezTo>
                <a:cubicBezTo>
                  <a:pt x="3008177" y="891770"/>
                  <a:pt x="2999374" y="903279"/>
                  <a:pt x="2989341" y="910933"/>
                </a:cubicBezTo>
                <a:cubicBezTo>
                  <a:pt x="2972797" y="923616"/>
                  <a:pt x="2955889" y="933226"/>
                  <a:pt x="2939121" y="945879"/>
                </a:cubicBezTo>
                <a:cubicBezTo>
                  <a:pt x="2926797" y="955210"/>
                  <a:pt x="2918664" y="968731"/>
                  <a:pt x="2905055" y="978117"/>
                </a:cubicBezTo>
                <a:cubicBezTo>
                  <a:pt x="2905445" y="1009236"/>
                  <a:pt x="2872357" y="1033512"/>
                  <a:pt x="2842342" y="1029183"/>
                </a:cubicBezTo>
                <a:cubicBezTo>
                  <a:pt x="2833007" y="1020885"/>
                  <a:pt x="2820125" y="1013203"/>
                  <a:pt x="2815429" y="1000521"/>
                </a:cubicBezTo>
                <a:cubicBezTo>
                  <a:pt x="2814787" y="995465"/>
                  <a:pt x="2814228" y="990380"/>
                  <a:pt x="2813641" y="985297"/>
                </a:cubicBezTo>
                <a:cubicBezTo>
                  <a:pt x="2810903" y="979207"/>
                  <a:pt x="2803748" y="967418"/>
                  <a:pt x="2808274" y="955769"/>
                </a:cubicBezTo>
                <a:cubicBezTo>
                  <a:pt x="2811404" y="947639"/>
                  <a:pt x="2819146" y="938282"/>
                  <a:pt x="2820795" y="927945"/>
                </a:cubicBezTo>
                <a:cubicBezTo>
                  <a:pt x="2822108" y="920095"/>
                  <a:pt x="2813305" y="916688"/>
                  <a:pt x="2813641" y="901993"/>
                </a:cubicBezTo>
                <a:lnTo>
                  <a:pt x="2830660" y="882271"/>
                </a:lnTo>
                <a:cubicBezTo>
                  <a:pt x="2839882" y="877997"/>
                  <a:pt x="2839939" y="879702"/>
                  <a:pt x="2847708" y="874226"/>
                </a:cubicBezTo>
                <a:cubicBezTo>
                  <a:pt x="2857294" y="880902"/>
                  <a:pt x="2893205" y="838273"/>
                  <a:pt x="2902399" y="828524"/>
                </a:cubicBezTo>
                <a:cubicBezTo>
                  <a:pt x="2910587" y="819780"/>
                  <a:pt x="2920676" y="813635"/>
                  <a:pt x="2929256" y="805227"/>
                </a:cubicBezTo>
                <a:cubicBezTo>
                  <a:pt x="2945605" y="789220"/>
                  <a:pt x="2957902" y="767401"/>
                  <a:pt x="2977659" y="755054"/>
                </a:cubicBezTo>
                <a:cubicBezTo>
                  <a:pt x="2986770" y="749383"/>
                  <a:pt x="2997306" y="750278"/>
                  <a:pt x="3005438" y="744300"/>
                </a:cubicBezTo>
                <a:cubicBezTo>
                  <a:pt x="3007507" y="740444"/>
                  <a:pt x="3009631" y="736562"/>
                  <a:pt x="3011726" y="732651"/>
                </a:cubicBezTo>
                <a:cubicBezTo>
                  <a:pt x="3034084" y="716084"/>
                  <a:pt x="3056692" y="695413"/>
                  <a:pt x="3073573" y="673539"/>
                </a:cubicBezTo>
                <a:cubicBezTo>
                  <a:pt x="3070666" y="668233"/>
                  <a:pt x="3065272" y="667142"/>
                  <a:pt x="3061947" y="662756"/>
                </a:cubicBezTo>
                <a:cubicBezTo>
                  <a:pt x="3061052" y="658930"/>
                  <a:pt x="3060130" y="654991"/>
                  <a:pt x="3059264" y="651108"/>
                </a:cubicBezTo>
                <a:cubicBezTo>
                  <a:pt x="3055323" y="642169"/>
                  <a:pt x="3045291" y="633229"/>
                  <a:pt x="3040427" y="623340"/>
                </a:cubicBezTo>
                <a:lnTo>
                  <a:pt x="3042188" y="621552"/>
                </a:lnTo>
                <a:cubicBezTo>
                  <a:pt x="3045877" y="599428"/>
                  <a:pt x="3054792" y="578672"/>
                  <a:pt x="3049370" y="555290"/>
                </a:cubicBezTo>
                <a:cubicBezTo>
                  <a:pt x="3045569" y="538808"/>
                  <a:pt x="3039282" y="518750"/>
                  <a:pt x="3033217" y="503275"/>
                </a:cubicBezTo>
                <a:cubicBezTo>
                  <a:pt x="3027879" y="489530"/>
                  <a:pt x="3030590" y="454974"/>
                  <a:pt x="3033217" y="440588"/>
                </a:cubicBezTo>
                <a:lnTo>
                  <a:pt x="3033217" y="408351"/>
                </a:lnTo>
                <a:cubicBezTo>
                  <a:pt x="3048840" y="360834"/>
                  <a:pt x="3051551" y="345860"/>
                  <a:pt x="3085198" y="313343"/>
                </a:cubicBezTo>
                <a:cubicBezTo>
                  <a:pt x="3083997" y="291051"/>
                  <a:pt x="3087099" y="264317"/>
                  <a:pt x="3097746" y="250657"/>
                </a:cubicBezTo>
                <a:cubicBezTo>
                  <a:pt x="3105543" y="240685"/>
                  <a:pt x="3106745" y="254512"/>
                  <a:pt x="3111216" y="231856"/>
                </a:cubicBezTo>
                <a:cubicBezTo>
                  <a:pt x="3114178" y="231242"/>
                  <a:pt x="3117225" y="230656"/>
                  <a:pt x="3120187" y="230041"/>
                </a:cubicBezTo>
                <a:cubicBezTo>
                  <a:pt x="3125469" y="207944"/>
                  <a:pt x="3150118" y="195736"/>
                  <a:pt x="3161381" y="178975"/>
                </a:cubicBezTo>
                <a:cubicBezTo>
                  <a:pt x="3165908" y="170930"/>
                  <a:pt x="3170295" y="162828"/>
                  <a:pt x="3174823" y="154839"/>
                </a:cubicBezTo>
                <a:cubicBezTo>
                  <a:pt x="3177478" y="154197"/>
                  <a:pt x="3180245" y="153582"/>
                  <a:pt x="3182900" y="152995"/>
                </a:cubicBezTo>
                <a:cubicBezTo>
                  <a:pt x="3184576" y="151655"/>
                  <a:pt x="3195112" y="134139"/>
                  <a:pt x="3196369" y="131542"/>
                </a:cubicBezTo>
                <a:cubicBezTo>
                  <a:pt x="3208003" y="130557"/>
                  <a:pt x="3226930" y="119736"/>
                  <a:pt x="3242811" y="116802"/>
                </a:cubicBezTo>
                <a:close/>
                <a:moveTo>
                  <a:pt x="2300278" y="101848"/>
                </a:moveTo>
                <a:cubicBezTo>
                  <a:pt x="2325665" y="102169"/>
                  <a:pt x="2350523" y="107491"/>
                  <a:pt x="2358740" y="117771"/>
                </a:cubicBezTo>
                <a:cubicBezTo>
                  <a:pt x="2364971" y="125537"/>
                  <a:pt x="2380425" y="163473"/>
                  <a:pt x="2372237" y="178670"/>
                </a:cubicBezTo>
                <a:cubicBezTo>
                  <a:pt x="2367151" y="182861"/>
                  <a:pt x="2362009" y="187022"/>
                  <a:pt x="2356951" y="191269"/>
                </a:cubicBezTo>
                <a:cubicBezTo>
                  <a:pt x="2355134" y="199593"/>
                  <a:pt x="2353402" y="207918"/>
                  <a:pt x="2351585" y="216299"/>
                </a:cubicBezTo>
                <a:cubicBezTo>
                  <a:pt x="2343201" y="229735"/>
                  <a:pt x="2334901" y="243144"/>
                  <a:pt x="2326488" y="256609"/>
                </a:cubicBezTo>
                <a:cubicBezTo>
                  <a:pt x="2325874" y="264990"/>
                  <a:pt x="2325231" y="273370"/>
                  <a:pt x="2324672" y="281722"/>
                </a:cubicBezTo>
                <a:cubicBezTo>
                  <a:pt x="2322604" y="288399"/>
                  <a:pt x="2316288" y="299238"/>
                  <a:pt x="2316595" y="307702"/>
                </a:cubicBezTo>
                <a:cubicBezTo>
                  <a:pt x="2318775" y="364439"/>
                  <a:pt x="2372881" y="407794"/>
                  <a:pt x="2416058" y="430449"/>
                </a:cubicBezTo>
                <a:cubicBezTo>
                  <a:pt x="2415639" y="447267"/>
                  <a:pt x="2426650" y="468050"/>
                  <a:pt x="2415191" y="479727"/>
                </a:cubicBezTo>
                <a:cubicBezTo>
                  <a:pt x="2381292" y="522161"/>
                  <a:pt x="2266431" y="501852"/>
                  <a:pt x="2234181" y="536128"/>
                </a:cubicBezTo>
                <a:cubicBezTo>
                  <a:pt x="2225238" y="545626"/>
                  <a:pt x="2193575" y="632756"/>
                  <a:pt x="2201008" y="652590"/>
                </a:cubicBezTo>
                <a:cubicBezTo>
                  <a:pt x="2193350" y="676558"/>
                  <a:pt x="2197934" y="701142"/>
                  <a:pt x="2190249" y="728741"/>
                </a:cubicBezTo>
                <a:cubicBezTo>
                  <a:pt x="2190528" y="740391"/>
                  <a:pt x="2190836" y="752040"/>
                  <a:pt x="2191171" y="763688"/>
                </a:cubicBezTo>
                <a:cubicBezTo>
                  <a:pt x="2186252" y="801680"/>
                  <a:pt x="2177533" y="856936"/>
                  <a:pt x="2185778" y="890933"/>
                </a:cubicBezTo>
                <a:cubicBezTo>
                  <a:pt x="2195279" y="930042"/>
                  <a:pt x="2213669" y="961804"/>
                  <a:pt x="2219872" y="1002003"/>
                </a:cubicBezTo>
                <a:cubicBezTo>
                  <a:pt x="2228955" y="1004378"/>
                  <a:pt x="2257098" y="1020692"/>
                  <a:pt x="2260171" y="1028011"/>
                </a:cubicBezTo>
                <a:cubicBezTo>
                  <a:pt x="2267493" y="1045526"/>
                  <a:pt x="2261205" y="1094637"/>
                  <a:pt x="2257433" y="1105950"/>
                </a:cubicBezTo>
                <a:cubicBezTo>
                  <a:pt x="2252625" y="1120337"/>
                  <a:pt x="2270875" y="1150842"/>
                  <a:pt x="2259249" y="1165926"/>
                </a:cubicBezTo>
                <a:cubicBezTo>
                  <a:pt x="2245108" y="1184448"/>
                  <a:pt x="2208135" y="1207970"/>
                  <a:pt x="2181306" y="1187437"/>
                </a:cubicBezTo>
                <a:cubicBezTo>
                  <a:pt x="2170435" y="1179168"/>
                  <a:pt x="2162777" y="1166988"/>
                  <a:pt x="2149028" y="1161513"/>
                </a:cubicBezTo>
                <a:cubicBezTo>
                  <a:pt x="2119629" y="1149613"/>
                  <a:pt x="2085982" y="1138159"/>
                  <a:pt x="2072847" y="1110419"/>
                </a:cubicBezTo>
                <a:lnTo>
                  <a:pt x="2068319" y="1110419"/>
                </a:lnTo>
                <a:cubicBezTo>
                  <a:pt x="2062422" y="1095502"/>
                  <a:pt x="2056414" y="1080557"/>
                  <a:pt x="2050405" y="1065612"/>
                </a:cubicBezTo>
                <a:lnTo>
                  <a:pt x="2046856" y="1066533"/>
                </a:lnTo>
                <a:cubicBezTo>
                  <a:pt x="2028132" y="1070640"/>
                  <a:pt x="2019022" y="1096648"/>
                  <a:pt x="2004768" y="1105950"/>
                </a:cubicBezTo>
                <a:cubicBezTo>
                  <a:pt x="1989761" y="1115643"/>
                  <a:pt x="1969835" y="1122292"/>
                  <a:pt x="1957176" y="1134583"/>
                </a:cubicBezTo>
                <a:cubicBezTo>
                  <a:pt x="1950133" y="1131399"/>
                  <a:pt x="1939261" y="1131315"/>
                  <a:pt x="1936607" y="1130142"/>
                </a:cubicBezTo>
                <a:cubicBezTo>
                  <a:pt x="1932889" y="1128437"/>
                  <a:pt x="1930150" y="1122878"/>
                  <a:pt x="1924981" y="1121175"/>
                </a:cubicBezTo>
                <a:cubicBezTo>
                  <a:pt x="1921375" y="1120867"/>
                  <a:pt x="1917771" y="1120532"/>
                  <a:pt x="1914221" y="1120281"/>
                </a:cubicBezTo>
                <a:cubicBezTo>
                  <a:pt x="1875041" y="1084635"/>
                  <a:pt x="1889656" y="1028206"/>
                  <a:pt x="1911538" y="985884"/>
                </a:cubicBezTo>
                <a:cubicBezTo>
                  <a:pt x="1914612" y="979879"/>
                  <a:pt x="1924757" y="976834"/>
                  <a:pt x="1926770" y="970660"/>
                </a:cubicBezTo>
                <a:cubicBezTo>
                  <a:pt x="1926183" y="967670"/>
                  <a:pt x="1925511" y="964682"/>
                  <a:pt x="1924981" y="961692"/>
                </a:cubicBezTo>
                <a:cubicBezTo>
                  <a:pt x="1927384" y="948228"/>
                  <a:pt x="1932135" y="932808"/>
                  <a:pt x="1936607" y="916913"/>
                </a:cubicBezTo>
                <a:cubicBezTo>
                  <a:pt x="1937137" y="899900"/>
                  <a:pt x="1937808" y="882831"/>
                  <a:pt x="1938395" y="865819"/>
                </a:cubicBezTo>
                <a:cubicBezTo>
                  <a:pt x="1943146" y="847605"/>
                  <a:pt x="1947952" y="829391"/>
                  <a:pt x="1952759" y="811178"/>
                </a:cubicBezTo>
                <a:cubicBezTo>
                  <a:pt x="1940687" y="803357"/>
                  <a:pt x="1922745" y="794473"/>
                  <a:pt x="1908827" y="789724"/>
                </a:cubicBezTo>
                <a:cubicBezTo>
                  <a:pt x="1906145" y="790562"/>
                  <a:pt x="1903462" y="791512"/>
                  <a:pt x="1900723" y="792378"/>
                </a:cubicBezTo>
                <a:cubicBezTo>
                  <a:pt x="1895777" y="791176"/>
                  <a:pt x="1893709" y="784528"/>
                  <a:pt x="1890857" y="780729"/>
                </a:cubicBezTo>
                <a:cubicBezTo>
                  <a:pt x="1879567" y="765392"/>
                  <a:pt x="1860619" y="754190"/>
                  <a:pt x="1876549" y="727903"/>
                </a:cubicBezTo>
                <a:cubicBezTo>
                  <a:pt x="1887365" y="710053"/>
                  <a:pt x="1926993" y="691029"/>
                  <a:pt x="1951838" y="702761"/>
                </a:cubicBezTo>
                <a:cubicBezTo>
                  <a:pt x="1959970" y="706589"/>
                  <a:pt x="1963994" y="718768"/>
                  <a:pt x="1971595" y="722484"/>
                </a:cubicBezTo>
                <a:cubicBezTo>
                  <a:pt x="1993087" y="733127"/>
                  <a:pt x="2017260" y="737150"/>
                  <a:pt x="2036964" y="748492"/>
                </a:cubicBezTo>
                <a:cubicBezTo>
                  <a:pt x="2037465" y="751956"/>
                  <a:pt x="2037577" y="758856"/>
                  <a:pt x="2039646" y="761006"/>
                </a:cubicBezTo>
                <a:cubicBezTo>
                  <a:pt x="2048114" y="771315"/>
                  <a:pt x="2064379" y="776651"/>
                  <a:pt x="2074635" y="785198"/>
                </a:cubicBezTo>
                <a:cubicBezTo>
                  <a:pt x="2084639" y="793607"/>
                  <a:pt x="2088077" y="808244"/>
                  <a:pt x="2097887" y="816542"/>
                </a:cubicBezTo>
                <a:cubicBezTo>
                  <a:pt x="2093360" y="832241"/>
                  <a:pt x="2084248" y="841097"/>
                  <a:pt x="2075501" y="852438"/>
                </a:cubicBezTo>
                <a:cubicBezTo>
                  <a:pt x="2070163" y="852634"/>
                  <a:pt x="2066279" y="850874"/>
                  <a:pt x="2062954" y="851488"/>
                </a:cubicBezTo>
                <a:cubicBezTo>
                  <a:pt x="2039702" y="860679"/>
                  <a:pt x="2024863" y="933506"/>
                  <a:pt x="2021704" y="957251"/>
                </a:cubicBezTo>
                <a:cubicBezTo>
                  <a:pt x="2028077" y="953731"/>
                  <a:pt x="2032380" y="948032"/>
                  <a:pt x="2036964" y="945602"/>
                </a:cubicBezTo>
                <a:cubicBezTo>
                  <a:pt x="2035873" y="942278"/>
                  <a:pt x="2036600" y="941803"/>
                  <a:pt x="2038779" y="937500"/>
                </a:cubicBezTo>
                <a:lnTo>
                  <a:pt x="2045068" y="938422"/>
                </a:lnTo>
                <a:cubicBezTo>
                  <a:pt x="2047247" y="933954"/>
                  <a:pt x="2081622" y="900906"/>
                  <a:pt x="2084528" y="899900"/>
                </a:cubicBezTo>
                <a:lnTo>
                  <a:pt x="2097020" y="899900"/>
                </a:lnTo>
                <a:cubicBezTo>
                  <a:pt x="2108142" y="892889"/>
                  <a:pt x="2101715" y="891045"/>
                  <a:pt x="2117645" y="888251"/>
                </a:cubicBezTo>
                <a:lnTo>
                  <a:pt x="2117645" y="887358"/>
                </a:lnTo>
                <a:cubicBezTo>
                  <a:pt x="2115856" y="880765"/>
                  <a:pt x="2114040" y="874200"/>
                  <a:pt x="2112195" y="867635"/>
                </a:cubicBezTo>
                <a:cubicBezTo>
                  <a:pt x="2111525" y="855344"/>
                  <a:pt x="2117700" y="835287"/>
                  <a:pt x="2116778" y="824586"/>
                </a:cubicBezTo>
                <a:cubicBezTo>
                  <a:pt x="2111692" y="766621"/>
                  <a:pt x="2119992" y="687705"/>
                  <a:pt x="2134746" y="626638"/>
                </a:cubicBezTo>
                <a:cubicBezTo>
                  <a:pt x="2134411" y="619152"/>
                  <a:pt x="2134076" y="611693"/>
                  <a:pt x="2133797" y="604235"/>
                </a:cubicBezTo>
                <a:cubicBezTo>
                  <a:pt x="2136424" y="586328"/>
                  <a:pt x="2144165" y="564455"/>
                  <a:pt x="2143633" y="547778"/>
                </a:cubicBezTo>
                <a:cubicBezTo>
                  <a:pt x="2136480" y="545683"/>
                  <a:pt x="2129325" y="543615"/>
                  <a:pt x="2122061" y="541520"/>
                </a:cubicBezTo>
                <a:cubicBezTo>
                  <a:pt x="2112418" y="539480"/>
                  <a:pt x="2101715" y="543503"/>
                  <a:pt x="2091626" y="540626"/>
                </a:cubicBezTo>
                <a:cubicBezTo>
                  <a:pt x="2082711" y="538084"/>
                  <a:pt x="2058035" y="532468"/>
                  <a:pt x="2045933" y="534369"/>
                </a:cubicBezTo>
                <a:cubicBezTo>
                  <a:pt x="2034644" y="536100"/>
                  <a:pt x="2012901" y="550236"/>
                  <a:pt x="2006529" y="548699"/>
                </a:cubicBezTo>
                <a:cubicBezTo>
                  <a:pt x="1999095" y="540933"/>
                  <a:pt x="1991550" y="533167"/>
                  <a:pt x="1984144" y="525401"/>
                </a:cubicBezTo>
                <a:cubicBezTo>
                  <a:pt x="1987245" y="514256"/>
                  <a:pt x="1981684" y="504086"/>
                  <a:pt x="1982328" y="494924"/>
                </a:cubicBezTo>
                <a:cubicBezTo>
                  <a:pt x="1982997" y="484392"/>
                  <a:pt x="1991773" y="477605"/>
                  <a:pt x="1995713" y="468917"/>
                </a:cubicBezTo>
                <a:cubicBezTo>
                  <a:pt x="2007674" y="467967"/>
                  <a:pt x="2011811" y="459279"/>
                  <a:pt x="2021704" y="456401"/>
                </a:cubicBezTo>
                <a:cubicBezTo>
                  <a:pt x="2033693" y="457910"/>
                  <a:pt x="2045653" y="459418"/>
                  <a:pt x="2057615" y="460899"/>
                </a:cubicBezTo>
                <a:cubicBezTo>
                  <a:pt x="2072567" y="459083"/>
                  <a:pt x="2095930" y="455563"/>
                  <a:pt x="2110490" y="452826"/>
                </a:cubicBezTo>
                <a:cubicBezTo>
                  <a:pt x="2126923" y="454027"/>
                  <a:pt x="2143355" y="455200"/>
                  <a:pt x="2159787" y="456401"/>
                </a:cubicBezTo>
                <a:cubicBezTo>
                  <a:pt x="2162777" y="449418"/>
                  <a:pt x="2164538" y="445255"/>
                  <a:pt x="2166941" y="436679"/>
                </a:cubicBezTo>
                <a:lnTo>
                  <a:pt x="2170420" y="436679"/>
                </a:lnTo>
                <a:lnTo>
                  <a:pt x="2170651" y="437656"/>
                </a:lnTo>
                <a:lnTo>
                  <a:pt x="2171412" y="444780"/>
                </a:lnTo>
                <a:lnTo>
                  <a:pt x="2172335" y="444780"/>
                </a:lnTo>
                <a:lnTo>
                  <a:pt x="2170651" y="437656"/>
                </a:lnTo>
                <a:lnTo>
                  <a:pt x="2170547" y="436679"/>
                </a:lnTo>
                <a:lnTo>
                  <a:pt x="2170420" y="436679"/>
                </a:lnTo>
                <a:lnTo>
                  <a:pt x="2168730" y="429528"/>
                </a:lnTo>
                <a:cubicBezTo>
                  <a:pt x="2170602" y="422767"/>
                  <a:pt x="2175660" y="423689"/>
                  <a:pt x="2178623" y="417907"/>
                </a:cubicBezTo>
                <a:cubicBezTo>
                  <a:pt x="2183682" y="407739"/>
                  <a:pt x="2178009" y="397291"/>
                  <a:pt x="2180411" y="387401"/>
                </a:cubicBezTo>
                <a:cubicBezTo>
                  <a:pt x="2184688" y="369412"/>
                  <a:pt x="2189523" y="350164"/>
                  <a:pt x="2191982" y="332761"/>
                </a:cubicBezTo>
                <a:cubicBezTo>
                  <a:pt x="2193015" y="325860"/>
                  <a:pt x="2193463" y="303372"/>
                  <a:pt x="2200058" y="305021"/>
                </a:cubicBezTo>
                <a:lnTo>
                  <a:pt x="2201930" y="303205"/>
                </a:lnTo>
                <a:lnTo>
                  <a:pt x="2201930" y="300523"/>
                </a:lnTo>
                <a:lnTo>
                  <a:pt x="2197404" y="297870"/>
                </a:lnTo>
                <a:cubicBezTo>
                  <a:pt x="2199191" y="288064"/>
                  <a:pt x="2204278" y="287087"/>
                  <a:pt x="2206402" y="280801"/>
                </a:cubicBezTo>
                <a:cubicBezTo>
                  <a:pt x="2205815" y="274543"/>
                  <a:pt x="2205144" y="268258"/>
                  <a:pt x="2204613" y="262000"/>
                </a:cubicBezTo>
                <a:cubicBezTo>
                  <a:pt x="2212802" y="236608"/>
                  <a:pt x="2217329" y="204957"/>
                  <a:pt x="2226105" y="179591"/>
                </a:cubicBezTo>
                <a:cubicBezTo>
                  <a:pt x="2234013" y="156601"/>
                  <a:pt x="2219872" y="133694"/>
                  <a:pt x="2238652" y="115928"/>
                </a:cubicBezTo>
                <a:cubicBezTo>
                  <a:pt x="2248979" y="106206"/>
                  <a:pt x="2274892" y="101527"/>
                  <a:pt x="2300278" y="101848"/>
                </a:cubicBezTo>
                <a:close/>
                <a:moveTo>
                  <a:pt x="1264672" y="96301"/>
                </a:moveTo>
                <a:cubicBezTo>
                  <a:pt x="1297956" y="90212"/>
                  <a:pt x="1298068" y="103174"/>
                  <a:pt x="1314836" y="119599"/>
                </a:cubicBezTo>
                <a:cubicBezTo>
                  <a:pt x="1318050" y="122755"/>
                  <a:pt x="1322130" y="121750"/>
                  <a:pt x="1324757" y="125857"/>
                </a:cubicBezTo>
                <a:cubicBezTo>
                  <a:pt x="1325903" y="133008"/>
                  <a:pt x="1327104" y="140215"/>
                  <a:pt x="1328307" y="147311"/>
                </a:cubicBezTo>
                <a:cubicBezTo>
                  <a:pt x="1334594" y="162703"/>
                  <a:pt x="1341860" y="174352"/>
                  <a:pt x="1335461" y="192119"/>
                </a:cubicBezTo>
                <a:cubicBezTo>
                  <a:pt x="1337278" y="196588"/>
                  <a:pt x="1339065" y="201115"/>
                  <a:pt x="1340855" y="205556"/>
                </a:cubicBezTo>
                <a:cubicBezTo>
                  <a:pt x="1343062" y="220222"/>
                  <a:pt x="1333225" y="236201"/>
                  <a:pt x="1339065" y="245922"/>
                </a:cubicBezTo>
                <a:lnTo>
                  <a:pt x="1340855" y="246789"/>
                </a:lnTo>
                <a:cubicBezTo>
                  <a:pt x="1369639" y="236620"/>
                  <a:pt x="1390935" y="231451"/>
                  <a:pt x="1417932" y="217232"/>
                </a:cubicBezTo>
                <a:cubicBezTo>
                  <a:pt x="1423353" y="216339"/>
                  <a:pt x="1428691" y="215417"/>
                  <a:pt x="1434028" y="214523"/>
                </a:cubicBezTo>
                <a:cubicBezTo>
                  <a:pt x="1439785" y="209774"/>
                  <a:pt x="1445459" y="204941"/>
                  <a:pt x="1451076" y="200192"/>
                </a:cubicBezTo>
                <a:cubicBezTo>
                  <a:pt x="1456469" y="198125"/>
                  <a:pt x="1461836" y="196002"/>
                  <a:pt x="1467173" y="193935"/>
                </a:cubicBezTo>
                <a:cubicBezTo>
                  <a:pt x="1473712" y="189576"/>
                  <a:pt x="1477709" y="179688"/>
                  <a:pt x="1486065" y="176001"/>
                </a:cubicBezTo>
                <a:cubicBezTo>
                  <a:pt x="1517002" y="162257"/>
                  <a:pt x="1566077" y="199773"/>
                  <a:pt x="1581028" y="218992"/>
                </a:cubicBezTo>
                <a:cubicBezTo>
                  <a:pt x="1576164" y="232709"/>
                  <a:pt x="1584298" y="252851"/>
                  <a:pt x="1588238" y="266483"/>
                </a:cubicBezTo>
                <a:cubicBezTo>
                  <a:pt x="1579016" y="270785"/>
                  <a:pt x="1568033" y="277852"/>
                  <a:pt x="1557720" y="281735"/>
                </a:cubicBezTo>
                <a:cubicBezTo>
                  <a:pt x="1549644" y="282909"/>
                  <a:pt x="1541622" y="284110"/>
                  <a:pt x="1533491" y="285311"/>
                </a:cubicBezTo>
                <a:cubicBezTo>
                  <a:pt x="1522144" y="290646"/>
                  <a:pt x="1505935" y="310900"/>
                  <a:pt x="1494142" y="318470"/>
                </a:cubicBezTo>
                <a:cubicBezTo>
                  <a:pt x="1461221" y="328135"/>
                  <a:pt x="1352536" y="372692"/>
                  <a:pt x="1342614" y="400906"/>
                </a:cubicBezTo>
                <a:cubicBezTo>
                  <a:pt x="1343201" y="410460"/>
                  <a:pt x="1343816" y="419986"/>
                  <a:pt x="1344403" y="429512"/>
                </a:cubicBezTo>
                <a:cubicBezTo>
                  <a:pt x="1390711" y="428619"/>
                  <a:pt x="1395574" y="462252"/>
                  <a:pt x="1417064" y="487757"/>
                </a:cubicBezTo>
                <a:cubicBezTo>
                  <a:pt x="1425532" y="497954"/>
                  <a:pt x="1441406" y="505105"/>
                  <a:pt x="1445710" y="519128"/>
                </a:cubicBezTo>
                <a:cubicBezTo>
                  <a:pt x="1451076" y="536420"/>
                  <a:pt x="1427881" y="561925"/>
                  <a:pt x="1438528" y="574691"/>
                </a:cubicBezTo>
                <a:cubicBezTo>
                  <a:pt x="1445402" y="581536"/>
                  <a:pt x="1457392" y="576255"/>
                  <a:pt x="1466362" y="581843"/>
                </a:cubicBezTo>
                <a:cubicBezTo>
                  <a:pt x="1479442" y="590056"/>
                  <a:pt x="1489727" y="610839"/>
                  <a:pt x="1494142" y="626650"/>
                </a:cubicBezTo>
                <a:cubicBezTo>
                  <a:pt x="1501464" y="652826"/>
                  <a:pt x="1473712" y="661039"/>
                  <a:pt x="1480643" y="684029"/>
                </a:cubicBezTo>
                <a:cubicBezTo>
                  <a:pt x="1490480" y="682269"/>
                  <a:pt x="1502498" y="682577"/>
                  <a:pt x="1508450" y="691153"/>
                </a:cubicBezTo>
                <a:cubicBezTo>
                  <a:pt x="1512643" y="699394"/>
                  <a:pt x="1541791" y="751716"/>
                  <a:pt x="1538940" y="759203"/>
                </a:cubicBezTo>
                <a:cubicBezTo>
                  <a:pt x="1531758" y="778171"/>
                  <a:pt x="1503476" y="766215"/>
                  <a:pt x="1485199" y="772724"/>
                </a:cubicBezTo>
                <a:cubicBezTo>
                  <a:pt x="1453844" y="783703"/>
                  <a:pt x="1442020" y="785965"/>
                  <a:pt x="1425141" y="812112"/>
                </a:cubicBezTo>
                <a:cubicBezTo>
                  <a:pt x="1429193" y="821415"/>
                  <a:pt x="1438890" y="854407"/>
                  <a:pt x="1434028" y="864966"/>
                </a:cubicBezTo>
                <a:cubicBezTo>
                  <a:pt x="1428048" y="877984"/>
                  <a:pt x="1409631" y="882956"/>
                  <a:pt x="1398172" y="890917"/>
                </a:cubicBezTo>
                <a:cubicBezTo>
                  <a:pt x="1396440" y="893907"/>
                  <a:pt x="1394680" y="896896"/>
                  <a:pt x="1392836" y="899912"/>
                </a:cubicBezTo>
                <a:cubicBezTo>
                  <a:pt x="1379253" y="911757"/>
                  <a:pt x="1356756" y="922569"/>
                  <a:pt x="1341749" y="933910"/>
                </a:cubicBezTo>
                <a:cubicBezTo>
                  <a:pt x="1332303" y="941117"/>
                  <a:pt x="1314333" y="943380"/>
                  <a:pt x="1308604" y="953661"/>
                </a:cubicBezTo>
                <a:cubicBezTo>
                  <a:pt x="1298907" y="970868"/>
                  <a:pt x="1299997" y="1034729"/>
                  <a:pt x="1308604" y="1054897"/>
                </a:cubicBezTo>
                <a:cubicBezTo>
                  <a:pt x="1316624" y="1068362"/>
                  <a:pt x="1324757" y="1081771"/>
                  <a:pt x="1332722" y="1095208"/>
                </a:cubicBezTo>
                <a:cubicBezTo>
                  <a:pt x="1351028" y="1136552"/>
                  <a:pt x="1349714" y="1244297"/>
                  <a:pt x="1324757" y="1278910"/>
                </a:cubicBezTo>
                <a:cubicBezTo>
                  <a:pt x="1321599" y="1283239"/>
                  <a:pt x="1316374" y="1282262"/>
                  <a:pt x="1311286" y="1285139"/>
                </a:cubicBezTo>
                <a:cubicBezTo>
                  <a:pt x="1302232" y="1290251"/>
                  <a:pt x="1278813" y="1307347"/>
                  <a:pt x="1261989" y="1301230"/>
                </a:cubicBezTo>
                <a:lnTo>
                  <a:pt x="1255729" y="1296787"/>
                </a:lnTo>
                <a:cubicBezTo>
                  <a:pt x="1243768" y="1297124"/>
                  <a:pt x="1231807" y="1297374"/>
                  <a:pt x="1219789" y="1297654"/>
                </a:cubicBezTo>
                <a:cubicBezTo>
                  <a:pt x="1210623" y="1296787"/>
                  <a:pt x="1201289" y="1295922"/>
                  <a:pt x="1192066" y="1295000"/>
                </a:cubicBezTo>
                <a:cubicBezTo>
                  <a:pt x="1162862" y="1301481"/>
                  <a:pt x="1135251" y="1308856"/>
                  <a:pt x="1105180" y="1312878"/>
                </a:cubicBezTo>
                <a:lnTo>
                  <a:pt x="1103308" y="1318271"/>
                </a:lnTo>
                <a:cubicBezTo>
                  <a:pt x="1084221" y="1317740"/>
                  <a:pt x="1081594" y="1327963"/>
                  <a:pt x="1066586" y="1330841"/>
                </a:cubicBezTo>
                <a:cubicBezTo>
                  <a:pt x="1061193" y="1329612"/>
                  <a:pt x="1055882" y="1328439"/>
                  <a:pt x="1050433" y="1327237"/>
                </a:cubicBezTo>
                <a:cubicBezTo>
                  <a:pt x="1046883" y="1328216"/>
                  <a:pt x="1044983" y="1334082"/>
                  <a:pt x="1042412" y="1335310"/>
                </a:cubicBezTo>
                <a:cubicBezTo>
                  <a:pt x="1029920" y="1341037"/>
                  <a:pt x="1018713" y="1317740"/>
                  <a:pt x="1016422" y="1313828"/>
                </a:cubicBezTo>
                <a:cubicBezTo>
                  <a:pt x="1013208" y="1308408"/>
                  <a:pt x="1007758" y="1310169"/>
                  <a:pt x="1006613" y="1301230"/>
                </a:cubicBezTo>
                <a:cubicBezTo>
                  <a:pt x="1013376" y="1294721"/>
                  <a:pt x="1019441" y="1286983"/>
                  <a:pt x="1026259" y="1280670"/>
                </a:cubicBezTo>
                <a:cubicBezTo>
                  <a:pt x="1031262" y="1276061"/>
                  <a:pt x="1041741" y="1277429"/>
                  <a:pt x="1049567" y="1273490"/>
                </a:cubicBezTo>
                <a:lnTo>
                  <a:pt x="1053227" y="1268154"/>
                </a:lnTo>
                <a:cubicBezTo>
                  <a:pt x="1060298" y="1267512"/>
                  <a:pt x="1067508" y="1266897"/>
                  <a:pt x="1074662" y="1266282"/>
                </a:cubicBezTo>
                <a:cubicBezTo>
                  <a:pt x="1076731" y="1263629"/>
                  <a:pt x="1078855" y="1260947"/>
                  <a:pt x="1080950" y="1258266"/>
                </a:cubicBezTo>
                <a:cubicBezTo>
                  <a:pt x="1086009" y="1257371"/>
                  <a:pt x="1091095" y="1256478"/>
                  <a:pt x="1096181" y="1255611"/>
                </a:cubicBezTo>
                <a:cubicBezTo>
                  <a:pt x="1100653" y="1253488"/>
                  <a:pt x="1104621" y="1245807"/>
                  <a:pt x="1108729" y="1243013"/>
                </a:cubicBezTo>
                <a:cubicBezTo>
                  <a:pt x="1120020" y="1235274"/>
                  <a:pt x="1135195" y="1233543"/>
                  <a:pt x="1145452" y="1226028"/>
                </a:cubicBezTo>
                <a:cubicBezTo>
                  <a:pt x="1144138" y="1222285"/>
                  <a:pt x="1143551" y="1223682"/>
                  <a:pt x="1146401" y="1220665"/>
                </a:cubicBezTo>
                <a:cubicBezTo>
                  <a:pt x="1150761" y="1214519"/>
                  <a:pt x="1179742" y="1209434"/>
                  <a:pt x="1188462" y="1205412"/>
                </a:cubicBezTo>
                <a:cubicBezTo>
                  <a:pt x="1194638" y="1202563"/>
                  <a:pt x="1201233" y="1194266"/>
                  <a:pt x="1207297" y="1191053"/>
                </a:cubicBezTo>
                <a:cubicBezTo>
                  <a:pt x="1220236" y="1184292"/>
                  <a:pt x="1236279" y="1181388"/>
                  <a:pt x="1245891" y="1171359"/>
                </a:cubicBezTo>
                <a:cubicBezTo>
                  <a:pt x="1250699" y="1166358"/>
                  <a:pt x="1259222" y="1143927"/>
                  <a:pt x="1255729" y="1132864"/>
                </a:cubicBezTo>
                <a:cubicBezTo>
                  <a:pt x="1251034" y="1118170"/>
                  <a:pt x="1241252" y="1104175"/>
                  <a:pt x="1236893" y="1090738"/>
                </a:cubicBezTo>
                <a:cubicBezTo>
                  <a:pt x="1237423" y="1082637"/>
                  <a:pt x="1238095" y="1074619"/>
                  <a:pt x="1238682" y="1066546"/>
                </a:cubicBezTo>
                <a:cubicBezTo>
                  <a:pt x="1235021" y="1044198"/>
                  <a:pt x="1235411" y="1000731"/>
                  <a:pt x="1226134" y="987714"/>
                </a:cubicBezTo>
                <a:lnTo>
                  <a:pt x="1225267" y="987714"/>
                </a:lnTo>
                <a:cubicBezTo>
                  <a:pt x="1184214" y="992658"/>
                  <a:pt x="1141259" y="998384"/>
                  <a:pt x="1122200" y="965281"/>
                </a:cubicBezTo>
                <a:cubicBezTo>
                  <a:pt x="1111357" y="942514"/>
                  <a:pt x="1173677" y="884688"/>
                  <a:pt x="1182202" y="867676"/>
                </a:cubicBezTo>
                <a:cubicBezTo>
                  <a:pt x="1179351" y="851334"/>
                  <a:pt x="1175689" y="842562"/>
                  <a:pt x="1167836" y="830019"/>
                </a:cubicBezTo>
                <a:cubicBezTo>
                  <a:pt x="1164623" y="828539"/>
                  <a:pt x="1161298" y="827058"/>
                  <a:pt x="1158027" y="825521"/>
                </a:cubicBezTo>
                <a:cubicBezTo>
                  <a:pt x="1155010" y="819236"/>
                  <a:pt x="1152018" y="813007"/>
                  <a:pt x="1149001" y="806721"/>
                </a:cubicBezTo>
                <a:cubicBezTo>
                  <a:pt x="1158223" y="800659"/>
                  <a:pt x="1168759" y="789681"/>
                  <a:pt x="1171498" y="777194"/>
                </a:cubicBezTo>
                <a:cubicBezTo>
                  <a:pt x="1170296" y="772724"/>
                  <a:pt x="1169095" y="768199"/>
                  <a:pt x="1167836" y="763729"/>
                </a:cubicBezTo>
                <a:cubicBezTo>
                  <a:pt x="1168284" y="757890"/>
                  <a:pt x="1171665" y="754594"/>
                  <a:pt x="1167836" y="748477"/>
                </a:cubicBezTo>
                <a:lnTo>
                  <a:pt x="1165209" y="747582"/>
                </a:lnTo>
                <a:cubicBezTo>
                  <a:pt x="1152130" y="758114"/>
                  <a:pt x="1111357" y="806246"/>
                  <a:pt x="1099786" y="808537"/>
                </a:cubicBezTo>
                <a:cubicBezTo>
                  <a:pt x="1089083" y="793452"/>
                  <a:pt x="1069325" y="774512"/>
                  <a:pt x="1065720" y="756550"/>
                </a:cubicBezTo>
                <a:cubicBezTo>
                  <a:pt x="1064295" y="749370"/>
                  <a:pt x="1064182" y="739956"/>
                  <a:pt x="1067508" y="735039"/>
                </a:cubicBezTo>
                <a:cubicBezTo>
                  <a:pt x="1073797" y="730598"/>
                  <a:pt x="1080028" y="726073"/>
                  <a:pt x="1086345" y="721603"/>
                </a:cubicBezTo>
                <a:cubicBezTo>
                  <a:pt x="1094701" y="709367"/>
                  <a:pt x="1102079" y="693388"/>
                  <a:pt x="1113202" y="684029"/>
                </a:cubicBezTo>
                <a:cubicBezTo>
                  <a:pt x="1120076" y="678219"/>
                  <a:pt x="1131478" y="674280"/>
                  <a:pt x="1132904" y="663358"/>
                </a:cubicBezTo>
                <a:lnTo>
                  <a:pt x="1130220" y="658888"/>
                </a:lnTo>
                <a:cubicBezTo>
                  <a:pt x="1121836" y="658749"/>
                  <a:pt x="1118483" y="660509"/>
                  <a:pt x="1112334" y="661598"/>
                </a:cubicBezTo>
                <a:cubicBezTo>
                  <a:pt x="1108562" y="656681"/>
                  <a:pt x="1099871" y="641624"/>
                  <a:pt x="1100653" y="633830"/>
                </a:cubicBezTo>
                <a:cubicBezTo>
                  <a:pt x="1104035" y="600475"/>
                  <a:pt x="1136508" y="575166"/>
                  <a:pt x="1152661" y="552316"/>
                </a:cubicBezTo>
                <a:cubicBezTo>
                  <a:pt x="1162918" y="537621"/>
                  <a:pt x="1169598" y="522592"/>
                  <a:pt x="1180440" y="509295"/>
                </a:cubicBezTo>
                <a:cubicBezTo>
                  <a:pt x="1187427" y="500719"/>
                  <a:pt x="1186393" y="487701"/>
                  <a:pt x="1192988" y="477923"/>
                </a:cubicBezTo>
                <a:cubicBezTo>
                  <a:pt x="1199501" y="468203"/>
                  <a:pt x="1222081" y="448815"/>
                  <a:pt x="1216269" y="432249"/>
                </a:cubicBezTo>
                <a:lnTo>
                  <a:pt x="1214507" y="429512"/>
                </a:lnTo>
                <a:cubicBezTo>
                  <a:pt x="1204586" y="429819"/>
                  <a:pt x="1200031" y="435294"/>
                  <a:pt x="1192988" y="438507"/>
                </a:cubicBezTo>
                <a:cubicBezTo>
                  <a:pt x="1176025" y="446161"/>
                  <a:pt x="1156155" y="446469"/>
                  <a:pt x="1140980" y="456470"/>
                </a:cubicBezTo>
                <a:cubicBezTo>
                  <a:pt x="1138297" y="460324"/>
                  <a:pt x="1135643" y="464208"/>
                  <a:pt x="1132904" y="468091"/>
                </a:cubicBezTo>
                <a:cubicBezTo>
                  <a:pt x="1125330" y="475215"/>
                  <a:pt x="1116415" y="478706"/>
                  <a:pt x="1107807" y="485131"/>
                </a:cubicBezTo>
                <a:cubicBezTo>
                  <a:pt x="1101017" y="490159"/>
                  <a:pt x="1098948" y="501696"/>
                  <a:pt x="1092577" y="506585"/>
                </a:cubicBezTo>
                <a:cubicBezTo>
                  <a:pt x="1083299" y="513793"/>
                  <a:pt x="1071057" y="514073"/>
                  <a:pt x="1062170" y="519128"/>
                </a:cubicBezTo>
                <a:cubicBezTo>
                  <a:pt x="1060102" y="522984"/>
                  <a:pt x="1057951" y="526922"/>
                  <a:pt x="1055882" y="530777"/>
                </a:cubicBezTo>
                <a:cubicBezTo>
                  <a:pt x="1051970" y="531699"/>
                  <a:pt x="1048142" y="532593"/>
                  <a:pt x="1044201" y="533487"/>
                </a:cubicBezTo>
                <a:cubicBezTo>
                  <a:pt x="1040596" y="536783"/>
                  <a:pt x="1036990" y="540023"/>
                  <a:pt x="1033441" y="543348"/>
                </a:cubicBezTo>
                <a:cubicBezTo>
                  <a:pt x="1027712" y="542398"/>
                  <a:pt x="1022095" y="541533"/>
                  <a:pt x="1016422" y="540666"/>
                </a:cubicBezTo>
                <a:cubicBezTo>
                  <a:pt x="1014577" y="541198"/>
                  <a:pt x="1014577" y="544409"/>
                  <a:pt x="1010162" y="543348"/>
                </a:cubicBezTo>
                <a:cubicBezTo>
                  <a:pt x="1003427" y="541728"/>
                  <a:pt x="998480" y="533403"/>
                  <a:pt x="993115" y="530777"/>
                </a:cubicBezTo>
                <a:lnTo>
                  <a:pt x="980567" y="530777"/>
                </a:lnTo>
                <a:cubicBezTo>
                  <a:pt x="965112" y="524688"/>
                  <a:pt x="940323" y="511865"/>
                  <a:pt x="934008" y="496752"/>
                </a:cubicBezTo>
                <a:cubicBezTo>
                  <a:pt x="930234" y="488064"/>
                  <a:pt x="931772" y="458286"/>
                  <a:pt x="934008" y="447475"/>
                </a:cubicBezTo>
                <a:lnTo>
                  <a:pt x="934008" y="393671"/>
                </a:lnTo>
                <a:cubicBezTo>
                  <a:pt x="939233" y="376910"/>
                  <a:pt x="955777" y="360596"/>
                  <a:pt x="969806" y="352523"/>
                </a:cubicBezTo>
                <a:cubicBezTo>
                  <a:pt x="976319" y="348779"/>
                  <a:pt x="1023129" y="344784"/>
                  <a:pt x="1030730" y="345315"/>
                </a:cubicBezTo>
                <a:cubicBezTo>
                  <a:pt x="1034643" y="346237"/>
                  <a:pt x="1038471" y="347103"/>
                  <a:pt x="1042412" y="348025"/>
                </a:cubicBezTo>
                <a:cubicBezTo>
                  <a:pt x="1088915" y="334700"/>
                  <a:pt x="1147212" y="324532"/>
                  <a:pt x="1192066" y="306821"/>
                </a:cubicBezTo>
                <a:cubicBezTo>
                  <a:pt x="1204586" y="301877"/>
                  <a:pt x="1221103" y="301234"/>
                  <a:pt x="1227921" y="291596"/>
                </a:cubicBezTo>
                <a:cubicBezTo>
                  <a:pt x="1238318" y="266483"/>
                  <a:pt x="1193212" y="218741"/>
                  <a:pt x="1190278" y="196588"/>
                </a:cubicBezTo>
                <a:cubicBezTo>
                  <a:pt x="1195084" y="191812"/>
                  <a:pt x="1199835" y="187035"/>
                  <a:pt x="1204614" y="182286"/>
                </a:cubicBezTo>
                <a:cubicBezTo>
                  <a:pt x="1208219" y="172145"/>
                  <a:pt x="1211825" y="162005"/>
                  <a:pt x="1215318" y="151836"/>
                </a:cubicBezTo>
                <a:cubicBezTo>
                  <a:pt x="1222584" y="141529"/>
                  <a:pt x="1233008" y="130717"/>
                  <a:pt x="1239547" y="120466"/>
                </a:cubicBezTo>
                <a:cubicBezTo>
                  <a:pt x="1244746" y="112393"/>
                  <a:pt x="1240498" y="103928"/>
                  <a:pt x="1248575" y="98927"/>
                </a:cubicBezTo>
                <a:cubicBezTo>
                  <a:pt x="1253381" y="96022"/>
                  <a:pt x="1257574" y="97614"/>
                  <a:pt x="1264672" y="96301"/>
                </a:cubicBezTo>
                <a:close/>
                <a:moveTo>
                  <a:pt x="340476" y="96271"/>
                </a:moveTo>
                <a:cubicBezTo>
                  <a:pt x="355428" y="91382"/>
                  <a:pt x="378036" y="99679"/>
                  <a:pt x="386169" y="103423"/>
                </a:cubicBezTo>
                <a:lnTo>
                  <a:pt x="409477" y="103423"/>
                </a:lnTo>
                <a:lnTo>
                  <a:pt x="414869" y="109708"/>
                </a:lnTo>
                <a:cubicBezTo>
                  <a:pt x="422891" y="111831"/>
                  <a:pt x="430967" y="113871"/>
                  <a:pt x="439044" y="115938"/>
                </a:cubicBezTo>
                <a:cubicBezTo>
                  <a:pt x="460227" y="126134"/>
                  <a:pt x="469561" y="143342"/>
                  <a:pt x="482053" y="162534"/>
                </a:cubicBezTo>
                <a:cubicBezTo>
                  <a:pt x="491835" y="162254"/>
                  <a:pt x="493316" y="164154"/>
                  <a:pt x="498206" y="167953"/>
                </a:cubicBezTo>
                <a:cubicBezTo>
                  <a:pt x="499101" y="170635"/>
                  <a:pt x="499968" y="173288"/>
                  <a:pt x="500890" y="176026"/>
                </a:cubicBezTo>
                <a:cubicBezTo>
                  <a:pt x="503572" y="176306"/>
                  <a:pt x="506283" y="176585"/>
                  <a:pt x="508967" y="176893"/>
                </a:cubicBezTo>
                <a:cubicBezTo>
                  <a:pt x="510838" y="184099"/>
                  <a:pt x="508855" y="195637"/>
                  <a:pt x="517043" y="197480"/>
                </a:cubicBezTo>
                <a:lnTo>
                  <a:pt x="519725" y="193905"/>
                </a:lnTo>
                <a:cubicBezTo>
                  <a:pt x="529591" y="207453"/>
                  <a:pt x="564160" y="180245"/>
                  <a:pt x="581627" y="182284"/>
                </a:cubicBezTo>
                <a:cubicBezTo>
                  <a:pt x="601049" y="184518"/>
                  <a:pt x="623212" y="165411"/>
                  <a:pt x="646072" y="169740"/>
                </a:cubicBezTo>
                <a:cubicBezTo>
                  <a:pt x="656356" y="171640"/>
                  <a:pt x="662728" y="178652"/>
                  <a:pt x="672118" y="183178"/>
                </a:cubicBezTo>
                <a:cubicBezTo>
                  <a:pt x="680084" y="187005"/>
                  <a:pt x="704229" y="192704"/>
                  <a:pt x="711523" y="189464"/>
                </a:cubicBezTo>
                <a:cubicBezTo>
                  <a:pt x="721695" y="193290"/>
                  <a:pt x="730807" y="197145"/>
                  <a:pt x="743801" y="199297"/>
                </a:cubicBezTo>
                <a:cubicBezTo>
                  <a:pt x="745981" y="227623"/>
                  <a:pt x="769176" y="242568"/>
                  <a:pt x="776918" y="264665"/>
                </a:cubicBezTo>
                <a:cubicBezTo>
                  <a:pt x="780690" y="275280"/>
                  <a:pt x="776583" y="281342"/>
                  <a:pt x="774179" y="287962"/>
                </a:cubicBezTo>
                <a:cubicBezTo>
                  <a:pt x="767862" y="306568"/>
                  <a:pt x="763056" y="317993"/>
                  <a:pt x="745590" y="322910"/>
                </a:cubicBezTo>
                <a:cubicBezTo>
                  <a:pt x="742656" y="322350"/>
                  <a:pt x="739637" y="321737"/>
                  <a:pt x="736646" y="321150"/>
                </a:cubicBezTo>
                <a:cubicBezTo>
                  <a:pt x="732650" y="322491"/>
                  <a:pt x="732594" y="326206"/>
                  <a:pt x="724966" y="326458"/>
                </a:cubicBezTo>
                <a:cubicBezTo>
                  <a:pt x="723204" y="322407"/>
                  <a:pt x="694783" y="315758"/>
                  <a:pt x="689082" y="318440"/>
                </a:cubicBezTo>
                <a:cubicBezTo>
                  <a:pt x="681564" y="322072"/>
                  <a:pt x="678825" y="329558"/>
                  <a:pt x="674800" y="337268"/>
                </a:cubicBezTo>
                <a:cubicBezTo>
                  <a:pt x="671475" y="339642"/>
                  <a:pt x="668178" y="342017"/>
                  <a:pt x="664908" y="344447"/>
                </a:cubicBezTo>
                <a:cubicBezTo>
                  <a:pt x="653338" y="356683"/>
                  <a:pt x="644340" y="374701"/>
                  <a:pt x="630869" y="384730"/>
                </a:cubicBezTo>
                <a:cubicBezTo>
                  <a:pt x="614046" y="397244"/>
                  <a:pt x="594455" y="384004"/>
                  <a:pt x="573494" y="395513"/>
                </a:cubicBezTo>
                <a:lnTo>
                  <a:pt x="579754" y="402692"/>
                </a:lnTo>
                <a:cubicBezTo>
                  <a:pt x="570421" y="402972"/>
                  <a:pt x="566676" y="408726"/>
                  <a:pt x="562735" y="414313"/>
                </a:cubicBezTo>
                <a:cubicBezTo>
                  <a:pt x="570421" y="427862"/>
                  <a:pt x="573774" y="438031"/>
                  <a:pt x="574417" y="455518"/>
                </a:cubicBezTo>
                <a:cubicBezTo>
                  <a:pt x="575563" y="459429"/>
                  <a:pt x="576765" y="463312"/>
                  <a:pt x="577966" y="467167"/>
                </a:cubicBezTo>
                <a:cubicBezTo>
                  <a:pt x="576122" y="479068"/>
                  <a:pt x="571203" y="488649"/>
                  <a:pt x="576150" y="500326"/>
                </a:cubicBezTo>
                <a:cubicBezTo>
                  <a:pt x="581347" y="499600"/>
                  <a:pt x="619606" y="494041"/>
                  <a:pt x="622709" y="492253"/>
                </a:cubicBezTo>
                <a:cubicBezTo>
                  <a:pt x="633579" y="486051"/>
                  <a:pt x="635983" y="467139"/>
                  <a:pt x="655043" y="470742"/>
                </a:cubicBezTo>
                <a:cubicBezTo>
                  <a:pt x="671364" y="474179"/>
                  <a:pt x="698696" y="528121"/>
                  <a:pt x="690032" y="544213"/>
                </a:cubicBezTo>
                <a:cubicBezTo>
                  <a:pt x="663120" y="555638"/>
                  <a:pt x="627097" y="543038"/>
                  <a:pt x="596803" y="553179"/>
                </a:cubicBezTo>
                <a:cubicBezTo>
                  <a:pt x="541999" y="571505"/>
                  <a:pt x="515254" y="593182"/>
                  <a:pt x="490130" y="641901"/>
                </a:cubicBezTo>
                <a:cubicBezTo>
                  <a:pt x="478141" y="665171"/>
                  <a:pt x="464000" y="667211"/>
                  <a:pt x="470428" y="701906"/>
                </a:cubicBezTo>
                <a:lnTo>
                  <a:pt x="472189" y="702772"/>
                </a:lnTo>
                <a:cubicBezTo>
                  <a:pt x="491136" y="701040"/>
                  <a:pt x="504942" y="685536"/>
                  <a:pt x="522409" y="689363"/>
                </a:cubicBezTo>
                <a:cubicBezTo>
                  <a:pt x="544290" y="694113"/>
                  <a:pt x="578609" y="739534"/>
                  <a:pt x="573494" y="768224"/>
                </a:cubicBezTo>
                <a:cubicBezTo>
                  <a:pt x="570589" y="784315"/>
                  <a:pt x="564579" y="800796"/>
                  <a:pt x="559186" y="817474"/>
                </a:cubicBezTo>
                <a:cubicBezTo>
                  <a:pt x="555246" y="825548"/>
                  <a:pt x="551390" y="833564"/>
                  <a:pt x="547504" y="841666"/>
                </a:cubicBezTo>
                <a:cubicBezTo>
                  <a:pt x="548119" y="846695"/>
                  <a:pt x="548706" y="851806"/>
                  <a:pt x="549265" y="856863"/>
                </a:cubicBezTo>
                <a:cubicBezTo>
                  <a:pt x="547028" y="870076"/>
                  <a:pt x="542278" y="886334"/>
                  <a:pt x="540294" y="898067"/>
                </a:cubicBezTo>
                <a:cubicBezTo>
                  <a:pt x="540964" y="901392"/>
                  <a:pt x="541496" y="904660"/>
                  <a:pt x="542111" y="907928"/>
                </a:cubicBezTo>
                <a:cubicBezTo>
                  <a:pt x="539484" y="923069"/>
                  <a:pt x="530904" y="946981"/>
                  <a:pt x="526880" y="964385"/>
                </a:cubicBezTo>
                <a:cubicBezTo>
                  <a:pt x="519558" y="996427"/>
                  <a:pt x="530429" y="1068472"/>
                  <a:pt x="510727" y="1086266"/>
                </a:cubicBezTo>
                <a:cubicBezTo>
                  <a:pt x="483926" y="1085847"/>
                  <a:pt x="481131" y="1097273"/>
                  <a:pt x="466823" y="1110430"/>
                </a:cubicBezTo>
                <a:cubicBezTo>
                  <a:pt x="460227" y="1116548"/>
                  <a:pt x="448490" y="1117973"/>
                  <a:pt x="442648" y="1124761"/>
                </a:cubicBezTo>
                <a:cubicBezTo>
                  <a:pt x="424037" y="1146187"/>
                  <a:pt x="416519" y="1174066"/>
                  <a:pt x="390640" y="1188370"/>
                </a:cubicBezTo>
                <a:cubicBezTo>
                  <a:pt x="379070" y="1185296"/>
                  <a:pt x="356629" y="1181693"/>
                  <a:pt x="343215" y="1191078"/>
                </a:cubicBezTo>
                <a:cubicBezTo>
                  <a:pt x="340756" y="1194040"/>
                  <a:pt x="338352" y="1197057"/>
                  <a:pt x="336005" y="1200046"/>
                </a:cubicBezTo>
                <a:cubicBezTo>
                  <a:pt x="325022" y="1206472"/>
                  <a:pt x="312586" y="1206388"/>
                  <a:pt x="302861" y="1213427"/>
                </a:cubicBezTo>
                <a:cubicBezTo>
                  <a:pt x="295230" y="1218986"/>
                  <a:pt x="294336" y="1224489"/>
                  <a:pt x="289390" y="1233177"/>
                </a:cubicBezTo>
                <a:cubicBezTo>
                  <a:pt x="283102" y="1239435"/>
                  <a:pt x="276842" y="1245720"/>
                  <a:pt x="270554" y="1252005"/>
                </a:cubicBezTo>
                <a:cubicBezTo>
                  <a:pt x="264545" y="1263012"/>
                  <a:pt x="258592" y="1274075"/>
                  <a:pt x="252584" y="1285165"/>
                </a:cubicBezTo>
                <a:cubicBezTo>
                  <a:pt x="248168" y="1288713"/>
                  <a:pt x="243697" y="1292261"/>
                  <a:pt x="239169" y="1295919"/>
                </a:cubicBezTo>
                <a:cubicBezTo>
                  <a:pt x="235955" y="1303071"/>
                  <a:pt x="235620" y="1310614"/>
                  <a:pt x="233777" y="1315558"/>
                </a:cubicBezTo>
                <a:cubicBezTo>
                  <a:pt x="230534" y="1320056"/>
                  <a:pt x="227209" y="1324554"/>
                  <a:pt x="223938" y="1329024"/>
                </a:cubicBezTo>
                <a:cubicBezTo>
                  <a:pt x="217762" y="1343410"/>
                  <a:pt x="222094" y="1356065"/>
                  <a:pt x="212313" y="1365757"/>
                </a:cubicBezTo>
                <a:cubicBezTo>
                  <a:pt x="202112" y="1363607"/>
                  <a:pt x="190794" y="1353913"/>
                  <a:pt x="183668" y="1347851"/>
                </a:cubicBezTo>
                <a:cubicBezTo>
                  <a:pt x="176932" y="1342209"/>
                  <a:pt x="161758" y="1337375"/>
                  <a:pt x="157622" y="1329889"/>
                </a:cubicBezTo>
                <a:cubicBezTo>
                  <a:pt x="144906" y="1306870"/>
                  <a:pt x="150970" y="1282455"/>
                  <a:pt x="159411" y="1256448"/>
                </a:cubicBezTo>
                <a:cubicBezTo>
                  <a:pt x="168381" y="1253347"/>
                  <a:pt x="173131" y="1244882"/>
                  <a:pt x="180062" y="1241250"/>
                </a:cubicBezTo>
                <a:lnTo>
                  <a:pt x="191688" y="1241250"/>
                </a:lnTo>
                <a:cubicBezTo>
                  <a:pt x="200910" y="1237731"/>
                  <a:pt x="212844" y="1222366"/>
                  <a:pt x="213180" y="1209879"/>
                </a:cubicBezTo>
                <a:lnTo>
                  <a:pt x="211447" y="1208957"/>
                </a:lnTo>
                <a:cubicBezTo>
                  <a:pt x="204991" y="1210355"/>
                  <a:pt x="195713" y="1206388"/>
                  <a:pt x="187217" y="1204489"/>
                </a:cubicBezTo>
                <a:cubicBezTo>
                  <a:pt x="166202" y="1176105"/>
                  <a:pt x="176457" y="1142639"/>
                  <a:pt x="186322" y="1110430"/>
                </a:cubicBezTo>
                <a:lnTo>
                  <a:pt x="186322" y="1095178"/>
                </a:lnTo>
                <a:cubicBezTo>
                  <a:pt x="195656" y="1068499"/>
                  <a:pt x="202364" y="1034195"/>
                  <a:pt x="208709" y="1004723"/>
                </a:cubicBezTo>
                <a:cubicBezTo>
                  <a:pt x="209630" y="985001"/>
                  <a:pt x="210496" y="965279"/>
                  <a:pt x="211447" y="945613"/>
                </a:cubicBezTo>
                <a:cubicBezTo>
                  <a:pt x="216952" y="923432"/>
                  <a:pt x="223073" y="896028"/>
                  <a:pt x="230282" y="877478"/>
                </a:cubicBezTo>
                <a:cubicBezTo>
                  <a:pt x="243977" y="842113"/>
                  <a:pt x="239561" y="802836"/>
                  <a:pt x="277708" y="790573"/>
                </a:cubicBezTo>
                <a:cubicBezTo>
                  <a:pt x="282934" y="793813"/>
                  <a:pt x="288411" y="796522"/>
                  <a:pt x="296601" y="796858"/>
                </a:cubicBezTo>
                <a:cubicBezTo>
                  <a:pt x="324323" y="779482"/>
                  <a:pt x="361324" y="768420"/>
                  <a:pt x="391507" y="754760"/>
                </a:cubicBezTo>
                <a:lnTo>
                  <a:pt x="391507" y="749340"/>
                </a:lnTo>
                <a:cubicBezTo>
                  <a:pt x="373705" y="748502"/>
                  <a:pt x="345591" y="749927"/>
                  <a:pt x="320774" y="752943"/>
                </a:cubicBezTo>
                <a:cubicBezTo>
                  <a:pt x="304872" y="752357"/>
                  <a:pt x="289054" y="751770"/>
                  <a:pt x="273293" y="751184"/>
                </a:cubicBezTo>
                <a:cubicBezTo>
                  <a:pt x="261918" y="753279"/>
                  <a:pt x="247078" y="755905"/>
                  <a:pt x="234698" y="754760"/>
                </a:cubicBezTo>
                <a:cubicBezTo>
                  <a:pt x="223323" y="753698"/>
                  <a:pt x="200184" y="755793"/>
                  <a:pt x="191688" y="750262"/>
                </a:cubicBezTo>
                <a:cubicBezTo>
                  <a:pt x="189816" y="748474"/>
                  <a:pt x="190487" y="749340"/>
                  <a:pt x="189872" y="745792"/>
                </a:cubicBezTo>
                <a:cubicBezTo>
                  <a:pt x="193980" y="738334"/>
                  <a:pt x="191017" y="729897"/>
                  <a:pt x="189006" y="720735"/>
                </a:cubicBezTo>
                <a:cubicBezTo>
                  <a:pt x="176876" y="716963"/>
                  <a:pt x="172796" y="707381"/>
                  <a:pt x="166621" y="698330"/>
                </a:cubicBezTo>
                <a:cubicBezTo>
                  <a:pt x="166844" y="668942"/>
                  <a:pt x="190375" y="659361"/>
                  <a:pt x="189006" y="637376"/>
                </a:cubicBezTo>
                <a:cubicBezTo>
                  <a:pt x="171260" y="642461"/>
                  <a:pt x="139708" y="665311"/>
                  <a:pt x="133448" y="679474"/>
                </a:cubicBezTo>
                <a:cubicBezTo>
                  <a:pt x="128809" y="689950"/>
                  <a:pt x="135124" y="702297"/>
                  <a:pt x="128976" y="711739"/>
                </a:cubicBezTo>
                <a:lnTo>
                  <a:pt x="128081" y="711739"/>
                </a:lnTo>
                <a:cubicBezTo>
                  <a:pt x="106312" y="711544"/>
                  <a:pt x="99380" y="697549"/>
                  <a:pt x="83227" y="692939"/>
                </a:cubicBezTo>
                <a:lnTo>
                  <a:pt x="81467" y="695621"/>
                </a:lnTo>
                <a:cubicBezTo>
                  <a:pt x="85910" y="722019"/>
                  <a:pt x="91584" y="745429"/>
                  <a:pt x="84150" y="773560"/>
                </a:cubicBezTo>
                <a:cubicBezTo>
                  <a:pt x="81244" y="784511"/>
                  <a:pt x="88733" y="791047"/>
                  <a:pt x="85016" y="801299"/>
                </a:cubicBezTo>
                <a:cubicBezTo>
                  <a:pt x="71323" y="839039"/>
                  <a:pt x="44409" y="823145"/>
                  <a:pt x="22304" y="808507"/>
                </a:cubicBezTo>
                <a:cubicBezTo>
                  <a:pt x="18280" y="805853"/>
                  <a:pt x="13138" y="805266"/>
                  <a:pt x="10678" y="801299"/>
                </a:cubicBezTo>
                <a:cubicBezTo>
                  <a:pt x="-5810" y="775655"/>
                  <a:pt x="3245" y="735456"/>
                  <a:pt x="1679" y="704588"/>
                </a:cubicBezTo>
                <a:cubicBezTo>
                  <a:pt x="86" y="673664"/>
                  <a:pt x="-2373" y="633046"/>
                  <a:pt x="5285" y="598853"/>
                </a:cubicBezTo>
                <a:lnTo>
                  <a:pt x="5285" y="562119"/>
                </a:lnTo>
                <a:cubicBezTo>
                  <a:pt x="10678" y="539966"/>
                  <a:pt x="16575" y="515774"/>
                  <a:pt x="24065" y="494934"/>
                </a:cubicBezTo>
                <a:cubicBezTo>
                  <a:pt x="28256" y="485995"/>
                  <a:pt x="32449" y="477028"/>
                  <a:pt x="36612" y="468061"/>
                </a:cubicBezTo>
                <a:cubicBezTo>
                  <a:pt x="37814" y="463227"/>
                  <a:pt x="32784" y="454819"/>
                  <a:pt x="32141" y="451970"/>
                </a:cubicBezTo>
                <a:cubicBezTo>
                  <a:pt x="33007" y="448953"/>
                  <a:pt x="33986" y="445965"/>
                  <a:pt x="34796" y="442947"/>
                </a:cubicBezTo>
                <a:cubicBezTo>
                  <a:pt x="33007" y="438170"/>
                  <a:pt x="31302" y="433449"/>
                  <a:pt x="29458" y="428672"/>
                </a:cubicBezTo>
                <a:lnTo>
                  <a:pt x="34796" y="367746"/>
                </a:lnTo>
                <a:cubicBezTo>
                  <a:pt x="37032" y="362494"/>
                  <a:pt x="57740" y="355258"/>
                  <a:pt x="62632" y="352465"/>
                </a:cubicBezTo>
                <a:cubicBezTo>
                  <a:pt x="67717" y="355761"/>
                  <a:pt x="72803" y="359058"/>
                  <a:pt x="77861" y="362326"/>
                </a:cubicBezTo>
                <a:cubicBezTo>
                  <a:pt x="101114" y="359253"/>
                  <a:pt x="128417" y="351347"/>
                  <a:pt x="149545" y="340844"/>
                </a:cubicBezTo>
                <a:cubicBezTo>
                  <a:pt x="161002" y="335146"/>
                  <a:pt x="172293" y="324138"/>
                  <a:pt x="185456" y="319362"/>
                </a:cubicBezTo>
                <a:cubicBezTo>
                  <a:pt x="232714" y="302041"/>
                  <a:pt x="275249" y="291594"/>
                  <a:pt x="323456" y="272793"/>
                </a:cubicBezTo>
                <a:cubicBezTo>
                  <a:pt x="331533" y="267095"/>
                  <a:pt x="339554" y="261396"/>
                  <a:pt x="347631" y="255725"/>
                </a:cubicBezTo>
                <a:cubicBezTo>
                  <a:pt x="341901" y="227818"/>
                  <a:pt x="317113" y="242038"/>
                  <a:pt x="296601" y="231533"/>
                </a:cubicBezTo>
                <a:cubicBezTo>
                  <a:pt x="279776" y="223013"/>
                  <a:pt x="259905" y="187535"/>
                  <a:pt x="269686" y="161640"/>
                </a:cubicBezTo>
                <a:cubicBezTo>
                  <a:pt x="278463" y="138397"/>
                  <a:pt x="287684" y="130408"/>
                  <a:pt x="309092" y="119569"/>
                </a:cubicBezTo>
                <a:cubicBezTo>
                  <a:pt x="317811" y="115100"/>
                  <a:pt x="333098" y="98674"/>
                  <a:pt x="340476" y="96271"/>
                </a:cubicBezTo>
                <a:close/>
                <a:moveTo>
                  <a:pt x="6810491" y="39"/>
                </a:moveTo>
                <a:cubicBezTo>
                  <a:pt x="6840210" y="-640"/>
                  <a:pt x="6847040" y="7630"/>
                  <a:pt x="6859260" y="25311"/>
                </a:cubicBezTo>
                <a:cubicBezTo>
                  <a:pt x="6857789" y="28929"/>
                  <a:pt x="6856891" y="30371"/>
                  <a:pt x="6856619" y="35784"/>
                </a:cubicBezTo>
                <a:cubicBezTo>
                  <a:pt x="6865464" y="42286"/>
                  <a:pt x="6864756" y="49304"/>
                  <a:pt x="6868865" y="61082"/>
                </a:cubicBezTo>
                <a:cubicBezTo>
                  <a:pt x="6872376" y="67802"/>
                  <a:pt x="6875914" y="74466"/>
                  <a:pt x="6879370" y="81158"/>
                </a:cubicBezTo>
                <a:cubicBezTo>
                  <a:pt x="6881520" y="98105"/>
                  <a:pt x="6874117" y="114617"/>
                  <a:pt x="6870634" y="128300"/>
                </a:cubicBezTo>
                <a:cubicBezTo>
                  <a:pt x="6869437" y="133006"/>
                  <a:pt x="6876648" y="151884"/>
                  <a:pt x="6872376" y="158794"/>
                </a:cubicBezTo>
                <a:cubicBezTo>
                  <a:pt x="6865654" y="169702"/>
                  <a:pt x="6862960" y="164724"/>
                  <a:pt x="6867150" y="179739"/>
                </a:cubicBezTo>
                <a:cubicBezTo>
                  <a:pt x="6861409" y="183848"/>
                  <a:pt x="6858906" y="190186"/>
                  <a:pt x="6861001" y="199788"/>
                </a:cubicBezTo>
                <a:cubicBezTo>
                  <a:pt x="6867342" y="208330"/>
                  <a:pt x="6873900" y="215593"/>
                  <a:pt x="6883724" y="220734"/>
                </a:cubicBezTo>
                <a:cubicBezTo>
                  <a:pt x="6883751" y="221441"/>
                  <a:pt x="6890527" y="246767"/>
                  <a:pt x="6892514" y="249515"/>
                </a:cubicBezTo>
                <a:lnTo>
                  <a:pt x="6899454" y="252968"/>
                </a:lnTo>
                <a:cubicBezTo>
                  <a:pt x="6906012" y="261266"/>
                  <a:pt x="6904244" y="271494"/>
                  <a:pt x="6907318" y="279192"/>
                </a:cubicBezTo>
                <a:cubicBezTo>
                  <a:pt x="6908380" y="281939"/>
                  <a:pt x="6911754" y="281695"/>
                  <a:pt x="6913386" y="283544"/>
                </a:cubicBezTo>
                <a:cubicBezTo>
                  <a:pt x="6916598" y="293718"/>
                  <a:pt x="6919783" y="303919"/>
                  <a:pt x="6923020" y="314120"/>
                </a:cubicBezTo>
                <a:cubicBezTo>
                  <a:pt x="6900624" y="351959"/>
                  <a:pt x="6825351" y="356257"/>
                  <a:pt x="6794708" y="389117"/>
                </a:cubicBezTo>
                <a:cubicBezTo>
                  <a:pt x="6795007" y="394340"/>
                  <a:pt x="6795280" y="399590"/>
                  <a:pt x="6795606" y="404813"/>
                </a:cubicBezTo>
                <a:cubicBezTo>
                  <a:pt x="6885167" y="411832"/>
                  <a:pt x="6952085" y="448990"/>
                  <a:pt x="6994592" y="509488"/>
                </a:cubicBezTo>
                <a:cubicBezTo>
                  <a:pt x="7018377" y="511556"/>
                  <a:pt x="7048666" y="514684"/>
                  <a:pt x="7069648" y="519961"/>
                </a:cubicBezTo>
                <a:cubicBezTo>
                  <a:pt x="7082029" y="523117"/>
                  <a:pt x="7092507" y="515609"/>
                  <a:pt x="7103665" y="516480"/>
                </a:cubicBezTo>
                <a:cubicBezTo>
                  <a:pt x="7128592" y="518520"/>
                  <a:pt x="7155860" y="529075"/>
                  <a:pt x="7172596" y="540880"/>
                </a:cubicBezTo>
                <a:cubicBezTo>
                  <a:pt x="7172868" y="559079"/>
                  <a:pt x="7174691" y="580650"/>
                  <a:pt x="7168297" y="595013"/>
                </a:cubicBezTo>
                <a:cubicBezTo>
                  <a:pt x="7149873" y="598304"/>
                  <a:pt x="7136049" y="601107"/>
                  <a:pt x="7123775" y="611579"/>
                </a:cubicBezTo>
                <a:cubicBezTo>
                  <a:pt x="7107066" y="611579"/>
                  <a:pt x="7070545" y="606411"/>
                  <a:pt x="7053074" y="612450"/>
                </a:cubicBezTo>
                <a:cubicBezTo>
                  <a:pt x="7031820" y="619849"/>
                  <a:pt x="7007192" y="627330"/>
                  <a:pt x="6983190" y="615959"/>
                </a:cubicBezTo>
                <a:cubicBezTo>
                  <a:pt x="6971542" y="610437"/>
                  <a:pt x="6960358" y="594986"/>
                  <a:pt x="6950043" y="587179"/>
                </a:cubicBezTo>
                <a:cubicBezTo>
                  <a:pt x="6939594" y="579182"/>
                  <a:pt x="6917061" y="573061"/>
                  <a:pt x="6909931" y="562723"/>
                </a:cubicBezTo>
                <a:cubicBezTo>
                  <a:pt x="6898392" y="545967"/>
                  <a:pt x="6887752" y="521729"/>
                  <a:pt x="6856619" y="527850"/>
                </a:cubicBezTo>
                <a:lnTo>
                  <a:pt x="6856619" y="532176"/>
                </a:lnTo>
                <a:cubicBezTo>
                  <a:pt x="6866933" y="540418"/>
                  <a:pt x="6872784" y="547763"/>
                  <a:pt x="6880241" y="557501"/>
                </a:cubicBezTo>
                <a:cubicBezTo>
                  <a:pt x="6878798" y="560683"/>
                  <a:pt x="6877356" y="563894"/>
                  <a:pt x="6875914" y="567076"/>
                </a:cubicBezTo>
                <a:cubicBezTo>
                  <a:pt x="6896379" y="576325"/>
                  <a:pt x="6884431" y="585819"/>
                  <a:pt x="6890745" y="607227"/>
                </a:cubicBezTo>
                <a:cubicBezTo>
                  <a:pt x="6891507" y="609920"/>
                  <a:pt x="6896079" y="613565"/>
                  <a:pt x="6895018" y="617728"/>
                </a:cubicBezTo>
                <a:cubicBezTo>
                  <a:pt x="6889139" y="641176"/>
                  <a:pt x="6869546" y="647188"/>
                  <a:pt x="6863695" y="669167"/>
                </a:cubicBezTo>
                <a:cubicBezTo>
                  <a:pt x="6853980" y="705265"/>
                  <a:pt x="6875424" y="733692"/>
                  <a:pt x="6855831" y="762499"/>
                </a:cubicBezTo>
                <a:cubicBezTo>
                  <a:pt x="6850986" y="762825"/>
                  <a:pt x="6827065" y="765818"/>
                  <a:pt x="6824398" y="769462"/>
                </a:cubicBezTo>
                <a:cubicBezTo>
                  <a:pt x="6822521" y="771558"/>
                  <a:pt x="6821650" y="773924"/>
                  <a:pt x="6822657" y="776508"/>
                </a:cubicBezTo>
                <a:cubicBezTo>
                  <a:pt x="6826983" y="784125"/>
                  <a:pt x="6831283" y="791660"/>
                  <a:pt x="6831338" y="804364"/>
                </a:cubicBezTo>
                <a:cubicBezTo>
                  <a:pt x="6827583" y="807900"/>
                  <a:pt x="6823772" y="811381"/>
                  <a:pt x="6820044" y="814863"/>
                </a:cubicBezTo>
                <a:lnTo>
                  <a:pt x="6820044" y="821855"/>
                </a:lnTo>
                <a:cubicBezTo>
                  <a:pt x="6839992" y="835919"/>
                  <a:pt x="6864157" y="845576"/>
                  <a:pt x="6879370" y="864617"/>
                </a:cubicBezTo>
                <a:cubicBezTo>
                  <a:pt x="6877982" y="889616"/>
                  <a:pt x="6796450" y="942552"/>
                  <a:pt x="6772910" y="951801"/>
                </a:cubicBezTo>
                <a:cubicBezTo>
                  <a:pt x="6756011" y="958438"/>
                  <a:pt x="6725504" y="966627"/>
                  <a:pt x="6724062" y="987600"/>
                </a:cubicBezTo>
                <a:lnTo>
                  <a:pt x="6725776" y="987600"/>
                </a:lnTo>
                <a:cubicBezTo>
                  <a:pt x="6737614" y="991436"/>
                  <a:pt x="6758868" y="977181"/>
                  <a:pt x="6769454" y="973645"/>
                </a:cubicBezTo>
                <a:cubicBezTo>
                  <a:pt x="6775196" y="973046"/>
                  <a:pt x="6781047" y="972448"/>
                  <a:pt x="6786843" y="971877"/>
                </a:cubicBezTo>
                <a:cubicBezTo>
                  <a:pt x="6795987" y="968694"/>
                  <a:pt x="6804206" y="962519"/>
                  <a:pt x="6812180" y="959689"/>
                </a:cubicBezTo>
                <a:cubicBezTo>
                  <a:pt x="6828862" y="953651"/>
                  <a:pt x="6846033" y="954495"/>
                  <a:pt x="6861927" y="948319"/>
                </a:cubicBezTo>
                <a:cubicBezTo>
                  <a:pt x="6872975" y="939288"/>
                  <a:pt x="6884050" y="930284"/>
                  <a:pt x="6895018" y="921307"/>
                </a:cubicBezTo>
                <a:cubicBezTo>
                  <a:pt x="6907536" y="921171"/>
                  <a:pt x="6918067" y="922449"/>
                  <a:pt x="6924708" y="928271"/>
                </a:cubicBezTo>
                <a:cubicBezTo>
                  <a:pt x="6932055" y="934637"/>
                  <a:pt x="6938315" y="953162"/>
                  <a:pt x="6944765" y="961403"/>
                </a:cubicBezTo>
                <a:cubicBezTo>
                  <a:pt x="6957881" y="977970"/>
                  <a:pt x="6982019" y="991408"/>
                  <a:pt x="6989340" y="1012898"/>
                </a:cubicBezTo>
                <a:cubicBezTo>
                  <a:pt x="6992579" y="1022338"/>
                  <a:pt x="6995300" y="1042331"/>
                  <a:pt x="6992796" y="1053049"/>
                </a:cubicBezTo>
                <a:cubicBezTo>
                  <a:pt x="6991626" y="1058163"/>
                  <a:pt x="6984088" y="1068745"/>
                  <a:pt x="6986728" y="1075736"/>
                </a:cubicBezTo>
                <a:cubicBezTo>
                  <a:pt x="6995300" y="1098069"/>
                  <a:pt x="6985992" y="1177555"/>
                  <a:pt x="6976278" y="1190830"/>
                </a:cubicBezTo>
                <a:cubicBezTo>
                  <a:pt x="6953554" y="1221868"/>
                  <a:pt x="6923265" y="1243820"/>
                  <a:pt x="6890745" y="1265011"/>
                </a:cubicBezTo>
                <a:cubicBezTo>
                  <a:pt x="6889168" y="1268221"/>
                  <a:pt x="6887834" y="1271431"/>
                  <a:pt x="6886391" y="1274613"/>
                </a:cubicBezTo>
                <a:cubicBezTo>
                  <a:pt x="6879153" y="1281033"/>
                  <a:pt x="6869763" y="1282501"/>
                  <a:pt x="6865356" y="1292050"/>
                </a:cubicBezTo>
                <a:cubicBezTo>
                  <a:pt x="6850905" y="1291697"/>
                  <a:pt x="6837787" y="1298933"/>
                  <a:pt x="6822657" y="1294635"/>
                </a:cubicBezTo>
                <a:cubicBezTo>
                  <a:pt x="6815363" y="1292649"/>
                  <a:pt x="6804805" y="1283128"/>
                  <a:pt x="6799063" y="1281577"/>
                </a:cubicBezTo>
                <a:cubicBezTo>
                  <a:pt x="6794708" y="1280407"/>
                  <a:pt x="6787524" y="1283617"/>
                  <a:pt x="6779876" y="1280734"/>
                </a:cubicBezTo>
                <a:cubicBezTo>
                  <a:pt x="6758460" y="1272600"/>
                  <a:pt x="6711081" y="1241427"/>
                  <a:pt x="6702209" y="1222276"/>
                </a:cubicBezTo>
                <a:cubicBezTo>
                  <a:pt x="6693609" y="1203588"/>
                  <a:pt x="6699406" y="1136588"/>
                  <a:pt x="6703978" y="1120185"/>
                </a:cubicBezTo>
                <a:cubicBezTo>
                  <a:pt x="6707108" y="1114064"/>
                  <a:pt x="6710346" y="1107970"/>
                  <a:pt x="6713530" y="1101878"/>
                </a:cubicBezTo>
                <a:lnTo>
                  <a:pt x="6713530" y="1073941"/>
                </a:lnTo>
                <a:lnTo>
                  <a:pt x="6706563" y="1066976"/>
                </a:lnTo>
                <a:lnTo>
                  <a:pt x="6703978" y="1067847"/>
                </a:lnTo>
                <a:cubicBezTo>
                  <a:pt x="6694889" y="1071546"/>
                  <a:pt x="6695351" y="1081774"/>
                  <a:pt x="6689092" y="1087923"/>
                </a:cubicBezTo>
                <a:cubicBezTo>
                  <a:pt x="6674587" y="1102122"/>
                  <a:pt x="6656082" y="1120185"/>
                  <a:pt x="6648953" y="1141158"/>
                </a:cubicBezTo>
                <a:cubicBezTo>
                  <a:pt x="6641033" y="1164579"/>
                  <a:pt x="6647619" y="1176086"/>
                  <a:pt x="6628025" y="1191728"/>
                </a:cubicBezTo>
                <a:cubicBezTo>
                  <a:pt x="6617057" y="1191183"/>
                  <a:pt x="6610527" y="1185308"/>
                  <a:pt x="6601873" y="1182124"/>
                </a:cubicBezTo>
                <a:cubicBezTo>
                  <a:pt x="6601491" y="1160472"/>
                  <a:pt x="6596974" y="1129651"/>
                  <a:pt x="6604484" y="1108841"/>
                </a:cubicBezTo>
                <a:cubicBezTo>
                  <a:pt x="6607342" y="1105087"/>
                  <a:pt x="6610254" y="1101306"/>
                  <a:pt x="6613193" y="1097525"/>
                </a:cubicBezTo>
                <a:cubicBezTo>
                  <a:pt x="6626691" y="1066242"/>
                  <a:pt x="6637223" y="1038713"/>
                  <a:pt x="6650722" y="1006804"/>
                </a:cubicBezTo>
                <a:cubicBezTo>
                  <a:pt x="6653524" y="1000113"/>
                  <a:pt x="6658804" y="992904"/>
                  <a:pt x="6660273" y="984989"/>
                </a:cubicBezTo>
                <a:lnTo>
                  <a:pt x="6659429" y="984989"/>
                </a:lnTo>
                <a:lnTo>
                  <a:pt x="6655973" y="988443"/>
                </a:lnTo>
                <a:cubicBezTo>
                  <a:pt x="6645932" y="991299"/>
                  <a:pt x="6637958" y="1004329"/>
                  <a:pt x="6621901" y="1001528"/>
                </a:cubicBezTo>
                <a:cubicBezTo>
                  <a:pt x="6583259" y="994944"/>
                  <a:pt x="6596130" y="944783"/>
                  <a:pt x="6601873" y="916058"/>
                </a:cubicBezTo>
                <a:cubicBezTo>
                  <a:pt x="6606962" y="890405"/>
                  <a:pt x="6602716" y="869622"/>
                  <a:pt x="6610580" y="847996"/>
                </a:cubicBezTo>
                <a:cubicBezTo>
                  <a:pt x="6621331" y="818482"/>
                  <a:pt x="6634175" y="788886"/>
                  <a:pt x="6643700" y="759887"/>
                </a:cubicBezTo>
                <a:cubicBezTo>
                  <a:pt x="6653061" y="731461"/>
                  <a:pt x="6656082" y="702245"/>
                  <a:pt x="6665607" y="675288"/>
                </a:cubicBezTo>
                <a:cubicBezTo>
                  <a:pt x="6671703" y="657878"/>
                  <a:pt x="6685963" y="646372"/>
                  <a:pt x="6695215" y="632526"/>
                </a:cubicBezTo>
                <a:cubicBezTo>
                  <a:pt x="6704821" y="618163"/>
                  <a:pt x="6709067" y="602385"/>
                  <a:pt x="6718755" y="588022"/>
                </a:cubicBezTo>
                <a:cubicBezTo>
                  <a:pt x="6732771" y="567402"/>
                  <a:pt x="6749370" y="563268"/>
                  <a:pt x="6768502" y="548741"/>
                </a:cubicBezTo>
                <a:cubicBezTo>
                  <a:pt x="6779333" y="540609"/>
                  <a:pt x="6787524" y="527632"/>
                  <a:pt x="6796450" y="517351"/>
                </a:cubicBezTo>
                <a:cubicBezTo>
                  <a:pt x="6800913" y="512236"/>
                  <a:pt x="6806219" y="512290"/>
                  <a:pt x="6808614" y="504292"/>
                </a:cubicBezTo>
                <a:cubicBezTo>
                  <a:pt x="6791143" y="499777"/>
                  <a:pt x="6771522" y="500457"/>
                  <a:pt x="6754568" y="507747"/>
                </a:cubicBezTo>
                <a:cubicBezTo>
                  <a:pt x="6750786" y="510386"/>
                  <a:pt x="6746976" y="512998"/>
                  <a:pt x="6743192" y="515637"/>
                </a:cubicBezTo>
                <a:lnTo>
                  <a:pt x="6725776" y="515637"/>
                </a:lnTo>
                <a:cubicBezTo>
                  <a:pt x="6719435" y="517160"/>
                  <a:pt x="6709285" y="522926"/>
                  <a:pt x="6703978" y="526953"/>
                </a:cubicBezTo>
                <a:cubicBezTo>
                  <a:pt x="6699869" y="535358"/>
                  <a:pt x="6695786" y="543873"/>
                  <a:pt x="6691760" y="552251"/>
                </a:cubicBezTo>
                <a:cubicBezTo>
                  <a:pt x="6676547" y="576407"/>
                  <a:pt x="6655810" y="607744"/>
                  <a:pt x="6648109" y="636905"/>
                </a:cubicBezTo>
                <a:cubicBezTo>
                  <a:pt x="6642094" y="659456"/>
                  <a:pt x="6623670" y="681218"/>
                  <a:pt x="6609682" y="698818"/>
                </a:cubicBezTo>
                <a:cubicBezTo>
                  <a:pt x="6604213" y="711630"/>
                  <a:pt x="6598634" y="724416"/>
                  <a:pt x="6593110" y="737201"/>
                </a:cubicBezTo>
                <a:cubicBezTo>
                  <a:pt x="6580346" y="752897"/>
                  <a:pt x="6567529" y="768619"/>
                  <a:pt x="6554657" y="784342"/>
                </a:cubicBezTo>
                <a:cubicBezTo>
                  <a:pt x="6548180" y="793510"/>
                  <a:pt x="6547064" y="803140"/>
                  <a:pt x="6540751" y="812226"/>
                </a:cubicBezTo>
                <a:cubicBezTo>
                  <a:pt x="6536125" y="816306"/>
                  <a:pt x="6531444" y="820386"/>
                  <a:pt x="6526762" y="824439"/>
                </a:cubicBezTo>
                <a:cubicBezTo>
                  <a:pt x="6521129" y="830397"/>
                  <a:pt x="6520123" y="838203"/>
                  <a:pt x="6515442" y="845385"/>
                </a:cubicBezTo>
                <a:cubicBezTo>
                  <a:pt x="6512258" y="847697"/>
                  <a:pt x="6508966" y="850036"/>
                  <a:pt x="6505863" y="852349"/>
                </a:cubicBezTo>
                <a:cubicBezTo>
                  <a:pt x="6503223" y="858769"/>
                  <a:pt x="6500610" y="865162"/>
                  <a:pt x="6497944" y="871553"/>
                </a:cubicBezTo>
                <a:cubicBezTo>
                  <a:pt x="6483439" y="893669"/>
                  <a:pt x="6468879" y="915785"/>
                  <a:pt x="6454320" y="937874"/>
                </a:cubicBezTo>
                <a:cubicBezTo>
                  <a:pt x="6450701" y="946769"/>
                  <a:pt x="6452932" y="952590"/>
                  <a:pt x="6447353" y="958820"/>
                </a:cubicBezTo>
                <a:cubicBezTo>
                  <a:pt x="6437938" y="969265"/>
                  <a:pt x="6421936" y="973753"/>
                  <a:pt x="6412438" y="984118"/>
                </a:cubicBezTo>
                <a:cubicBezTo>
                  <a:pt x="6409609" y="987218"/>
                  <a:pt x="6408030" y="993122"/>
                  <a:pt x="6404628" y="995434"/>
                </a:cubicBezTo>
                <a:cubicBezTo>
                  <a:pt x="6395484" y="1001636"/>
                  <a:pt x="6381388" y="1001065"/>
                  <a:pt x="6372353" y="1006804"/>
                </a:cubicBezTo>
                <a:cubicBezTo>
                  <a:pt x="6366774" y="1011729"/>
                  <a:pt x="6361250" y="1016652"/>
                  <a:pt x="6355725" y="1021630"/>
                </a:cubicBezTo>
                <a:cubicBezTo>
                  <a:pt x="6345901" y="1025683"/>
                  <a:pt x="6333927" y="1020542"/>
                  <a:pt x="6326906" y="1024214"/>
                </a:cubicBezTo>
                <a:cubicBezTo>
                  <a:pt x="6307774" y="1013823"/>
                  <a:pt x="6309271" y="973917"/>
                  <a:pt x="6316457" y="948319"/>
                </a:cubicBezTo>
                <a:cubicBezTo>
                  <a:pt x="6392491" y="937493"/>
                  <a:pt x="6420793" y="878001"/>
                  <a:pt x="6459572" y="829689"/>
                </a:cubicBezTo>
                <a:cubicBezTo>
                  <a:pt x="6496420" y="783744"/>
                  <a:pt x="6532505" y="736684"/>
                  <a:pt x="6563446" y="684863"/>
                </a:cubicBezTo>
                <a:cubicBezTo>
                  <a:pt x="6569243" y="678743"/>
                  <a:pt x="6575068" y="672649"/>
                  <a:pt x="6580863" y="666555"/>
                </a:cubicBezTo>
                <a:cubicBezTo>
                  <a:pt x="6596756" y="642536"/>
                  <a:pt x="6609520" y="615333"/>
                  <a:pt x="6624569" y="590660"/>
                </a:cubicBezTo>
                <a:cubicBezTo>
                  <a:pt x="6629766" y="579045"/>
                  <a:pt x="6634992" y="567375"/>
                  <a:pt x="6640244" y="555733"/>
                </a:cubicBezTo>
                <a:cubicBezTo>
                  <a:pt x="6642421" y="552631"/>
                  <a:pt x="6647211" y="550020"/>
                  <a:pt x="6648953" y="546184"/>
                </a:cubicBezTo>
                <a:cubicBezTo>
                  <a:pt x="6649224" y="542077"/>
                  <a:pt x="6649551" y="537997"/>
                  <a:pt x="6649849" y="533971"/>
                </a:cubicBezTo>
                <a:cubicBezTo>
                  <a:pt x="6664791" y="497111"/>
                  <a:pt x="6697692" y="470806"/>
                  <a:pt x="6704821" y="424889"/>
                </a:cubicBezTo>
                <a:lnTo>
                  <a:pt x="6703978" y="424046"/>
                </a:lnTo>
                <a:cubicBezTo>
                  <a:pt x="6685908" y="425052"/>
                  <a:pt x="6648490" y="449289"/>
                  <a:pt x="6631481" y="456308"/>
                </a:cubicBezTo>
                <a:cubicBezTo>
                  <a:pt x="6623807" y="459436"/>
                  <a:pt x="6618554" y="456253"/>
                  <a:pt x="6609682" y="457151"/>
                </a:cubicBezTo>
                <a:cubicBezTo>
                  <a:pt x="6585136" y="459681"/>
                  <a:pt x="6557922" y="426711"/>
                  <a:pt x="6556480" y="401358"/>
                </a:cubicBezTo>
                <a:cubicBezTo>
                  <a:pt x="6556100" y="395184"/>
                  <a:pt x="6563610" y="392381"/>
                  <a:pt x="6560835" y="383052"/>
                </a:cubicBezTo>
                <a:cubicBezTo>
                  <a:pt x="6556861" y="369668"/>
                  <a:pt x="6554303" y="352503"/>
                  <a:pt x="6553868" y="336807"/>
                </a:cubicBezTo>
                <a:cubicBezTo>
                  <a:pt x="6576835" y="323450"/>
                  <a:pt x="6610961" y="326933"/>
                  <a:pt x="6640244" y="318445"/>
                </a:cubicBezTo>
                <a:cubicBezTo>
                  <a:pt x="6674097" y="308625"/>
                  <a:pt x="6753834" y="275656"/>
                  <a:pt x="6766787" y="248644"/>
                </a:cubicBezTo>
                <a:cubicBezTo>
                  <a:pt x="6774815" y="231859"/>
                  <a:pt x="6777101" y="217497"/>
                  <a:pt x="6781618" y="199788"/>
                </a:cubicBezTo>
                <a:cubicBezTo>
                  <a:pt x="6786081" y="182242"/>
                  <a:pt x="6794273" y="163990"/>
                  <a:pt x="6785972" y="143071"/>
                </a:cubicBezTo>
                <a:cubicBezTo>
                  <a:pt x="6782272" y="133659"/>
                  <a:pt x="6774815" y="123077"/>
                  <a:pt x="6771114" y="113447"/>
                </a:cubicBezTo>
                <a:cubicBezTo>
                  <a:pt x="6771740" y="104171"/>
                  <a:pt x="6772311" y="94814"/>
                  <a:pt x="6772910" y="85511"/>
                </a:cubicBezTo>
                <a:cubicBezTo>
                  <a:pt x="6766842" y="85456"/>
                  <a:pt x="6765100" y="86463"/>
                  <a:pt x="6761535" y="88177"/>
                </a:cubicBezTo>
                <a:lnTo>
                  <a:pt x="6761535" y="87306"/>
                </a:lnTo>
                <a:cubicBezTo>
                  <a:pt x="6765263" y="80424"/>
                  <a:pt x="6768664" y="73432"/>
                  <a:pt x="6765045" y="63694"/>
                </a:cubicBezTo>
                <a:lnTo>
                  <a:pt x="6760691" y="62850"/>
                </a:lnTo>
                <a:cubicBezTo>
                  <a:pt x="6769074" y="45224"/>
                  <a:pt x="6782217" y="12580"/>
                  <a:pt x="6798219" y="4365"/>
                </a:cubicBezTo>
                <a:cubicBezTo>
                  <a:pt x="6804233" y="1265"/>
                  <a:pt x="6806301" y="4175"/>
                  <a:pt x="6810491" y="39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  <a:ln w="24275" cap="flat">
            <a:noFill/>
            <a:prstDash val="solid"/>
            <a:round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59A411-A198-A7B2-04AD-F49DB5BAED9E}"/>
              </a:ext>
            </a:extLst>
          </p:cNvPr>
          <p:cNvSpPr txBox="1"/>
          <p:nvPr/>
        </p:nvSpPr>
        <p:spPr>
          <a:xfrm>
            <a:off x="1261533" y="3199430"/>
            <a:ext cx="966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中国石油大学（华东）毕业答辩通用模板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1F4E41-96AB-E3A1-51A9-02964A509AA5}"/>
              </a:ext>
            </a:extLst>
          </p:cNvPr>
          <p:cNvSpPr txBox="1"/>
          <p:nvPr/>
        </p:nvSpPr>
        <p:spPr>
          <a:xfrm>
            <a:off x="2446159" y="3708844"/>
            <a:ext cx="7329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4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General template for graduation defense of China University of Petroleum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7D146BD-D30C-7EA5-D1F2-2AAA3AD477B1}"/>
              </a:ext>
            </a:extLst>
          </p:cNvPr>
          <p:cNvGrpSpPr/>
          <p:nvPr/>
        </p:nvGrpSpPr>
        <p:grpSpPr>
          <a:xfrm>
            <a:off x="3293208" y="4375213"/>
            <a:ext cx="2153797" cy="383616"/>
            <a:chOff x="6058094" y="-1048814"/>
            <a:chExt cx="3621579" cy="64504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A4B49031-83FB-0148-BA10-A77C763A1A1A}"/>
                </a:ext>
              </a:extLst>
            </p:cNvPr>
            <p:cNvSpPr/>
            <p:nvPr/>
          </p:nvSpPr>
          <p:spPr>
            <a:xfrm>
              <a:off x="6058094" y="-1048814"/>
              <a:ext cx="3621579" cy="6450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>
                    <a:lumMod val="10000"/>
                    <a:lumOff val="90000"/>
                  </a:schemeClr>
                </a:gs>
                <a:gs pos="100000">
                  <a:schemeClr val="bg1">
                    <a:alpha val="74120"/>
                  </a:schemeClr>
                </a:gs>
              </a:gsLst>
              <a:lin ang="5400000" scaled="1"/>
            </a:gra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EAEC0C4-3D58-11AF-1510-8CF03DAB9FFB}"/>
                </a:ext>
              </a:extLst>
            </p:cNvPr>
            <p:cNvSpPr/>
            <p:nvPr/>
          </p:nvSpPr>
          <p:spPr>
            <a:xfrm>
              <a:off x="6137307" y="-984373"/>
              <a:ext cx="505224" cy="505224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rgbClr val="29509F"/>
                </a:gs>
              </a:gsLst>
              <a:lin ang="5400000" scaled="1"/>
            </a:gradFill>
            <a:ln>
              <a:noFill/>
            </a:ln>
            <a:effectLst>
              <a:outerShdw blurRad="144703" dist="88900" dir="7055288" rotWithShape="0">
                <a:srgbClr val="29509F">
                  <a:alpha val="18213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22B79E0-B50A-3B45-F3E9-D271A5DD5A91}"/>
              </a:ext>
            </a:extLst>
          </p:cNvPr>
          <p:cNvSpPr txBox="1"/>
          <p:nvPr/>
        </p:nvSpPr>
        <p:spPr>
          <a:xfrm>
            <a:off x="3656374" y="4406223"/>
            <a:ext cx="178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cs typeface="+mn-ea"/>
                <a:sym typeface="+mn-lt"/>
              </a:rPr>
              <a:t>答辩人：</a:t>
            </a:r>
            <a:r>
              <a:rPr kumimoji="1" lang="en-US" altLang="zh-CN" sz="1400">
                <a:cs typeface="+mn-ea"/>
                <a:sym typeface="+mn-lt"/>
              </a:rPr>
              <a:t>HoldSlide</a:t>
            </a:r>
            <a:endParaRPr kumimoji="1" lang="zh-CN" altLang="en-US" sz="1400">
              <a:cs typeface="+mn-ea"/>
              <a:sym typeface="+mn-lt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190DCF13-B890-9380-F116-BA4F12EB40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656" y="4459783"/>
            <a:ext cx="181522" cy="181522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A1517AC7-61F4-7222-B193-60CC6CA1A4D4}"/>
              </a:ext>
            </a:extLst>
          </p:cNvPr>
          <p:cNvGrpSpPr/>
          <p:nvPr/>
        </p:nvGrpSpPr>
        <p:grpSpPr>
          <a:xfrm>
            <a:off x="6744997" y="4375213"/>
            <a:ext cx="2153797" cy="383616"/>
            <a:chOff x="6744997" y="4375213"/>
            <a:chExt cx="2153797" cy="383616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E4F790CD-83E9-D788-89A1-C4CFDCCCB582}"/>
                </a:ext>
              </a:extLst>
            </p:cNvPr>
            <p:cNvSpPr/>
            <p:nvPr/>
          </p:nvSpPr>
          <p:spPr>
            <a:xfrm>
              <a:off x="6744997" y="4375213"/>
              <a:ext cx="2153797" cy="38361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>
                    <a:lumMod val="10000"/>
                    <a:lumOff val="90000"/>
                  </a:schemeClr>
                </a:gs>
                <a:gs pos="100000">
                  <a:schemeClr val="bg1">
                    <a:alpha val="71649"/>
                  </a:schemeClr>
                </a:gs>
              </a:gsLst>
              <a:lin ang="5400000" scaled="1"/>
            </a:gra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34FD777-83B2-18A1-3BEF-8BFB69FB733B}"/>
                </a:ext>
              </a:extLst>
            </p:cNvPr>
            <p:cNvSpPr/>
            <p:nvPr/>
          </p:nvSpPr>
          <p:spPr>
            <a:xfrm>
              <a:off x="6792106" y="4413537"/>
              <a:ext cx="300463" cy="300463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rgbClr val="29509F"/>
                </a:gs>
              </a:gsLst>
              <a:lin ang="5400000" scaled="1"/>
            </a:gradFill>
            <a:ln>
              <a:noFill/>
            </a:ln>
            <a:effectLst>
              <a:outerShdw blurRad="144703" dist="88900" dir="7055288" rotWithShape="0">
                <a:srgbClr val="29509F">
                  <a:alpha val="18213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02BD7F3-8BBD-FC29-A512-EDA509761767}"/>
                </a:ext>
              </a:extLst>
            </p:cNvPr>
            <p:cNvSpPr txBox="1"/>
            <p:nvPr/>
          </p:nvSpPr>
          <p:spPr>
            <a:xfrm>
              <a:off x="7108163" y="4406223"/>
              <a:ext cx="1787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cs typeface="+mn-ea"/>
                  <a:sym typeface="+mn-lt"/>
                </a:rPr>
                <a:t>时间：</a:t>
              </a:r>
              <a:r>
                <a:rPr kumimoji="1" lang="en-US" altLang="zh-CN" sz="1400">
                  <a:cs typeface="+mn-ea"/>
                  <a:sym typeface="+mn-lt"/>
                </a:rPr>
                <a:t>2024</a:t>
              </a:r>
              <a:r>
                <a:rPr kumimoji="1" lang="zh-CN" altLang="en-US" sz="1400">
                  <a:cs typeface="+mn-ea"/>
                  <a:sym typeface="+mn-lt"/>
                </a:rPr>
                <a:t>年</a:t>
              </a:r>
              <a:r>
                <a:rPr kumimoji="1" lang="en-US" altLang="zh-CN" sz="1400">
                  <a:cs typeface="+mn-ea"/>
                  <a:sym typeface="+mn-lt"/>
                </a:rPr>
                <a:t>4</a:t>
              </a:r>
              <a:r>
                <a:rPr kumimoji="1" lang="zh-CN" altLang="en-US" sz="1400">
                  <a:cs typeface="+mn-ea"/>
                  <a:sym typeface="+mn-lt"/>
                </a:rPr>
                <a:t>月</a:t>
              </a:r>
            </a:p>
          </p:txBody>
        </p:sp>
        <p:pic>
          <p:nvPicPr>
            <p:cNvPr id="58" name="图形 57">
              <a:extLst>
                <a:ext uri="{FF2B5EF4-FFF2-40B4-BE49-F238E27FC236}">
                  <a16:creationId xmlns:a16="http://schemas.microsoft.com/office/drawing/2014/main" id="{B2AABE7D-61F8-0208-8BD4-8C8042C67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35489" y="4453904"/>
              <a:ext cx="205979" cy="205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505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研究内容与方法（四段内容页）</a:t>
            </a:r>
          </a:p>
        </p:txBody>
      </p:sp>
      <p:sp>
        <p:nvSpPr>
          <p:cNvPr id="37" name="矩形: 圆角 23">
            <a:extLst>
              <a:ext uri="{FF2B5EF4-FFF2-40B4-BE49-F238E27FC236}">
                <a16:creationId xmlns:a16="http://schemas.microsoft.com/office/drawing/2014/main" id="{E27B8639-A279-37DC-149B-66992CCA201E}"/>
              </a:ext>
            </a:extLst>
          </p:cNvPr>
          <p:cNvSpPr/>
          <p:nvPr/>
        </p:nvSpPr>
        <p:spPr>
          <a:xfrm>
            <a:off x="594361" y="2864049"/>
            <a:ext cx="2520595" cy="3324445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: 圆角 23">
            <a:extLst>
              <a:ext uri="{FF2B5EF4-FFF2-40B4-BE49-F238E27FC236}">
                <a16:creationId xmlns:a16="http://schemas.microsoft.com/office/drawing/2014/main" id="{FC0D724B-1F29-1D11-EC9E-9C319B57D845}"/>
              </a:ext>
            </a:extLst>
          </p:cNvPr>
          <p:cNvSpPr/>
          <p:nvPr/>
        </p:nvSpPr>
        <p:spPr>
          <a:xfrm>
            <a:off x="3405182" y="2864049"/>
            <a:ext cx="2520595" cy="3324445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: 圆角 23">
            <a:extLst>
              <a:ext uri="{FF2B5EF4-FFF2-40B4-BE49-F238E27FC236}">
                <a16:creationId xmlns:a16="http://schemas.microsoft.com/office/drawing/2014/main" id="{1D6D1F2F-2E5E-D692-958F-8EFBD6E548BF}"/>
              </a:ext>
            </a:extLst>
          </p:cNvPr>
          <p:cNvSpPr/>
          <p:nvPr/>
        </p:nvSpPr>
        <p:spPr>
          <a:xfrm>
            <a:off x="6216003" y="2864049"/>
            <a:ext cx="2520595" cy="3324445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: 圆角 23">
            <a:extLst>
              <a:ext uri="{FF2B5EF4-FFF2-40B4-BE49-F238E27FC236}">
                <a16:creationId xmlns:a16="http://schemas.microsoft.com/office/drawing/2014/main" id="{1CEDB109-6E9F-DBCB-AC57-C2C3D61904ED}"/>
              </a:ext>
            </a:extLst>
          </p:cNvPr>
          <p:cNvSpPr/>
          <p:nvPr/>
        </p:nvSpPr>
        <p:spPr>
          <a:xfrm>
            <a:off x="9026824" y="2864049"/>
            <a:ext cx="2520595" cy="3324445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9F4BD5E-BD5A-64B3-CBEB-ACD8D1CABEDB}"/>
              </a:ext>
            </a:extLst>
          </p:cNvPr>
          <p:cNvSpPr txBox="1"/>
          <p:nvPr/>
        </p:nvSpPr>
        <p:spPr>
          <a:xfrm>
            <a:off x="690172" y="4323806"/>
            <a:ext cx="2346456" cy="102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333333"/>
                </a:solidFill>
                <a:effectLst/>
                <a:cs typeface="+mn-ea"/>
                <a:sym typeface="+mn-lt"/>
              </a:rPr>
              <a:t>深层油气全国重点实验室</a:t>
            </a:r>
            <a:endParaRPr lang="en-US" altLang="zh-CN" sz="1400">
              <a:solidFill>
                <a:srgbClr val="333333"/>
              </a:solidFill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333333"/>
                </a:solidFill>
                <a:effectLst/>
                <a:cs typeface="+mn-ea"/>
                <a:sym typeface="+mn-lt"/>
              </a:rPr>
              <a:t>重质油全国重点实验室</a:t>
            </a:r>
            <a:endParaRPr lang="en-US" altLang="zh-CN" sz="1400">
              <a:solidFill>
                <a:srgbClr val="333333"/>
              </a:solidFill>
              <a:effectLst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333333"/>
                </a:solidFill>
                <a:effectLst/>
                <a:cs typeface="+mn-ea"/>
                <a:sym typeface="+mn-lt"/>
              </a:rPr>
              <a:t>化学品安全全国重点实验室</a:t>
            </a:r>
            <a:endParaRPr lang="zh-CN" altLang="en-US" sz="1400">
              <a:cs typeface="+mn-ea"/>
              <a:sym typeface="+mn-l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80CCF47-5817-49A7-8D2E-BE68219280EA}"/>
              </a:ext>
            </a:extLst>
          </p:cNvPr>
          <p:cNvGrpSpPr/>
          <p:nvPr/>
        </p:nvGrpSpPr>
        <p:grpSpPr>
          <a:xfrm>
            <a:off x="594361" y="3736233"/>
            <a:ext cx="2050870" cy="395006"/>
            <a:chOff x="594361" y="3573522"/>
            <a:chExt cx="2050870" cy="395006"/>
          </a:xfrm>
          <a:effectLst>
            <a:outerShdw blurRad="50800" dist="38100" dir="5400000" algn="t" rotWithShape="0">
              <a:srgbClr val="29509F">
                <a:alpha val="10000"/>
              </a:srgbClr>
            </a:outerShdw>
          </a:effectLst>
        </p:grpSpPr>
        <p:sp>
          <p:nvSpPr>
            <p:cNvPr id="43" name="五边形 42">
              <a:extLst>
                <a:ext uri="{FF2B5EF4-FFF2-40B4-BE49-F238E27FC236}">
                  <a16:creationId xmlns:a16="http://schemas.microsoft.com/office/drawing/2014/main" id="{C5B96BB0-FD41-7F67-14D1-B0310A43BAB5}"/>
                </a:ext>
              </a:extLst>
            </p:cNvPr>
            <p:cNvSpPr/>
            <p:nvPr/>
          </p:nvSpPr>
          <p:spPr>
            <a:xfrm>
              <a:off x="594361" y="3592464"/>
              <a:ext cx="2050870" cy="376064"/>
            </a:xfrm>
            <a:prstGeom prst="homePlat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F09831-082E-0CE5-3F04-27117A8D495C}"/>
                </a:ext>
              </a:extLst>
            </p:cNvPr>
            <p:cNvSpPr txBox="1"/>
            <p:nvPr/>
          </p:nvSpPr>
          <p:spPr>
            <a:xfrm>
              <a:off x="690171" y="3573522"/>
              <a:ext cx="17895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全国重点实验室</a:t>
              </a:r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F09279A-08DC-554A-249C-7512F81067D6}"/>
              </a:ext>
            </a:extLst>
          </p:cNvPr>
          <p:cNvGrpSpPr/>
          <p:nvPr/>
        </p:nvGrpSpPr>
        <p:grpSpPr>
          <a:xfrm>
            <a:off x="3405181" y="3736233"/>
            <a:ext cx="2224519" cy="395006"/>
            <a:chOff x="594360" y="3573522"/>
            <a:chExt cx="2224519" cy="395006"/>
          </a:xfrm>
          <a:effectLst>
            <a:outerShdw blurRad="50800" dist="38100" dir="5400000" algn="t" rotWithShape="0">
              <a:srgbClr val="29509F">
                <a:alpha val="10000"/>
              </a:srgbClr>
            </a:outerShdw>
          </a:effectLst>
        </p:grpSpPr>
        <p:sp>
          <p:nvSpPr>
            <p:cNvPr id="53" name="五边形 52">
              <a:extLst>
                <a:ext uri="{FF2B5EF4-FFF2-40B4-BE49-F238E27FC236}">
                  <a16:creationId xmlns:a16="http://schemas.microsoft.com/office/drawing/2014/main" id="{B7CB1A6F-A9DD-5458-9AB6-C61E692364F7}"/>
                </a:ext>
              </a:extLst>
            </p:cNvPr>
            <p:cNvSpPr/>
            <p:nvPr/>
          </p:nvSpPr>
          <p:spPr>
            <a:xfrm>
              <a:off x="594360" y="3592464"/>
              <a:ext cx="2224519" cy="376064"/>
            </a:xfrm>
            <a:prstGeom prst="homePlat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0240067-4E54-DDD1-F96C-523E9743F53B}"/>
                </a:ext>
              </a:extLst>
            </p:cNvPr>
            <p:cNvSpPr txBox="1"/>
            <p:nvPr/>
          </p:nvSpPr>
          <p:spPr>
            <a:xfrm>
              <a:off x="690171" y="3573522"/>
              <a:ext cx="2070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国家工程研究中心</a:t>
              </a:r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57" name="图片 56">
            <a:extLst>
              <a:ext uri="{FF2B5EF4-FFF2-40B4-BE49-F238E27FC236}">
                <a16:creationId xmlns:a16="http://schemas.microsoft.com/office/drawing/2014/main" id="{59FCC010-5BE4-56E4-5C63-3D0E9B9049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465" y="3150295"/>
            <a:ext cx="500311" cy="491377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576D2037-E8D5-BC60-E9EF-6F9E8736EAE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1241" y="3207224"/>
            <a:ext cx="621036" cy="42469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9AF7BE45-D009-6692-45F9-95ECFE38B6B2}"/>
              </a:ext>
            </a:extLst>
          </p:cNvPr>
          <p:cNvSpPr txBox="1"/>
          <p:nvPr/>
        </p:nvSpPr>
        <p:spPr>
          <a:xfrm>
            <a:off x="3492251" y="4334223"/>
            <a:ext cx="2346456" cy="1350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0" i="0">
                <a:solidFill>
                  <a:srgbClr val="333333"/>
                </a:solidFill>
                <a:effectLst/>
                <a:cs typeface="+mn-ea"/>
                <a:sym typeface="+mn-lt"/>
              </a:rPr>
              <a:t>海洋物探及勘探开发装备国家工程研究中心、大型煤气化及煤基新材料国家工程研究中心等</a:t>
            </a:r>
            <a:endParaRPr lang="zh-CN" altLang="en-US" sz="1400">
              <a:cs typeface="+mn-ea"/>
              <a:sym typeface="+mn-lt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4C3F3B2-DA6E-156A-A946-DD96CF380527}"/>
              </a:ext>
            </a:extLst>
          </p:cNvPr>
          <p:cNvGrpSpPr/>
          <p:nvPr/>
        </p:nvGrpSpPr>
        <p:grpSpPr>
          <a:xfrm>
            <a:off x="6216004" y="3736233"/>
            <a:ext cx="2050870" cy="395006"/>
            <a:chOff x="594361" y="3573522"/>
            <a:chExt cx="2050870" cy="395006"/>
          </a:xfrm>
          <a:effectLst>
            <a:outerShdw blurRad="50800" dist="38100" dir="5400000" algn="t" rotWithShape="0">
              <a:srgbClr val="29509F">
                <a:alpha val="10000"/>
              </a:srgbClr>
            </a:outerShdw>
          </a:effectLst>
        </p:grpSpPr>
        <p:sp>
          <p:nvSpPr>
            <p:cNvPr id="64" name="五边形 63">
              <a:extLst>
                <a:ext uri="{FF2B5EF4-FFF2-40B4-BE49-F238E27FC236}">
                  <a16:creationId xmlns:a16="http://schemas.microsoft.com/office/drawing/2014/main" id="{8E119254-469F-5A55-7139-ED18CA30CE01}"/>
                </a:ext>
              </a:extLst>
            </p:cNvPr>
            <p:cNvSpPr/>
            <p:nvPr/>
          </p:nvSpPr>
          <p:spPr>
            <a:xfrm>
              <a:off x="594361" y="3592464"/>
              <a:ext cx="2050870" cy="376064"/>
            </a:xfrm>
            <a:prstGeom prst="homePlat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27FFA74-8D02-6136-E3BA-E9736078C233}"/>
                </a:ext>
              </a:extLst>
            </p:cNvPr>
            <p:cNvSpPr txBox="1"/>
            <p:nvPr/>
          </p:nvSpPr>
          <p:spPr>
            <a:xfrm>
              <a:off x="690171" y="3573522"/>
              <a:ext cx="17895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国家工程实验室</a:t>
              </a:r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2A199A3-46A7-986D-E646-0A4591D34F64}"/>
              </a:ext>
            </a:extLst>
          </p:cNvPr>
          <p:cNvGrpSpPr/>
          <p:nvPr/>
        </p:nvGrpSpPr>
        <p:grpSpPr>
          <a:xfrm>
            <a:off x="9026824" y="3736233"/>
            <a:ext cx="2224519" cy="395006"/>
            <a:chOff x="594360" y="3573522"/>
            <a:chExt cx="2224519" cy="395006"/>
          </a:xfrm>
          <a:effectLst>
            <a:outerShdw blurRad="50800" dist="38100" dir="5400000" algn="t" rotWithShape="0">
              <a:srgbClr val="29509F">
                <a:alpha val="10000"/>
              </a:srgbClr>
            </a:outerShdw>
          </a:effectLst>
        </p:grpSpPr>
        <p:sp>
          <p:nvSpPr>
            <p:cNvPr id="67" name="五边形 66">
              <a:extLst>
                <a:ext uri="{FF2B5EF4-FFF2-40B4-BE49-F238E27FC236}">
                  <a16:creationId xmlns:a16="http://schemas.microsoft.com/office/drawing/2014/main" id="{6F5A7ED1-C106-6B10-35DF-B416F2F53EF4}"/>
                </a:ext>
              </a:extLst>
            </p:cNvPr>
            <p:cNvSpPr/>
            <p:nvPr/>
          </p:nvSpPr>
          <p:spPr>
            <a:xfrm>
              <a:off x="594360" y="3592464"/>
              <a:ext cx="2224519" cy="376064"/>
            </a:xfrm>
            <a:prstGeom prst="homePlate">
              <a:avLst/>
            </a:prstGeom>
            <a:gradFill>
              <a:gsLst>
                <a:gs pos="0">
                  <a:schemeClr val="accent3"/>
                </a:gs>
                <a:gs pos="100000">
                  <a:schemeClr val="accent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F3C9DEB-F0DC-A2F0-7C22-1E8AD4CBEA8E}"/>
                </a:ext>
              </a:extLst>
            </p:cNvPr>
            <p:cNvSpPr txBox="1"/>
            <p:nvPr/>
          </p:nvSpPr>
          <p:spPr>
            <a:xfrm>
              <a:off x="690171" y="3573522"/>
              <a:ext cx="20704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effectLst/>
                  <a:cs typeface="+mn-ea"/>
                  <a:sym typeface="+mn-lt"/>
                </a:rPr>
                <a:t>联合实验室</a:t>
              </a:r>
              <a:endParaRPr lang="zh-CN" altLang="en-US" b="1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9" name="图片 68">
            <a:extLst>
              <a:ext uri="{FF2B5EF4-FFF2-40B4-BE49-F238E27FC236}">
                <a16:creationId xmlns:a16="http://schemas.microsoft.com/office/drawing/2014/main" id="{BCDC44A8-E1FB-0782-130E-DF0F657E9AA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7364" y="3093112"/>
            <a:ext cx="454755" cy="538802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7CCB2EEE-E4BC-94E7-5D6C-D91CA5401EBE}"/>
              </a:ext>
            </a:extLst>
          </p:cNvPr>
          <p:cNvSpPr txBox="1"/>
          <p:nvPr/>
        </p:nvSpPr>
        <p:spPr>
          <a:xfrm>
            <a:off x="6389015" y="4334223"/>
            <a:ext cx="2174570" cy="1341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>
                <a:solidFill>
                  <a:srgbClr val="333333"/>
                </a:solidFill>
                <a:cs typeface="+mn-ea"/>
                <a:sym typeface="+mn-lt"/>
              </a:rPr>
              <a:t>海洋水下设备试验与检测技术国家工程实验室、低渗透油气田勘探开发国家工程实验室</a:t>
            </a:r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4F4889D2-E1CB-9AEC-0EA1-79AF386DC8D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2635" y="3259672"/>
            <a:ext cx="655280" cy="374826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BB3CD5BE-60AA-6D7A-DAB5-6856C22B6C58}"/>
              </a:ext>
            </a:extLst>
          </p:cNvPr>
          <p:cNvSpPr txBox="1"/>
          <p:nvPr/>
        </p:nvSpPr>
        <p:spPr>
          <a:xfrm>
            <a:off x="9122634" y="4323003"/>
            <a:ext cx="2128709" cy="1028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400" b="0" i="0">
                <a:solidFill>
                  <a:srgbClr val="333333"/>
                </a:solidFill>
                <a:effectLst/>
                <a:cs typeface="+mn-ea"/>
                <a:sym typeface="+mn-lt"/>
              </a:rPr>
              <a:t>中国</a:t>
            </a:r>
            <a:r>
              <a:rPr lang="en-US" altLang="zh-CN" sz="1400" b="0" i="0">
                <a:solidFill>
                  <a:srgbClr val="333333"/>
                </a:solidFill>
                <a:effectLst/>
                <a:cs typeface="+mn-ea"/>
                <a:sym typeface="+mn-lt"/>
              </a:rPr>
              <a:t>-</a:t>
            </a:r>
            <a:r>
              <a:rPr lang="zh-CN" altLang="en-US" sz="1400" b="0" i="0">
                <a:solidFill>
                  <a:srgbClr val="333333"/>
                </a:solidFill>
                <a:effectLst/>
                <a:cs typeface="+mn-ea"/>
                <a:sym typeface="+mn-lt"/>
              </a:rPr>
              <a:t>沙特石油能源“一带一路”联合实验室、海洋能源联合实验室</a:t>
            </a:r>
            <a:endParaRPr lang="zh-CN" altLang="en-US" sz="1400">
              <a:solidFill>
                <a:srgbClr val="333333"/>
              </a:solidFill>
              <a:cs typeface="+mn-ea"/>
              <a:sym typeface="+mn-lt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7E526778-C540-7BE4-0440-8C26E9F639EF}"/>
              </a:ext>
            </a:extLst>
          </p:cNvPr>
          <p:cNvSpPr txBox="1"/>
          <p:nvPr/>
        </p:nvSpPr>
        <p:spPr>
          <a:xfrm>
            <a:off x="1014811" y="2046066"/>
            <a:ext cx="101059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bg1"/>
                </a:solidFill>
                <a:effectLst/>
                <a:cs typeface="+mn-ea"/>
                <a:sym typeface="+mn-lt"/>
              </a:rPr>
              <a:t>在基础理论研究、应用研究等方面具有较强实力，在</a:t>
            </a:r>
            <a:r>
              <a:rPr lang="en-US" altLang="zh-CN" sz="1600">
                <a:solidFill>
                  <a:schemeClr val="bg1"/>
                </a:solidFill>
                <a:effectLst/>
                <a:cs typeface="+mn-ea"/>
                <a:sym typeface="+mn-lt"/>
              </a:rPr>
              <a:t>10</a:t>
            </a:r>
            <a:r>
              <a:rPr lang="zh-CN" altLang="en-US" sz="1600">
                <a:solidFill>
                  <a:schemeClr val="bg1"/>
                </a:solidFill>
                <a:effectLst/>
                <a:cs typeface="+mn-ea"/>
                <a:sym typeface="+mn-lt"/>
              </a:rPr>
              <a:t>多个研究领域居国内领先水平和国际先进水平。</a:t>
            </a:r>
            <a:endParaRPr lang="zh-CN" altLang="en-US" sz="1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9D0E076-7F41-E943-EC97-49AEEB3BD213}"/>
              </a:ext>
            </a:extLst>
          </p:cNvPr>
          <p:cNvSpPr txBox="1"/>
          <p:nvPr/>
        </p:nvSpPr>
        <p:spPr>
          <a:xfrm>
            <a:off x="1014811" y="1584401"/>
            <a:ext cx="6327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>
                <a:gradFill>
                  <a:gsLst>
                    <a:gs pos="100000">
                      <a:srgbClr val="D9EDFF"/>
                    </a:gs>
                    <a:gs pos="42000">
                      <a:schemeClr val="bg1"/>
                    </a:gs>
                  </a:gsLst>
                  <a:lin ang="5400000" scaled="0"/>
                </a:gradFill>
                <a:effectLst>
                  <a:outerShdw blurRad="50800" dist="38100" dir="5400000" algn="t" rotWithShape="0">
                    <a:prstClr val="black">
                      <a:alpha val="14159"/>
                    </a:prstClr>
                  </a:outerShdw>
                </a:effectLst>
                <a:cs typeface="+mn-ea"/>
                <a:sym typeface="+mn-lt"/>
              </a:rPr>
              <a:t>学校是石油石化行业科学研究的重要基地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77B1ED0-7707-AFAB-16B4-C3946B7D201D}"/>
              </a:ext>
            </a:extLst>
          </p:cNvPr>
          <p:cNvSpPr/>
          <p:nvPr/>
        </p:nvSpPr>
        <p:spPr>
          <a:xfrm>
            <a:off x="881268" y="1663148"/>
            <a:ext cx="89213" cy="669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1395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研究内容与方法（多图页）</a:t>
            </a:r>
          </a:p>
        </p:txBody>
      </p: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6AC6088-33E2-D309-678C-F499C73FE89F}"/>
              </a:ext>
            </a:extLst>
          </p:cNvPr>
          <p:cNvGrpSpPr/>
          <p:nvPr/>
        </p:nvGrpSpPr>
        <p:grpSpPr>
          <a:xfrm>
            <a:off x="1060562" y="1286214"/>
            <a:ext cx="3157386" cy="2180266"/>
            <a:chOff x="884382" y="967635"/>
            <a:chExt cx="3514867" cy="2427116"/>
          </a:xfrm>
        </p:grpSpPr>
        <p:pic>
          <p:nvPicPr>
            <p:cNvPr id="104" name="图片 103" descr="城市街道与高楼大厦的景色&#10;&#10;描述已自动生成">
              <a:extLst>
                <a:ext uri="{FF2B5EF4-FFF2-40B4-BE49-F238E27FC236}">
                  <a16:creationId xmlns:a16="http://schemas.microsoft.com/office/drawing/2014/main" id="{A5992399-8191-30A3-4B3E-F7790A729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4382" y="967636"/>
              <a:ext cx="3514867" cy="2252548"/>
            </a:xfrm>
            <a:prstGeom prst="roundRect">
              <a:avLst>
                <a:gd name="adj" fmla="val 4651"/>
              </a:avLst>
            </a:prstGeom>
            <a:ln w="9525">
              <a:noFill/>
            </a:ln>
            <a:effectLst>
              <a:outerShdw blurRad="50800" dist="38100" dir="5400000" sx="99000" sy="99000" algn="t" rotWithShape="0">
                <a:srgbClr val="29509F">
                  <a:alpha val="14000"/>
                </a:srgbClr>
              </a:outerShdw>
            </a:effectLst>
          </p:spPr>
        </p:pic>
        <p:sp>
          <p:nvSpPr>
            <p:cNvPr id="105" name="圆角矩形 104">
              <a:extLst>
                <a:ext uri="{FF2B5EF4-FFF2-40B4-BE49-F238E27FC236}">
                  <a16:creationId xmlns:a16="http://schemas.microsoft.com/office/drawing/2014/main" id="{254DFFB8-B57A-65EB-BFA9-563266FC2989}"/>
                </a:ext>
              </a:extLst>
            </p:cNvPr>
            <p:cNvSpPr/>
            <p:nvPr/>
          </p:nvSpPr>
          <p:spPr>
            <a:xfrm>
              <a:off x="884382" y="967635"/>
              <a:ext cx="3514867" cy="2239829"/>
            </a:xfrm>
            <a:prstGeom prst="roundRect">
              <a:avLst>
                <a:gd name="adj" fmla="val 3751"/>
              </a:avLst>
            </a:prstGeom>
            <a:gradFill>
              <a:gsLst>
                <a:gs pos="100000">
                  <a:schemeClr val="bg1">
                    <a:alpha val="61723"/>
                  </a:schemeClr>
                </a:gs>
                <a:gs pos="46000">
                  <a:schemeClr val="accent3">
                    <a:alpha val="0"/>
                  </a:schemeClr>
                </a:gs>
              </a:gsLst>
              <a:lin ang="5400000" scaled="1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3669B9"/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06" name="圆角矩形 105">
              <a:extLst>
                <a:ext uri="{FF2B5EF4-FFF2-40B4-BE49-F238E27FC236}">
                  <a16:creationId xmlns:a16="http://schemas.microsoft.com/office/drawing/2014/main" id="{789D5DDD-7CAB-6660-95AA-7B93C0442E3B}"/>
                </a:ext>
              </a:extLst>
            </p:cNvPr>
            <p:cNvSpPr/>
            <p:nvPr/>
          </p:nvSpPr>
          <p:spPr>
            <a:xfrm>
              <a:off x="1471236" y="3045616"/>
              <a:ext cx="2202428" cy="349135"/>
            </a:xfrm>
            <a:prstGeom prst="roundRect">
              <a:avLst>
                <a:gd name="adj" fmla="val 50000"/>
              </a:avLst>
            </a:prstGeom>
            <a:gradFill>
              <a:gsLst>
                <a:gs pos="90000">
                  <a:schemeClr val="accent1">
                    <a:lumMod val="75000"/>
                  </a:schemeClr>
                </a:gs>
                <a:gs pos="17000">
                  <a:schemeClr val="accent3"/>
                </a:gs>
              </a:gsLst>
              <a:lin ang="5400000" scaled="1"/>
            </a:gradFill>
            <a:ln>
              <a:noFill/>
            </a:ln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中国石油大学（华东）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68A8AEB2-743E-3AA2-4421-40D7D61EC333}"/>
              </a:ext>
            </a:extLst>
          </p:cNvPr>
          <p:cNvGrpSpPr/>
          <p:nvPr/>
        </p:nvGrpSpPr>
        <p:grpSpPr>
          <a:xfrm>
            <a:off x="4517307" y="1286214"/>
            <a:ext cx="3157386" cy="2180266"/>
            <a:chOff x="884382" y="967635"/>
            <a:chExt cx="3514867" cy="2427116"/>
          </a:xfrm>
        </p:grpSpPr>
        <p:pic>
          <p:nvPicPr>
            <p:cNvPr id="109" name="图片 108" descr="城市街道与高楼大厦的景色&#10;&#10;描述已自动生成">
              <a:extLst>
                <a:ext uri="{FF2B5EF4-FFF2-40B4-BE49-F238E27FC236}">
                  <a16:creationId xmlns:a16="http://schemas.microsoft.com/office/drawing/2014/main" id="{86E83752-C4A2-B921-BEB9-32C1F173D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4382" y="967636"/>
              <a:ext cx="3514867" cy="2252548"/>
            </a:xfrm>
            <a:prstGeom prst="roundRect">
              <a:avLst>
                <a:gd name="adj" fmla="val 4651"/>
              </a:avLst>
            </a:prstGeom>
            <a:ln w="9525">
              <a:noFill/>
            </a:ln>
            <a:effectLst>
              <a:outerShdw blurRad="50800" dist="38100" dir="5400000" sx="99000" sy="99000" algn="t" rotWithShape="0">
                <a:srgbClr val="29509F">
                  <a:alpha val="14000"/>
                </a:srgbClr>
              </a:outerShdw>
            </a:effectLst>
          </p:spPr>
        </p:pic>
        <p:sp>
          <p:nvSpPr>
            <p:cNvPr id="110" name="圆角矩形 109">
              <a:extLst>
                <a:ext uri="{FF2B5EF4-FFF2-40B4-BE49-F238E27FC236}">
                  <a16:creationId xmlns:a16="http://schemas.microsoft.com/office/drawing/2014/main" id="{DB9A3AFA-0B50-13DD-8DC6-16F3FF383771}"/>
                </a:ext>
              </a:extLst>
            </p:cNvPr>
            <p:cNvSpPr/>
            <p:nvPr/>
          </p:nvSpPr>
          <p:spPr>
            <a:xfrm>
              <a:off x="884382" y="967635"/>
              <a:ext cx="3514867" cy="2239829"/>
            </a:xfrm>
            <a:prstGeom prst="roundRect">
              <a:avLst>
                <a:gd name="adj" fmla="val 3751"/>
              </a:avLst>
            </a:prstGeom>
            <a:gradFill>
              <a:gsLst>
                <a:gs pos="100000">
                  <a:schemeClr val="bg1">
                    <a:alpha val="61723"/>
                  </a:schemeClr>
                </a:gs>
                <a:gs pos="46000">
                  <a:schemeClr val="accent3">
                    <a:alpha val="0"/>
                  </a:schemeClr>
                </a:gs>
              </a:gsLst>
              <a:lin ang="5400000" scaled="1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3669B9"/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11" name="圆角矩形 110">
              <a:extLst>
                <a:ext uri="{FF2B5EF4-FFF2-40B4-BE49-F238E27FC236}">
                  <a16:creationId xmlns:a16="http://schemas.microsoft.com/office/drawing/2014/main" id="{2708EED3-8ABB-DE2B-8E09-8F0F0D045778}"/>
                </a:ext>
              </a:extLst>
            </p:cNvPr>
            <p:cNvSpPr/>
            <p:nvPr/>
          </p:nvSpPr>
          <p:spPr>
            <a:xfrm>
              <a:off x="1471236" y="3045616"/>
              <a:ext cx="2202428" cy="349135"/>
            </a:xfrm>
            <a:prstGeom prst="roundRect">
              <a:avLst>
                <a:gd name="adj" fmla="val 50000"/>
              </a:avLst>
            </a:prstGeom>
            <a:gradFill>
              <a:gsLst>
                <a:gs pos="90000">
                  <a:schemeClr val="accent1">
                    <a:lumMod val="75000"/>
                  </a:schemeClr>
                </a:gs>
                <a:gs pos="17000">
                  <a:schemeClr val="accent3"/>
                </a:gs>
              </a:gsLst>
              <a:lin ang="5400000" scaled="1"/>
            </a:gradFill>
            <a:ln>
              <a:noFill/>
            </a:ln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中国石油大学（华东）</a:t>
              </a: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002ED396-9160-5202-F068-3624C13092B6}"/>
              </a:ext>
            </a:extLst>
          </p:cNvPr>
          <p:cNvGrpSpPr/>
          <p:nvPr/>
        </p:nvGrpSpPr>
        <p:grpSpPr>
          <a:xfrm>
            <a:off x="7974052" y="1286214"/>
            <a:ext cx="3157386" cy="2180266"/>
            <a:chOff x="884382" y="967635"/>
            <a:chExt cx="3514867" cy="2427116"/>
          </a:xfrm>
        </p:grpSpPr>
        <p:pic>
          <p:nvPicPr>
            <p:cNvPr id="113" name="图片 112" descr="城市街道与高楼大厦的景色&#10;&#10;描述已自动生成">
              <a:extLst>
                <a:ext uri="{FF2B5EF4-FFF2-40B4-BE49-F238E27FC236}">
                  <a16:creationId xmlns:a16="http://schemas.microsoft.com/office/drawing/2014/main" id="{F93B2467-F12D-8879-81F0-1802AC5F9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4382" y="967636"/>
              <a:ext cx="3514867" cy="2252548"/>
            </a:xfrm>
            <a:prstGeom prst="roundRect">
              <a:avLst>
                <a:gd name="adj" fmla="val 4651"/>
              </a:avLst>
            </a:prstGeom>
            <a:ln w="9525">
              <a:noFill/>
            </a:ln>
            <a:effectLst>
              <a:outerShdw blurRad="50800" dist="38100" dir="5400000" sx="99000" sy="99000" algn="t" rotWithShape="0">
                <a:srgbClr val="29509F">
                  <a:alpha val="14000"/>
                </a:srgbClr>
              </a:outerShdw>
            </a:effectLst>
          </p:spPr>
        </p:pic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379EA5F0-E4A9-60E1-41B4-6F2AF197FB95}"/>
                </a:ext>
              </a:extLst>
            </p:cNvPr>
            <p:cNvSpPr/>
            <p:nvPr/>
          </p:nvSpPr>
          <p:spPr>
            <a:xfrm>
              <a:off x="884382" y="967635"/>
              <a:ext cx="3514867" cy="2239829"/>
            </a:xfrm>
            <a:prstGeom prst="roundRect">
              <a:avLst>
                <a:gd name="adj" fmla="val 3751"/>
              </a:avLst>
            </a:prstGeom>
            <a:gradFill>
              <a:gsLst>
                <a:gs pos="100000">
                  <a:schemeClr val="bg1">
                    <a:alpha val="61723"/>
                  </a:schemeClr>
                </a:gs>
                <a:gs pos="46000">
                  <a:schemeClr val="accent3">
                    <a:alpha val="0"/>
                  </a:schemeClr>
                </a:gs>
              </a:gsLst>
              <a:lin ang="5400000" scaled="1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3669B9"/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15" name="圆角矩形 114">
              <a:extLst>
                <a:ext uri="{FF2B5EF4-FFF2-40B4-BE49-F238E27FC236}">
                  <a16:creationId xmlns:a16="http://schemas.microsoft.com/office/drawing/2014/main" id="{AEBC7F4A-246C-7060-0F23-EEB2D280B220}"/>
                </a:ext>
              </a:extLst>
            </p:cNvPr>
            <p:cNvSpPr/>
            <p:nvPr/>
          </p:nvSpPr>
          <p:spPr>
            <a:xfrm>
              <a:off x="1471236" y="3045616"/>
              <a:ext cx="2202428" cy="349135"/>
            </a:xfrm>
            <a:prstGeom prst="roundRect">
              <a:avLst>
                <a:gd name="adj" fmla="val 50000"/>
              </a:avLst>
            </a:prstGeom>
            <a:gradFill>
              <a:gsLst>
                <a:gs pos="90000">
                  <a:schemeClr val="accent1">
                    <a:lumMod val="75000"/>
                  </a:schemeClr>
                </a:gs>
                <a:gs pos="17000">
                  <a:schemeClr val="accent3"/>
                </a:gs>
              </a:gsLst>
              <a:lin ang="5400000" scaled="1"/>
            </a:gradFill>
            <a:ln>
              <a:noFill/>
            </a:ln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中国石油大学（华东）</a:t>
              </a: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34A23AF4-F981-61A1-6F2D-137C0FFF8CED}"/>
              </a:ext>
            </a:extLst>
          </p:cNvPr>
          <p:cNvGrpSpPr/>
          <p:nvPr/>
        </p:nvGrpSpPr>
        <p:grpSpPr>
          <a:xfrm>
            <a:off x="1060562" y="3774156"/>
            <a:ext cx="3157386" cy="2180266"/>
            <a:chOff x="884382" y="967635"/>
            <a:chExt cx="3514867" cy="2427116"/>
          </a:xfrm>
        </p:grpSpPr>
        <p:pic>
          <p:nvPicPr>
            <p:cNvPr id="117" name="图片 116" descr="城市街道与高楼大厦的景色&#10;&#10;描述已自动生成">
              <a:extLst>
                <a:ext uri="{FF2B5EF4-FFF2-40B4-BE49-F238E27FC236}">
                  <a16:creationId xmlns:a16="http://schemas.microsoft.com/office/drawing/2014/main" id="{D532AC77-7B07-2CD3-14AE-B28C30807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4382" y="967636"/>
              <a:ext cx="3514867" cy="2252548"/>
            </a:xfrm>
            <a:prstGeom prst="roundRect">
              <a:avLst>
                <a:gd name="adj" fmla="val 4651"/>
              </a:avLst>
            </a:prstGeom>
            <a:ln w="9525">
              <a:noFill/>
            </a:ln>
            <a:effectLst>
              <a:outerShdw blurRad="50800" dist="38100" dir="5400000" sx="99000" sy="99000" algn="t" rotWithShape="0">
                <a:srgbClr val="29509F">
                  <a:alpha val="14000"/>
                </a:srgbClr>
              </a:outerShdw>
            </a:effectLst>
          </p:spPr>
        </p:pic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EDA75A1F-727F-AE91-12E5-0EF4F3F9F4D8}"/>
                </a:ext>
              </a:extLst>
            </p:cNvPr>
            <p:cNvSpPr/>
            <p:nvPr/>
          </p:nvSpPr>
          <p:spPr>
            <a:xfrm>
              <a:off x="884382" y="967635"/>
              <a:ext cx="3514867" cy="2239829"/>
            </a:xfrm>
            <a:prstGeom prst="roundRect">
              <a:avLst>
                <a:gd name="adj" fmla="val 3751"/>
              </a:avLst>
            </a:prstGeom>
            <a:gradFill>
              <a:gsLst>
                <a:gs pos="100000">
                  <a:schemeClr val="bg1">
                    <a:alpha val="61723"/>
                  </a:schemeClr>
                </a:gs>
                <a:gs pos="46000">
                  <a:schemeClr val="accent3">
                    <a:alpha val="0"/>
                  </a:schemeClr>
                </a:gs>
              </a:gsLst>
              <a:lin ang="5400000" scaled="1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3669B9"/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19" name="圆角矩形 118">
              <a:extLst>
                <a:ext uri="{FF2B5EF4-FFF2-40B4-BE49-F238E27FC236}">
                  <a16:creationId xmlns:a16="http://schemas.microsoft.com/office/drawing/2014/main" id="{66462100-8878-AE47-0A1E-F7EEABCE67A9}"/>
                </a:ext>
              </a:extLst>
            </p:cNvPr>
            <p:cNvSpPr/>
            <p:nvPr/>
          </p:nvSpPr>
          <p:spPr>
            <a:xfrm>
              <a:off x="1471236" y="3045616"/>
              <a:ext cx="2202428" cy="349135"/>
            </a:xfrm>
            <a:prstGeom prst="roundRect">
              <a:avLst>
                <a:gd name="adj" fmla="val 50000"/>
              </a:avLst>
            </a:prstGeom>
            <a:gradFill>
              <a:gsLst>
                <a:gs pos="90000">
                  <a:schemeClr val="accent1">
                    <a:lumMod val="75000"/>
                  </a:schemeClr>
                </a:gs>
                <a:gs pos="17000">
                  <a:schemeClr val="accent3"/>
                </a:gs>
              </a:gsLst>
              <a:lin ang="5400000" scaled="1"/>
            </a:gradFill>
            <a:ln>
              <a:noFill/>
            </a:ln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中国石油大学（华东）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FC43A4C4-7797-A65B-93D0-129B1B5ABBAD}"/>
              </a:ext>
            </a:extLst>
          </p:cNvPr>
          <p:cNvGrpSpPr/>
          <p:nvPr/>
        </p:nvGrpSpPr>
        <p:grpSpPr>
          <a:xfrm>
            <a:off x="4517307" y="3774156"/>
            <a:ext cx="3157386" cy="2180266"/>
            <a:chOff x="884382" y="967635"/>
            <a:chExt cx="3514867" cy="2427116"/>
          </a:xfrm>
        </p:grpSpPr>
        <p:pic>
          <p:nvPicPr>
            <p:cNvPr id="121" name="图片 120" descr="城市街道与高楼大厦的景色&#10;&#10;描述已自动生成">
              <a:extLst>
                <a:ext uri="{FF2B5EF4-FFF2-40B4-BE49-F238E27FC236}">
                  <a16:creationId xmlns:a16="http://schemas.microsoft.com/office/drawing/2014/main" id="{58F8A6DD-A16E-2E83-22FC-277CCA535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4382" y="967636"/>
              <a:ext cx="3514867" cy="2252548"/>
            </a:xfrm>
            <a:prstGeom prst="roundRect">
              <a:avLst>
                <a:gd name="adj" fmla="val 4651"/>
              </a:avLst>
            </a:prstGeom>
            <a:ln w="9525">
              <a:noFill/>
            </a:ln>
            <a:effectLst>
              <a:outerShdw blurRad="50800" dist="38100" dir="5400000" sx="99000" sy="99000" algn="t" rotWithShape="0">
                <a:srgbClr val="29509F">
                  <a:alpha val="14000"/>
                </a:srgbClr>
              </a:outerShdw>
            </a:effectLst>
          </p:spPr>
        </p:pic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DC5B4ECF-F6D1-DA5B-3AFD-BD0405F12351}"/>
                </a:ext>
              </a:extLst>
            </p:cNvPr>
            <p:cNvSpPr/>
            <p:nvPr/>
          </p:nvSpPr>
          <p:spPr>
            <a:xfrm>
              <a:off x="884382" y="967635"/>
              <a:ext cx="3514867" cy="2239829"/>
            </a:xfrm>
            <a:prstGeom prst="roundRect">
              <a:avLst>
                <a:gd name="adj" fmla="val 3751"/>
              </a:avLst>
            </a:prstGeom>
            <a:gradFill>
              <a:gsLst>
                <a:gs pos="100000">
                  <a:schemeClr val="bg1">
                    <a:alpha val="61723"/>
                  </a:schemeClr>
                </a:gs>
                <a:gs pos="46000">
                  <a:schemeClr val="accent3">
                    <a:alpha val="0"/>
                  </a:schemeClr>
                </a:gs>
              </a:gsLst>
              <a:lin ang="5400000" scaled="1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3669B9"/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F3D80FEF-CDBE-1DB8-41CE-0B39F692309B}"/>
                </a:ext>
              </a:extLst>
            </p:cNvPr>
            <p:cNvSpPr/>
            <p:nvPr/>
          </p:nvSpPr>
          <p:spPr>
            <a:xfrm>
              <a:off x="1471236" y="3045616"/>
              <a:ext cx="2202428" cy="349135"/>
            </a:xfrm>
            <a:prstGeom prst="roundRect">
              <a:avLst>
                <a:gd name="adj" fmla="val 50000"/>
              </a:avLst>
            </a:prstGeom>
            <a:gradFill>
              <a:gsLst>
                <a:gs pos="90000">
                  <a:schemeClr val="accent1">
                    <a:lumMod val="75000"/>
                  </a:schemeClr>
                </a:gs>
                <a:gs pos="17000">
                  <a:schemeClr val="accent3"/>
                </a:gs>
              </a:gsLst>
              <a:lin ang="5400000" scaled="1"/>
            </a:gradFill>
            <a:ln>
              <a:noFill/>
            </a:ln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中国石油大学（华东）</a:t>
              </a: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93040F87-D90B-CC29-9E18-0726C35A3C0D}"/>
              </a:ext>
            </a:extLst>
          </p:cNvPr>
          <p:cNvGrpSpPr/>
          <p:nvPr/>
        </p:nvGrpSpPr>
        <p:grpSpPr>
          <a:xfrm>
            <a:off x="7974052" y="3774156"/>
            <a:ext cx="3157386" cy="2180266"/>
            <a:chOff x="884382" y="967635"/>
            <a:chExt cx="3514867" cy="2427116"/>
          </a:xfrm>
        </p:grpSpPr>
        <p:pic>
          <p:nvPicPr>
            <p:cNvPr id="125" name="图片 124" descr="城市街道与高楼大厦的景色&#10;&#10;描述已自动生成">
              <a:extLst>
                <a:ext uri="{FF2B5EF4-FFF2-40B4-BE49-F238E27FC236}">
                  <a16:creationId xmlns:a16="http://schemas.microsoft.com/office/drawing/2014/main" id="{9F736BE1-B3BE-6B18-237D-503AB64A7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4382" y="967636"/>
              <a:ext cx="3514867" cy="2252548"/>
            </a:xfrm>
            <a:prstGeom prst="roundRect">
              <a:avLst>
                <a:gd name="adj" fmla="val 4651"/>
              </a:avLst>
            </a:prstGeom>
            <a:ln w="9525">
              <a:noFill/>
            </a:ln>
            <a:effectLst>
              <a:outerShdw blurRad="50800" dist="38100" dir="5400000" sx="99000" sy="99000" algn="t" rotWithShape="0">
                <a:srgbClr val="29509F">
                  <a:alpha val="14000"/>
                </a:srgbClr>
              </a:outerShdw>
            </a:effectLst>
          </p:spPr>
        </p:pic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C0FD563-2A12-DF21-5E7C-C3E549EC0BD1}"/>
                </a:ext>
              </a:extLst>
            </p:cNvPr>
            <p:cNvSpPr/>
            <p:nvPr/>
          </p:nvSpPr>
          <p:spPr>
            <a:xfrm>
              <a:off x="884382" y="967635"/>
              <a:ext cx="3514867" cy="2239829"/>
            </a:xfrm>
            <a:prstGeom prst="roundRect">
              <a:avLst>
                <a:gd name="adj" fmla="val 3751"/>
              </a:avLst>
            </a:prstGeom>
            <a:gradFill>
              <a:gsLst>
                <a:gs pos="100000">
                  <a:schemeClr val="bg1">
                    <a:alpha val="61723"/>
                  </a:schemeClr>
                </a:gs>
                <a:gs pos="46000">
                  <a:schemeClr val="accent3">
                    <a:alpha val="0"/>
                  </a:schemeClr>
                </a:gs>
              </a:gsLst>
              <a:lin ang="5400000" scaled="1"/>
            </a:gradFill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4000">
                    <a:schemeClr val="accent1">
                      <a:lumMod val="45000"/>
                      <a:lumOff val="55000"/>
                    </a:schemeClr>
                  </a:gs>
                  <a:gs pos="100000">
                    <a:srgbClr val="3669B9"/>
                  </a:gs>
                </a:gsLst>
                <a:lin ang="15600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127" name="圆角矩形 126">
              <a:extLst>
                <a:ext uri="{FF2B5EF4-FFF2-40B4-BE49-F238E27FC236}">
                  <a16:creationId xmlns:a16="http://schemas.microsoft.com/office/drawing/2014/main" id="{C883DC11-0055-9114-DE9B-C174773B1517}"/>
                </a:ext>
              </a:extLst>
            </p:cNvPr>
            <p:cNvSpPr/>
            <p:nvPr/>
          </p:nvSpPr>
          <p:spPr>
            <a:xfrm>
              <a:off x="1471236" y="3045616"/>
              <a:ext cx="2202428" cy="349135"/>
            </a:xfrm>
            <a:prstGeom prst="roundRect">
              <a:avLst>
                <a:gd name="adj" fmla="val 50000"/>
              </a:avLst>
            </a:prstGeom>
            <a:gradFill>
              <a:gsLst>
                <a:gs pos="90000">
                  <a:schemeClr val="accent1">
                    <a:lumMod val="75000"/>
                  </a:schemeClr>
                </a:gs>
                <a:gs pos="17000">
                  <a:schemeClr val="accent3"/>
                </a:gs>
              </a:gsLst>
              <a:lin ang="5400000" scaled="1"/>
            </a:gradFill>
            <a:ln>
              <a:noFill/>
            </a:ln>
            <a:effectLst>
              <a:glow rad="25400"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>
                  <a:solidFill>
                    <a:schemeClr val="bg1"/>
                  </a:solidFill>
                  <a:cs typeface="+mn-ea"/>
                  <a:sym typeface="+mn-lt"/>
                </a:rPr>
                <a:t>中国石油大学（华东）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512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研究内容与方法（地图页）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0CD6F64-AE26-4208-2A14-BC8252A5BBE7}"/>
              </a:ext>
            </a:extLst>
          </p:cNvPr>
          <p:cNvSpPr txBox="1"/>
          <p:nvPr/>
        </p:nvSpPr>
        <p:spPr>
          <a:xfrm>
            <a:off x="-860079" y="46625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E3D552-218E-37B0-64FA-CD561689E9B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1266882"/>
            <a:ext cx="7772400" cy="4845366"/>
          </a:xfrm>
          <a:prstGeom prst="roundRect">
            <a:avLst>
              <a:gd name="adj" fmla="val 2888"/>
            </a:avLst>
          </a:prstGeom>
          <a:ln w="444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accent1">
                    <a:lumMod val="45000"/>
                    <a:lumOff val="55000"/>
                  </a:schemeClr>
                </a:gs>
                <a:gs pos="100000">
                  <a:schemeClr val="accent3"/>
                </a:gs>
              </a:gsLst>
              <a:lin ang="13200000" scaled="0"/>
            </a:gradFill>
          </a:ln>
          <a:effectLst>
            <a:outerShdw blurRad="50800" dist="76200" dir="5400000" sx="99000" sy="99000" algn="t" rotWithShape="0">
              <a:srgbClr val="3669B9">
                <a:alpha val="12000"/>
              </a:srgb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D89D01E-AF12-1830-2F1C-978A558CF8C4}"/>
              </a:ext>
            </a:extLst>
          </p:cNvPr>
          <p:cNvSpPr txBox="1"/>
          <p:nvPr/>
        </p:nvSpPr>
        <p:spPr>
          <a:xfrm>
            <a:off x="2195617" y="4562756"/>
            <a:ext cx="158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>
                <a:gradFill>
                  <a:gsLst>
                    <a:gs pos="99000">
                      <a:schemeClr val="accent1">
                        <a:lumMod val="75000"/>
                      </a:schemeClr>
                    </a:gs>
                    <a:gs pos="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rPr>
              <a:t>古镇口校区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65BE2E-E63B-6DB1-9CF7-093A44E0C885}"/>
              </a:ext>
            </a:extLst>
          </p:cNvPr>
          <p:cNvSpPr txBox="1"/>
          <p:nvPr/>
        </p:nvSpPr>
        <p:spPr>
          <a:xfrm>
            <a:off x="3628571" y="3898392"/>
            <a:ext cx="158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>
                <a:gradFill>
                  <a:gsLst>
                    <a:gs pos="99000">
                      <a:schemeClr val="accent1">
                        <a:lumMod val="75000"/>
                      </a:schemeClr>
                    </a:gs>
                    <a:gs pos="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rPr>
              <a:t>唐岛湾校区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528E746F-B254-5678-9D95-EAABDACA390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33981" y="4758262"/>
            <a:ext cx="175986" cy="175986"/>
          </a:xfrm>
          <a:prstGeom prst="rect">
            <a:avLst/>
          </a:prstGeom>
        </p:spPr>
      </p:pic>
      <p:sp>
        <p:nvSpPr>
          <p:cNvPr id="20" name="椭圆 19">
            <a:extLst>
              <a:ext uri="{FF2B5EF4-FFF2-40B4-BE49-F238E27FC236}">
                <a16:creationId xmlns:a16="http://schemas.microsoft.com/office/drawing/2014/main" id="{32E89C9F-EAFC-7607-1FD8-98868DD5A3F8}"/>
              </a:ext>
            </a:extLst>
          </p:cNvPr>
          <p:cNvSpPr/>
          <p:nvPr/>
        </p:nvSpPr>
        <p:spPr>
          <a:xfrm>
            <a:off x="2267235" y="2399169"/>
            <a:ext cx="608154" cy="60815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9762F4-C146-A595-C104-9760E6EF6DC7}"/>
              </a:ext>
            </a:extLst>
          </p:cNvPr>
          <p:cNvSpPr txBox="1"/>
          <p:nvPr/>
        </p:nvSpPr>
        <p:spPr>
          <a:xfrm>
            <a:off x="2046514" y="2105339"/>
            <a:ext cx="1582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>
                <a:gradFill>
                  <a:gsLst>
                    <a:gs pos="99000">
                      <a:schemeClr val="accent1">
                        <a:lumMod val="75000"/>
                      </a:schemeClr>
                    </a:gs>
                    <a:gs pos="0">
                      <a:schemeClr val="accent3"/>
                    </a:gs>
                  </a:gsLst>
                  <a:lin ang="5400000" scaled="0"/>
                </a:gradFill>
                <a:cs typeface="+mn-ea"/>
                <a:sym typeface="+mn-lt"/>
              </a:rPr>
              <a:t>东营科教园区</a:t>
            </a:r>
          </a:p>
        </p:txBody>
      </p:sp>
      <p:pic>
        <p:nvPicPr>
          <p:cNvPr id="19" name="图形 18">
            <a:extLst>
              <a:ext uri="{FF2B5EF4-FFF2-40B4-BE49-F238E27FC236}">
                <a16:creationId xmlns:a16="http://schemas.microsoft.com/office/drawing/2014/main" id="{60D5DFE4-0D22-E00C-0914-D935A435275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2057" y="2548261"/>
            <a:ext cx="175986" cy="175986"/>
          </a:xfrm>
          <a:prstGeom prst="rect">
            <a:avLst/>
          </a:prstGeom>
        </p:spPr>
      </p:pic>
      <p:sp>
        <p:nvSpPr>
          <p:cNvPr id="21" name="椭圆 20">
            <a:extLst>
              <a:ext uri="{FF2B5EF4-FFF2-40B4-BE49-F238E27FC236}">
                <a16:creationId xmlns:a16="http://schemas.microsoft.com/office/drawing/2014/main" id="{2A83DB55-FC0B-8D96-3654-2FC3215FBB5C}"/>
              </a:ext>
            </a:extLst>
          </p:cNvPr>
          <p:cNvSpPr/>
          <p:nvPr/>
        </p:nvSpPr>
        <p:spPr>
          <a:xfrm>
            <a:off x="3821974" y="4217772"/>
            <a:ext cx="608154" cy="60815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E472FC82-ED0E-D5BD-6D93-E28B5B0F438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4374" y="4409397"/>
            <a:ext cx="175986" cy="175986"/>
          </a:xfrm>
          <a:prstGeom prst="rect">
            <a:avLst/>
          </a:prstGeom>
        </p:spPr>
      </p:pic>
      <p:sp>
        <p:nvSpPr>
          <p:cNvPr id="22" name="椭圆 21">
            <a:extLst>
              <a:ext uri="{FF2B5EF4-FFF2-40B4-BE49-F238E27FC236}">
                <a16:creationId xmlns:a16="http://schemas.microsoft.com/office/drawing/2014/main" id="{049E0ECB-3019-00D7-0024-41402EDB6057}"/>
              </a:ext>
            </a:extLst>
          </p:cNvPr>
          <p:cNvSpPr/>
          <p:nvPr/>
        </p:nvSpPr>
        <p:spPr>
          <a:xfrm>
            <a:off x="3517896" y="4594090"/>
            <a:ext cx="608154" cy="608154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B9AFF56-5720-4183-6AE4-B350E057F5B8}"/>
              </a:ext>
            </a:extLst>
          </p:cNvPr>
          <p:cNvGrpSpPr/>
          <p:nvPr/>
        </p:nvGrpSpPr>
        <p:grpSpPr>
          <a:xfrm>
            <a:off x="8633611" y="1266882"/>
            <a:ext cx="3026572" cy="1457365"/>
            <a:chOff x="8633611" y="1266882"/>
            <a:chExt cx="3026572" cy="1457365"/>
          </a:xfrm>
        </p:grpSpPr>
        <p:pic>
          <p:nvPicPr>
            <p:cNvPr id="35" name="图片 34" descr="河边的城市&#10;&#10;描述已自动生成">
              <a:extLst>
                <a:ext uri="{FF2B5EF4-FFF2-40B4-BE49-F238E27FC236}">
                  <a16:creationId xmlns:a16="http://schemas.microsoft.com/office/drawing/2014/main" id="{2E51A61A-E7BA-1038-8307-D74932D2C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633611" y="1266969"/>
              <a:ext cx="3020310" cy="1457278"/>
            </a:xfrm>
            <a:prstGeom prst="roundRect">
              <a:avLst>
                <a:gd name="adj" fmla="val 4016"/>
              </a:avLst>
            </a:prstGeom>
          </p:spPr>
        </p:pic>
        <p:sp>
          <p:nvSpPr>
            <p:cNvPr id="2" name="矩形: 圆角 23">
              <a:extLst>
                <a:ext uri="{FF2B5EF4-FFF2-40B4-BE49-F238E27FC236}">
                  <a16:creationId xmlns:a16="http://schemas.microsoft.com/office/drawing/2014/main" id="{90945F4D-F354-E1E2-D683-8563C44DCE87}"/>
                </a:ext>
              </a:extLst>
            </p:cNvPr>
            <p:cNvSpPr/>
            <p:nvPr/>
          </p:nvSpPr>
          <p:spPr>
            <a:xfrm>
              <a:off x="8639873" y="1266882"/>
              <a:ext cx="3020310" cy="1457365"/>
            </a:xfrm>
            <a:prstGeom prst="roundRect">
              <a:avLst>
                <a:gd name="adj" fmla="val 4816"/>
              </a:avLst>
            </a:prstGeom>
            <a:gradFill>
              <a:gsLst>
                <a:gs pos="90000">
                  <a:schemeClr val="accent3">
                    <a:lumMod val="20000"/>
                    <a:lumOff val="80000"/>
                    <a:alpha val="79405"/>
                  </a:schemeClr>
                </a:gs>
                <a:gs pos="24000">
                  <a:schemeClr val="bg1"/>
                </a:gs>
              </a:gsLst>
              <a:lin ang="2700000" scaled="0"/>
            </a:gradFill>
            <a:ln w="12700" cap="flat" cmpd="sng" algn="ctr">
              <a:gradFill>
                <a:gsLst>
                  <a:gs pos="0">
                    <a:srgbClr val="002F93">
                      <a:lumMod val="20000"/>
                      <a:lumOff val="80000"/>
                    </a:srgbClr>
                  </a:gs>
                  <a:gs pos="100000">
                    <a:schemeClr val="accent3"/>
                  </a:gs>
                </a:gsLst>
                <a:lin ang="2700000" scaled="0"/>
              </a:gradFill>
              <a:prstDash val="solid"/>
              <a:miter lim="800000"/>
            </a:ln>
            <a:effectLst>
              <a:outerShdw blurRad="355600" dist="76200" dir="2700000" sx="98000" sy="98000" rotWithShape="0">
                <a:srgbClr val="002F93">
                  <a:alpha val="1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E5A28A-7DBB-85E0-A7C9-01D57C288B7A}"/>
                </a:ext>
              </a:extLst>
            </p:cNvPr>
            <p:cNvSpPr txBox="1"/>
            <p:nvPr/>
          </p:nvSpPr>
          <p:spPr>
            <a:xfrm>
              <a:off x="8639872" y="1388691"/>
              <a:ext cx="1582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>
                  <a:gradFill>
                    <a:gsLst>
                      <a:gs pos="99000">
                        <a:schemeClr val="accent1">
                          <a:lumMod val="75000"/>
                        </a:schemeClr>
                      </a:gs>
                      <a:gs pos="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东营科教园区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7911F56-619E-BA08-6A77-B788F445087C}"/>
                </a:ext>
              </a:extLst>
            </p:cNvPr>
            <p:cNvSpPr txBox="1"/>
            <p:nvPr/>
          </p:nvSpPr>
          <p:spPr>
            <a:xfrm>
              <a:off x="8752188" y="1648999"/>
              <a:ext cx="207246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7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Dongying Practice</a:t>
              </a:r>
              <a:r>
                <a:rPr lang="zh-CN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Campus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AEE206B-C752-3217-2DA9-298FF3759A60}"/>
                </a:ext>
              </a:extLst>
            </p:cNvPr>
            <p:cNvSpPr txBox="1"/>
            <p:nvPr/>
          </p:nvSpPr>
          <p:spPr>
            <a:xfrm>
              <a:off x="8752188" y="1798039"/>
              <a:ext cx="2794190" cy="793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东营科教园区开展具有园区特色的全方位高质量教育管理，为打造黄河三角洲特色人才高地助力东营高质量发展蓄力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FBB33AC-54D5-070F-9199-16FB0321AD7E}"/>
              </a:ext>
            </a:extLst>
          </p:cNvPr>
          <p:cNvGrpSpPr/>
          <p:nvPr/>
        </p:nvGrpSpPr>
        <p:grpSpPr>
          <a:xfrm>
            <a:off x="8633611" y="2943787"/>
            <a:ext cx="3020310" cy="1465610"/>
            <a:chOff x="8633611" y="2943787"/>
            <a:chExt cx="3020310" cy="1465610"/>
          </a:xfrm>
        </p:grpSpPr>
        <p:pic>
          <p:nvPicPr>
            <p:cNvPr id="37" name="图片 36" descr="建筑与房屋的城市空拍图&#10;&#10;描述已自动生成">
              <a:extLst>
                <a:ext uri="{FF2B5EF4-FFF2-40B4-BE49-F238E27FC236}">
                  <a16:creationId xmlns:a16="http://schemas.microsoft.com/office/drawing/2014/main" id="{B084B0AB-8443-3631-82ED-2E2AC72D01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637676" y="2943787"/>
              <a:ext cx="3016245" cy="1465610"/>
            </a:xfrm>
            <a:prstGeom prst="roundRect">
              <a:avLst>
                <a:gd name="adj" fmla="val 4756"/>
              </a:avLst>
            </a:prstGeom>
          </p:spPr>
        </p:pic>
        <p:sp>
          <p:nvSpPr>
            <p:cNvPr id="3" name="矩形: 圆角 23">
              <a:extLst>
                <a:ext uri="{FF2B5EF4-FFF2-40B4-BE49-F238E27FC236}">
                  <a16:creationId xmlns:a16="http://schemas.microsoft.com/office/drawing/2014/main" id="{C16E97D0-3030-B198-782E-5DC9E6638F60}"/>
                </a:ext>
              </a:extLst>
            </p:cNvPr>
            <p:cNvSpPr/>
            <p:nvPr/>
          </p:nvSpPr>
          <p:spPr>
            <a:xfrm>
              <a:off x="8633611" y="2943787"/>
              <a:ext cx="3020310" cy="1457365"/>
            </a:xfrm>
            <a:prstGeom prst="roundRect">
              <a:avLst>
                <a:gd name="adj" fmla="val 4816"/>
              </a:avLst>
            </a:prstGeom>
            <a:gradFill>
              <a:gsLst>
                <a:gs pos="90000">
                  <a:schemeClr val="accent3">
                    <a:lumMod val="20000"/>
                    <a:lumOff val="80000"/>
                    <a:alpha val="77198"/>
                  </a:schemeClr>
                </a:gs>
                <a:gs pos="11000">
                  <a:schemeClr val="bg1"/>
                </a:gs>
              </a:gsLst>
              <a:lin ang="2700000" scaled="0"/>
            </a:gradFill>
            <a:ln w="12700" cap="flat" cmpd="sng" algn="ctr">
              <a:gradFill>
                <a:gsLst>
                  <a:gs pos="0">
                    <a:srgbClr val="002F93">
                      <a:lumMod val="20000"/>
                      <a:lumOff val="80000"/>
                    </a:srgbClr>
                  </a:gs>
                  <a:gs pos="100000">
                    <a:schemeClr val="accent3"/>
                  </a:gs>
                </a:gsLst>
                <a:lin ang="2700000" scaled="0"/>
              </a:gradFill>
              <a:prstDash val="solid"/>
              <a:miter lim="800000"/>
            </a:ln>
            <a:effectLst>
              <a:outerShdw blurRad="355600" dist="76200" dir="2700000" sx="98000" sy="98000" rotWithShape="0">
                <a:srgbClr val="002F93">
                  <a:alpha val="1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7105FE-7DC6-D9CE-4840-639B70F36E58}"/>
                </a:ext>
              </a:extLst>
            </p:cNvPr>
            <p:cNvSpPr txBox="1"/>
            <p:nvPr/>
          </p:nvSpPr>
          <p:spPr>
            <a:xfrm>
              <a:off x="8752187" y="3067421"/>
              <a:ext cx="1582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gradFill>
                    <a:gsLst>
                      <a:gs pos="99000">
                        <a:schemeClr val="accent1">
                          <a:lumMod val="75000"/>
                        </a:schemeClr>
                      </a:gs>
                      <a:gs pos="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唐岛湾校区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24DF417-89E9-AB30-CAE5-E129943319A5}"/>
                </a:ext>
              </a:extLst>
            </p:cNvPr>
            <p:cNvSpPr txBox="1"/>
            <p:nvPr/>
          </p:nvSpPr>
          <p:spPr>
            <a:xfrm>
              <a:off x="8752188" y="3329442"/>
              <a:ext cx="207246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Tangdao Bay Campus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595C80F-D7CB-5EBD-50D5-63542FB4C3BB}"/>
                </a:ext>
              </a:extLst>
            </p:cNvPr>
            <p:cNvSpPr txBox="1"/>
            <p:nvPr/>
          </p:nvSpPr>
          <p:spPr>
            <a:xfrm>
              <a:off x="8752188" y="3492536"/>
              <a:ext cx="2794190" cy="793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学校面朝浪平沙细的唐岛湾，背靠高峻雄伟的小珠山，山在海边，海在校边，校依山势，海映山色，校园风景秀丽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FB28EED4-4B12-7D96-B8FE-2CD053FE0F59}"/>
              </a:ext>
            </a:extLst>
          </p:cNvPr>
          <p:cNvGrpSpPr/>
          <p:nvPr/>
        </p:nvGrpSpPr>
        <p:grpSpPr>
          <a:xfrm>
            <a:off x="8639873" y="4654883"/>
            <a:ext cx="3020310" cy="1457365"/>
            <a:chOff x="8639873" y="4654883"/>
            <a:chExt cx="3020310" cy="1457365"/>
          </a:xfrm>
        </p:grpSpPr>
        <p:pic>
          <p:nvPicPr>
            <p:cNvPr id="39" name="图片 38" descr="俯瞰城市的风景&#10;&#10;描述已自动生成">
              <a:extLst>
                <a:ext uri="{FF2B5EF4-FFF2-40B4-BE49-F238E27FC236}">
                  <a16:creationId xmlns:a16="http://schemas.microsoft.com/office/drawing/2014/main" id="{B935264D-C9F7-9F7E-2D68-6DA7C2EA2A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646780" y="4654883"/>
              <a:ext cx="3013403" cy="1457365"/>
            </a:xfrm>
            <a:prstGeom prst="roundRect">
              <a:avLst>
                <a:gd name="adj" fmla="val 5259"/>
              </a:avLst>
            </a:prstGeom>
          </p:spPr>
        </p:pic>
        <p:sp>
          <p:nvSpPr>
            <p:cNvPr id="5" name="矩形: 圆角 23">
              <a:extLst>
                <a:ext uri="{FF2B5EF4-FFF2-40B4-BE49-F238E27FC236}">
                  <a16:creationId xmlns:a16="http://schemas.microsoft.com/office/drawing/2014/main" id="{231FF692-5806-98D7-DAD6-4EB5EB73FBB4}"/>
                </a:ext>
              </a:extLst>
            </p:cNvPr>
            <p:cNvSpPr/>
            <p:nvPr/>
          </p:nvSpPr>
          <p:spPr>
            <a:xfrm>
              <a:off x="8639873" y="4654883"/>
              <a:ext cx="3020310" cy="1457365"/>
            </a:xfrm>
            <a:prstGeom prst="roundRect">
              <a:avLst>
                <a:gd name="adj" fmla="val 4816"/>
              </a:avLst>
            </a:prstGeom>
            <a:gradFill>
              <a:gsLst>
                <a:gs pos="90000">
                  <a:schemeClr val="accent3">
                    <a:lumMod val="20000"/>
                    <a:lumOff val="80000"/>
                    <a:alpha val="69000"/>
                  </a:schemeClr>
                </a:gs>
                <a:gs pos="16000">
                  <a:schemeClr val="bg1"/>
                </a:gs>
              </a:gsLst>
              <a:lin ang="2700000" scaled="0"/>
            </a:gradFill>
            <a:ln w="12700" cap="flat" cmpd="sng" algn="ctr">
              <a:gradFill>
                <a:gsLst>
                  <a:gs pos="0">
                    <a:srgbClr val="002F93">
                      <a:lumMod val="20000"/>
                      <a:lumOff val="80000"/>
                    </a:srgbClr>
                  </a:gs>
                  <a:gs pos="100000">
                    <a:schemeClr val="accent3"/>
                  </a:gs>
                </a:gsLst>
                <a:lin ang="2700000" scaled="0"/>
              </a:gradFill>
              <a:prstDash val="solid"/>
              <a:miter lim="800000"/>
            </a:ln>
            <a:effectLst>
              <a:outerShdw blurRad="355600" dist="76200" dir="2700000" sx="98000" sy="98000" rotWithShape="0">
                <a:srgbClr val="002F93">
                  <a:alpha val="10000"/>
                </a:srgb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072A0E3-3D18-943F-2A2E-4B0B268D9E91}"/>
                </a:ext>
              </a:extLst>
            </p:cNvPr>
            <p:cNvSpPr txBox="1"/>
            <p:nvPr/>
          </p:nvSpPr>
          <p:spPr>
            <a:xfrm>
              <a:off x="8752186" y="4712257"/>
              <a:ext cx="158205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>
                  <a:gradFill>
                    <a:gsLst>
                      <a:gs pos="99000">
                        <a:schemeClr val="accent1">
                          <a:lumMod val="75000"/>
                        </a:schemeClr>
                      </a:gs>
                      <a:gs pos="0">
                        <a:schemeClr val="accent3"/>
                      </a:gs>
                    </a:gsLst>
                    <a:lin ang="5400000" scaled="0"/>
                  </a:gradFill>
                  <a:cs typeface="+mn-ea"/>
                  <a:sym typeface="+mn-lt"/>
                </a:rPr>
                <a:t>古镇口校区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D42B24F-09F3-9BE2-A1B4-D6D64B5DFEFF}"/>
                </a:ext>
              </a:extLst>
            </p:cNvPr>
            <p:cNvSpPr txBox="1"/>
            <p:nvPr/>
          </p:nvSpPr>
          <p:spPr>
            <a:xfrm>
              <a:off x="8752187" y="4974278"/>
              <a:ext cx="207246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Tangdao Bay Campus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4C35639-4E14-5E80-F89A-1016E1F16F6D}"/>
                </a:ext>
              </a:extLst>
            </p:cNvPr>
            <p:cNvSpPr txBox="1"/>
            <p:nvPr/>
          </p:nvSpPr>
          <p:spPr>
            <a:xfrm>
              <a:off x="8752186" y="5155880"/>
              <a:ext cx="2794190" cy="7930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20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努力把古镇口校区建成人才集聚和培养基地、科教融合创新基地、科研成果转移转化基地</a:t>
              </a:r>
            </a:p>
          </p:txBody>
        </p:sp>
      </p:grpSp>
      <p:sp>
        <p:nvSpPr>
          <p:cNvPr id="31" name="任意形状 30">
            <a:extLst>
              <a:ext uri="{FF2B5EF4-FFF2-40B4-BE49-F238E27FC236}">
                <a16:creationId xmlns:a16="http://schemas.microsoft.com/office/drawing/2014/main" id="{020AFA2D-B9CF-E60C-51CD-A3FFB1971365}"/>
              </a:ext>
            </a:extLst>
          </p:cNvPr>
          <p:cNvSpPr/>
          <p:nvPr/>
        </p:nvSpPr>
        <p:spPr>
          <a:xfrm>
            <a:off x="2568633" y="2011680"/>
            <a:ext cx="6068291" cy="703790"/>
          </a:xfrm>
          <a:custGeom>
            <a:avLst/>
            <a:gdLst>
              <a:gd name="connsiteX0" fmla="*/ 0 w 5785659"/>
              <a:gd name="connsiteY0" fmla="*/ 656705 h 656705"/>
              <a:gd name="connsiteX1" fmla="*/ 2211186 w 5785659"/>
              <a:gd name="connsiteY1" fmla="*/ 182880 h 656705"/>
              <a:gd name="connsiteX2" fmla="*/ 5785659 w 5785659"/>
              <a:gd name="connsiteY2" fmla="*/ 0 h 6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5659" h="656705">
                <a:moveTo>
                  <a:pt x="0" y="656705"/>
                </a:moveTo>
                <a:cubicBezTo>
                  <a:pt x="623455" y="474518"/>
                  <a:pt x="1246910" y="292331"/>
                  <a:pt x="2211186" y="182880"/>
                </a:cubicBezTo>
                <a:cubicBezTo>
                  <a:pt x="3175463" y="73429"/>
                  <a:pt x="4480561" y="36714"/>
                  <a:pt x="5785659" y="0"/>
                </a:cubicBezTo>
              </a:path>
            </a:pathLst>
          </a:custGeom>
          <a:noFill/>
          <a:ln w="952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2" name="任意形状 31">
            <a:extLst>
              <a:ext uri="{FF2B5EF4-FFF2-40B4-BE49-F238E27FC236}">
                <a16:creationId xmlns:a16="http://schemas.microsoft.com/office/drawing/2014/main" id="{943FB4F9-CD95-81F6-77AA-674CFB61D4BA}"/>
              </a:ext>
            </a:extLst>
          </p:cNvPr>
          <p:cNvSpPr/>
          <p:nvPr/>
        </p:nvSpPr>
        <p:spPr>
          <a:xfrm>
            <a:off x="4126050" y="3654008"/>
            <a:ext cx="4514469" cy="908748"/>
          </a:xfrm>
          <a:custGeom>
            <a:avLst/>
            <a:gdLst>
              <a:gd name="connsiteX0" fmla="*/ 0 w 5785659"/>
              <a:gd name="connsiteY0" fmla="*/ 656705 h 656705"/>
              <a:gd name="connsiteX1" fmla="*/ 2211186 w 5785659"/>
              <a:gd name="connsiteY1" fmla="*/ 182880 h 656705"/>
              <a:gd name="connsiteX2" fmla="*/ 5785659 w 5785659"/>
              <a:gd name="connsiteY2" fmla="*/ 0 h 6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5659" h="656705">
                <a:moveTo>
                  <a:pt x="0" y="656705"/>
                </a:moveTo>
                <a:cubicBezTo>
                  <a:pt x="623455" y="474518"/>
                  <a:pt x="1246910" y="292331"/>
                  <a:pt x="2211186" y="182880"/>
                </a:cubicBezTo>
                <a:cubicBezTo>
                  <a:pt x="3175463" y="73429"/>
                  <a:pt x="4480561" y="36714"/>
                  <a:pt x="5785659" y="0"/>
                </a:cubicBezTo>
              </a:path>
            </a:pathLst>
          </a:custGeom>
          <a:noFill/>
          <a:ln w="952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3" name="任意形状 32">
            <a:extLst>
              <a:ext uri="{FF2B5EF4-FFF2-40B4-BE49-F238E27FC236}">
                <a16:creationId xmlns:a16="http://schemas.microsoft.com/office/drawing/2014/main" id="{A1282FDC-D39B-CBA7-4BC8-3576C85D59EB}"/>
              </a:ext>
            </a:extLst>
          </p:cNvPr>
          <p:cNvSpPr/>
          <p:nvPr/>
        </p:nvSpPr>
        <p:spPr>
          <a:xfrm flipV="1">
            <a:off x="3821973" y="4917622"/>
            <a:ext cx="4818545" cy="547451"/>
          </a:xfrm>
          <a:custGeom>
            <a:avLst/>
            <a:gdLst>
              <a:gd name="connsiteX0" fmla="*/ 0 w 5785659"/>
              <a:gd name="connsiteY0" fmla="*/ 656705 h 656705"/>
              <a:gd name="connsiteX1" fmla="*/ 2211186 w 5785659"/>
              <a:gd name="connsiteY1" fmla="*/ 182880 h 656705"/>
              <a:gd name="connsiteX2" fmla="*/ 5785659 w 5785659"/>
              <a:gd name="connsiteY2" fmla="*/ 0 h 65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85659" h="656705">
                <a:moveTo>
                  <a:pt x="0" y="656705"/>
                </a:moveTo>
                <a:cubicBezTo>
                  <a:pt x="623455" y="474518"/>
                  <a:pt x="1246910" y="292331"/>
                  <a:pt x="2211186" y="182880"/>
                </a:cubicBezTo>
                <a:cubicBezTo>
                  <a:pt x="3175463" y="73429"/>
                  <a:pt x="4480561" y="36714"/>
                  <a:pt x="5785659" y="0"/>
                </a:cubicBezTo>
              </a:path>
            </a:pathLst>
          </a:custGeom>
          <a:noFill/>
          <a:ln w="9525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1092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820F66D0-31DE-DF30-B180-43535FAB5ACA}"/>
              </a:ext>
            </a:extLst>
          </p:cNvPr>
          <p:cNvSpPr txBox="1"/>
          <p:nvPr/>
        </p:nvSpPr>
        <p:spPr>
          <a:xfrm>
            <a:off x="774136" y="2204242"/>
            <a:ext cx="1324979" cy="750595"/>
          </a:xfrm>
          <a:prstGeom prst="rect">
            <a:avLst/>
          </a:prstGeom>
          <a:noFill/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48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8BBFBC2-9630-3F36-90B2-3AB49D939B68}"/>
              </a:ext>
            </a:extLst>
          </p:cNvPr>
          <p:cNvSpPr txBox="1"/>
          <p:nvPr/>
        </p:nvSpPr>
        <p:spPr>
          <a:xfrm>
            <a:off x="2517300" y="2043378"/>
            <a:ext cx="4012704" cy="75370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000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135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rPr>
              <a:t>可能存在的问题</a:t>
            </a:r>
            <a:endParaRPr lang="zh-CN" altLang="en-US" sz="4800" b="1" kern="0" dirty="0">
              <a:gradFill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135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C15EF57-195A-7676-EF42-6EC2222A67B8}"/>
              </a:ext>
            </a:extLst>
          </p:cNvPr>
          <p:cNvSpPr txBox="1"/>
          <p:nvPr/>
        </p:nvSpPr>
        <p:spPr>
          <a:xfrm>
            <a:off x="2446725" y="2817798"/>
            <a:ext cx="2986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" altLang="zh-CN" sz="1800" kern="1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Possible</a:t>
            </a:r>
            <a:r>
              <a:rPr lang="zh-CN" altLang="en-US" sz="1800" kern="1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" altLang="zh-CN" sz="1800" kern="1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problems</a:t>
            </a:r>
            <a:endParaRPr lang="zh-CN" altLang="en-US" sz="1800" kern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705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70847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bg1"/>
                    </a:gs>
                    <a:gs pos="100000">
                      <a:srgbClr val="D9EDFF"/>
                    </a:gs>
                  </a:gsLst>
                  <a:lin ang="5400000" scaled="1"/>
                </a:gradFill>
                <a:cs typeface="+mn-ea"/>
                <a:sym typeface="+mn-lt"/>
              </a:rPr>
              <a:t>可能存在的问题（多段内容页）</a:t>
            </a: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8683A758-095B-3B32-1E85-200BE2E0AA09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39138" y="3405132"/>
            <a:ext cx="523220" cy="523220"/>
            <a:chOff x="1637035" y="3414150"/>
            <a:chExt cx="312380" cy="312380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367A89-E1C4-A23D-21A4-8392AE7C3CC9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637035" y="3414150"/>
              <a:ext cx="312380" cy="312380"/>
            </a:xfrm>
            <a:prstGeom prst="ellipse">
              <a:avLst/>
            </a:prstGeom>
            <a:noFill/>
            <a:ln w="7963" cap="flat" cmpd="sng" algn="ctr">
              <a:solidFill>
                <a:srgbClr val="1E6BC0">
                  <a:alpha val="2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26ABC01-F3F6-D1FB-44E6-F23B7FC8A19B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655059" y="3432171"/>
              <a:ext cx="276336" cy="276335"/>
            </a:xfrm>
            <a:prstGeom prst="ellipse">
              <a:avLst/>
            </a:prstGeom>
            <a:noFill/>
            <a:ln w="11945" cap="flat" cmpd="sng" algn="ctr">
              <a:solidFill>
                <a:srgbClr val="1E6BC0">
                  <a:alpha val="4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0964CAB-BA01-B99F-2E85-AC81F4B9CA7D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673080" y="3450193"/>
              <a:ext cx="240292" cy="240291"/>
            </a:xfrm>
            <a:prstGeom prst="ellipse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317500" dist="63500" dir="5400000" sx="93000" sy="93000" algn="ctr" rotWithShape="0">
                <a:srgbClr val="002F93">
                  <a:lumMod val="40000"/>
                  <a:lumOff val="60000"/>
                  <a:alpha val="67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850A27C4-895B-7445-B543-0BA554100F1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593555" y="4018568"/>
            <a:ext cx="523220" cy="523220"/>
            <a:chOff x="1637035" y="3414150"/>
            <a:chExt cx="312380" cy="312380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5B627D40-BE72-FE12-7681-F9C139D46FDC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637035" y="3414150"/>
              <a:ext cx="312380" cy="312380"/>
            </a:xfrm>
            <a:prstGeom prst="ellipse">
              <a:avLst/>
            </a:prstGeom>
            <a:noFill/>
            <a:ln w="7963" cap="flat" cmpd="sng" algn="ctr">
              <a:solidFill>
                <a:srgbClr val="1E6BC0">
                  <a:alpha val="2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75D6D07E-11F1-0500-2EE9-0DDA4B6D7F5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655059" y="3432171"/>
              <a:ext cx="276336" cy="276335"/>
            </a:xfrm>
            <a:prstGeom prst="ellipse">
              <a:avLst/>
            </a:prstGeom>
            <a:noFill/>
            <a:ln w="11945" cap="flat" cmpd="sng" algn="ctr">
              <a:solidFill>
                <a:srgbClr val="1E6BC0">
                  <a:alpha val="4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52A80F88-1150-F18F-26C1-F60D140FC435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673080" y="3450193"/>
              <a:ext cx="240292" cy="240291"/>
            </a:xfrm>
            <a:prstGeom prst="ellipse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317500" dist="63500" dir="5400000" sx="93000" sy="93000" algn="ctr" rotWithShape="0">
                <a:srgbClr val="002F93">
                  <a:lumMod val="40000"/>
                  <a:lumOff val="60000"/>
                  <a:alpha val="67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88DFCEB-78D9-D990-9F76-D827E6BEFA55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847972" y="4216568"/>
            <a:ext cx="523220" cy="523220"/>
            <a:chOff x="1637035" y="3414150"/>
            <a:chExt cx="312380" cy="312380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37E6631E-A7A5-108A-01C6-6AFF109653A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637035" y="3414150"/>
              <a:ext cx="312380" cy="312380"/>
            </a:xfrm>
            <a:prstGeom prst="ellipse">
              <a:avLst/>
            </a:prstGeom>
            <a:noFill/>
            <a:ln w="7963" cap="flat" cmpd="sng" algn="ctr">
              <a:solidFill>
                <a:srgbClr val="1E6BC0">
                  <a:alpha val="2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CDC73948-75C5-8178-E89F-767D3C17E6D3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655059" y="3432171"/>
              <a:ext cx="276336" cy="276335"/>
            </a:xfrm>
            <a:prstGeom prst="ellipse">
              <a:avLst/>
            </a:prstGeom>
            <a:noFill/>
            <a:ln w="11945" cap="flat" cmpd="sng" algn="ctr">
              <a:solidFill>
                <a:srgbClr val="1E6BC0">
                  <a:alpha val="4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676F2B72-E9B4-1740-1E70-8E287ACD6539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673080" y="3450193"/>
              <a:ext cx="240292" cy="240291"/>
            </a:xfrm>
            <a:prstGeom prst="ellipse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317500" dist="63500" dir="5400000" sx="93000" sy="93000" algn="ctr" rotWithShape="0">
                <a:srgbClr val="002F93">
                  <a:lumMod val="40000"/>
                  <a:lumOff val="60000"/>
                  <a:alpha val="67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1C7573C-398A-B04A-76A2-6A884B740E3F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102389" y="4018568"/>
            <a:ext cx="523220" cy="523220"/>
            <a:chOff x="1637035" y="3414150"/>
            <a:chExt cx="312380" cy="312380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D1957AE4-05FA-2094-C082-0CFC607BFED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637035" y="3414150"/>
              <a:ext cx="312380" cy="312380"/>
            </a:xfrm>
            <a:prstGeom prst="ellipse">
              <a:avLst/>
            </a:prstGeom>
            <a:noFill/>
            <a:ln w="7963" cap="flat" cmpd="sng" algn="ctr">
              <a:solidFill>
                <a:srgbClr val="1E6BC0">
                  <a:alpha val="2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D1829A18-A17D-F84F-FDB7-56F6CDD352F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655059" y="3432171"/>
              <a:ext cx="276336" cy="276335"/>
            </a:xfrm>
            <a:prstGeom prst="ellipse">
              <a:avLst/>
            </a:prstGeom>
            <a:noFill/>
            <a:ln w="11945" cap="flat" cmpd="sng" algn="ctr">
              <a:solidFill>
                <a:srgbClr val="1E6BC0">
                  <a:alpha val="4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C3E36C86-0384-A319-7D04-71E3B0970B12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673080" y="3450193"/>
              <a:ext cx="240292" cy="240291"/>
            </a:xfrm>
            <a:prstGeom prst="ellipse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317500" dist="63500" dir="5400000" sx="93000" sy="93000" algn="ctr" rotWithShape="0">
                <a:srgbClr val="002F93">
                  <a:lumMod val="40000"/>
                  <a:lumOff val="60000"/>
                  <a:alpha val="67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5A1DDE2-14FB-7E4A-6AC3-4543E2502FB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356805" y="3396079"/>
            <a:ext cx="523220" cy="523220"/>
            <a:chOff x="1637035" y="3414150"/>
            <a:chExt cx="312380" cy="312380"/>
          </a:xfrm>
        </p:grpSpPr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A88079CE-67AA-C123-F5A5-DA2189B15AF7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1637035" y="3414150"/>
              <a:ext cx="312380" cy="312380"/>
            </a:xfrm>
            <a:prstGeom prst="ellipse">
              <a:avLst/>
            </a:prstGeom>
            <a:noFill/>
            <a:ln w="7963" cap="flat" cmpd="sng" algn="ctr">
              <a:solidFill>
                <a:srgbClr val="1E6BC0">
                  <a:alpha val="2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A6F4307-F45C-92D5-955E-0913DE2B47B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655059" y="3432171"/>
              <a:ext cx="276336" cy="276335"/>
            </a:xfrm>
            <a:prstGeom prst="ellipse">
              <a:avLst/>
            </a:prstGeom>
            <a:noFill/>
            <a:ln w="11945" cap="flat" cmpd="sng" algn="ctr">
              <a:solidFill>
                <a:srgbClr val="1E6BC0">
                  <a:alpha val="4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sx="102000" sy="102000" algn="ctr" rotWithShape="0">
                <a:srgbClr val="002F93">
                  <a:lumMod val="50000"/>
                  <a:alpha val="4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gradFill>
                    <a:gsLst>
                      <a:gs pos="0">
                        <a:schemeClr val="accent1">
                          <a:lumMod val="90000"/>
                          <a:lumOff val="10000"/>
                        </a:schemeClr>
                      </a:gs>
                      <a:gs pos="100000">
                        <a:schemeClr val="accent1">
                          <a:lumMod val="90000"/>
                        </a:schemeClr>
                      </a:gs>
                    </a:gsLst>
                    <a:lin ang="5400000" scaled="0"/>
                  </a:gradFill>
                </a14:hiddenFill>
              </a:ext>
            </a:extLst>
          </p:spPr>
          <p:txBody>
            <a:bodyPr wrap="none" lIns="19111" tIns="9556" rIns="19111" bIns="9556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43F1CD74-6FDF-2A23-9267-C1B73B84A9B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673080" y="3450193"/>
              <a:ext cx="240292" cy="240291"/>
            </a:xfrm>
            <a:prstGeom prst="ellipse">
              <a:avLst/>
            </a:prstGeom>
            <a:gradFill flip="none" rotWithShape="0">
              <a:gsLst>
                <a:gs pos="0">
                  <a:schemeClr val="accent3"/>
                </a:gs>
                <a:gs pos="100000">
                  <a:schemeClr val="accent1">
                    <a:lumMod val="75000"/>
                  </a:schemeClr>
                </a:gs>
              </a:gsLst>
              <a:lin ang="27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outerShdw blurRad="317500" dist="63500" dir="5400000" sx="93000" sy="93000" algn="ctr" rotWithShape="0">
                <a:srgbClr val="002F93">
                  <a:lumMod val="40000"/>
                  <a:lumOff val="60000"/>
                  <a:alpha val="67000"/>
                </a:srgbClr>
              </a:outerShdw>
            </a:effectLst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BA4E302-A1DA-9F75-37AC-B91652E35C12}"/>
              </a:ext>
            </a:extLst>
          </p:cNvPr>
          <p:cNvSpPr txBox="1"/>
          <p:nvPr/>
        </p:nvSpPr>
        <p:spPr>
          <a:xfrm>
            <a:off x="4450730" y="1462195"/>
            <a:ext cx="324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effectLst/>
                <a:cs typeface="+mn-ea"/>
                <a:sym typeface="+mn-lt"/>
              </a:rPr>
              <a:t>中国石油大学（华东）校训</a:t>
            </a:r>
            <a:endParaRPr kumimoji="1"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620172BB-C845-BF84-1AFE-BAC38D2C87E1}"/>
              </a:ext>
            </a:extLst>
          </p:cNvPr>
          <p:cNvSpPr/>
          <p:nvPr/>
        </p:nvSpPr>
        <p:spPr>
          <a:xfrm>
            <a:off x="4062029" y="2064908"/>
            <a:ext cx="4068716" cy="735577"/>
          </a:xfrm>
          <a:custGeom>
            <a:avLst/>
            <a:gdLst>
              <a:gd name="connsiteX0" fmla="*/ 3333721 w 4068716"/>
              <a:gd name="connsiteY0" fmla="*/ 592410 h 735577"/>
              <a:gd name="connsiteX1" fmla="*/ 3339836 w 4068716"/>
              <a:gd name="connsiteY1" fmla="*/ 593625 h 735577"/>
              <a:gd name="connsiteX2" fmla="*/ 3341054 w 4068716"/>
              <a:gd name="connsiteY2" fmla="*/ 596681 h 735577"/>
              <a:gd name="connsiteX3" fmla="*/ 3359439 w 4068716"/>
              <a:gd name="connsiteY3" fmla="*/ 644352 h 735577"/>
              <a:gd name="connsiteX4" fmla="*/ 3368057 w 4068716"/>
              <a:gd name="connsiteY4" fmla="*/ 651078 h 735577"/>
              <a:gd name="connsiteX5" fmla="*/ 3371094 w 4068716"/>
              <a:gd name="connsiteY5" fmla="*/ 651078 h 735577"/>
              <a:gd name="connsiteX6" fmla="*/ 3391313 w 4068716"/>
              <a:gd name="connsiteY6" fmla="*/ 642523 h 735577"/>
              <a:gd name="connsiteX7" fmla="*/ 3393173 w 4068716"/>
              <a:gd name="connsiteY7" fmla="*/ 677369 h 735577"/>
              <a:gd name="connsiteX8" fmla="*/ 3393173 w 4068716"/>
              <a:gd name="connsiteY8" fmla="*/ 702432 h 735577"/>
              <a:gd name="connsiteX9" fmla="*/ 3383953 w 4068716"/>
              <a:gd name="connsiteY9" fmla="*/ 716512 h 735577"/>
              <a:gd name="connsiteX10" fmla="*/ 3376005 w 4068716"/>
              <a:gd name="connsiteY10" fmla="*/ 721997 h 735577"/>
              <a:gd name="connsiteX11" fmla="*/ 3324515 w 4068716"/>
              <a:gd name="connsiteY11" fmla="*/ 679210 h 735577"/>
              <a:gd name="connsiteX12" fmla="*/ 3325118 w 4068716"/>
              <a:gd name="connsiteY12" fmla="*/ 671870 h 735577"/>
              <a:gd name="connsiteX13" fmla="*/ 3318975 w 4068716"/>
              <a:gd name="connsiteY13" fmla="*/ 657818 h 735577"/>
              <a:gd name="connsiteX14" fmla="*/ 3319604 w 4068716"/>
              <a:gd name="connsiteY14" fmla="*/ 648035 h 735577"/>
              <a:gd name="connsiteX15" fmla="*/ 3315951 w 4068716"/>
              <a:gd name="connsiteY15" fmla="*/ 627242 h 735577"/>
              <a:gd name="connsiteX16" fmla="*/ 3325118 w 4068716"/>
              <a:gd name="connsiteY16" fmla="*/ 610120 h 735577"/>
              <a:gd name="connsiteX17" fmla="*/ 3333721 w 4068716"/>
              <a:gd name="connsiteY17" fmla="*/ 592410 h 735577"/>
              <a:gd name="connsiteX18" fmla="*/ 3646949 w 4068716"/>
              <a:gd name="connsiteY18" fmla="*/ 551415 h 735577"/>
              <a:gd name="connsiteX19" fmla="*/ 3607743 w 4068716"/>
              <a:gd name="connsiteY19" fmla="*/ 555085 h 735577"/>
              <a:gd name="connsiteX20" fmla="*/ 3594255 w 4068716"/>
              <a:gd name="connsiteY20" fmla="*/ 553857 h 735577"/>
              <a:gd name="connsiteX21" fmla="*/ 3556869 w 4068716"/>
              <a:gd name="connsiteY21" fmla="*/ 552630 h 735577"/>
              <a:gd name="connsiteX22" fmla="*/ 3531726 w 4068716"/>
              <a:gd name="connsiteY22" fmla="*/ 558742 h 735577"/>
              <a:gd name="connsiteX23" fmla="*/ 3520686 w 4068716"/>
              <a:gd name="connsiteY23" fmla="*/ 558742 h 735577"/>
              <a:gd name="connsiteX24" fmla="*/ 3506609 w 4068716"/>
              <a:gd name="connsiteY24" fmla="*/ 557528 h 735577"/>
              <a:gd name="connsiteX25" fmla="*/ 3434888 w 4068716"/>
              <a:gd name="connsiteY25" fmla="*/ 609509 h 735577"/>
              <a:gd name="connsiteX26" fmla="*/ 3439210 w 4068716"/>
              <a:gd name="connsiteY26" fmla="*/ 612538 h 735577"/>
              <a:gd name="connsiteX27" fmla="*/ 3489429 w 4068716"/>
              <a:gd name="connsiteY27" fmla="*/ 593601 h 735577"/>
              <a:gd name="connsiteX28" fmla="*/ 3493724 w 4068716"/>
              <a:gd name="connsiteY28" fmla="*/ 595430 h 735577"/>
              <a:gd name="connsiteX29" fmla="*/ 3501097 w 4068716"/>
              <a:gd name="connsiteY29" fmla="*/ 593601 h 735577"/>
              <a:gd name="connsiteX30" fmla="*/ 3502943 w 4068716"/>
              <a:gd name="connsiteY30" fmla="*/ 590545 h 735577"/>
              <a:gd name="connsiteX31" fmla="*/ 3537239 w 4068716"/>
              <a:gd name="connsiteY31" fmla="*/ 590545 h 735577"/>
              <a:gd name="connsiteX32" fmla="*/ 3663515 w 4068716"/>
              <a:gd name="connsiteY32" fmla="*/ 589930 h 735577"/>
              <a:gd name="connsiteX33" fmla="*/ 3702092 w 4068716"/>
              <a:gd name="connsiteY33" fmla="*/ 583805 h 735577"/>
              <a:gd name="connsiteX34" fmla="*/ 3694773 w 4068716"/>
              <a:gd name="connsiteY34" fmla="*/ 556913 h 735577"/>
              <a:gd name="connsiteX35" fmla="*/ 3680068 w 4068716"/>
              <a:gd name="connsiteY35" fmla="*/ 552630 h 735577"/>
              <a:gd name="connsiteX36" fmla="*/ 3646949 w 4068716"/>
              <a:gd name="connsiteY36" fmla="*/ 551415 h 735577"/>
              <a:gd name="connsiteX37" fmla="*/ 540725 w 4068716"/>
              <a:gd name="connsiteY37" fmla="*/ 510467 h 735577"/>
              <a:gd name="connsiteX38" fmla="*/ 507005 w 4068716"/>
              <a:gd name="connsiteY38" fmla="*/ 515926 h 735577"/>
              <a:gd name="connsiteX39" fmla="*/ 492300 w 4068716"/>
              <a:gd name="connsiteY39" fmla="*/ 526336 h 735577"/>
              <a:gd name="connsiteX40" fmla="*/ 487978 w 4068716"/>
              <a:gd name="connsiteY40" fmla="*/ 525121 h 735577"/>
              <a:gd name="connsiteX41" fmla="*/ 456746 w 4068716"/>
              <a:gd name="connsiteY41" fmla="*/ 542857 h 735577"/>
              <a:gd name="connsiteX42" fmla="*/ 455515 w 4068716"/>
              <a:gd name="connsiteY42" fmla="*/ 594198 h 735577"/>
              <a:gd name="connsiteX43" fmla="*/ 461068 w 4068716"/>
              <a:gd name="connsiteY43" fmla="*/ 600311 h 735577"/>
              <a:gd name="connsiteX44" fmla="*/ 516212 w 4068716"/>
              <a:gd name="connsiteY44" fmla="*/ 592970 h 735577"/>
              <a:gd name="connsiteX45" fmla="*/ 535212 w 4068716"/>
              <a:gd name="connsiteY45" fmla="*/ 593584 h 735577"/>
              <a:gd name="connsiteX46" fmla="*/ 548058 w 4068716"/>
              <a:gd name="connsiteY46" fmla="*/ 591742 h 735577"/>
              <a:gd name="connsiteX47" fmla="*/ 551751 w 4068716"/>
              <a:gd name="connsiteY47" fmla="*/ 588073 h 735577"/>
              <a:gd name="connsiteX48" fmla="*/ 557894 w 4068716"/>
              <a:gd name="connsiteY48" fmla="*/ 589300 h 735577"/>
              <a:gd name="connsiteX49" fmla="*/ 581779 w 4068716"/>
              <a:gd name="connsiteY49" fmla="*/ 583188 h 735577"/>
              <a:gd name="connsiteX50" fmla="*/ 592202 w 4068716"/>
              <a:gd name="connsiteY50" fmla="*/ 514725 h 735577"/>
              <a:gd name="connsiteX51" fmla="*/ 540725 w 4068716"/>
              <a:gd name="connsiteY51" fmla="*/ 510467 h 735577"/>
              <a:gd name="connsiteX52" fmla="*/ 2722517 w 4068716"/>
              <a:gd name="connsiteY52" fmla="*/ 499426 h 735577"/>
              <a:gd name="connsiteX53" fmla="*/ 2670398 w 4068716"/>
              <a:gd name="connsiteY53" fmla="*/ 501268 h 735577"/>
              <a:gd name="connsiteX54" fmla="*/ 2647744 w 4068716"/>
              <a:gd name="connsiteY54" fmla="*/ 504310 h 735577"/>
              <a:gd name="connsiteX55" fmla="*/ 2621999 w 4068716"/>
              <a:gd name="connsiteY55" fmla="*/ 504937 h 735577"/>
              <a:gd name="connsiteX56" fmla="*/ 2604832 w 4068716"/>
              <a:gd name="connsiteY56" fmla="*/ 515320 h 735577"/>
              <a:gd name="connsiteX57" fmla="*/ 2583997 w 4068716"/>
              <a:gd name="connsiteY57" fmla="*/ 522647 h 735577"/>
              <a:gd name="connsiteX58" fmla="*/ 2574804 w 4068716"/>
              <a:gd name="connsiteY58" fmla="*/ 536714 h 735577"/>
              <a:gd name="connsiteX59" fmla="*/ 2576022 w 4068716"/>
              <a:gd name="connsiteY59" fmla="*/ 558707 h 735577"/>
              <a:gd name="connsiteX60" fmla="*/ 2575420 w 4068716"/>
              <a:gd name="connsiteY60" fmla="*/ 561176 h 735577"/>
              <a:gd name="connsiteX61" fmla="*/ 2580947 w 4068716"/>
              <a:gd name="connsiteY61" fmla="*/ 580114 h 735577"/>
              <a:gd name="connsiteX62" fmla="*/ 2597458 w 4068716"/>
              <a:gd name="connsiteY62" fmla="*/ 589282 h 735577"/>
              <a:gd name="connsiteX63" fmla="*/ 2603601 w 4068716"/>
              <a:gd name="connsiteY63" fmla="*/ 601507 h 735577"/>
              <a:gd name="connsiteX64" fmla="*/ 2605461 w 4068716"/>
              <a:gd name="connsiteY64" fmla="*/ 601507 h 735577"/>
              <a:gd name="connsiteX65" fmla="*/ 2639769 w 4068716"/>
              <a:gd name="connsiteY65" fmla="*/ 600292 h 735577"/>
              <a:gd name="connsiteX66" fmla="*/ 2727428 w 4068716"/>
              <a:gd name="connsiteY66" fmla="*/ 588054 h 735577"/>
              <a:gd name="connsiteX67" fmla="*/ 2731710 w 4068716"/>
              <a:gd name="connsiteY67" fmla="*/ 564833 h 735577"/>
              <a:gd name="connsiteX68" fmla="*/ 2731108 w 4068716"/>
              <a:gd name="connsiteY68" fmla="*/ 544668 h 735577"/>
              <a:gd name="connsiteX69" fmla="*/ 2735403 w 4068716"/>
              <a:gd name="connsiteY69" fmla="*/ 526317 h 735577"/>
              <a:gd name="connsiteX70" fmla="*/ 2728659 w 4068716"/>
              <a:gd name="connsiteY70" fmla="*/ 499426 h 735577"/>
              <a:gd name="connsiteX71" fmla="*/ 3593038 w 4068716"/>
              <a:gd name="connsiteY71" fmla="*/ 477453 h 735577"/>
              <a:gd name="connsiteX72" fmla="*/ 3559920 w 4068716"/>
              <a:gd name="connsiteY72" fmla="*/ 482351 h 735577"/>
              <a:gd name="connsiteX73" fmla="*/ 3551945 w 4068716"/>
              <a:gd name="connsiteY73" fmla="*/ 479895 h 735577"/>
              <a:gd name="connsiteX74" fmla="*/ 3532341 w 4068716"/>
              <a:gd name="connsiteY74" fmla="*/ 484180 h 735577"/>
              <a:gd name="connsiteX75" fmla="*/ 3521315 w 4068716"/>
              <a:gd name="connsiteY75" fmla="*/ 482965 h 735577"/>
              <a:gd name="connsiteX76" fmla="*/ 3493724 w 4068716"/>
              <a:gd name="connsiteY76" fmla="*/ 493962 h 735577"/>
              <a:gd name="connsiteX77" fmla="*/ 3477171 w 4068716"/>
              <a:gd name="connsiteY77" fmla="*/ 498246 h 735577"/>
              <a:gd name="connsiteX78" fmla="*/ 3463724 w 4068716"/>
              <a:gd name="connsiteY78" fmla="*/ 499460 h 735577"/>
              <a:gd name="connsiteX79" fmla="*/ 3453915 w 4068716"/>
              <a:gd name="connsiteY79" fmla="*/ 509857 h 735577"/>
              <a:gd name="connsiteX80" fmla="*/ 3456350 w 4068716"/>
              <a:gd name="connsiteY80" fmla="*/ 520840 h 735577"/>
              <a:gd name="connsiteX81" fmla="*/ 3518264 w 4068716"/>
              <a:gd name="connsiteY81" fmla="*/ 513513 h 735577"/>
              <a:gd name="connsiteX82" fmla="*/ 3518867 w 4068716"/>
              <a:gd name="connsiteY82" fmla="*/ 514128 h 735577"/>
              <a:gd name="connsiteX83" fmla="*/ 3539688 w 4068716"/>
              <a:gd name="connsiteY83" fmla="*/ 512286 h 735577"/>
              <a:gd name="connsiteX84" fmla="*/ 3567868 w 4068716"/>
              <a:gd name="connsiteY84" fmla="*/ 507414 h 735577"/>
              <a:gd name="connsiteX85" fmla="*/ 3684349 w 4068716"/>
              <a:gd name="connsiteY85" fmla="*/ 513513 h 735577"/>
              <a:gd name="connsiteX86" fmla="*/ 3703952 w 4068716"/>
              <a:gd name="connsiteY86" fmla="*/ 504345 h 735577"/>
              <a:gd name="connsiteX87" fmla="*/ 3699055 w 4068716"/>
              <a:gd name="connsiteY87" fmla="*/ 484793 h 735577"/>
              <a:gd name="connsiteX88" fmla="*/ 3660437 w 4068716"/>
              <a:gd name="connsiteY88" fmla="*/ 482965 h 735577"/>
              <a:gd name="connsiteX89" fmla="*/ 3640206 w 4068716"/>
              <a:gd name="connsiteY89" fmla="*/ 482965 h 735577"/>
              <a:gd name="connsiteX90" fmla="*/ 3593038 w 4068716"/>
              <a:gd name="connsiteY90" fmla="*/ 477453 h 735577"/>
              <a:gd name="connsiteX91" fmla="*/ 3646949 w 4068716"/>
              <a:gd name="connsiteY91" fmla="*/ 407148 h 735577"/>
              <a:gd name="connsiteX92" fmla="*/ 3645718 w 4068716"/>
              <a:gd name="connsiteY92" fmla="*/ 408376 h 735577"/>
              <a:gd name="connsiteX93" fmla="*/ 3627948 w 4068716"/>
              <a:gd name="connsiteY93" fmla="*/ 407776 h 735577"/>
              <a:gd name="connsiteX94" fmla="*/ 3603435 w 4068716"/>
              <a:gd name="connsiteY94" fmla="*/ 411432 h 735577"/>
              <a:gd name="connsiteX95" fmla="*/ 3583229 w 4068716"/>
              <a:gd name="connsiteY95" fmla="*/ 408376 h 735577"/>
              <a:gd name="connsiteX96" fmla="*/ 3548291 w 4068716"/>
              <a:gd name="connsiteY96" fmla="*/ 409003 h 735577"/>
              <a:gd name="connsiteX97" fmla="*/ 3530495 w 4068716"/>
              <a:gd name="connsiteY97" fmla="*/ 413260 h 735577"/>
              <a:gd name="connsiteX98" fmla="*/ 3517033 w 4068716"/>
              <a:gd name="connsiteY98" fmla="*/ 412033 h 735577"/>
              <a:gd name="connsiteX99" fmla="*/ 3487609 w 4068716"/>
              <a:gd name="connsiteY99" fmla="*/ 421214 h 735577"/>
              <a:gd name="connsiteX100" fmla="*/ 3480262 w 4068716"/>
              <a:gd name="connsiteY100" fmla="*/ 421214 h 735577"/>
              <a:gd name="connsiteX101" fmla="*/ 3469839 w 4068716"/>
              <a:gd name="connsiteY101" fmla="*/ 430997 h 735577"/>
              <a:gd name="connsiteX102" fmla="*/ 3461262 w 4068716"/>
              <a:gd name="connsiteY102" fmla="*/ 438324 h 735577"/>
              <a:gd name="connsiteX103" fmla="*/ 3479031 w 4068716"/>
              <a:gd name="connsiteY103" fmla="*/ 450562 h 735577"/>
              <a:gd name="connsiteX104" fmla="*/ 3510892 w 4068716"/>
              <a:gd name="connsiteY104" fmla="*/ 445691 h 735577"/>
              <a:gd name="connsiteX105" fmla="*/ 3519495 w 4068716"/>
              <a:gd name="connsiteY105" fmla="*/ 441393 h 735577"/>
              <a:gd name="connsiteX106" fmla="*/ 3558715 w 4068716"/>
              <a:gd name="connsiteY106" fmla="*/ 436495 h 735577"/>
              <a:gd name="connsiteX107" fmla="*/ 3565433 w 4068716"/>
              <a:gd name="connsiteY107" fmla="*/ 438324 h 735577"/>
              <a:gd name="connsiteX108" fmla="*/ 3589345 w 4068716"/>
              <a:gd name="connsiteY108" fmla="*/ 434653 h 735577"/>
              <a:gd name="connsiteX109" fmla="*/ 3599754 w 4068716"/>
              <a:gd name="connsiteY109" fmla="*/ 435268 h 735577"/>
              <a:gd name="connsiteX110" fmla="*/ 3639603 w 4068716"/>
              <a:gd name="connsiteY110" fmla="*/ 431597 h 735577"/>
              <a:gd name="connsiteX111" fmla="*/ 3702748 w 4068716"/>
              <a:gd name="connsiteY111" fmla="*/ 435882 h 735577"/>
              <a:gd name="connsiteX112" fmla="*/ 3709466 w 4068716"/>
              <a:gd name="connsiteY112" fmla="*/ 419386 h 735577"/>
              <a:gd name="connsiteX113" fmla="*/ 3699684 w 4068716"/>
              <a:gd name="connsiteY113" fmla="*/ 411432 h 735577"/>
              <a:gd name="connsiteX114" fmla="*/ 3696606 w 4068716"/>
              <a:gd name="connsiteY114" fmla="*/ 412033 h 735577"/>
              <a:gd name="connsiteX115" fmla="*/ 3675772 w 4068716"/>
              <a:gd name="connsiteY115" fmla="*/ 407776 h 735577"/>
              <a:gd name="connsiteX116" fmla="*/ 3655554 w 4068716"/>
              <a:gd name="connsiteY116" fmla="*/ 409591 h 735577"/>
              <a:gd name="connsiteX117" fmla="*/ 3646949 w 4068716"/>
              <a:gd name="connsiteY117" fmla="*/ 407148 h 735577"/>
              <a:gd name="connsiteX118" fmla="*/ 1576707 w 4068716"/>
              <a:gd name="connsiteY118" fmla="*/ 397344 h 735577"/>
              <a:gd name="connsiteX119" fmla="*/ 1576105 w 4068716"/>
              <a:gd name="connsiteY119" fmla="*/ 398573 h 735577"/>
              <a:gd name="connsiteX120" fmla="*/ 1520961 w 4068716"/>
              <a:gd name="connsiteY120" fmla="*/ 403457 h 735577"/>
              <a:gd name="connsiteX121" fmla="*/ 1488459 w 4068716"/>
              <a:gd name="connsiteY121" fmla="*/ 399186 h 735577"/>
              <a:gd name="connsiteX122" fmla="*/ 1434534 w 4068716"/>
              <a:gd name="connsiteY122" fmla="*/ 408982 h 735577"/>
              <a:gd name="connsiteX123" fmla="*/ 1424739 w 4068716"/>
              <a:gd name="connsiteY123" fmla="*/ 405913 h 735577"/>
              <a:gd name="connsiteX124" fmla="*/ 1406340 w 4068716"/>
              <a:gd name="connsiteY124" fmla="*/ 410184 h 735577"/>
              <a:gd name="connsiteX125" fmla="*/ 1394083 w 4068716"/>
              <a:gd name="connsiteY125" fmla="*/ 409569 h 735577"/>
              <a:gd name="connsiteX126" fmla="*/ 1352402 w 4068716"/>
              <a:gd name="connsiteY126" fmla="*/ 432804 h 735577"/>
              <a:gd name="connsiteX127" fmla="*/ 1348735 w 4068716"/>
              <a:gd name="connsiteY127" fmla="*/ 453583 h 735577"/>
              <a:gd name="connsiteX128" fmla="*/ 1381799 w 4068716"/>
              <a:gd name="connsiteY128" fmla="*/ 446257 h 735577"/>
              <a:gd name="connsiteX129" fmla="*/ 1393481 w 4068716"/>
              <a:gd name="connsiteY129" fmla="*/ 446857 h 735577"/>
              <a:gd name="connsiteX130" fmla="*/ 1396532 w 4068716"/>
              <a:gd name="connsiteY130" fmla="*/ 443828 h 735577"/>
              <a:gd name="connsiteX131" fmla="*/ 1412455 w 4068716"/>
              <a:gd name="connsiteY131" fmla="*/ 443828 h 735577"/>
              <a:gd name="connsiteX132" fmla="*/ 1449855 w 4068716"/>
              <a:gd name="connsiteY132" fmla="*/ 438303 h 735577"/>
              <a:gd name="connsiteX133" fmla="*/ 1484793 w 4068716"/>
              <a:gd name="connsiteY133" fmla="*/ 436475 h 735577"/>
              <a:gd name="connsiteX134" fmla="*/ 1524026 w 4068716"/>
              <a:gd name="connsiteY134" fmla="*/ 434019 h 735577"/>
              <a:gd name="connsiteX135" fmla="*/ 1554655 w 4068716"/>
              <a:gd name="connsiteY135" fmla="*/ 432204 h 735577"/>
              <a:gd name="connsiteX136" fmla="*/ 1574887 w 4068716"/>
              <a:gd name="connsiteY136" fmla="*/ 434633 h 735577"/>
              <a:gd name="connsiteX137" fmla="*/ 1641685 w 4068716"/>
              <a:gd name="connsiteY137" fmla="*/ 434633 h 735577"/>
              <a:gd name="connsiteX138" fmla="*/ 1647225 w 4068716"/>
              <a:gd name="connsiteY138" fmla="*/ 430362 h 735577"/>
              <a:gd name="connsiteX139" fmla="*/ 1645994 w 4068716"/>
              <a:gd name="connsiteY139" fmla="*/ 402242 h 735577"/>
              <a:gd name="connsiteX140" fmla="*/ 1591453 w 4068716"/>
              <a:gd name="connsiteY140" fmla="*/ 401629 h 735577"/>
              <a:gd name="connsiteX141" fmla="*/ 1577336 w 4068716"/>
              <a:gd name="connsiteY141" fmla="*/ 397344 h 735577"/>
              <a:gd name="connsiteX142" fmla="*/ 575034 w 4068716"/>
              <a:gd name="connsiteY142" fmla="*/ 378412 h 735577"/>
              <a:gd name="connsiteX143" fmla="*/ 561546 w 4068716"/>
              <a:gd name="connsiteY143" fmla="*/ 381482 h 735577"/>
              <a:gd name="connsiteX144" fmla="*/ 548058 w 4068716"/>
              <a:gd name="connsiteY144" fmla="*/ 389422 h 735577"/>
              <a:gd name="connsiteX145" fmla="*/ 527839 w 4068716"/>
              <a:gd name="connsiteY145" fmla="*/ 391237 h 735577"/>
              <a:gd name="connsiteX146" fmla="*/ 503955 w 4068716"/>
              <a:gd name="connsiteY146" fmla="*/ 389422 h 735577"/>
              <a:gd name="connsiteX147" fmla="*/ 461068 w 4068716"/>
              <a:gd name="connsiteY147" fmla="*/ 456644 h 735577"/>
              <a:gd name="connsiteX148" fmla="*/ 514351 w 4068716"/>
              <a:gd name="connsiteY148" fmla="*/ 445047 h 735577"/>
              <a:gd name="connsiteX149" fmla="*/ 525404 w 4068716"/>
              <a:gd name="connsiteY149" fmla="*/ 445674 h 735577"/>
              <a:gd name="connsiteX150" fmla="*/ 538263 w 4068716"/>
              <a:gd name="connsiteY150" fmla="*/ 442605 h 735577"/>
              <a:gd name="connsiteX151" fmla="*/ 556663 w 4068716"/>
              <a:gd name="connsiteY151" fmla="*/ 443205 h 735577"/>
              <a:gd name="connsiteX152" fmla="*/ 590984 w 4068716"/>
              <a:gd name="connsiteY152" fmla="*/ 434023 h 735577"/>
              <a:gd name="connsiteX153" fmla="*/ 594638 w 4068716"/>
              <a:gd name="connsiteY153" fmla="*/ 418756 h 735577"/>
              <a:gd name="connsiteX154" fmla="*/ 590984 w 4068716"/>
              <a:gd name="connsiteY154" fmla="*/ 382069 h 735577"/>
              <a:gd name="connsiteX155" fmla="*/ 575034 w 4068716"/>
              <a:gd name="connsiteY155" fmla="*/ 378412 h 735577"/>
              <a:gd name="connsiteX156" fmla="*/ 2728030 w 4068716"/>
              <a:gd name="connsiteY156" fmla="*/ 372281 h 735577"/>
              <a:gd name="connsiteX157" fmla="*/ 2726197 w 4068716"/>
              <a:gd name="connsiteY157" fmla="*/ 375951 h 735577"/>
              <a:gd name="connsiteX158" fmla="*/ 2696169 w 4068716"/>
              <a:gd name="connsiteY158" fmla="*/ 379008 h 735577"/>
              <a:gd name="connsiteX159" fmla="*/ 2663052 w 4068716"/>
              <a:gd name="connsiteY159" fmla="*/ 377166 h 735577"/>
              <a:gd name="connsiteX160" fmla="*/ 2637307 w 4068716"/>
              <a:gd name="connsiteY160" fmla="*/ 380235 h 735577"/>
              <a:gd name="connsiteX161" fmla="*/ 2618908 w 4068716"/>
              <a:gd name="connsiteY161" fmla="*/ 388776 h 735577"/>
              <a:gd name="connsiteX162" fmla="*/ 2604832 w 4068716"/>
              <a:gd name="connsiteY162" fmla="*/ 391218 h 735577"/>
              <a:gd name="connsiteX163" fmla="*/ 2580947 w 4068716"/>
              <a:gd name="connsiteY163" fmla="*/ 421780 h 735577"/>
              <a:gd name="connsiteX164" fmla="*/ 2583368 w 4068716"/>
              <a:gd name="connsiteY164" fmla="*/ 432791 h 735577"/>
              <a:gd name="connsiteX165" fmla="*/ 2598689 w 4068716"/>
              <a:gd name="connsiteY165" fmla="*/ 449299 h 735577"/>
              <a:gd name="connsiteX166" fmla="*/ 2599318 w 4068716"/>
              <a:gd name="connsiteY166" fmla="*/ 453570 h 735577"/>
              <a:gd name="connsiteX167" fmla="*/ 2675938 w 4068716"/>
              <a:gd name="connsiteY167" fmla="*/ 459695 h 735577"/>
              <a:gd name="connsiteX168" fmla="*/ 2677771 w 4068716"/>
              <a:gd name="connsiteY168" fmla="*/ 458468 h 735577"/>
              <a:gd name="connsiteX169" fmla="*/ 2705336 w 4068716"/>
              <a:gd name="connsiteY169" fmla="*/ 451128 h 735577"/>
              <a:gd name="connsiteX170" fmla="*/ 2731710 w 4068716"/>
              <a:gd name="connsiteY170" fmla="*/ 441358 h 735577"/>
              <a:gd name="connsiteX171" fmla="*/ 2731710 w 4068716"/>
              <a:gd name="connsiteY171" fmla="*/ 440131 h 735577"/>
              <a:gd name="connsiteX172" fmla="*/ 2732941 w 4068716"/>
              <a:gd name="connsiteY172" fmla="*/ 440745 h 735577"/>
              <a:gd name="connsiteX173" fmla="*/ 2738454 w 4068716"/>
              <a:gd name="connsiteY173" fmla="*/ 403443 h 735577"/>
              <a:gd name="connsiteX174" fmla="*/ 2735992 w 4068716"/>
              <a:gd name="connsiteY174" fmla="*/ 376578 h 735577"/>
              <a:gd name="connsiteX175" fmla="*/ 2728030 w 4068716"/>
              <a:gd name="connsiteY175" fmla="*/ 372281 h 735577"/>
              <a:gd name="connsiteX176" fmla="*/ 3605897 w 4068716"/>
              <a:gd name="connsiteY176" fmla="*/ 357022 h 735577"/>
              <a:gd name="connsiteX177" fmla="*/ 3624295 w 4068716"/>
              <a:gd name="connsiteY177" fmla="*/ 357022 h 735577"/>
              <a:gd name="connsiteX178" fmla="*/ 3641436 w 4068716"/>
              <a:gd name="connsiteY178" fmla="*/ 359504 h 735577"/>
              <a:gd name="connsiteX179" fmla="*/ 3702092 w 4068716"/>
              <a:gd name="connsiteY179" fmla="*/ 358263 h 735577"/>
              <a:gd name="connsiteX180" fmla="*/ 3746263 w 4068716"/>
              <a:gd name="connsiteY180" fmla="*/ 368645 h 735577"/>
              <a:gd name="connsiteX181" fmla="*/ 3756058 w 4068716"/>
              <a:gd name="connsiteY181" fmla="*/ 379643 h 735577"/>
              <a:gd name="connsiteX182" fmla="*/ 3753007 w 4068716"/>
              <a:gd name="connsiteY182" fmla="*/ 413260 h 735577"/>
              <a:gd name="connsiteX183" fmla="*/ 3746263 w 4068716"/>
              <a:gd name="connsiteY183" fmla="*/ 422429 h 735577"/>
              <a:gd name="connsiteX184" fmla="*/ 3739519 w 4068716"/>
              <a:gd name="connsiteY184" fmla="*/ 429155 h 735577"/>
              <a:gd name="connsiteX185" fmla="*/ 3739519 w 4068716"/>
              <a:gd name="connsiteY185" fmla="*/ 460331 h 735577"/>
              <a:gd name="connsiteX186" fmla="*/ 3742570 w 4068716"/>
              <a:gd name="connsiteY186" fmla="*/ 471328 h 735577"/>
              <a:gd name="connsiteX187" fmla="*/ 3737057 w 4068716"/>
              <a:gd name="connsiteY187" fmla="*/ 480522 h 735577"/>
              <a:gd name="connsiteX188" fmla="*/ 3737659 w 4068716"/>
              <a:gd name="connsiteY188" fmla="*/ 507414 h 735577"/>
              <a:gd name="connsiteX189" fmla="*/ 3734609 w 4068716"/>
              <a:gd name="connsiteY189" fmla="*/ 512286 h 735577"/>
              <a:gd name="connsiteX190" fmla="*/ 3738917 w 4068716"/>
              <a:gd name="connsiteY190" fmla="*/ 535507 h 735577"/>
              <a:gd name="connsiteX191" fmla="*/ 3739519 w 4068716"/>
              <a:gd name="connsiteY191" fmla="*/ 589317 h 735577"/>
              <a:gd name="connsiteX192" fmla="*/ 3757891 w 4068716"/>
              <a:gd name="connsiteY192" fmla="*/ 600928 h 735577"/>
              <a:gd name="connsiteX193" fmla="*/ 3778123 w 4068716"/>
              <a:gd name="connsiteY193" fmla="*/ 600327 h 735577"/>
              <a:gd name="connsiteX194" fmla="*/ 3785469 w 4068716"/>
              <a:gd name="connsiteY194" fmla="*/ 604611 h 735577"/>
              <a:gd name="connsiteX195" fmla="*/ 3791009 w 4068716"/>
              <a:gd name="connsiteY195" fmla="*/ 603370 h 735577"/>
              <a:gd name="connsiteX196" fmla="*/ 3814291 w 4068716"/>
              <a:gd name="connsiteY196" fmla="*/ 612538 h 735577"/>
              <a:gd name="connsiteX197" fmla="*/ 3828971 w 4068716"/>
              <a:gd name="connsiteY197" fmla="*/ 624163 h 735577"/>
              <a:gd name="connsiteX198" fmla="*/ 3836946 w 4068716"/>
              <a:gd name="connsiteY198" fmla="*/ 624163 h 735577"/>
              <a:gd name="connsiteX199" fmla="*/ 3851665 w 4068716"/>
              <a:gd name="connsiteY199" fmla="*/ 609509 h 735577"/>
              <a:gd name="connsiteX200" fmla="*/ 3854141 w 4068716"/>
              <a:gd name="connsiteY200" fmla="*/ 611965 h 735577"/>
              <a:gd name="connsiteX201" fmla="*/ 3863294 w 4068716"/>
              <a:gd name="connsiteY201" fmla="*/ 644328 h 735577"/>
              <a:gd name="connsiteX202" fmla="*/ 3867602 w 4068716"/>
              <a:gd name="connsiteY202" fmla="*/ 655351 h 735577"/>
              <a:gd name="connsiteX203" fmla="*/ 3795264 w 4068716"/>
              <a:gd name="connsiteY203" fmla="*/ 726244 h 735577"/>
              <a:gd name="connsiteX204" fmla="*/ 3773225 w 4068716"/>
              <a:gd name="connsiteY204" fmla="*/ 725015 h 735577"/>
              <a:gd name="connsiteX205" fmla="*/ 3768288 w 4068716"/>
              <a:gd name="connsiteY205" fmla="*/ 721373 h 735577"/>
              <a:gd name="connsiteX206" fmla="*/ 3756687 w 4068716"/>
              <a:gd name="connsiteY206" fmla="*/ 717689 h 735577"/>
              <a:gd name="connsiteX207" fmla="*/ 3734609 w 4068716"/>
              <a:gd name="connsiteY207" fmla="*/ 676117 h 735577"/>
              <a:gd name="connsiteX208" fmla="*/ 3732776 w 4068716"/>
              <a:gd name="connsiteY208" fmla="*/ 677345 h 735577"/>
              <a:gd name="connsiteX209" fmla="*/ 3729697 w 4068716"/>
              <a:gd name="connsiteY209" fmla="*/ 656565 h 735577"/>
              <a:gd name="connsiteX210" fmla="*/ 3715607 w 4068716"/>
              <a:gd name="connsiteY210" fmla="*/ 643113 h 735577"/>
              <a:gd name="connsiteX211" fmla="*/ 3708864 w 4068716"/>
              <a:gd name="connsiteY211" fmla="*/ 644328 h 735577"/>
              <a:gd name="connsiteX212" fmla="*/ 3655554 w 4068716"/>
              <a:gd name="connsiteY212" fmla="*/ 633959 h 735577"/>
              <a:gd name="connsiteX213" fmla="*/ 3632230 w 4068716"/>
              <a:gd name="connsiteY213" fmla="*/ 632117 h 735577"/>
              <a:gd name="connsiteX214" fmla="*/ 3618154 w 4068716"/>
              <a:gd name="connsiteY214" fmla="*/ 635173 h 735577"/>
              <a:gd name="connsiteX215" fmla="*/ 3618154 w 4068716"/>
              <a:gd name="connsiteY215" fmla="*/ 633959 h 735577"/>
              <a:gd name="connsiteX216" fmla="*/ 3616923 w 4068716"/>
              <a:gd name="connsiteY216" fmla="*/ 634559 h 735577"/>
              <a:gd name="connsiteX217" fmla="*/ 3612654 w 4068716"/>
              <a:gd name="connsiteY217" fmla="*/ 634559 h 735577"/>
              <a:gd name="connsiteX218" fmla="*/ 3589345 w 4068716"/>
              <a:gd name="connsiteY218" fmla="*/ 636401 h 735577"/>
              <a:gd name="connsiteX219" fmla="*/ 3588140 w 4068716"/>
              <a:gd name="connsiteY219" fmla="*/ 637001 h 735577"/>
              <a:gd name="connsiteX220" fmla="*/ 3585062 w 4068716"/>
              <a:gd name="connsiteY220" fmla="*/ 634559 h 735577"/>
              <a:gd name="connsiteX221" fmla="*/ 3570945 w 4068716"/>
              <a:gd name="connsiteY221" fmla="*/ 638229 h 735577"/>
              <a:gd name="connsiteX222" fmla="*/ 3569126 w 4068716"/>
              <a:gd name="connsiteY222" fmla="*/ 637001 h 735577"/>
              <a:gd name="connsiteX223" fmla="*/ 3546458 w 4068716"/>
              <a:gd name="connsiteY223" fmla="*/ 638229 h 735577"/>
              <a:gd name="connsiteX224" fmla="*/ 3533545 w 4068716"/>
              <a:gd name="connsiteY224" fmla="*/ 633331 h 735577"/>
              <a:gd name="connsiteX225" fmla="*/ 3521944 w 4068716"/>
              <a:gd name="connsiteY225" fmla="*/ 638229 h 735577"/>
              <a:gd name="connsiteX226" fmla="*/ 3521315 w 4068716"/>
              <a:gd name="connsiteY226" fmla="*/ 637601 h 735577"/>
              <a:gd name="connsiteX227" fmla="*/ 3489429 w 4068716"/>
              <a:gd name="connsiteY227" fmla="*/ 641272 h 735577"/>
              <a:gd name="connsiteX228" fmla="*/ 3488840 w 4068716"/>
              <a:gd name="connsiteY228" fmla="*/ 641899 h 735577"/>
              <a:gd name="connsiteX229" fmla="*/ 3485147 w 4068716"/>
              <a:gd name="connsiteY229" fmla="*/ 638229 h 735577"/>
              <a:gd name="connsiteX230" fmla="*/ 3483314 w 4068716"/>
              <a:gd name="connsiteY230" fmla="*/ 638229 h 735577"/>
              <a:gd name="connsiteX231" fmla="*/ 3477171 w 4068716"/>
              <a:gd name="connsiteY231" fmla="*/ 641272 h 735577"/>
              <a:gd name="connsiteX232" fmla="*/ 3468581 w 4068716"/>
              <a:gd name="connsiteY232" fmla="*/ 640057 h 735577"/>
              <a:gd name="connsiteX233" fmla="*/ 3447774 w 4068716"/>
              <a:gd name="connsiteY233" fmla="*/ 641899 h 735577"/>
              <a:gd name="connsiteX234" fmla="*/ 3445927 w 4068716"/>
              <a:gd name="connsiteY234" fmla="*/ 643113 h 735577"/>
              <a:gd name="connsiteX235" fmla="*/ 3445325 w 4068716"/>
              <a:gd name="connsiteY235" fmla="*/ 643113 h 735577"/>
              <a:gd name="connsiteX236" fmla="*/ 3426926 w 4068716"/>
              <a:gd name="connsiteY236" fmla="*/ 637601 h 735577"/>
              <a:gd name="connsiteX237" fmla="*/ 3416489 w 4068716"/>
              <a:gd name="connsiteY237" fmla="*/ 623549 h 735577"/>
              <a:gd name="connsiteX238" fmla="*/ 3407925 w 4068716"/>
              <a:gd name="connsiteY238" fmla="*/ 622934 h 735577"/>
              <a:gd name="connsiteX239" fmla="*/ 3411003 w 4068716"/>
              <a:gd name="connsiteY239" fmla="*/ 605211 h 735577"/>
              <a:gd name="connsiteX240" fmla="*/ 3409772 w 4068716"/>
              <a:gd name="connsiteY240" fmla="*/ 580776 h 735577"/>
              <a:gd name="connsiteX241" fmla="*/ 3409772 w 4068716"/>
              <a:gd name="connsiteY241" fmla="*/ 539190 h 735577"/>
              <a:gd name="connsiteX242" fmla="*/ 3418349 w 4068716"/>
              <a:gd name="connsiteY242" fmla="*/ 500088 h 735577"/>
              <a:gd name="connsiteX243" fmla="*/ 3418349 w 4068716"/>
              <a:gd name="connsiteY243" fmla="*/ 488463 h 735577"/>
              <a:gd name="connsiteX244" fmla="*/ 3421400 w 4068716"/>
              <a:gd name="connsiteY244" fmla="*/ 459730 h 735577"/>
              <a:gd name="connsiteX245" fmla="*/ 3415887 w 4068716"/>
              <a:gd name="connsiteY245" fmla="*/ 431597 h 735577"/>
              <a:gd name="connsiteX246" fmla="*/ 3409143 w 4068716"/>
              <a:gd name="connsiteY246" fmla="*/ 423657 h 735577"/>
              <a:gd name="connsiteX247" fmla="*/ 3408554 w 4068716"/>
              <a:gd name="connsiteY247" fmla="*/ 415703 h 735577"/>
              <a:gd name="connsiteX248" fmla="*/ 3402413 w 4068716"/>
              <a:gd name="connsiteY248" fmla="*/ 372916 h 735577"/>
              <a:gd name="connsiteX249" fmla="*/ 3453915 w 4068716"/>
              <a:gd name="connsiteY249" fmla="*/ 374131 h 735577"/>
              <a:gd name="connsiteX250" fmla="*/ 3497377 w 4068716"/>
              <a:gd name="connsiteY250" fmla="*/ 366804 h 735577"/>
              <a:gd name="connsiteX251" fmla="*/ 3498006 w 4068716"/>
              <a:gd name="connsiteY251" fmla="*/ 368032 h 735577"/>
              <a:gd name="connsiteX252" fmla="*/ 3516405 w 4068716"/>
              <a:gd name="connsiteY252" fmla="*/ 366203 h 735577"/>
              <a:gd name="connsiteX253" fmla="*/ 3551343 w 4068716"/>
              <a:gd name="connsiteY253" fmla="*/ 363161 h 735577"/>
              <a:gd name="connsiteX254" fmla="*/ 3566062 w 4068716"/>
              <a:gd name="connsiteY254" fmla="*/ 364362 h 735577"/>
              <a:gd name="connsiteX255" fmla="*/ 3586293 w 4068716"/>
              <a:gd name="connsiteY255" fmla="*/ 358263 h 735577"/>
              <a:gd name="connsiteX256" fmla="*/ 3605897 w 4068716"/>
              <a:gd name="connsiteY256" fmla="*/ 357022 h 735577"/>
              <a:gd name="connsiteX257" fmla="*/ 1634339 w 4068716"/>
              <a:gd name="connsiteY257" fmla="*/ 306261 h 735577"/>
              <a:gd name="connsiteX258" fmla="*/ 1614709 w 4068716"/>
              <a:gd name="connsiteY258" fmla="*/ 306888 h 735577"/>
              <a:gd name="connsiteX259" fmla="*/ 1602452 w 4068716"/>
              <a:gd name="connsiteY259" fmla="*/ 310558 h 735577"/>
              <a:gd name="connsiteX260" fmla="*/ 1574258 w 4068716"/>
              <a:gd name="connsiteY260" fmla="*/ 310558 h 735577"/>
              <a:gd name="connsiteX261" fmla="*/ 1530743 w 4068716"/>
              <a:gd name="connsiteY261" fmla="*/ 309330 h 735577"/>
              <a:gd name="connsiteX262" fmla="*/ 1502563 w 4068716"/>
              <a:gd name="connsiteY262" fmla="*/ 313615 h 735577"/>
              <a:gd name="connsiteX263" fmla="*/ 1471907 w 4068716"/>
              <a:gd name="connsiteY263" fmla="*/ 317271 h 735577"/>
              <a:gd name="connsiteX264" fmla="*/ 1448008 w 4068716"/>
              <a:gd name="connsiteY264" fmla="*/ 316056 h 735577"/>
              <a:gd name="connsiteX265" fmla="*/ 1428392 w 4068716"/>
              <a:gd name="connsiteY265" fmla="*/ 318498 h 735577"/>
              <a:gd name="connsiteX266" fmla="*/ 1402032 w 4068716"/>
              <a:gd name="connsiteY266" fmla="*/ 327667 h 735577"/>
              <a:gd name="connsiteX267" fmla="*/ 1394083 w 4068716"/>
              <a:gd name="connsiteY267" fmla="*/ 336849 h 735577"/>
              <a:gd name="connsiteX268" fmla="*/ 1386108 w 4068716"/>
              <a:gd name="connsiteY268" fmla="*/ 338077 h 735577"/>
              <a:gd name="connsiteX269" fmla="*/ 1369569 w 4068716"/>
              <a:gd name="connsiteY269" fmla="*/ 358242 h 735577"/>
              <a:gd name="connsiteX270" fmla="*/ 1373851 w 4068716"/>
              <a:gd name="connsiteY270" fmla="*/ 363140 h 735577"/>
              <a:gd name="connsiteX271" fmla="*/ 1387941 w 4068716"/>
              <a:gd name="connsiteY271" fmla="*/ 365569 h 735577"/>
              <a:gd name="connsiteX272" fmla="*/ 1425341 w 4068716"/>
              <a:gd name="connsiteY272" fmla="*/ 351515 h 735577"/>
              <a:gd name="connsiteX273" fmla="*/ 1438227 w 4068716"/>
              <a:gd name="connsiteY273" fmla="*/ 351515 h 735577"/>
              <a:gd name="connsiteX274" fmla="*/ 1446791 w 4068716"/>
              <a:gd name="connsiteY274" fmla="*/ 346618 h 735577"/>
              <a:gd name="connsiteX275" fmla="*/ 1511140 w 4068716"/>
              <a:gd name="connsiteY275" fmla="*/ 346004 h 735577"/>
              <a:gd name="connsiteX276" fmla="*/ 1515422 w 4068716"/>
              <a:gd name="connsiteY276" fmla="*/ 347832 h 735577"/>
              <a:gd name="connsiteX277" fmla="*/ 1543027 w 4068716"/>
              <a:gd name="connsiteY277" fmla="*/ 343561 h 735577"/>
              <a:gd name="connsiteX278" fmla="*/ 1577938 w 4068716"/>
              <a:gd name="connsiteY278" fmla="*/ 339919 h 735577"/>
              <a:gd name="connsiteX279" fmla="*/ 1600645 w 4068716"/>
              <a:gd name="connsiteY279" fmla="*/ 342334 h 735577"/>
              <a:gd name="connsiteX280" fmla="*/ 1634339 w 4068716"/>
              <a:gd name="connsiteY280" fmla="*/ 341119 h 735577"/>
              <a:gd name="connsiteX281" fmla="*/ 1649646 w 4068716"/>
              <a:gd name="connsiteY281" fmla="*/ 342934 h 735577"/>
              <a:gd name="connsiteX282" fmla="*/ 1655789 w 4068716"/>
              <a:gd name="connsiteY282" fmla="*/ 335021 h 735577"/>
              <a:gd name="connsiteX283" fmla="*/ 1649646 w 4068716"/>
              <a:gd name="connsiteY283" fmla="*/ 311159 h 735577"/>
              <a:gd name="connsiteX284" fmla="*/ 1634339 w 4068716"/>
              <a:gd name="connsiteY284" fmla="*/ 306261 h 735577"/>
              <a:gd name="connsiteX285" fmla="*/ 3536632 w 4068716"/>
              <a:gd name="connsiteY285" fmla="*/ 256709 h 735577"/>
              <a:gd name="connsiteX286" fmla="*/ 3505374 w 4068716"/>
              <a:gd name="connsiteY286" fmla="*/ 259752 h 735577"/>
              <a:gd name="connsiteX287" fmla="*/ 3491886 w 4068716"/>
              <a:gd name="connsiteY287" fmla="*/ 264036 h 735577"/>
              <a:gd name="connsiteX288" fmla="*/ 3480860 w 4068716"/>
              <a:gd name="connsiteY288" fmla="*/ 263422 h 735577"/>
              <a:gd name="connsiteX289" fmla="*/ 3437947 w 4068716"/>
              <a:gd name="connsiteY289" fmla="*/ 275046 h 735577"/>
              <a:gd name="connsiteX290" fmla="*/ 3417715 w 4068716"/>
              <a:gd name="connsiteY290" fmla="*/ 306835 h 735577"/>
              <a:gd name="connsiteX291" fmla="*/ 3426292 w 4068716"/>
              <a:gd name="connsiteY291" fmla="*/ 309277 h 735577"/>
              <a:gd name="connsiteX292" fmla="*/ 3443486 w 4068716"/>
              <a:gd name="connsiteY292" fmla="*/ 303779 h 735577"/>
              <a:gd name="connsiteX293" fmla="*/ 3457577 w 4068716"/>
              <a:gd name="connsiteY293" fmla="*/ 303779 h 735577"/>
              <a:gd name="connsiteX294" fmla="*/ 3518862 w 4068716"/>
              <a:gd name="connsiteY294" fmla="*/ 292169 h 735577"/>
              <a:gd name="connsiteX295" fmla="*/ 3524375 w 4068716"/>
              <a:gd name="connsiteY295" fmla="*/ 292169 h 735577"/>
              <a:gd name="connsiteX296" fmla="*/ 3537836 w 4068716"/>
              <a:gd name="connsiteY296" fmla="*/ 285429 h 735577"/>
              <a:gd name="connsiteX297" fmla="*/ 3540312 w 4068716"/>
              <a:gd name="connsiteY297" fmla="*/ 276888 h 735577"/>
              <a:gd name="connsiteX298" fmla="*/ 3551338 w 4068716"/>
              <a:gd name="connsiteY298" fmla="*/ 264036 h 735577"/>
              <a:gd name="connsiteX299" fmla="*/ 3553171 w 4068716"/>
              <a:gd name="connsiteY299" fmla="*/ 262194 h 735577"/>
              <a:gd name="connsiteX300" fmla="*/ 3553171 w 4068716"/>
              <a:gd name="connsiteY300" fmla="*/ 260379 h 735577"/>
              <a:gd name="connsiteX301" fmla="*/ 3539054 w 4068716"/>
              <a:gd name="connsiteY301" fmla="*/ 257310 h 735577"/>
              <a:gd name="connsiteX302" fmla="*/ 3662279 w 4068716"/>
              <a:gd name="connsiteY302" fmla="*/ 250596 h 735577"/>
              <a:gd name="connsiteX303" fmla="*/ 3662881 w 4068716"/>
              <a:gd name="connsiteY303" fmla="*/ 251811 h 735577"/>
              <a:gd name="connsiteX304" fmla="*/ 3594826 w 4068716"/>
              <a:gd name="connsiteY304" fmla="*/ 261580 h 735577"/>
              <a:gd name="connsiteX305" fmla="*/ 3591173 w 4068716"/>
              <a:gd name="connsiteY305" fmla="*/ 268934 h 735577"/>
              <a:gd name="connsiteX306" fmla="*/ 3575851 w 4068716"/>
              <a:gd name="connsiteY306" fmla="*/ 286670 h 735577"/>
              <a:gd name="connsiteX307" fmla="*/ 3645714 w 4068716"/>
              <a:gd name="connsiteY307" fmla="*/ 291554 h 735577"/>
              <a:gd name="connsiteX308" fmla="*/ 3656165 w 4068716"/>
              <a:gd name="connsiteY308" fmla="*/ 290340 h 735577"/>
              <a:gd name="connsiteX309" fmla="*/ 3681883 w 4068716"/>
              <a:gd name="connsiteY309" fmla="*/ 284201 h 735577"/>
              <a:gd name="connsiteX310" fmla="*/ 3679460 w 4068716"/>
              <a:gd name="connsiteY310" fmla="*/ 278716 h 735577"/>
              <a:gd name="connsiteX311" fmla="*/ 3693538 w 4068716"/>
              <a:gd name="connsiteY311" fmla="*/ 258524 h 735577"/>
              <a:gd name="connsiteX312" fmla="*/ 3693538 w 4068716"/>
              <a:gd name="connsiteY312" fmla="*/ 256082 h 735577"/>
              <a:gd name="connsiteX313" fmla="*/ 3662279 w 4068716"/>
              <a:gd name="connsiteY313" fmla="*/ 250596 h 735577"/>
              <a:gd name="connsiteX314" fmla="*/ 430413 w 4068716"/>
              <a:gd name="connsiteY314" fmla="*/ 218865 h 735577"/>
              <a:gd name="connsiteX315" fmla="*/ 437746 w 4068716"/>
              <a:gd name="connsiteY315" fmla="*/ 219465 h 735577"/>
              <a:gd name="connsiteX316" fmla="*/ 453067 w 4068716"/>
              <a:gd name="connsiteY316" fmla="*/ 235974 h 735577"/>
              <a:gd name="connsiteX317" fmla="*/ 453067 w 4068716"/>
              <a:gd name="connsiteY317" fmla="*/ 237188 h 735577"/>
              <a:gd name="connsiteX318" fmla="*/ 458606 w 4068716"/>
              <a:gd name="connsiteY318" fmla="*/ 258582 h 735577"/>
              <a:gd name="connsiteX319" fmla="*/ 463491 w 4068716"/>
              <a:gd name="connsiteY319" fmla="*/ 265934 h 735577"/>
              <a:gd name="connsiteX320" fmla="*/ 460439 w 4068716"/>
              <a:gd name="connsiteY320" fmla="*/ 286100 h 735577"/>
              <a:gd name="connsiteX321" fmla="*/ 459208 w 4068716"/>
              <a:gd name="connsiteY321" fmla="*/ 286727 h 735577"/>
              <a:gd name="connsiteX322" fmla="*/ 458606 w 4068716"/>
              <a:gd name="connsiteY322" fmla="*/ 312391 h 735577"/>
              <a:gd name="connsiteX323" fmla="*/ 458606 w 4068716"/>
              <a:gd name="connsiteY323" fmla="*/ 322788 h 735577"/>
              <a:gd name="connsiteX324" fmla="*/ 469605 w 4068716"/>
              <a:gd name="connsiteY324" fmla="*/ 336240 h 735577"/>
              <a:gd name="connsiteX325" fmla="*/ 529660 w 4068716"/>
              <a:gd name="connsiteY325" fmla="*/ 328286 h 735577"/>
              <a:gd name="connsiteX326" fmla="*/ 545610 w 4068716"/>
              <a:gd name="connsiteY326" fmla="*/ 327672 h 735577"/>
              <a:gd name="connsiteX327" fmla="*/ 567059 w 4068716"/>
              <a:gd name="connsiteY327" fmla="*/ 324002 h 735577"/>
              <a:gd name="connsiteX328" fmla="*/ 585458 w 4068716"/>
              <a:gd name="connsiteY328" fmla="*/ 317890 h 735577"/>
              <a:gd name="connsiteX329" fmla="*/ 603255 w 4068716"/>
              <a:gd name="connsiteY329" fmla="*/ 291611 h 735577"/>
              <a:gd name="connsiteX330" fmla="*/ 611832 w 4068716"/>
              <a:gd name="connsiteY330" fmla="*/ 290998 h 735577"/>
              <a:gd name="connsiteX331" fmla="*/ 620409 w 4068716"/>
              <a:gd name="connsiteY331" fmla="*/ 299539 h 735577"/>
              <a:gd name="connsiteX332" fmla="*/ 626524 w 4068716"/>
              <a:gd name="connsiteY332" fmla="*/ 313619 h 735577"/>
              <a:gd name="connsiteX333" fmla="*/ 626524 w 4068716"/>
              <a:gd name="connsiteY333" fmla="*/ 314846 h 735577"/>
              <a:gd name="connsiteX334" fmla="*/ 636921 w 4068716"/>
              <a:gd name="connsiteY334" fmla="*/ 322173 h 735577"/>
              <a:gd name="connsiteX335" fmla="*/ 673116 w 4068716"/>
              <a:gd name="connsiteY335" fmla="*/ 323388 h 735577"/>
              <a:gd name="connsiteX336" fmla="*/ 761980 w 4068716"/>
              <a:gd name="connsiteY336" fmla="*/ 328286 h 735577"/>
              <a:gd name="connsiteX337" fmla="*/ 796918 w 4068716"/>
              <a:gd name="connsiteY337" fmla="*/ 333184 h 735577"/>
              <a:gd name="connsiteX338" fmla="*/ 800009 w 4068716"/>
              <a:gd name="connsiteY338" fmla="*/ 342939 h 735577"/>
              <a:gd name="connsiteX339" fmla="*/ 807944 w 4068716"/>
              <a:gd name="connsiteY339" fmla="*/ 349679 h 735577"/>
              <a:gd name="connsiteX340" fmla="*/ 807944 w 4068716"/>
              <a:gd name="connsiteY340" fmla="*/ 350292 h 735577"/>
              <a:gd name="connsiteX341" fmla="*/ 801199 w 4068716"/>
              <a:gd name="connsiteY341" fmla="*/ 375969 h 735577"/>
              <a:gd name="connsiteX342" fmla="*/ 800009 w 4068716"/>
              <a:gd name="connsiteY342" fmla="*/ 379026 h 735577"/>
              <a:gd name="connsiteX343" fmla="*/ 674348 w 4068716"/>
              <a:gd name="connsiteY343" fmla="*/ 385125 h 735577"/>
              <a:gd name="connsiteX344" fmla="*/ 644923 w 4068716"/>
              <a:gd name="connsiteY344" fmla="*/ 388194 h 735577"/>
              <a:gd name="connsiteX345" fmla="*/ 638179 w 4068716"/>
              <a:gd name="connsiteY345" fmla="*/ 398577 h 735577"/>
              <a:gd name="connsiteX346" fmla="*/ 638179 w 4068716"/>
              <a:gd name="connsiteY346" fmla="*/ 408359 h 735577"/>
              <a:gd name="connsiteX347" fmla="*/ 641832 w 4068716"/>
              <a:gd name="connsiteY347" fmla="*/ 432209 h 735577"/>
              <a:gd name="connsiteX348" fmla="*/ 670668 w 4068716"/>
              <a:gd name="connsiteY348" fmla="*/ 436479 h 735577"/>
              <a:gd name="connsiteX349" fmla="*/ 687207 w 4068716"/>
              <a:gd name="connsiteY349" fmla="*/ 430367 h 735577"/>
              <a:gd name="connsiteX350" fmla="*/ 721516 w 4068716"/>
              <a:gd name="connsiteY350" fmla="*/ 430980 h 735577"/>
              <a:gd name="connsiteX351" fmla="*/ 724607 w 4068716"/>
              <a:gd name="connsiteY351" fmla="*/ 433423 h 735577"/>
              <a:gd name="connsiteX352" fmla="*/ 728260 w 4068716"/>
              <a:gd name="connsiteY352" fmla="*/ 431581 h 735577"/>
              <a:gd name="connsiteX353" fmla="*/ 769326 w 4068716"/>
              <a:gd name="connsiteY353" fmla="*/ 431581 h 735577"/>
              <a:gd name="connsiteX354" fmla="*/ 784059 w 4068716"/>
              <a:gd name="connsiteY354" fmla="*/ 436479 h 735577"/>
              <a:gd name="connsiteX355" fmla="*/ 785263 w 4068716"/>
              <a:gd name="connsiteY355" fmla="*/ 437092 h 735577"/>
              <a:gd name="connsiteX356" fmla="*/ 813456 w 4068716"/>
              <a:gd name="connsiteY356" fmla="*/ 460942 h 735577"/>
              <a:gd name="connsiteX357" fmla="*/ 811637 w 4068716"/>
              <a:gd name="connsiteY357" fmla="*/ 469496 h 735577"/>
              <a:gd name="connsiteX358" fmla="*/ 813456 w 4068716"/>
              <a:gd name="connsiteY358" fmla="*/ 472552 h 735577"/>
              <a:gd name="connsiteX359" fmla="*/ 811008 w 4068716"/>
              <a:gd name="connsiteY359" fmla="*/ 492104 h 735577"/>
              <a:gd name="connsiteX360" fmla="*/ 793237 w 4068716"/>
              <a:gd name="connsiteY360" fmla="*/ 511041 h 735577"/>
              <a:gd name="connsiteX361" fmla="*/ 773006 w 4068716"/>
              <a:gd name="connsiteY361" fmla="*/ 510467 h 735577"/>
              <a:gd name="connsiteX362" fmla="*/ 696400 w 4068716"/>
              <a:gd name="connsiteY362" fmla="*/ 507398 h 735577"/>
              <a:gd name="connsiteX363" fmla="*/ 652296 w 4068716"/>
              <a:gd name="connsiteY363" fmla="*/ 510467 h 735577"/>
              <a:gd name="connsiteX364" fmla="*/ 643692 w 4068716"/>
              <a:gd name="connsiteY364" fmla="*/ 517167 h 735577"/>
              <a:gd name="connsiteX365" fmla="*/ 635088 w 4068716"/>
              <a:gd name="connsiteY365" fmla="*/ 575247 h 735577"/>
              <a:gd name="connsiteX366" fmla="*/ 662667 w 4068716"/>
              <a:gd name="connsiteY366" fmla="*/ 588700 h 735577"/>
              <a:gd name="connsiteX367" fmla="*/ 663295 w 4068716"/>
              <a:gd name="connsiteY367" fmla="*/ 588700 h 735577"/>
              <a:gd name="connsiteX368" fmla="*/ 671270 w 4068716"/>
              <a:gd name="connsiteY368" fmla="*/ 586257 h 735577"/>
              <a:gd name="connsiteX369" fmla="*/ 681694 w 4068716"/>
              <a:gd name="connsiteY369" fmla="*/ 588700 h 735577"/>
              <a:gd name="connsiteX370" fmla="*/ 687207 w 4068716"/>
              <a:gd name="connsiteY370" fmla="*/ 586257 h 735577"/>
              <a:gd name="connsiteX371" fmla="*/ 710490 w 4068716"/>
              <a:gd name="connsiteY371" fmla="*/ 588700 h 735577"/>
              <a:gd name="connsiteX372" fmla="*/ 734402 w 4068716"/>
              <a:gd name="connsiteY372" fmla="*/ 588700 h 735577"/>
              <a:gd name="connsiteX373" fmla="*/ 738095 w 4068716"/>
              <a:gd name="connsiteY373" fmla="*/ 586858 h 735577"/>
              <a:gd name="connsiteX374" fmla="*/ 789544 w 4068716"/>
              <a:gd name="connsiteY374" fmla="*/ 580132 h 735577"/>
              <a:gd name="connsiteX375" fmla="*/ 795085 w 4068716"/>
              <a:gd name="connsiteY375" fmla="*/ 582574 h 735577"/>
              <a:gd name="connsiteX376" fmla="*/ 864947 w 4068716"/>
              <a:gd name="connsiteY376" fmla="*/ 572178 h 735577"/>
              <a:gd name="connsiteX377" fmla="*/ 868011 w 4068716"/>
              <a:gd name="connsiteY377" fmla="*/ 574620 h 735577"/>
              <a:gd name="connsiteX378" fmla="*/ 873524 w 4068716"/>
              <a:gd name="connsiteY378" fmla="*/ 578917 h 735577"/>
              <a:gd name="connsiteX379" fmla="*/ 886410 w 4068716"/>
              <a:gd name="connsiteY379" fmla="*/ 561782 h 735577"/>
              <a:gd name="connsiteX380" fmla="*/ 896806 w 4068716"/>
              <a:gd name="connsiteY380" fmla="*/ 566692 h 735577"/>
              <a:gd name="connsiteX381" fmla="*/ 911526 w 4068716"/>
              <a:gd name="connsiteY381" fmla="*/ 608251 h 735577"/>
              <a:gd name="connsiteX382" fmla="*/ 915206 w 4068716"/>
              <a:gd name="connsiteY382" fmla="*/ 627815 h 735577"/>
              <a:gd name="connsiteX383" fmla="*/ 912744 w 4068716"/>
              <a:gd name="connsiteY383" fmla="*/ 654107 h 735577"/>
              <a:gd name="connsiteX384" fmla="*/ 904180 w 4068716"/>
              <a:gd name="connsiteY384" fmla="*/ 663876 h 735577"/>
              <a:gd name="connsiteX385" fmla="*/ 895575 w 4068716"/>
              <a:gd name="connsiteY385" fmla="*/ 684669 h 735577"/>
              <a:gd name="connsiteX386" fmla="*/ 884550 w 4068716"/>
              <a:gd name="connsiteY386" fmla="*/ 691394 h 735577"/>
              <a:gd name="connsiteX387" fmla="*/ 884550 w 4068716"/>
              <a:gd name="connsiteY387" fmla="*/ 697494 h 735577"/>
              <a:gd name="connsiteX388" fmla="*/ 875371 w 4068716"/>
              <a:gd name="connsiteY388" fmla="*/ 705434 h 735577"/>
              <a:gd name="connsiteX389" fmla="*/ 855754 w 4068716"/>
              <a:gd name="connsiteY389" fmla="*/ 711546 h 735577"/>
              <a:gd name="connsiteX390" fmla="*/ 830611 w 4068716"/>
              <a:gd name="connsiteY390" fmla="*/ 710946 h 735577"/>
              <a:gd name="connsiteX391" fmla="*/ 798751 w 4068716"/>
              <a:gd name="connsiteY391" fmla="*/ 698708 h 735577"/>
              <a:gd name="connsiteX392" fmla="*/ 785865 w 4068716"/>
              <a:gd name="connsiteY392" fmla="*/ 698708 h 735577"/>
              <a:gd name="connsiteX393" fmla="*/ 773006 w 4068716"/>
              <a:gd name="connsiteY393" fmla="*/ 691394 h 735577"/>
              <a:gd name="connsiteX394" fmla="*/ 738095 w 4068716"/>
              <a:gd name="connsiteY394" fmla="*/ 685883 h 735577"/>
              <a:gd name="connsiteX395" fmla="*/ 691489 w 4068716"/>
              <a:gd name="connsiteY395" fmla="*/ 682213 h 735577"/>
              <a:gd name="connsiteX396" fmla="*/ 667577 w 4068716"/>
              <a:gd name="connsiteY396" fmla="*/ 670602 h 735577"/>
              <a:gd name="connsiteX397" fmla="*/ 636319 w 4068716"/>
              <a:gd name="connsiteY397" fmla="*/ 668160 h 735577"/>
              <a:gd name="connsiteX398" fmla="*/ 606948 w 4068716"/>
              <a:gd name="connsiteY398" fmla="*/ 666318 h 735577"/>
              <a:gd name="connsiteX399" fmla="*/ 589151 w 4068716"/>
              <a:gd name="connsiteY399" fmla="*/ 667546 h 735577"/>
              <a:gd name="connsiteX400" fmla="*/ 567715 w 4068716"/>
              <a:gd name="connsiteY400" fmla="*/ 666946 h 735577"/>
              <a:gd name="connsiteX401" fmla="*/ 564008 w 4068716"/>
              <a:gd name="connsiteY401" fmla="*/ 666946 h 735577"/>
              <a:gd name="connsiteX402" fmla="*/ 523571 w 4068716"/>
              <a:gd name="connsiteY402" fmla="*/ 665704 h 735577"/>
              <a:gd name="connsiteX403" fmla="*/ 504570 w 4068716"/>
              <a:gd name="connsiteY403" fmla="*/ 666946 h 735577"/>
              <a:gd name="connsiteX404" fmla="*/ 487978 w 4068716"/>
              <a:gd name="connsiteY404" fmla="*/ 676727 h 735577"/>
              <a:gd name="connsiteX405" fmla="*/ 475747 w 4068716"/>
              <a:gd name="connsiteY405" fmla="*/ 676100 h 735577"/>
              <a:gd name="connsiteX406" fmla="*/ 465351 w 4068716"/>
              <a:gd name="connsiteY406" fmla="*/ 682213 h 735577"/>
              <a:gd name="connsiteX407" fmla="*/ 440810 w 4068716"/>
              <a:gd name="connsiteY407" fmla="*/ 687711 h 735577"/>
              <a:gd name="connsiteX408" fmla="*/ 438348 w 4068716"/>
              <a:gd name="connsiteY408" fmla="*/ 696292 h 735577"/>
              <a:gd name="connsiteX409" fmla="*/ 430413 w 4068716"/>
              <a:gd name="connsiteY409" fmla="*/ 701791 h 735577"/>
              <a:gd name="connsiteX410" fmla="*/ 430413 w 4068716"/>
              <a:gd name="connsiteY410" fmla="*/ 713402 h 735577"/>
              <a:gd name="connsiteX411" fmla="*/ 426091 w 4068716"/>
              <a:gd name="connsiteY411" fmla="*/ 720128 h 735577"/>
              <a:gd name="connsiteX412" fmla="*/ 413861 w 4068716"/>
              <a:gd name="connsiteY412" fmla="*/ 721356 h 735577"/>
              <a:gd name="connsiteX413" fmla="*/ 410181 w 4068716"/>
              <a:gd name="connsiteY413" fmla="*/ 717672 h 735577"/>
              <a:gd name="connsiteX414" fmla="*/ 408320 w 4068716"/>
              <a:gd name="connsiteY414" fmla="*/ 700563 h 735577"/>
              <a:gd name="connsiteX415" fmla="*/ 400948 w 4068716"/>
              <a:gd name="connsiteY415" fmla="*/ 693823 h 735577"/>
              <a:gd name="connsiteX416" fmla="*/ 396063 w 4068716"/>
              <a:gd name="connsiteY416" fmla="*/ 617446 h 735577"/>
              <a:gd name="connsiteX417" fmla="*/ 400948 w 4068716"/>
              <a:gd name="connsiteY417" fmla="*/ 580759 h 735577"/>
              <a:gd name="connsiteX418" fmla="*/ 408949 w 4068716"/>
              <a:gd name="connsiteY418" fmla="*/ 553840 h 735577"/>
              <a:gd name="connsiteX419" fmla="*/ 408949 w 4068716"/>
              <a:gd name="connsiteY419" fmla="*/ 492104 h 735577"/>
              <a:gd name="connsiteX420" fmla="*/ 412014 w 4068716"/>
              <a:gd name="connsiteY420" fmla="*/ 455430 h 735577"/>
              <a:gd name="connsiteX421" fmla="*/ 413232 w 4068716"/>
              <a:gd name="connsiteY421" fmla="*/ 455430 h 735577"/>
              <a:gd name="connsiteX422" fmla="*/ 411385 w 4068716"/>
              <a:gd name="connsiteY422" fmla="*/ 446861 h 735577"/>
              <a:gd name="connsiteX423" fmla="*/ 416925 w 4068716"/>
              <a:gd name="connsiteY423" fmla="*/ 403461 h 735577"/>
              <a:gd name="connsiteX424" fmla="*/ 416323 w 4068716"/>
              <a:gd name="connsiteY424" fmla="*/ 378412 h 735577"/>
              <a:gd name="connsiteX425" fmla="*/ 420577 w 4068716"/>
              <a:gd name="connsiteY425" fmla="*/ 356405 h 735577"/>
              <a:gd name="connsiteX426" fmla="*/ 420577 w 4068716"/>
              <a:gd name="connsiteY426" fmla="*/ 331955 h 735577"/>
              <a:gd name="connsiteX427" fmla="*/ 418744 w 4068716"/>
              <a:gd name="connsiteY427" fmla="*/ 324602 h 735577"/>
              <a:gd name="connsiteX428" fmla="*/ 420577 w 4068716"/>
              <a:gd name="connsiteY428" fmla="*/ 309334 h 735577"/>
              <a:gd name="connsiteX429" fmla="*/ 416323 w 4068716"/>
              <a:gd name="connsiteY429" fmla="*/ 298938 h 735577"/>
              <a:gd name="connsiteX430" fmla="*/ 429182 w 4068716"/>
              <a:gd name="connsiteY430" fmla="*/ 244528 h 735577"/>
              <a:gd name="connsiteX431" fmla="*/ 430413 w 4068716"/>
              <a:gd name="connsiteY431" fmla="*/ 218865 h 735577"/>
              <a:gd name="connsiteX432" fmla="*/ 1611684 w 4068716"/>
              <a:gd name="connsiteY432" fmla="*/ 212147 h 735577"/>
              <a:gd name="connsiteX433" fmla="*/ 1609825 w 4068716"/>
              <a:gd name="connsiteY433" fmla="*/ 214590 h 735577"/>
              <a:gd name="connsiteX434" fmla="*/ 1532589 w 4068716"/>
              <a:gd name="connsiteY434" fmla="*/ 224359 h 735577"/>
              <a:gd name="connsiteX435" fmla="*/ 1456626 w 4068716"/>
              <a:gd name="connsiteY435" fmla="*/ 220688 h 735577"/>
              <a:gd name="connsiteX436" fmla="*/ 1412455 w 4068716"/>
              <a:gd name="connsiteY436" fmla="*/ 227415 h 735577"/>
              <a:gd name="connsiteX437" fmla="*/ 1400801 w 4068716"/>
              <a:gd name="connsiteY437" fmla="*/ 227415 h 735577"/>
              <a:gd name="connsiteX438" fmla="*/ 1394083 w 4068716"/>
              <a:gd name="connsiteY438" fmla="*/ 234741 h 735577"/>
              <a:gd name="connsiteX439" fmla="*/ 1361594 w 4068716"/>
              <a:gd name="connsiteY439" fmla="*/ 260432 h 735577"/>
              <a:gd name="connsiteX440" fmla="*/ 1370800 w 4068716"/>
              <a:gd name="connsiteY440" fmla="*/ 268372 h 735577"/>
              <a:gd name="connsiteX441" fmla="*/ 1401429 w 4068716"/>
              <a:gd name="connsiteY441" fmla="*/ 264088 h 735577"/>
              <a:gd name="connsiteX442" fmla="*/ 1420430 w 4068716"/>
              <a:gd name="connsiteY442" fmla="*/ 265930 h 735577"/>
              <a:gd name="connsiteX443" fmla="*/ 1661315 w 4068716"/>
              <a:gd name="connsiteY443" fmla="*/ 256134 h 735577"/>
              <a:gd name="connsiteX444" fmla="*/ 1662532 w 4068716"/>
              <a:gd name="connsiteY444" fmla="*/ 253719 h 735577"/>
              <a:gd name="connsiteX445" fmla="*/ 1667456 w 4068716"/>
              <a:gd name="connsiteY445" fmla="*/ 230484 h 735577"/>
              <a:gd name="connsiteX446" fmla="*/ 1661903 w 4068716"/>
              <a:gd name="connsiteY446" fmla="*/ 223130 h 735577"/>
              <a:gd name="connsiteX447" fmla="*/ 1634339 w 4068716"/>
              <a:gd name="connsiteY447" fmla="*/ 218859 h 735577"/>
              <a:gd name="connsiteX448" fmla="*/ 1611684 w 4068716"/>
              <a:gd name="connsiteY448" fmla="*/ 212147 h 735577"/>
              <a:gd name="connsiteX449" fmla="*/ 3548915 w 4068716"/>
              <a:gd name="connsiteY449" fmla="*/ 182748 h 735577"/>
              <a:gd name="connsiteX450" fmla="*/ 3547056 w 4068716"/>
              <a:gd name="connsiteY450" fmla="*/ 185190 h 735577"/>
              <a:gd name="connsiteX451" fmla="*/ 3481488 w 4068716"/>
              <a:gd name="connsiteY451" fmla="*/ 202298 h 735577"/>
              <a:gd name="connsiteX452" fmla="*/ 3477167 w 4068716"/>
              <a:gd name="connsiteY452" fmla="*/ 217579 h 735577"/>
              <a:gd name="connsiteX453" fmla="*/ 3482091 w 4068716"/>
              <a:gd name="connsiteY453" fmla="*/ 220035 h 735577"/>
              <a:gd name="connsiteX454" fmla="*/ 3507823 w 4068716"/>
              <a:gd name="connsiteY454" fmla="*/ 215137 h 735577"/>
              <a:gd name="connsiteX455" fmla="*/ 3555031 w 4068716"/>
              <a:gd name="connsiteY455" fmla="*/ 217579 h 735577"/>
              <a:gd name="connsiteX456" fmla="*/ 3556864 w 4068716"/>
              <a:gd name="connsiteY456" fmla="*/ 218194 h 735577"/>
              <a:gd name="connsiteX457" fmla="*/ 3572800 w 4068716"/>
              <a:gd name="connsiteY457" fmla="*/ 209652 h 735577"/>
              <a:gd name="connsiteX458" fmla="*/ 3572800 w 4068716"/>
              <a:gd name="connsiteY458" fmla="*/ 207811 h 735577"/>
              <a:gd name="connsiteX459" fmla="*/ 3583826 w 4068716"/>
              <a:gd name="connsiteY459" fmla="*/ 191916 h 735577"/>
              <a:gd name="connsiteX460" fmla="*/ 3579518 w 4068716"/>
              <a:gd name="connsiteY460" fmla="*/ 187632 h 735577"/>
              <a:gd name="connsiteX461" fmla="*/ 3548915 w 4068716"/>
              <a:gd name="connsiteY461" fmla="*/ 182748 h 735577"/>
              <a:gd name="connsiteX462" fmla="*/ 3711307 w 4068716"/>
              <a:gd name="connsiteY462" fmla="*/ 177850 h 735577"/>
              <a:gd name="connsiteX463" fmla="*/ 3637765 w 4068716"/>
              <a:gd name="connsiteY463" fmla="*/ 184589 h 735577"/>
              <a:gd name="connsiteX464" fmla="*/ 3615687 w 4068716"/>
              <a:gd name="connsiteY464" fmla="*/ 206583 h 735577"/>
              <a:gd name="connsiteX465" fmla="*/ 3616918 w 4068716"/>
              <a:gd name="connsiteY465" fmla="*/ 210880 h 735577"/>
              <a:gd name="connsiteX466" fmla="*/ 3621829 w 4068716"/>
              <a:gd name="connsiteY466" fmla="*/ 213309 h 735577"/>
              <a:gd name="connsiteX467" fmla="*/ 3653114 w 4068716"/>
              <a:gd name="connsiteY467" fmla="*/ 216365 h 735577"/>
              <a:gd name="connsiteX468" fmla="*/ 3705794 w 4068716"/>
              <a:gd name="connsiteY468" fmla="*/ 210880 h 735577"/>
              <a:gd name="connsiteX469" fmla="*/ 3717449 w 4068716"/>
              <a:gd name="connsiteY469" fmla="*/ 194959 h 735577"/>
              <a:gd name="connsiteX470" fmla="*/ 3726026 w 4068716"/>
              <a:gd name="connsiteY470" fmla="*/ 182748 h 735577"/>
              <a:gd name="connsiteX471" fmla="*/ 3721718 w 4068716"/>
              <a:gd name="connsiteY471" fmla="*/ 177850 h 735577"/>
              <a:gd name="connsiteX472" fmla="*/ 3711307 w 4068716"/>
              <a:gd name="connsiteY472" fmla="*/ 177850 h 735577"/>
              <a:gd name="connsiteX473" fmla="*/ 1719535 w 4068716"/>
              <a:gd name="connsiteY473" fmla="*/ 158951 h 735577"/>
              <a:gd name="connsiteX474" fmla="*/ 1728112 w 4068716"/>
              <a:gd name="connsiteY474" fmla="*/ 160179 h 735577"/>
              <a:gd name="connsiteX475" fmla="*/ 1744049 w 4068716"/>
              <a:gd name="connsiteY475" fmla="*/ 188298 h 735577"/>
              <a:gd name="connsiteX476" fmla="*/ 1717086 w 4068716"/>
              <a:gd name="connsiteY476" fmla="*/ 243296 h 735577"/>
              <a:gd name="connsiteX477" fmla="*/ 1703598 w 4068716"/>
              <a:gd name="connsiteY477" fmla="*/ 262861 h 735577"/>
              <a:gd name="connsiteX478" fmla="*/ 1702367 w 4068716"/>
              <a:gd name="connsiteY478" fmla="*/ 264688 h 735577"/>
              <a:gd name="connsiteX479" fmla="*/ 1702367 w 4068716"/>
              <a:gd name="connsiteY479" fmla="*/ 297119 h 735577"/>
              <a:gd name="connsiteX480" fmla="*/ 1696253 w 4068716"/>
              <a:gd name="connsiteY480" fmla="*/ 322782 h 735577"/>
              <a:gd name="connsiteX481" fmla="*/ 1695022 w 4068716"/>
              <a:gd name="connsiteY481" fmla="*/ 341734 h 735577"/>
              <a:gd name="connsiteX482" fmla="*/ 1698688 w 4068716"/>
              <a:gd name="connsiteY482" fmla="*/ 350888 h 735577"/>
              <a:gd name="connsiteX483" fmla="*/ 1690739 w 4068716"/>
              <a:gd name="connsiteY483" fmla="*/ 407754 h 735577"/>
              <a:gd name="connsiteX484" fmla="*/ 1690739 w 4068716"/>
              <a:gd name="connsiteY484" fmla="*/ 429748 h 735577"/>
              <a:gd name="connsiteX485" fmla="*/ 1699303 w 4068716"/>
              <a:gd name="connsiteY485" fmla="*/ 450540 h 735577"/>
              <a:gd name="connsiteX486" fmla="*/ 1692572 w 4068716"/>
              <a:gd name="connsiteY486" fmla="*/ 496383 h 735577"/>
              <a:gd name="connsiteX487" fmla="*/ 1670508 w 4068716"/>
              <a:gd name="connsiteY487" fmla="*/ 513492 h 735577"/>
              <a:gd name="connsiteX488" fmla="*/ 1665597 w 4068716"/>
              <a:gd name="connsiteY488" fmla="*/ 512265 h 735577"/>
              <a:gd name="connsiteX489" fmla="*/ 1649646 w 4068716"/>
              <a:gd name="connsiteY489" fmla="*/ 496997 h 735577"/>
              <a:gd name="connsiteX490" fmla="*/ 1622684 w 4068716"/>
              <a:gd name="connsiteY490" fmla="*/ 496997 h 735577"/>
              <a:gd name="connsiteX491" fmla="*/ 1569989 w 4068716"/>
              <a:gd name="connsiteY491" fmla="*/ 495169 h 735577"/>
              <a:gd name="connsiteX492" fmla="*/ 1554053 w 4068716"/>
              <a:gd name="connsiteY492" fmla="*/ 493327 h 735577"/>
              <a:gd name="connsiteX493" fmla="*/ 1551591 w 4068716"/>
              <a:gd name="connsiteY493" fmla="*/ 493327 h 735577"/>
              <a:gd name="connsiteX494" fmla="*/ 1544258 w 4068716"/>
              <a:gd name="connsiteY494" fmla="*/ 490885 h 735577"/>
              <a:gd name="connsiteX495" fmla="*/ 1531372 w 4068716"/>
              <a:gd name="connsiteY495" fmla="*/ 494555 h 735577"/>
              <a:gd name="connsiteX496" fmla="*/ 1512371 w 4068716"/>
              <a:gd name="connsiteY496" fmla="*/ 491485 h 735577"/>
              <a:gd name="connsiteX497" fmla="*/ 1493972 w 4068716"/>
              <a:gd name="connsiteY497" fmla="*/ 529387 h 735577"/>
              <a:gd name="connsiteX498" fmla="*/ 1498281 w 4068716"/>
              <a:gd name="connsiteY498" fmla="*/ 531842 h 735577"/>
              <a:gd name="connsiteX499" fmla="*/ 1584708 w 4068716"/>
              <a:gd name="connsiteY499" fmla="*/ 529387 h 735577"/>
              <a:gd name="connsiteX500" fmla="*/ 1595105 w 4068716"/>
              <a:gd name="connsiteY500" fmla="*/ 526331 h 735577"/>
              <a:gd name="connsiteX501" fmla="*/ 1628224 w 4068716"/>
              <a:gd name="connsiteY501" fmla="*/ 532443 h 735577"/>
              <a:gd name="connsiteX502" fmla="*/ 1651506 w 4068716"/>
              <a:gd name="connsiteY502" fmla="*/ 531242 h 735577"/>
              <a:gd name="connsiteX503" fmla="*/ 1677251 w 4068716"/>
              <a:gd name="connsiteY503" fmla="*/ 537327 h 735577"/>
              <a:gd name="connsiteX504" fmla="*/ 1684571 w 4068716"/>
              <a:gd name="connsiteY504" fmla="*/ 535486 h 735577"/>
              <a:gd name="connsiteX505" fmla="*/ 1699905 w 4068716"/>
              <a:gd name="connsiteY505" fmla="*/ 533057 h 735577"/>
              <a:gd name="connsiteX506" fmla="*/ 1704227 w 4068716"/>
              <a:gd name="connsiteY506" fmla="*/ 535486 h 735577"/>
              <a:gd name="connsiteX507" fmla="*/ 1723791 w 4068716"/>
              <a:gd name="connsiteY507" fmla="*/ 534885 h 735577"/>
              <a:gd name="connsiteX508" fmla="*/ 1755048 w 4068716"/>
              <a:gd name="connsiteY508" fmla="*/ 537327 h 735577"/>
              <a:gd name="connsiteX509" fmla="*/ 1804732 w 4068716"/>
              <a:gd name="connsiteY509" fmla="*/ 537969 h 735577"/>
              <a:gd name="connsiteX510" fmla="*/ 1811450 w 4068716"/>
              <a:gd name="connsiteY510" fmla="*/ 543453 h 735577"/>
              <a:gd name="connsiteX511" fmla="*/ 1851914 w 4068716"/>
              <a:gd name="connsiteY511" fmla="*/ 541625 h 735577"/>
              <a:gd name="connsiteX512" fmla="*/ 1866619 w 4068716"/>
              <a:gd name="connsiteY512" fmla="*/ 542852 h 735577"/>
              <a:gd name="connsiteX513" fmla="*/ 1879479 w 4068716"/>
              <a:gd name="connsiteY513" fmla="*/ 537327 h 735577"/>
              <a:gd name="connsiteX514" fmla="*/ 1937739 w 4068716"/>
              <a:gd name="connsiteY514" fmla="*/ 542852 h 735577"/>
              <a:gd name="connsiteX515" fmla="*/ 1955483 w 4068716"/>
              <a:gd name="connsiteY515" fmla="*/ 533057 h 735577"/>
              <a:gd name="connsiteX516" fmla="*/ 1968368 w 4068716"/>
              <a:gd name="connsiteY516" fmla="*/ 542212 h 735577"/>
              <a:gd name="connsiteX517" fmla="*/ 1982458 w 4068716"/>
              <a:gd name="connsiteY517" fmla="*/ 591138 h 735577"/>
              <a:gd name="connsiteX518" fmla="*/ 1984907 w 4068716"/>
              <a:gd name="connsiteY518" fmla="*/ 592365 h 735577"/>
              <a:gd name="connsiteX519" fmla="*/ 1984907 w 4068716"/>
              <a:gd name="connsiteY519" fmla="*/ 596035 h 735577"/>
              <a:gd name="connsiteX520" fmla="*/ 1970817 w 4068716"/>
              <a:gd name="connsiteY520" fmla="*/ 625969 h 735577"/>
              <a:gd name="connsiteX521" fmla="*/ 1926713 w 4068716"/>
              <a:gd name="connsiteY521" fmla="*/ 648604 h 735577"/>
              <a:gd name="connsiteX522" fmla="*/ 1915045 w 4068716"/>
              <a:gd name="connsiteY522" fmla="*/ 646135 h 735577"/>
              <a:gd name="connsiteX523" fmla="*/ 1899737 w 4068716"/>
              <a:gd name="connsiteY523" fmla="*/ 649819 h 735577"/>
              <a:gd name="connsiteX524" fmla="*/ 1875196 w 4068716"/>
              <a:gd name="connsiteY524" fmla="*/ 644306 h 735577"/>
              <a:gd name="connsiteX525" fmla="*/ 1866017 w 4068716"/>
              <a:gd name="connsiteY525" fmla="*/ 637580 h 735577"/>
              <a:gd name="connsiteX526" fmla="*/ 1857426 w 4068716"/>
              <a:gd name="connsiteY526" fmla="*/ 639435 h 735577"/>
              <a:gd name="connsiteX527" fmla="*/ 1847016 w 4068716"/>
              <a:gd name="connsiteY527" fmla="*/ 637580 h 735577"/>
              <a:gd name="connsiteX528" fmla="*/ 1845798 w 4068716"/>
              <a:gd name="connsiteY528" fmla="*/ 638208 h 735577"/>
              <a:gd name="connsiteX529" fmla="*/ 1802284 w 4068716"/>
              <a:gd name="connsiteY529" fmla="*/ 614973 h 735577"/>
              <a:gd name="connsiteX530" fmla="*/ 1791846 w 4068716"/>
              <a:gd name="connsiteY530" fmla="*/ 616187 h 735577"/>
              <a:gd name="connsiteX531" fmla="*/ 1781449 w 4068716"/>
              <a:gd name="connsiteY531" fmla="*/ 611316 h 735577"/>
              <a:gd name="connsiteX532" fmla="*/ 1777167 w 4068716"/>
              <a:gd name="connsiteY532" fmla="*/ 605190 h 735577"/>
              <a:gd name="connsiteX533" fmla="*/ 1759371 w 4068716"/>
              <a:gd name="connsiteY533" fmla="*/ 600906 h 735577"/>
              <a:gd name="connsiteX534" fmla="*/ 1750165 w 4068716"/>
              <a:gd name="connsiteY534" fmla="*/ 595408 h 735577"/>
              <a:gd name="connsiteX535" fmla="*/ 1690739 w 4068716"/>
              <a:gd name="connsiteY535" fmla="*/ 589296 h 735577"/>
              <a:gd name="connsiteX536" fmla="*/ 1655200 w 4068716"/>
              <a:gd name="connsiteY536" fmla="*/ 586252 h 735577"/>
              <a:gd name="connsiteX537" fmla="*/ 1623313 w 4068716"/>
              <a:gd name="connsiteY537" fmla="*/ 581355 h 735577"/>
              <a:gd name="connsiteX538" fmla="*/ 1629455 w 4068716"/>
              <a:gd name="connsiteY538" fmla="*/ 616815 h 735577"/>
              <a:gd name="connsiteX539" fmla="*/ 1631275 w 4068716"/>
              <a:gd name="connsiteY539" fmla="*/ 633937 h 735577"/>
              <a:gd name="connsiteX540" fmla="*/ 1647800 w 4068716"/>
              <a:gd name="connsiteY540" fmla="*/ 688934 h 735577"/>
              <a:gd name="connsiteX541" fmla="*/ 1649646 w 4068716"/>
              <a:gd name="connsiteY541" fmla="*/ 716467 h 735577"/>
              <a:gd name="connsiteX542" fmla="*/ 1634339 w 4068716"/>
              <a:gd name="connsiteY542" fmla="*/ 731107 h 735577"/>
              <a:gd name="connsiteX543" fmla="*/ 1607991 w 4068716"/>
              <a:gd name="connsiteY543" fmla="*/ 698129 h 735577"/>
              <a:gd name="connsiteX544" fmla="*/ 1582848 w 4068716"/>
              <a:gd name="connsiteY544" fmla="*/ 659587 h 735577"/>
              <a:gd name="connsiteX545" fmla="*/ 1582848 w 4068716"/>
              <a:gd name="connsiteY545" fmla="*/ 648604 h 735577"/>
              <a:gd name="connsiteX546" fmla="*/ 1568143 w 4068716"/>
              <a:gd name="connsiteY546" fmla="*/ 628425 h 735577"/>
              <a:gd name="connsiteX547" fmla="*/ 1555284 w 4068716"/>
              <a:gd name="connsiteY547" fmla="*/ 600906 h 735577"/>
              <a:gd name="connsiteX548" fmla="*/ 1542398 w 4068716"/>
              <a:gd name="connsiteY548" fmla="*/ 594194 h 735577"/>
              <a:gd name="connsiteX549" fmla="*/ 1535654 w 4068716"/>
              <a:gd name="connsiteY549" fmla="*/ 581355 h 735577"/>
              <a:gd name="connsiteX550" fmla="*/ 1518513 w 4068716"/>
              <a:gd name="connsiteY550" fmla="*/ 577071 h 735577"/>
              <a:gd name="connsiteX551" fmla="*/ 1487255 w 4068716"/>
              <a:gd name="connsiteY551" fmla="*/ 579527 h 735577"/>
              <a:gd name="connsiteX552" fmla="*/ 1478049 w 4068716"/>
              <a:gd name="connsiteY552" fmla="*/ 577685 h 735577"/>
              <a:gd name="connsiteX553" fmla="*/ 1454726 w 4068716"/>
              <a:gd name="connsiteY553" fmla="*/ 605190 h 735577"/>
              <a:gd name="connsiteX554" fmla="*/ 1441867 w 4068716"/>
              <a:gd name="connsiteY554" fmla="*/ 638808 h 735577"/>
              <a:gd name="connsiteX555" fmla="*/ 1414315 w 4068716"/>
              <a:gd name="connsiteY555" fmla="*/ 663871 h 735577"/>
              <a:gd name="connsiteX556" fmla="*/ 1414917 w 4068716"/>
              <a:gd name="connsiteY556" fmla="*/ 668155 h 735577"/>
              <a:gd name="connsiteX557" fmla="*/ 1407571 w 4068716"/>
              <a:gd name="connsiteY557" fmla="*/ 675496 h 735577"/>
              <a:gd name="connsiteX558" fmla="*/ 1393481 w 4068716"/>
              <a:gd name="connsiteY558" fmla="*/ 701786 h 735577"/>
              <a:gd name="connsiteX559" fmla="*/ 1372620 w 4068716"/>
              <a:gd name="connsiteY559" fmla="*/ 692591 h 735577"/>
              <a:gd name="connsiteX560" fmla="*/ 1367107 w 4068716"/>
              <a:gd name="connsiteY560" fmla="*/ 680380 h 735577"/>
              <a:gd name="connsiteX561" fmla="*/ 1372018 w 4068716"/>
              <a:gd name="connsiteY561" fmla="*/ 654703 h 735577"/>
              <a:gd name="connsiteX562" fmla="*/ 1379993 w 4068716"/>
              <a:gd name="connsiteY562" fmla="*/ 643692 h 735577"/>
              <a:gd name="connsiteX563" fmla="*/ 1379364 w 4068716"/>
              <a:gd name="connsiteY563" fmla="*/ 635765 h 735577"/>
              <a:gd name="connsiteX564" fmla="*/ 1386710 w 4068716"/>
              <a:gd name="connsiteY564" fmla="*/ 629039 h 735577"/>
              <a:gd name="connsiteX565" fmla="*/ 1398994 w 4068716"/>
              <a:gd name="connsiteY565" fmla="*/ 600906 h 735577"/>
              <a:gd name="connsiteX566" fmla="*/ 1406340 w 4068716"/>
              <a:gd name="connsiteY566" fmla="*/ 588067 h 735577"/>
              <a:gd name="connsiteX567" fmla="*/ 1405109 w 4068716"/>
              <a:gd name="connsiteY567" fmla="*/ 586252 h 735577"/>
              <a:gd name="connsiteX568" fmla="*/ 1391594 w 4068716"/>
              <a:gd name="connsiteY568" fmla="*/ 581355 h 735577"/>
              <a:gd name="connsiteX569" fmla="*/ 1372620 w 4068716"/>
              <a:gd name="connsiteY569" fmla="*/ 585639 h 735577"/>
              <a:gd name="connsiteX570" fmla="*/ 1315028 w 4068716"/>
              <a:gd name="connsiteY570" fmla="*/ 597236 h 735577"/>
              <a:gd name="connsiteX571" fmla="*/ 1289283 w 4068716"/>
              <a:gd name="connsiteY571" fmla="*/ 603976 h 735577"/>
              <a:gd name="connsiteX572" fmla="*/ 1288052 w 4068716"/>
              <a:gd name="connsiteY572" fmla="*/ 603348 h 735577"/>
              <a:gd name="connsiteX573" fmla="*/ 1263538 w 4068716"/>
              <a:gd name="connsiteY573" fmla="*/ 606405 h 735577"/>
              <a:gd name="connsiteX574" fmla="*/ 1242677 w 4068716"/>
              <a:gd name="connsiteY574" fmla="*/ 615600 h 735577"/>
              <a:gd name="connsiteX575" fmla="*/ 1229202 w 4068716"/>
              <a:gd name="connsiteY575" fmla="*/ 614373 h 735577"/>
              <a:gd name="connsiteX576" fmla="*/ 1221255 w 4068716"/>
              <a:gd name="connsiteY576" fmla="*/ 620471 h 735577"/>
              <a:gd name="connsiteX577" fmla="*/ 1210202 w 4068716"/>
              <a:gd name="connsiteY577" fmla="*/ 619857 h 735577"/>
              <a:gd name="connsiteX578" fmla="*/ 1187534 w 4068716"/>
              <a:gd name="connsiteY578" fmla="*/ 627198 h 735577"/>
              <a:gd name="connsiteX579" fmla="*/ 1186316 w 4068716"/>
              <a:gd name="connsiteY579" fmla="*/ 626583 h 735577"/>
              <a:gd name="connsiteX580" fmla="*/ 1174059 w 4068716"/>
              <a:gd name="connsiteY580" fmla="*/ 634538 h 735577"/>
              <a:gd name="connsiteX581" fmla="*/ 1156276 w 4068716"/>
              <a:gd name="connsiteY581" fmla="*/ 635152 h 735577"/>
              <a:gd name="connsiteX582" fmla="*/ 1104171 w 4068716"/>
              <a:gd name="connsiteY582" fmla="*/ 648604 h 735577"/>
              <a:gd name="connsiteX583" fmla="*/ 1084567 w 4068716"/>
              <a:gd name="connsiteY583" fmla="*/ 602748 h 735577"/>
              <a:gd name="connsiteX584" fmla="*/ 1091914 w 4068716"/>
              <a:gd name="connsiteY584" fmla="*/ 589909 h 735577"/>
              <a:gd name="connsiteX585" fmla="*/ 1092516 w 4068716"/>
              <a:gd name="connsiteY585" fmla="*/ 578913 h 735577"/>
              <a:gd name="connsiteX586" fmla="*/ 1100505 w 4068716"/>
              <a:gd name="connsiteY586" fmla="*/ 572173 h 735577"/>
              <a:gd name="connsiteX587" fmla="*/ 1134826 w 4068716"/>
              <a:gd name="connsiteY587" fmla="*/ 569144 h 735577"/>
              <a:gd name="connsiteX588" fmla="*/ 1157507 w 4068716"/>
              <a:gd name="connsiteY588" fmla="*/ 567302 h 735577"/>
              <a:gd name="connsiteX589" fmla="*/ 1183226 w 4068716"/>
              <a:gd name="connsiteY589" fmla="*/ 567916 h 735577"/>
              <a:gd name="connsiteX590" fmla="*/ 1193650 w 4068716"/>
              <a:gd name="connsiteY590" fmla="*/ 562404 h 735577"/>
              <a:gd name="connsiteX591" fmla="*/ 1215741 w 4068716"/>
              <a:gd name="connsiteY591" fmla="*/ 558721 h 735577"/>
              <a:gd name="connsiteX592" fmla="*/ 1224907 w 4068716"/>
              <a:gd name="connsiteY592" fmla="*/ 559334 h 735577"/>
              <a:gd name="connsiteX593" fmla="*/ 1255563 w 4068716"/>
              <a:gd name="connsiteY593" fmla="*/ 556892 h 735577"/>
              <a:gd name="connsiteX594" fmla="*/ 1287423 w 4068716"/>
              <a:gd name="connsiteY594" fmla="*/ 553236 h 735577"/>
              <a:gd name="connsiteX595" fmla="*/ 1307655 w 4068716"/>
              <a:gd name="connsiteY595" fmla="*/ 545896 h 735577"/>
              <a:gd name="connsiteX596" fmla="*/ 1315630 w 4068716"/>
              <a:gd name="connsiteY596" fmla="*/ 546509 h 735577"/>
              <a:gd name="connsiteX597" fmla="*/ 1345657 w 4068716"/>
              <a:gd name="connsiteY597" fmla="*/ 537327 h 735577"/>
              <a:gd name="connsiteX598" fmla="*/ 1381799 w 4068716"/>
              <a:gd name="connsiteY598" fmla="*/ 537969 h 735577"/>
              <a:gd name="connsiteX599" fmla="*/ 1402125 w 4068716"/>
              <a:gd name="connsiteY599" fmla="*/ 532417 h 735577"/>
              <a:gd name="connsiteX600" fmla="*/ 1410622 w 4068716"/>
              <a:gd name="connsiteY600" fmla="*/ 533657 h 735577"/>
              <a:gd name="connsiteX601" fmla="*/ 1440046 w 4068716"/>
              <a:gd name="connsiteY601" fmla="*/ 528786 h 735577"/>
              <a:gd name="connsiteX602" fmla="*/ 1466394 w 4068716"/>
              <a:gd name="connsiteY602" fmla="*/ 500067 h 735577"/>
              <a:gd name="connsiteX603" fmla="*/ 1466394 w 4068716"/>
              <a:gd name="connsiteY603" fmla="*/ 498225 h 735577"/>
              <a:gd name="connsiteX604" fmla="*/ 1443713 w 4068716"/>
              <a:gd name="connsiteY604" fmla="*/ 497611 h 735577"/>
              <a:gd name="connsiteX605" fmla="*/ 1408789 w 4068716"/>
              <a:gd name="connsiteY605" fmla="*/ 500067 h 735577"/>
              <a:gd name="connsiteX606" fmla="*/ 1393481 w 4068716"/>
              <a:gd name="connsiteY606" fmla="*/ 509221 h 735577"/>
              <a:gd name="connsiteX607" fmla="*/ 1369569 w 4068716"/>
              <a:gd name="connsiteY607" fmla="*/ 512265 h 735577"/>
              <a:gd name="connsiteX608" fmla="*/ 1329105 w 4068716"/>
              <a:gd name="connsiteY608" fmla="*/ 496997 h 735577"/>
              <a:gd name="connsiteX609" fmla="*/ 1305193 w 4068716"/>
              <a:gd name="connsiteY609" fmla="*/ 537327 h 735577"/>
              <a:gd name="connsiteX610" fmla="*/ 1295398 w 4068716"/>
              <a:gd name="connsiteY610" fmla="*/ 540397 h 735577"/>
              <a:gd name="connsiteX611" fmla="*/ 1286219 w 4068716"/>
              <a:gd name="connsiteY611" fmla="*/ 536100 h 735577"/>
              <a:gd name="connsiteX612" fmla="*/ 1286821 w 4068716"/>
              <a:gd name="connsiteY612" fmla="*/ 512265 h 735577"/>
              <a:gd name="connsiteX613" fmla="*/ 1301540 w 4068716"/>
              <a:gd name="connsiteY613" fmla="*/ 469492 h 735577"/>
              <a:gd name="connsiteX614" fmla="*/ 1299680 w 4068716"/>
              <a:gd name="connsiteY614" fmla="*/ 452983 h 735577"/>
              <a:gd name="connsiteX615" fmla="*/ 1299078 w 4068716"/>
              <a:gd name="connsiteY615" fmla="*/ 451769 h 735577"/>
              <a:gd name="connsiteX616" fmla="*/ 1303347 w 4068716"/>
              <a:gd name="connsiteY616" fmla="*/ 432804 h 735577"/>
              <a:gd name="connsiteX617" fmla="*/ 1301540 w 4068716"/>
              <a:gd name="connsiteY617" fmla="*/ 430976 h 735577"/>
              <a:gd name="connsiteX618" fmla="*/ 1298449 w 4068716"/>
              <a:gd name="connsiteY618" fmla="*/ 384519 h 735577"/>
              <a:gd name="connsiteX619" fmla="*/ 1302771 w 4068716"/>
              <a:gd name="connsiteY619" fmla="*/ 377820 h 735577"/>
              <a:gd name="connsiteX620" fmla="*/ 1300911 w 4068716"/>
              <a:gd name="connsiteY620" fmla="*/ 369238 h 735577"/>
              <a:gd name="connsiteX621" fmla="*/ 1305193 w 4068716"/>
              <a:gd name="connsiteY621" fmla="*/ 355773 h 735577"/>
              <a:gd name="connsiteX622" fmla="*/ 1305193 w 4068716"/>
              <a:gd name="connsiteY622" fmla="*/ 352730 h 735577"/>
              <a:gd name="connsiteX623" fmla="*/ 1301540 w 4068716"/>
              <a:gd name="connsiteY623" fmla="*/ 333779 h 735577"/>
              <a:gd name="connsiteX624" fmla="*/ 1302771 w 4068716"/>
              <a:gd name="connsiteY624" fmla="*/ 324598 h 735577"/>
              <a:gd name="connsiteX625" fmla="*/ 1297847 w 4068716"/>
              <a:gd name="connsiteY625" fmla="*/ 297119 h 735577"/>
              <a:gd name="connsiteX626" fmla="*/ 1299680 w 4068716"/>
              <a:gd name="connsiteY626" fmla="*/ 275713 h 735577"/>
              <a:gd name="connsiteX627" fmla="*/ 1291732 w 4068716"/>
              <a:gd name="connsiteY627" fmla="*/ 246965 h 735577"/>
              <a:gd name="connsiteX628" fmla="*/ 1286821 w 4068716"/>
              <a:gd name="connsiteY628" fmla="*/ 232313 h 735577"/>
              <a:gd name="connsiteX629" fmla="*/ 1286219 w 4068716"/>
              <a:gd name="connsiteY629" fmla="*/ 223130 h 735577"/>
              <a:gd name="connsiteX630" fmla="*/ 1265371 w 4068716"/>
              <a:gd name="connsiteY630" fmla="*/ 205421 h 735577"/>
              <a:gd name="connsiteX631" fmla="*/ 1264769 w 4068716"/>
              <a:gd name="connsiteY631" fmla="*/ 193797 h 735577"/>
              <a:gd name="connsiteX632" fmla="*/ 1291116 w 4068716"/>
              <a:gd name="connsiteY632" fmla="*/ 176047 h 735577"/>
              <a:gd name="connsiteX633" fmla="*/ 1305193 w 4068716"/>
              <a:gd name="connsiteY633" fmla="*/ 177902 h 735577"/>
              <a:gd name="connsiteX634" fmla="*/ 1332798 w 4068716"/>
              <a:gd name="connsiteY634" fmla="*/ 171189 h 735577"/>
              <a:gd name="connsiteX635" fmla="*/ 1352402 w 4068716"/>
              <a:gd name="connsiteY635" fmla="*/ 171790 h 735577"/>
              <a:gd name="connsiteX636" fmla="*/ 1396532 w 4068716"/>
              <a:gd name="connsiteY636" fmla="*/ 166291 h 735577"/>
              <a:gd name="connsiteX637" fmla="*/ 1412455 w 4068716"/>
              <a:gd name="connsiteY637" fmla="*/ 166291 h 735577"/>
              <a:gd name="connsiteX638" fmla="*/ 1433905 w 4068716"/>
              <a:gd name="connsiteY638" fmla="*/ 171189 h 735577"/>
              <a:gd name="connsiteX639" fmla="*/ 1454124 w 4068716"/>
              <a:gd name="connsiteY639" fmla="*/ 168747 h 735577"/>
              <a:gd name="connsiteX640" fmla="*/ 1459650 w 4068716"/>
              <a:gd name="connsiteY640" fmla="*/ 171189 h 735577"/>
              <a:gd name="connsiteX641" fmla="*/ 1507460 w 4068716"/>
              <a:gd name="connsiteY641" fmla="*/ 165077 h 735577"/>
              <a:gd name="connsiteX642" fmla="*/ 1536885 w 4068716"/>
              <a:gd name="connsiteY642" fmla="*/ 167519 h 735577"/>
              <a:gd name="connsiteX643" fmla="*/ 1537487 w 4068716"/>
              <a:gd name="connsiteY643" fmla="*/ 168747 h 735577"/>
              <a:gd name="connsiteX644" fmla="*/ 1557732 w 4068716"/>
              <a:gd name="connsiteY644" fmla="*/ 168133 h 735577"/>
              <a:gd name="connsiteX645" fmla="*/ 1574258 w 4068716"/>
              <a:gd name="connsiteY645" fmla="*/ 171790 h 735577"/>
              <a:gd name="connsiteX646" fmla="*/ 1618375 w 4068716"/>
              <a:gd name="connsiteY646" fmla="*/ 163836 h 735577"/>
              <a:gd name="connsiteX647" fmla="*/ 1629455 w 4068716"/>
              <a:gd name="connsiteY647" fmla="*/ 166291 h 735577"/>
              <a:gd name="connsiteX648" fmla="*/ 1641083 w 4068716"/>
              <a:gd name="connsiteY648" fmla="*/ 163222 h 735577"/>
              <a:gd name="connsiteX649" fmla="*/ 1669277 w 4068716"/>
              <a:gd name="connsiteY649" fmla="*/ 168133 h 735577"/>
              <a:gd name="connsiteX650" fmla="*/ 1705445 w 4068716"/>
              <a:gd name="connsiteY650" fmla="*/ 163222 h 735577"/>
              <a:gd name="connsiteX651" fmla="*/ 1719535 w 4068716"/>
              <a:gd name="connsiteY651" fmla="*/ 158951 h 735577"/>
              <a:gd name="connsiteX652" fmla="*/ 2441729 w 4068716"/>
              <a:gd name="connsiteY652" fmla="*/ 34212 h 735577"/>
              <a:gd name="connsiteX653" fmla="*/ 2461358 w 4068716"/>
              <a:gd name="connsiteY653" fmla="*/ 36053 h 735577"/>
              <a:gd name="connsiteX654" fmla="*/ 2488308 w 4068716"/>
              <a:gd name="connsiteY654" fmla="*/ 75170 h 735577"/>
              <a:gd name="connsiteX655" fmla="*/ 2490756 w 4068716"/>
              <a:gd name="connsiteY655" fmla="*/ 94121 h 735577"/>
              <a:gd name="connsiteX656" fmla="*/ 2485872 w 4068716"/>
              <a:gd name="connsiteY656" fmla="*/ 114887 h 735577"/>
              <a:gd name="connsiteX657" fmla="*/ 2480360 w 4068716"/>
              <a:gd name="connsiteY657" fmla="*/ 121013 h 735577"/>
              <a:gd name="connsiteX658" fmla="*/ 2480360 w 4068716"/>
              <a:gd name="connsiteY658" fmla="*/ 122240 h 735577"/>
              <a:gd name="connsiteX659" fmla="*/ 2478500 w 4068716"/>
              <a:gd name="connsiteY659" fmla="*/ 132023 h 735577"/>
              <a:gd name="connsiteX660" fmla="*/ 2471126 w 4068716"/>
              <a:gd name="connsiteY660" fmla="*/ 143020 h 735577"/>
              <a:gd name="connsiteX661" fmla="*/ 2478500 w 4068716"/>
              <a:gd name="connsiteY661" fmla="*/ 194361 h 735577"/>
              <a:gd name="connsiteX662" fmla="*/ 2477898 w 4068716"/>
              <a:gd name="connsiteY662" fmla="*/ 248157 h 735577"/>
              <a:gd name="connsiteX663" fmla="*/ 2477269 w 4068716"/>
              <a:gd name="connsiteY663" fmla="*/ 249371 h 735577"/>
              <a:gd name="connsiteX664" fmla="*/ 2466243 w 4068716"/>
              <a:gd name="connsiteY664" fmla="*/ 264052 h 735577"/>
              <a:gd name="connsiteX665" fmla="*/ 2465012 w 4068716"/>
              <a:gd name="connsiteY665" fmla="*/ 290356 h 735577"/>
              <a:gd name="connsiteX666" fmla="*/ 2463820 w 4068716"/>
              <a:gd name="connsiteY666" fmla="*/ 290356 h 735577"/>
              <a:gd name="connsiteX667" fmla="*/ 2465012 w 4068716"/>
              <a:gd name="connsiteY667" fmla="*/ 304409 h 735577"/>
              <a:gd name="connsiteX668" fmla="*/ 2464410 w 4068716"/>
              <a:gd name="connsiteY668" fmla="*/ 334984 h 735577"/>
              <a:gd name="connsiteX669" fmla="*/ 2465012 w 4068716"/>
              <a:gd name="connsiteY669" fmla="*/ 338654 h 735577"/>
              <a:gd name="connsiteX670" fmla="*/ 2467474 w 4068716"/>
              <a:gd name="connsiteY670" fmla="*/ 358206 h 735577"/>
              <a:gd name="connsiteX671" fmla="*/ 2466243 w 4068716"/>
              <a:gd name="connsiteY671" fmla="*/ 367361 h 735577"/>
              <a:gd name="connsiteX672" fmla="*/ 2466243 w 4068716"/>
              <a:gd name="connsiteY672" fmla="*/ 368588 h 735577"/>
              <a:gd name="connsiteX673" fmla="*/ 2466845 w 4068716"/>
              <a:gd name="connsiteY673" fmla="*/ 369817 h 735577"/>
              <a:gd name="connsiteX674" fmla="*/ 2466845 w 4068716"/>
              <a:gd name="connsiteY674" fmla="*/ 375929 h 735577"/>
              <a:gd name="connsiteX675" fmla="*/ 2467474 w 4068716"/>
              <a:gd name="connsiteY675" fmla="*/ 394266 h 735577"/>
              <a:gd name="connsiteX676" fmla="*/ 2466243 w 4068716"/>
              <a:gd name="connsiteY676" fmla="*/ 396094 h 735577"/>
              <a:gd name="connsiteX677" fmla="*/ 2465614 w 4068716"/>
              <a:gd name="connsiteY677" fmla="*/ 413817 h 735577"/>
              <a:gd name="connsiteX678" fmla="*/ 2460729 w 4068716"/>
              <a:gd name="connsiteY678" fmla="*/ 427283 h 735577"/>
              <a:gd name="connsiteX679" fmla="*/ 2460127 w 4068716"/>
              <a:gd name="connsiteY679" fmla="*/ 430325 h 735577"/>
              <a:gd name="connsiteX680" fmla="*/ 2458267 w 4068716"/>
              <a:gd name="connsiteY680" fmla="*/ 430940 h 735577"/>
              <a:gd name="connsiteX681" fmla="*/ 2458923 w 4068716"/>
              <a:gd name="connsiteY681" fmla="*/ 438266 h 735577"/>
              <a:gd name="connsiteX682" fmla="*/ 2449074 w 4068716"/>
              <a:gd name="connsiteY682" fmla="*/ 470670 h 735577"/>
              <a:gd name="connsiteX683" fmla="*/ 2424561 w 4068716"/>
              <a:gd name="connsiteY683" fmla="*/ 509800 h 735577"/>
              <a:gd name="connsiteX684" fmla="*/ 2418472 w 4068716"/>
              <a:gd name="connsiteY684" fmla="*/ 504287 h 735577"/>
              <a:gd name="connsiteX685" fmla="*/ 2409239 w 4068716"/>
              <a:gd name="connsiteY685" fmla="*/ 464571 h 735577"/>
              <a:gd name="connsiteX686" fmla="*/ 2411099 w 4068716"/>
              <a:gd name="connsiteY686" fmla="*/ 458445 h 735577"/>
              <a:gd name="connsiteX687" fmla="*/ 2420907 w 4068716"/>
              <a:gd name="connsiteY687" fmla="*/ 454775 h 735577"/>
              <a:gd name="connsiteX688" fmla="*/ 2423356 w 4068716"/>
              <a:gd name="connsiteY688" fmla="*/ 456604 h 735577"/>
              <a:gd name="connsiteX689" fmla="*/ 2433165 w 4068716"/>
              <a:gd name="connsiteY689" fmla="*/ 446221 h 735577"/>
              <a:gd name="connsiteX690" fmla="*/ 2439280 w 4068716"/>
              <a:gd name="connsiteY690" fmla="*/ 415045 h 735577"/>
              <a:gd name="connsiteX691" fmla="*/ 2436818 w 4068716"/>
              <a:gd name="connsiteY691" fmla="*/ 383883 h 735577"/>
              <a:gd name="connsiteX692" fmla="*/ 2439280 w 4068716"/>
              <a:gd name="connsiteY692" fmla="*/ 343525 h 735577"/>
              <a:gd name="connsiteX693" fmla="*/ 2436188 w 4068716"/>
              <a:gd name="connsiteY693" fmla="*/ 311736 h 735577"/>
              <a:gd name="connsiteX694" fmla="*/ 2436818 w 4068716"/>
              <a:gd name="connsiteY694" fmla="*/ 241431 h 735577"/>
              <a:gd name="connsiteX695" fmla="*/ 2435613 w 4068716"/>
              <a:gd name="connsiteY695" fmla="*/ 229233 h 735577"/>
              <a:gd name="connsiteX696" fmla="*/ 2436188 w 4068716"/>
              <a:gd name="connsiteY696" fmla="*/ 226777 h 735577"/>
              <a:gd name="connsiteX697" fmla="*/ 2438678 w 4068716"/>
              <a:gd name="connsiteY697" fmla="*/ 207826 h 735577"/>
              <a:gd name="connsiteX698" fmla="*/ 2439896 w 4068716"/>
              <a:gd name="connsiteY698" fmla="*/ 207826 h 735577"/>
              <a:gd name="connsiteX699" fmla="*/ 2439280 w 4068716"/>
              <a:gd name="connsiteY699" fmla="*/ 196202 h 735577"/>
              <a:gd name="connsiteX700" fmla="*/ 2439280 w 4068716"/>
              <a:gd name="connsiteY700" fmla="*/ 149132 h 735577"/>
              <a:gd name="connsiteX701" fmla="*/ 2436818 w 4068716"/>
              <a:gd name="connsiteY701" fmla="*/ 119798 h 735577"/>
              <a:gd name="connsiteX702" fmla="*/ 2434355 w 4068716"/>
              <a:gd name="connsiteY702" fmla="*/ 101448 h 735577"/>
              <a:gd name="connsiteX703" fmla="*/ 2437473 w 4068716"/>
              <a:gd name="connsiteY703" fmla="*/ 73328 h 735577"/>
              <a:gd name="connsiteX704" fmla="*/ 2441729 w 4068716"/>
              <a:gd name="connsiteY704" fmla="*/ 34212 h 735577"/>
              <a:gd name="connsiteX705" fmla="*/ 2735992 w 4068716"/>
              <a:gd name="connsiteY705" fmla="*/ 27523 h 735577"/>
              <a:gd name="connsiteX706" fmla="*/ 2750710 w 4068716"/>
              <a:gd name="connsiteY706" fmla="*/ 38519 h 735577"/>
              <a:gd name="connsiteX707" fmla="*/ 2759315 w 4068716"/>
              <a:gd name="connsiteY707" fmla="*/ 38519 h 735577"/>
              <a:gd name="connsiteX708" fmla="*/ 2764172 w 4068716"/>
              <a:gd name="connsiteY708" fmla="*/ 45232 h 735577"/>
              <a:gd name="connsiteX709" fmla="*/ 2799738 w 4068716"/>
              <a:gd name="connsiteY709" fmla="*/ 54414 h 735577"/>
              <a:gd name="connsiteX710" fmla="*/ 2801598 w 4068716"/>
              <a:gd name="connsiteY710" fmla="*/ 56242 h 735577"/>
              <a:gd name="connsiteX711" fmla="*/ 2823650 w 4068716"/>
              <a:gd name="connsiteY711" fmla="*/ 58684 h 735577"/>
              <a:gd name="connsiteX712" fmla="*/ 2876974 w 4068716"/>
              <a:gd name="connsiteY712" fmla="*/ 139987 h 735577"/>
              <a:gd name="connsiteX713" fmla="*/ 2873910 w 4068716"/>
              <a:gd name="connsiteY713" fmla="*/ 152812 h 735577"/>
              <a:gd name="connsiteX714" fmla="*/ 2859793 w 4068716"/>
              <a:gd name="connsiteY714" fmla="*/ 155881 h 735577"/>
              <a:gd name="connsiteX715" fmla="*/ 2838369 w 4068716"/>
              <a:gd name="connsiteY715" fmla="*/ 171175 h 735577"/>
              <a:gd name="connsiteX716" fmla="*/ 2798534 w 4068716"/>
              <a:gd name="connsiteY716" fmla="*/ 205407 h 735577"/>
              <a:gd name="connsiteX717" fmla="*/ 2799136 w 4068716"/>
              <a:gd name="connsiteY717" fmla="*/ 207235 h 735577"/>
              <a:gd name="connsiteX718" fmla="*/ 2813828 w 4068716"/>
              <a:gd name="connsiteY718" fmla="*/ 215777 h 735577"/>
              <a:gd name="connsiteX719" fmla="*/ 2818217 w 4068716"/>
              <a:gd name="connsiteY719" fmla="*/ 215777 h 735577"/>
              <a:gd name="connsiteX720" fmla="*/ 2865934 w 4068716"/>
              <a:gd name="connsiteY720" fmla="*/ 220074 h 735577"/>
              <a:gd name="connsiteX721" fmla="*/ 2906399 w 4068716"/>
              <a:gd name="connsiteY721" fmla="*/ 213948 h 735577"/>
              <a:gd name="connsiteX722" fmla="*/ 2917425 w 4068716"/>
              <a:gd name="connsiteY722" fmla="*/ 220074 h 735577"/>
              <a:gd name="connsiteX723" fmla="*/ 2930284 w 4068716"/>
              <a:gd name="connsiteY723" fmla="*/ 220074 h 735577"/>
              <a:gd name="connsiteX724" fmla="*/ 2981774 w 4068716"/>
              <a:gd name="connsiteY724" fmla="*/ 221289 h 735577"/>
              <a:gd name="connsiteX725" fmla="*/ 2990967 w 4068716"/>
              <a:gd name="connsiteY725" fmla="*/ 232298 h 735577"/>
              <a:gd name="connsiteX726" fmla="*/ 2996480 w 4068716"/>
              <a:gd name="connsiteY726" fmla="*/ 232298 h 735577"/>
              <a:gd name="connsiteX727" fmla="*/ 3002020 w 4068716"/>
              <a:gd name="connsiteY727" fmla="*/ 239625 h 735577"/>
              <a:gd name="connsiteX728" fmla="*/ 3002020 w 4068716"/>
              <a:gd name="connsiteY728" fmla="*/ 240226 h 735577"/>
              <a:gd name="connsiteX729" fmla="*/ 2979914 w 4068716"/>
              <a:gd name="connsiteY729" fmla="*/ 245737 h 735577"/>
              <a:gd name="connsiteX730" fmla="*/ 2944374 w 4068716"/>
              <a:gd name="connsiteY730" fmla="*/ 252477 h 735577"/>
              <a:gd name="connsiteX731" fmla="*/ 2941939 w 4068716"/>
              <a:gd name="connsiteY731" fmla="*/ 251850 h 735577"/>
              <a:gd name="connsiteX732" fmla="*/ 2921707 w 4068716"/>
              <a:gd name="connsiteY732" fmla="*/ 254306 h 735577"/>
              <a:gd name="connsiteX733" fmla="*/ 2911912 w 4068716"/>
              <a:gd name="connsiteY733" fmla="*/ 253705 h 735577"/>
              <a:gd name="connsiteX734" fmla="*/ 2830997 w 4068716"/>
              <a:gd name="connsiteY734" fmla="*/ 256120 h 735577"/>
              <a:gd name="connsiteX735" fmla="*/ 2806483 w 4068716"/>
              <a:gd name="connsiteY735" fmla="*/ 256120 h 735577"/>
              <a:gd name="connsiteX736" fmla="*/ 2792393 w 4068716"/>
              <a:gd name="connsiteY736" fmla="*/ 256120 h 735577"/>
              <a:gd name="connsiteX737" fmla="*/ 2759917 w 4068716"/>
              <a:gd name="connsiteY737" fmla="*/ 255520 h 735577"/>
              <a:gd name="connsiteX738" fmla="*/ 2723146 w 4068716"/>
              <a:gd name="connsiteY738" fmla="*/ 260418 h 735577"/>
              <a:gd name="connsiteX739" fmla="*/ 2712080 w 4068716"/>
              <a:gd name="connsiteY739" fmla="*/ 257962 h 735577"/>
              <a:gd name="connsiteX740" fmla="*/ 2706567 w 4068716"/>
              <a:gd name="connsiteY740" fmla="*/ 259791 h 735577"/>
              <a:gd name="connsiteX741" fmla="*/ 2671026 w 4068716"/>
              <a:gd name="connsiteY741" fmla="*/ 259791 h 735577"/>
              <a:gd name="connsiteX742" fmla="*/ 2663681 w 4068716"/>
              <a:gd name="connsiteY742" fmla="*/ 251850 h 735577"/>
              <a:gd name="connsiteX743" fmla="*/ 2623230 w 4068716"/>
              <a:gd name="connsiteY743" fmla="*/ 246364 h 735577"/>
              <a:gd name="connsiteX744" fmla="*/ 2618908 w 4068716"/>
              <a:gd name="connsiteY744" fmla="*/ 240226 h 735577"/>
              <a:gd name="connsiteX745" fmla="*/ 2627512 w 4068716"/>
              <a:gd name="connsiteY745" fmla="*/ 231070 h 735577"/>
              <a:gd name="connsiteX746" fmla="*/ 2655117 w 4068716"/>
              <a:gd name="connsiteY746" fmla="*/ 228629 h 735577"/>
              <a:gd name="connsiteX747" fmla="*/ 2686375 w 4068716"/>
              <a:gd name="connsiteY747" fmla="*/ 220074 h 735577"/>
              <a:gd name="connsiteX748" fmla="*/ 2713940 w 4068716"/>
              <a:gd name="connsiteY748" fmla="*/ 218846 h 735577"/>
              <a:gd name="connsiteX749" fmla="*/ 2745171 w 4068716"/>
              <a:gd name="connsiteY749" fmla="*/ 217618 h 735577"/>
              <a:gd name="connsiteX750" fmla="*/ 2787481 w 4068716"/>
              <a:gd name="connsiteY750" fmla="*/ 174832 h 735577"/>
              <a:gd name="connsiteX751" fmla="*/ 2791148 w 4068716"/>
              <a:gd name="connsiteY751" fmla="*/ 162608 h 735577"/>
              <a:gd name="connsiteX752" fmla="*/ 2806483 w 4068716"/>
              <a:gd name="connsiteY752" fmla="*/ 149783 h 735577"/>
              <a:gd name="connsiteX753" fmla="*/ 2807714 w 4068716"/>
              <a:gd name="connsiteY753" fmla="*/ 137544 h 735577"/>
              <a:gd name="connsiteX754" fmla="*/ 2792393 w 4068716"/>
              <a:gd name="connsiteY754" fmla="*/ 129577 h 735577"/>
              <a:gd name="connsiteX755" fmla="*/ 2788083 w 4068716"/>
              <a:gd name="connsiteY755" fmla="*/ 115524 h 735577"/>
              <a:gd name="connsiteX756" fmla="*/ 2689426 w 4068716"/>
              <a:gd name="connsiteY756" fmla="*/ 130204 h 735577"/>
              <a:gd name="connsiteX757" fmla="*/ 2681424 w 4068716"/>
              <a:gd name="connsiteY757" fmla="*/ 132046 h 735577"/>
              <a:gd name="connsiteX758" fmla="*/ 2678373 w 4068716"/>
              <a:gd name="connsiteY758" fmla="*/ 137544 h 735577"/>
              <a:gd name="connsiteX759" fmla="*/ 2672258 w 4068716"/>
              <a:gd name="connsiteY759" fmla="*/ 138758 h 735577"/>
              <a:gd name="connsiteX760" fmla="*/ 2657565 w 4068716"/>
              <a:gd name="connsiteY760" fmla="*/ 152812 h 735577"/>
              <a:gd name="connsiteX761" fmla="*/ 2652053 w 4068716"/>
              <a:gd name="connsiteY761" fmla="*/ 152211 h 735577"/>
              <a:gd name="connsiteX762" fmla="*/ 2616486 w 4068716"/>
              <a:gd name="connsiteY762" fmla="*/ 171776 h 735577"/>
              <a:gd name="connsiteX763" fmla="*/ 2591973 w 4068716"/>
              <a:gd name="connsiteY763" fmla="*/ 176033 h 735577"/>
              <a:gd name="connsiteX764" fmla="*/ 2576022 w 4068716"/>
              <a:gd name="connsiteY764" fmla="*/ 180331 h 735577"/>
              <a:gd name="connsiteX765" fmla="*/ 2567458 w 4068716"/>
              <a:gd name="connsiteY765" fmla="*/ 187670 h 735577"/>
              <a:gd name="connsiteX766" fmla="*/ 2564996 w 4068716"/>
              <a:gd name="connsiteY766" fmla="*/ 209691 h 735577"/>
              <a:gd name="connsiteX767" fmla="*/ 2580947 w 4068716"/>
              <a:gd name="connsiteY767" fmla="*/ 281197 h 735577"/>
              <a:gd name="connsiteX768" fmla="*/ 2577855 w 4068716"/>
              <a:gd name="connsiteY768" fmla="*/ 314828 h 735577"/>
              <a:gd name="connsiteX769" fmla="*/ 2590741 w 4068716"/>
              <a:gd name="connsiteY769" fmla="*/ 325211 h 735577"/>
              <a:gd name="connsiteX770" fmla="*/ 2661232 w 4068716"/>
              <a:gd name="connsiteY770" fmla="*/ 331937 h 735577"/>
              <a:gd name="connsiteX771" fmla="*/ 2683284 w 4068716"/>
              <a:gd name="connsiteY771" fmla="*/ 331937 h 735577"/>
              <a:gd name="connsiteX772" fmla="*/ 2737825 w 4068716"/>
              <a:gd name="connsiteY772" fmla="*/ 332537 h 735577"/>
              <a:gd name="connsiteX773" fmla="*/ 2742709 w 4068716"/>
              <a:gd name="connsiteY773" fmla="*/ 316670 h 735577"/>
              <a:gd name="connsiteX774" fmla="*/ 2764172 w 4068716"/>
              <a:gd name="connsiteY774" fmla="*/ 290979 h 735577"/>
              <a:gd name="connsiteX775" fmla="*/ 2769083 w 4068716"/>
              <a:gd name="connsiteY775" fmla="*/ 292207 h 735577"/>
              <a:gd name="connsiteX776" fmla="*/ 2773364 w 4068716"/>
              <a:gd name="connsiteY776" fmla="*/ 307475 h 735577"/>
              <a:gd name="connsiteX777" fmla="*/ 2793624 w 4068716"/>
              <a:gd name="connsiteY777" fmla="*/ 330710 h 735577"/>
              <a:gd name="connsiteX778" fmla="*/ 2834676 w 4068716"/>
              <a:gd name="connsiteY778" fmla="*/ 328267 h 735577"/>
              <a:gd name="connsiteX779" fmla="*/ 2888602 w 4068716"/>
              <a:gd name="connsiteY779" fmla="*/ 323983 h 735577"/>
              <a:gd name="connsiteX780" fmla="*/ 2905797 w 4068716"/>
              <a:gd name="connsiteY780" fmla="*/ 328267 h 735577"/>
              <a:gd name="connsiteX781" fmla="*/ 2910052 w 4068716"/>
              <a:gd name="connsiteY781" fmla="*/ 326439 h 735577"/>
              <a:gd name="connsiteX782" fmla="*/ 2913116 w 4068716"/>
              <a:gd name="connsiteY782" fmla="*/ 328881 h 735577"/>
              <a:gd name="connsiteX783" fmla="*/ 2927233 w 4068716"/>
              <a:gd name="connsiteY783" fmla="*/ 332537 h 735577"/>
              <a:gd name="connsiteX784" fmla="*/ 2948682 w 4068716"/>
              <a:gd name="connsiteY784" fmla="*/ 333766 h 735577"/>
              <a:gd name="connsiteX785" fmla="*/ 2971363 w 4068716"/>
              <a:gd name="connsiteY785" fmla="*/ 366770 h 735577"/>
              <a:gd name="connsiteX786" fmla="*/ 2964593 w 4068716"/>
              <a:gd name="connsiteY786" fmla="*/ 372281 h 735577"/>
              <a:gd name="connsiteX787" fmla="*/ 2902706 w 4068716"/>
              <a:gd name="connsiteY787" fmla="*/ 372281 h 735577"/>
              <a:gd name="connsiteX788" fmla="*/ 2900859 w 4068716"/>
              <a:gd name="connsiteY788" fmla="*/ 373495 h 735577"/>
              <a:gd name="connsiteX789" fmla="*/ 2896564 w 4068716"/>
              <a:gd name="connsiteY789" fmla="*/ 373495 h 735577"/>
              <a:gd name="connsiteX790" fmla="*/ 2860422 w 4068716"/>
              <a:gd name="connsiteY790" fmla="*/ 370439 h 735577"/>
              <a:gd name="connsiteX791" fmla="*/ 2840202 w 4068716"/>
              <a:gd name="connsiteY791" fmla="*/ 372281 h 735577"/>
              <a:gd name="connsiteX792" fmla="*/ 2791764 w 4068716"/>
              <a:gd name="connsiteY792" fmla="*/ 372281 h 735577"/>
              <a:gd name="connsiteX793" fmla="*/ 2788083 w 4068716"/>
              <a:gd name="connsiteY793" fmla="*/ 441358 h 735577"/>
              <a:gd name="connsiteX794" fmla="*/ 2848164 w 4068716"/>
              <a:gd name="connsiteY794" fmla="*/ 438930 h 735577"/>
              <a:gd name="connsiteX795" fmla="*/ 2892282 w 4068716"/>
              <a:gd name="connsiteY795" fmla="*/ 438289 h 735577"/>
              <a:gd name="connsiteX796" fmla="*/ 2940681 w 4068716"/>
              <a:gd name="connsiteY796" fmla="*/ 448685 h 735577"/>
              <a:gd name="connsiteX797" fmla="*/ 2954798 w 4068716"/>
              <a:gd name="connsiteY797" fmla="*/ 457253 h 735577"/>
              <a:gd name="connsiteX798" fmla="*/ 2957889 w 4068716"/>
              <a:gd name="connsiteY798" fmla="*/ 456025 h 735577"/>
              <a:gd name="connsiteX799" fmla="*/ 2978081 w 4068716"/>
              <a:gd name="connsiteY799" fmla="*/ 477418 h 735577"/>
              <a:gd name="connsiteX800" fmla="*/ 2978710 w 4068716"/>
              <a:gd name="connsiteY800" fmla="*/ 481716 h 735577"/>
              <a:gd name="connsiteX801" fmla="*/ 2968286 w 4068716"/>
              <a:gd name="connsiteY801" fmla="*/ 495755 h 735577"/>
              <a:gd name="connsiteX802" fmla="*/ 2863486 w 4068716"/>
              <a:gd name="connsiteY802" fmla="*/ 497597 h 735577"/>
              <a:gd name="connsiteX803" fmla="*/ 2846947 w 4068716"/>
              <a:gd name="connsiteY803" fmla="*/ 495155 h 735577"/>
              <a:gd name="connsiteX804" fmla="*/ 2833459 w 4068716"/>
              <a:gd name="connsiteY804" fmla="*/ 495155 h 735577"/>
              <a:gd name="connsiteX805" fmla="*/ 2792393 w 4068716"/>
              <a:gd name="connsiteY805" fmla="*/ 492085 h 735577"/>
              <a:gd name="connsiteX806" fmla="*/ 2778891 w 4068716"/>
              <a:gd name="connsiteY806" fmla="*/ 518990 h 735577"/>
              <a:gd name="connsiteX807" fmla="*/ 2778289 w 4068716"/>
              <a:gd name="connsiteY807" fmla="*/ 520205 h 735577"/>
              <a:gd name="connsiteX808" fmla="*/ 2780136 w 4068716"/>
              <a:gd name="connsiteY808" fmla="*/ 537314 h 735577"/>
              <a:gd name="connsiteX809" fmla="*/ 2777687 w 4068716"/>
              <a:gd name="connsiteY809" fmla="*/ 552595 h 735577"/>
              <a:gd name="connsiteX810" fmla="*/ 2782598 w 4068716"/>
              <a:gd name="connsiteY810" fmla="*/ 560535 h 735577"/>
              <a:gd name="connsiteX811" fmla="*/ 2780738 w 4068716"/>
              <a:gd name="connsiteY811" fmla="*/ 584397 h 735577"/>
              <a:gd name="connsiteX812" fmla="*/ 2832857 w 4068716"/>
              <a:gd name="connsiteY812" fmla="*/ 589282 h 735577"/>
              <a:gd name="connsiteX813" fmla="*/ 2859177 w 4068716"/>
              <a:gd name="connsiteY813" fmla="*/ 590510 h 735577"/>
              <a:gd name="connsiteX814" fmla="*/ 2870833 w 4068716"/>
              <a:gd name="connsiteY814" fmla="*/ 586239 h 735577"/>
              <a:gd name="connsiteX815" fmla="*/ 2931515 w 4068716"/>
              <a:gd name="connsiteY815" fmla="*/ 578285 h 735577"/>
              <a:gd name="connsiteX816" fmla="*/ 2956658 w 4068716"/>
              <a:gd name="connsiteY816" fmla="*/ 581941 h 735577"/>
              <a:gd name="connsiteX817" fmla="*/ 2963375 w 4068716"/>
              <a:gd name="connsiteY817" fmla="*/ 575816 h 735577"/>
              <a:gd name="connsiteX818" fmla="*/ 2977452 w 4068716"/>
              <a:gd name="connsiteY818" fmla="*/ 577672 h 735577"/>
              <a:gd name="connsiteX819" fmla="*/ 3002020 w 4068716"/>
              <a:gd name="connsiteY819" fmla="*/ 569718 h 735577"/>
              <a:gd name="connsiteX820" fmla="*/ 3025289 w 4068716"/>
              <a:gd name="connsiteY820" fmla="*/ 576443 h 735577"/>
              <a:gd name="connsiteX821" fmla="*/ 3038763 w 4068716"/>
              <a:gd name="connsiteY821" fmla="*/ 574001 h 735577"/>
              <a:gd name="connsiteX822" fmla="*/ 3057765 w 4068716"/>
              <a:gd name="connsiteY822" fmla="*/ 564218 h 735577"/>
              <a:gd name="connsiteX823" fmla="*/ 3060856 w 4068716"/>
              <a:gd name="connsiteY823" fmla="*/ 566674 h 735577"/>
              <a:gd name="connsiteX824" fmla="*/ 3056547 w 4068716"/>
              <a:gd name="connsiteY824" fmla="*/ 578285 h 735577"/>
              <a:gd name="connsiteX825" fmla="*/ 3055945 w 4068716"/>
              <a:gd name="connsiteY825" fmla="*/ 597849 h 735577"/>
              <a:gd name="connsiteX826" fmla="*/ 3052853 w 4068716"/>
              <a:gd name="connsiteY826" fmla="*/ 685251 h 735577"/>
              <a:gd name="connsiteX827" fmla="*/ 3015508 w 4068716"/>
              <a:gd name="connsiteY827" fmla="*/ 705416 h 735577"/>
              <a:gd name="connsiteX828" fmla="*/ 2989736 w 4068716"/>
              <a:gd name="connsiteY828" fmla="*/ 701145 h 735577"/>
              <a:gd name="connsiteX829" fmla="*/ 2979312 w 4068716"/>
              <a:gd name="connsiteY829" fmla="*/ 702374 h 735577"/>
              <a:gd name="connsiteX830" fmla="*/ 2932773 w 4068716"/>
              <a:gd name="connsiteY830" fmla="*/ 696874 h 735577"/>
              <a:gd name="connsiteX831" fmla="*/ 2894745 w 4068716"/>
              <a:gd name="connsiteY831" fmla="*/ 684022 h 735577"/>
              <a:gd name="connsiteX832" fmla="*/ 2880627 w 4068716"/>
              <a:gd name="connsiteY832" fmla="*/ 680366 h 735577"/>
              <a:gd name="connsiteX833" fmla="*/ 2869026 w 4068716"/>
              <a:gd name="connsiteY833" fmla="*/ 681594 h 735577"/>
              <a:gd name="connsiteX834" fmla="*/ 2822419 w 4068716"/>
              <a:gd name="connsiteY834" fmla="*/ 672412 h 735577"/>
              <a:gd name="connsiteX835" fmla="*/ 2802200 w 4068716"/>
              <a:gd name="connsiteY835" fmla="*/ 667528 h 735577"/>
              <a:gd name="connsiteX836" fmla="*/ 2761134 w 4068716"/>
              <a:gd name="connsiteY836" fmla="*/ 668141 h 735577"/>
              <a:gd name="connsiteX837" fmla="*/ 2740287 w 4068716"/>
              <a:gd name="connsiteY837" fmla="*/ 668141 h 735577"/>
              <a:gd name="connsiteX838" fmla="*/ 2726799 w 4068716"/>
              <a:gd name="connsiteY838" fmla="*/ 665085 h 735577"/>
              <a:gd name="connsiteX839" fmla="*/ 2723735 w 4068716"/>
              <a:gd name="connsiteY839" fmla="*/ 665085 h 735577"/>
              <a:gd name="connsiteX840" fmla="*/ 2722517 w 4068716"/>
              <a:gd name="connsiteY840" fmla="*/ 666927 h 735577"/>
              <a:gd name="connsiteX841" fmla="*/ 2718222 w 4068716"/>
              <a:gd name="connsiteY841" fmla="*/ 665085 h 735577"/>
              <a:gd name="connsiteX842" fmla="*/ 2685746 w 4068716"/>
              <a:gd name="connsiteY842" fmla="*/ 668141 h 735577"/>
              <a:gd name="connsiteX843" fmla="*/ 2685144 w 4068716"/>
              <a:gd name="connsiteY843" fmla="*/ 667528 h 735577"/>
              <a:gd name="connsiteX844" fmla="*/ 2682053 w 4068716"/>
              <a:gd name="connsiteY844" fmla="*/ 666927 h 735577"/>
              <a:gd name="connsiteX845" fmla="*/ 2676540 w 4068716"/>
              <a:gd name="connsiteY845" fmla="*/ 671197 h 735577"/>
              <a:gd name="connsiteX846" fmla="*/ 2659372 w 4068716"/>
              <a:gd name="connsiteY846" fmla="*/ 667528 h 735577"/>
              <a:gd name="connsiteX847" fmla="*/ 2633025 w 4068716"/>
              <a:gd name="connsiteY847" fmla="*/ 673053 h 735577"/>
              <a:gd name="connsiteX848" fmla="*/ 2623230 w 4068716"/>
              <a:gd name="connsiteY848" fmla="*/ 679151 h 735577"/>
              <a:gd name="connsiteX849" fmla="*/ 2612177 w 4068716"/>
              <a:gd name="connsiteY849" fmla="*/ 676082 h 735577"/>
              <a:gd name="connsiteX850" fmla="*/ 2590112 w 4068716"/>
              <a:gd name="connsiteY850" fmla="*/ 683422 h 735577"/>
              <a:gd name="connsiteX851" fmla="*/ 2561316 w 4068716"/>
              <a:gd name="connsiteY851" fmla="*/ 701772 h 735577"/>
              <a:gd name="connsiteX852" fmla="*/ 2559456 w 4068716"/>
              <a:gd name="connsiteY852" fmla="*/ 712756 h 735577"/>
              <a:gd name="connsiteX853" fmla="*/ 2550317 w 4068716"/>
              <a:gd name="connsiteY853" fmla="*/ 721337 h 735577"/>
              <a:gd name="connsiteX854" fmla="*/ 2545393 w 4068716"/>
              <a:gd name="connsiteY854" fmla="*/ 733549 h 735577"/>
              <a:gd name="connsiteX855" fmla="*/ 2542918 w 4068716"/>
              <a:gd name="connsiteY855" fmla="*/ 732935 h 735577"/>
              <a:gd name="connsiteX856" fmla="*/ 2531289 w 4068716"/>
              <a:gd name="connsiteY856" fmla="*/ 680966 h 735577"/>
              <a:gd name="connsiteX857" fmla="*/ 2530058 w 4068716"/>
              <a:gd name="connsiteY857" fmla="*/ 665686 h 735577"/>
              <a:gd name="connsiteX858" fmla="*/ 2534969 w 4068716"/>
              <a:gd name="connsiteY858" fmla="*/ 650418 h 735577"/>
              <a:gd name="connsiteX859" fmla="*/ 2532507 w 4068716"/>
              <a:gd name="connsiteY859" fmla="*/ 641237 h 735577"/>
              <a:gd name="connsiteX860" fmla="*/ 2533109 w 4068716"/>
              <a:gd name="connsiteY860" fmla="*/ 640022 h 735577"/>
              <a:gd name="connsiteX861" fmla="*/ 2532507 w 4068716"/>
              <a:gd name="connsiteY861" fmla="*/ 610061 h 735577"/>
              <a:gd name="connsiteX862" fmla="*/ 2534340 w 4068716"/>
              <a:gd name="connsiteY862" fmla="*/ 579513 h 735577"/>
              <a:gd name="connsiteX863" fmla="*/ 2539251 w 4068716"/>
              <a:gd name="connsiteY863" fmla="*/ 559935 h 735577"/>
              <a:gd name="connsiteX864" fmla="*/ 2538623 w 4068716"/>
              <a:gd name="connsiteY864" fmla="*/ 526931 h 735577"/>
              <a:gd name="connsiteX865" fmla="*/ 2541085 w 4068716"/>
              <a:gd name="connsiteY865" fmla="*/ 493927 h 735577"/>
              <a:gd name="connsiteX866" fmla="*/ 2543546 w 4068716"/>
              <a:gd name="connsiteY866" fmla="*/ 483531 h 735577"/>
              <a:gd name="connsiteX867" fmla="*/ 2547226 w 4068716"/>
              <a:gd name="connsiteY867" fmla="*/ 474362 h 735577"/>
              <a:gd name="connsiteX868" fmla="*/ 2545393 w 4068716"/>
              <a:gd name="connsiteY868" fmla="*/ 463979 h 735577"/>
              <a:gd name="connsiteX869" fmla="*/ 2547226 w 4068716"/>
              <a:gd name="connsiteY869" fmla="*/ 417510 h 735577"/>
              <a:gd name="connsiteX870" fmla="*/ 2549059 w 4068716"/>
              <a:gd name="connsiteY870" fmla="*/ 401014 h 735577"/>
              <a:gd name="connsiteX871" fmla="*/ 2545995 w 4068716"/>
              <a:gd name="connsiteY871" fmla="*/ 397945 h 735577"/>
              <a:gd name="connsiteX872" fmla="*/ 2547828 w 4068716"/>
              <a:gd name="connsiteY872" fmla="*/ 380836 h 735577"/>
              <a:gd name="connsiteX873" fmla="*/ 2545393 w 4068716"/>
              <a:gd name="connsiteY873" fmla="*/ 374724 h 735577"/>
              <a:gd name="connsiteX874" fmla="*/ 2547226 w 4068716"/>
              <a:gd name="connsiteY874" fmla="*/ 360056 h 735577"/>
              <a:gd name="connsiteX875" fmla="*/ 2541687 w 4068716"/>
              <a:gd name="connsiteY875" fmla="*/ 352103 h 735577"/>
              <a:gd name="connsiteX876" fmla="*/ 2549688 w 4068716"/>
              <a:gd name="connsiteY876" fmla="*/ 319099 h 735577"/>
              <a:gd name="connsiteX877" fmla="*/ 2549688 w 4068716"/>
              <a:gd name="connsiteY877" fmla="*/ 314828 h 735577"/>
              <a:gd name="connsiteX878" fmla="*/ 2546597 w 4068716"/>
              <a:gd name="connsiteY878" fmla="*/ 287910 h 735577"/>
              <a:gd name="connsiteX879" fmla="*/ 2541085 w 4068716"/>
              <a:gd name="connsiteY879" fmla="*/ 268972 h 735577"/>
              <a:gd name="connsiteX880" fmla="*/ 2541085 w 4068716"/>
              <a:gd name="connsiteY880" fmla="*/ 243282 h 735577"/>
              <a:gd name="connsiteX881" fmla="*/ 2549688 w 4068716"/>
              <a:gd name="connsiteY881" fmla="*/ 198681 h 735577"/>
              <a:gd name="connsiteX882" fmla="*/ 2547828 w 4068716"/>
              <a:gd name="connsiteY882" fmla="*/ 195598 h 735577"/>
              <a:gd name="connsiteX883" fmla="*/ 2545995 w 4068716"/>
              <a:gd name="connsiteY883" fmla="*/ 195598 h 735577"/>
              <a:gd name="connsiteX884" fmla="*/ 2531289 w 4068716"/>
              <a:gd name="connsiteY884" fmla="*/ 200509 h 735577"/>
              <a:gd name="connsiteX885" fmla="*/ 2529430 w 4068716"/>
              <a:gd name="connsiteY885" fmla="*/ 199295 h 735577"/>
              <a:gd name="connsiteX886" fmla="*/ 2512289 w 4068716"/>
              <a:gd name="connsiteY886" fmla="*/ 193183 h 735577"/>
              <a:gd name="connsiteX887" fmla="*/ 2509224 w 4068716"/>
              <a:gd name="connsiteY887" fmla="*/ 187070 h 735577"/>
              <a:gd name="connsiteX888" fmla="*/ 2499430 w 4068716"/>
              <a:gd name="connsiteY888" fmla="*/ 185229 h 735577"/>
              <a:gd name="connsiteX889" fmla="*/ 2499430 w 4068716"/>
              <a:gd name="connsiteY889" fmla="*/ 182786 h 735577"/>
              <a:gd name="connsiteX890" fmla="*/ 2500032 w 4068716"/>
              <a:gd name="connsiteY890" fmla="*/ 180958 h 735577"/>
              <a:gd name="connsiteX891" fmla="*/ 2528225 w 4068716"/>
              <a:gd name="connsiteY891" fmla="*/ 173604 h 735577"/>
              <a:gd name="connsiteX892" fmla="*/ 2555201 w 4068716"/>
              <a:gd name="connsiteY892" fmla="*/ 153439 h 735577"/>
              <a:gd name="connsiteX893" fmla="*/ 2560687 w 4068716"/>
              <a:gd name="connsiteY893" fmla="*/ 156508 h 735577"/>
              <a:gd name="connsiteX894" fmla="*/ 2587690 w 4068716"/>
              <a:gd name="connsiteY894" fmla="*/ 143043 h 735577"/>
              <a:gd name="connsiteX895" fmla="*/ 2598689 w 4068716"/>
              <a:gd name="connsiteY895" fmla="*/ 130804 h 735577"/>
              <a:gd name="connsiteX896" fmla="*/ 2617115 w 4068716"/>
              <a:gd name="connsiteY896" fmla="*/ 121636 h 735577"/>
              <a:gd name="connsiteX897" fmla="*/ 2618908 w 4068716"/>
              <a:gd name="connsiteY897" fmla="*/ 116151 h 735577"/>
              <a:gd name="connsiteX898" fmla="*/ 2635487 w 4068716"/>
              <a:gd name="connsiteY898" fmla="*/ 110039 h 735577"/>
              <a:gd name="connsiteX899" fmla="*/ 2642833 w 4068716"/>
              <a:gd name="connsiteY899" fmla="*/ 101471 h 735577"/>
              <a:gd name="connsiteX900" fmla="*/ 2655117 w 4068716"/>
              <a:gd name="connsiteY900" fmla="*/ 99042 h 735577"/>
              <a:gd name="connsiteX901" fmla="*/ 2656936 w 4068716"/>
              <a:gd name="connsiteY901" fmla="*/ 94758 h 735577"/>
              <a:gd name="connsiteX902" fmla="*/ 2664283 w 4068716"/>
              <a:gd name="connsiteY902" fmla="*/ 93530 h 735577"/>
              <a:gd name="connsiteX903" fmla="*/ 2664283 w 4068716"/>
              <a:gd name="connsiteY903" fmla="*/ 92315 h 735577"/>
              <a:gd name="connsiteX904" fmla="*/ 2685746 w 4068716"/>
              <a:gd name="connsiteY904" fmla="*/ 75193 h 735577"/>
              <a:gd name="connsiteX905" fmla="*/ 2690657 w 4068716"/>
              <a:gd name="connsiteY905" fmla="*/ 62368 h 735577"/>
              <a:gd name="connsiteX906" fmla="*/ 2686964 w 4068716"/>
              <a:gd name="connsiteY906" fmla="*/ 45232 h 735577"/>
              <a:gd name="connsiteX907" fmla="*/ 2699221 w 4068716"/>
              <a:gd name="connsiteY907" fmla="*/ 31793 h 735577"/>
              <a:gd name="connsiteX908" fmla="*/ 2723146 w 4068716"/>
              <a:gd name="connsiteY908" fmla="*/ 29337 h 735577"/>
              <a:gd name="connsiteX909" fmla="*/ 2729261 w 4068716"/>
              <a:gd name="connsiteY909" fmla="*/ 32407 h 735577"/>
              <a:gd name="connsiteX910" fmla="*/ 2731710 w 4068716"/>
              <a:gd name="connsiteY910" fmla="*/ 28123 h 735577"/>
              <a:gd name="connsiteX911" fmla="*/ 2735992 w 4068716"/>
              <a:gd name="connsiteY911" fmla="*/ 27523 h 735577"/>
              <a:gd name="connsiteX912" fmla="*/ 2347912 w 4068716"/>
              <a:gd name="connsiteY912" fmla="*/ 19581 h 735577"/>
              <a:gd name="connsiteX913" fmla="*/ 2353424 w 4068716"/>
              <a:gd name="connsiteY913" fmla="*/ 20795 h 735577"/>
              <a:gd name="connsiteX914" fmla="*/ 2361373 w 4068716"/>
              <a:gd name="connsiteY914" fmla="*/ 67252 h 735577"/>
              <a:gd name="connsiteX915" fmla="*/ 2360771 w 4068716"/>
              <a:gd name="connsiteY915" fmla="*/ 77634 h 735577"/>
              <a:gd name="connsiteX916" fmla="*/ 2352836 w 4068716"/>
              <a:gd name="connsiteY916" fmla="*/ 133246 h 735577"/>
              <a:gd name="connsiteX917" fmla="*/ 2347912 w 4068716"/>
              <a:gd name="connsiteY917" fmla="*/ 143656 h 735577"/>
              <a:gd name="connsiteX918" fmla="*/ 2350976 w 4068716"/>
              <a:gd name="connsiteY918" fmla="*/ 171775 h 735577"/>
              <a:gd name="connsiteX919" fmla="*/ 2353424 w 4068716"/>
              <a:gd name="connsiteY919" fmla="*/ 195597 h 735577"/>
              <a:gd name="connsiteX920" fmla="*/ 2352836 w 4068716"/>
              <a:gd name="connsiteY920" fmla="*/ 214574 h 735577"/>
              <a:gd name="connsiteX921" fmla="*/ 2356516 w 4068716"/>
              <a:gd name="connsiteY921" fmla="*/ 237168 h 735577"/>
              <a:gd name="connsiteX922" fmla="*/ 2354053 w 4068716"/>
              <a:gd name="connsiteY922" fmla="*/ 256747 h 735577"/>
              <a:gd name="connsiteX923" fmla="*/ 2356516 w 4068716"/>
              <a:gd name="connsiteY923" fmla="*/ 264074 h 735577"/>
              <a:gd name="connsiteX924" fmla="*/ 2356516 w 4068716"/>
              <a:gd name="connsiteY924" fmla="*/ 301989 h 735577"/>
              <a:gd name="connsiteX925" fmla="*/ 2354053 w 4068716"/>
              <a:gd name="connsiteY925" fmla="*/ 323368 h 735577"/>
              <a:gd name="connsiteX926" fmla="*/ 2353424 w 4068716"/>
              <a:gd name="connsiteY926" fmla="*/ 336220 h 735577"/>
              <a:gd name="connsiteX927" fmla="*/ 2360771 w 4068716"/>
              <a:gd name="connsiteY927" fmla="*/ 350274 h 735577"/>
              <a:gd name="connsiteX928" fmla="*/ 2361373 w 4068716"/>
              <a:gd name="connsiteY928" fmla="*/ 371066 h 735577"/>
              <a:gd name="connsiteX929" fmla="*/ 2368746 w 4068716"/>
              <a:gd name="connsiteY929" fmla="*/ 376578 h 735577"/>
              <a:gd name="connsiteX930" fmla="*/ 2369375 w 4068716"/>
              <a:gd name="connsiteY930" fmla="*/ 392446 h 735577"/>
              <a:gd name="connsiteX931" fmla="*/ 2373657 w 4068716"/>
              <a:gd name="connsiteY931" fmla="*/ 398558 h 735577"/>
              <a:gd name="connsiteX932" fmla="*/ 2369977 w 4068716"/>
              <a:gd name="connsiteY932" fmla="*/ 407740 h 735577"/>
              <a:gd name="connsiteX933" fmla="*/ 2362002 w 4068716"/>
              <a:gd name="connsiteY933" fmla="*/ 413225 h 735577"/>
              <a:gd name="connsiteX934" fmla="*/ 2353424 w 4068716"/>
              <a:gd name="connsiteY934" fmla="*/ 443813 h 735577"/>
              <a:gd name="connsiteX935" fmla="*/ 2357118 w 4068716"/>
              <a:gd name="connsiteY935" fmla="*/ 452968 h 735577"/>
              <a:gd name="connsiteX936" fmla="*/ 2355886 w 4068716"/>
              <a:gd name="connsiteY936" fmla="*/ 466407 h 735577"/>
              <a:gd name="connsiteX937" fmla="*/ 2352836 w 4068716"/>
              <a:gd name="connsiteY937" fmla="*/ 477418 h 735577"/>
              <a:gd name="connsiteX938" fmla="*/ 2352836 w 4068716"/>
              <a:gd name="connsiteY938" fmla="*/ 482316 h 735577"/>
              <a:gd name="connsiteX939" fmla="*/ 2354053 w 4068716"/>
              <a:gd name="connsiteY939" fmla="*/ 512250 h 735577"/>
              <a:gd name="connsiteX940" fmla="*/ 2352836 w 4068716"/>
              <a:gd name="connsiteY940" fmla="*/ 515320 h 735577"/>
              <a:gd name="connsiteX941" fmla="*/ 2348514 w 4068716"/>
              <a:gd name="connsiteY941" fmla="*/ 543439 h 735577"/>
              <a:gd name="connsiteX942" fmla="*/ 2347912 w 4068716"/>
              <a:gd name="connsiteY942" fmla="*/ 545267 h 735577"/>
              <a:gd name="connsiteX943" fmla="*/ 2345490 w 4068716"/>
              <a:gd name="connsiteY943" fmla="*/ 547723 h 735577"/>
              <a:gd name="connsiteX944" fmla="*/ 2343629 w 4068716"/>
              <a:gd name="connsiteY944" fmla="*/ 550779 h 735577"/>
              <a:gd name="connsiteX945" fmla="*/ 2342398 w 4068716"/>
              <a:gd name="connsiteY945" fmla="*/ 551380 h 735577"/>
              <a:gd name="connsiteX946" fmla="*/ 2342398 w 4068716"/>
              <a:gd name="connsiteY946" fmla="*/ 572159 h 735577"/>
              <a:gd name="connsiteX947" fmla="*/ 2339321 w 4068716"/>
              <a:gd name="connsiteY947" fmla="*/ 578284 h 735577"/>
              <a:gd name="connsiteX948" fmla="*/ 2347310 w 4068716"/>
              <a:gd name="connsiteY948" fmla="*/ 623513 h 735577"/>
              <a:gd name="connsiteX949" fmla="*/ 2345490 w 4068716"/>
              <a:gd name="connsiteY949" fmla="*/ 638794 h 735577"/>
              <a:gd name="connsiteX950" fmla="*/ 2345490 w 4068716"/>
              <a:gd name="connsiteY950" fmla="*/ 639421 h 735577"/>
              <a:gd name="connsiteX951" fmla="*/ 2348514 w 4068716"/>
              <a:gd name="connsiteY951" fmla="*/ 674867 h 735577"/>
              <a:gd name="connsiteX952" fmla="*/ 2344861 w 4068716"/>
              <a:gd name="connsiteY952" fmla="*/ 688307 h 735577"/>
              <a:gd name="connsiteX953" fmla="*/ 2347310 w 4068716"/>
              <a:gd name="connsiteY953" fmla="*/ 711528 h 735577"/>
              <a:gd name="connsiteX954" fmla="*/ 2341769 w 4068716"/>
              <a:gd name="connsiteY954" fmla="*/ 716452 h 735577"/>
              <a:gd name="connsiteX955" fmla="*/ 2334437 w 4068716"/>
              <a:gd name="connsiteY955" fmla="*/ 735390 h 735577"/>
              <a:gd name="connsiteX956" fmla="*/ 2331372 w 4068716"/>
              <a:gd name="connsiteY956" fmla="*/ 734790 h 735577"/>
              <a:gd name="connsiteX957" fmla="*/ 2315436 w 4068716"/>
              <a:gd name="connsiteY957" fmla="*/ 713383 h 735577"/>
              <a:gd name="connsiteX958" fmla="*/ 2317256 w 4068716"/>
              <a:gd name="connsiteY958" fmla="*/ 709086 h 735577"/>
              <a:gd name="connsiteX959" fmla="*/ 2308090 w 4068716"/>
              <a:gd name="connsiteY959" fmla="*/ 698690 h 735577"/>
              <a:gd name="connsiteX960" fmla="*/ 2304397 w 4068716"/>
              <a:gd name="connsiteY960" fmla="*/ 676709 h 735577"/>
              <a:gd name="connsiteX961" fmla="*/ 2291525 w 4068716"/>
              <a:gd name="connsiteY961" fmla="*/ 638794 h 735577"/>
              <a:gd name="connsiteX962" fmla="*/ 2292769 w 4068716"/>
              <a:gd name="connsiteY962" fmla="*/ 626569 h 735577"/>
              <a:gd name="connsiteX963" fmla="*/ 2290922 w 4068716"/>
              <a:gd name="connsiteY963" fmla="*/ 612503 h 735577"/>
              <a:gd name="connsiteX964" fmla="*/ 2290922 w 4068716"/>
              <a:gd name="connsiteY964" fmla="*/ 572786 h 735577"/>
              <a:gd name="connsiteX965" fmla="*/ 2281716 w 4068716"/>
              <a:gd name="connsiteY965" fmla="*/ 509821 h 735577"/>
              <a:gd name="connsiteX966" fmla="*/ 2257804 w 4068716"/>
              <a:gd name="connsiteY966" fmla="*/ 515907 h 735577"/>
              <a:gd name="connsiteX967" fmla="*/ 2241894 w 4068716"/>
              <a:gd name="connsiteY967" fmla="*/ 528772 h 735577"/>
              <a:gd name="connsiteX968" fmla="*/ 2206341 w 4068716"/>
              <a:gd name="connsiteY968" fmla="*/ 541611 h 735577"/>
              <a:gd name="connsiteX969" fmla="*/ 2189775 w 4068716"/>
              <a:gd name="connsiteY969" fmla="*/ 556264 h 735577"/>
              <a:gd name="connsiteX970" fmla="*/ 2174454 w 4068716"/>
              <a:gd name="connsiteY970" fmla="*/ 556264 h 735577"/>
              <a:gd name="connsiteX971" fmla="*/ 2168312 w 4068716"/>
              <a:gd name="connsiteY971" fmla="*/ 561763 h 735577"/>
              <a:gd name="connsiteX972" fmla="*/ 2143222 w 4068716"/>
              <a:gd name="connsiteY972" fmla="*/ 541611 h 735577"/>
              <a:gd name="connsiteX973" fmla="*/ 2143824 w 4068716"/>
              <a:gd name="connsiteY973" fmla="*/ 536713 h 735577"/>
              <a:gd name="connsiteX974" fmla="*/ 2131541 w 4068716"/>
              <a:gd name="connsiteY974" fmla="*/ 511676 h 735577"/>
              <a:gd name="connsiteX975" fmla="*/ 2130323 w 4068716"/>
              <a:gd name="connsiteY975" fmla="*/ 507980 h 735577"/>
              <a:gd name="connsiteX976" fmla="*/ 2131541 w 4068716"/>
              <a:gd name="connsiteY976" fmla="*/ 498211 h 735577"/>
              <a:gd name="connsiteX977" fmla="*/ 2130323 w 4068716"/>
              <a:gd name="connsiteY977" fmla="*/ 479259 h 735577"/>
              <a:gd name="connsiteX978" fmla="*/ 2129092 w 4068716"/>
              <a:gd name="connsiteY978" fmla="*/ 443813 h 735577"/>
              <a:gd name="connsiteX979" fmla="*/ 2130323 w 4068716"/>
              <a:gd name="connsiteY979" fmla="*/ 441972 h 735577"/>
              <a:gd name="connsiteX980" fmla="*/ 2131541 w 4068716"/>
              <a:gd name="connsiteY980" fmla="*/ 429120 h 735577"/>
              <a:gd name="connsiteX981" fmla="*/ 2157889 w 4068716"/>
              <a:gd name="connsiteY981" fmla="*/ 392446 h 735577"/>
              <a:gd name="connsiteX982" fmla="*/ 2157312 w 4068716"/>
              <a:gd name="connsiteY982" fmla="*/ 381462 h 735577"/>
              <a:gd name="connsiteX983" fmla="*/ 2168941 w 4068716"/>
              <a:gd name="connsiteY983" fmla="*/ 317870 h 735577"/>
              <a:gd name="connsiteX984" fmla="*/ 2168941 w 4068716"/>
              <a:gd name="connsiteY984" fmla="*/ 294635 h 735577"/>
              <a:gd name="connsiteX985" fmla="*/ 2171403 w 4068716"/>
              <a:gd name="connsiteY985" fmla="*/ 262232 h 735577"/>
              <a:gd name="connsiteX986" fmla="*/ 2175685 w 4068716"/>
              <a:gd name="connsiteY986" fmla="*/ 234126 h 735577"/>
              <a:gd name="connsiteX987" fmla="*/ 2174454 w 4068716"/>
              <a:gd name="connsiteY987" fmla="*/ 231684 h 735577"/>
              <a:gd name="connsiteX988" fmla="*/ 2176314 w 4068716"/>
              <a:gd name="connsiteY988" fmla="*/ 213347 h 735577"/>
              <a:gd name="connsiteX989" fmla="*/ 2190979 w 4068716"/>
              <a:gd name="connsiteY989" fmla="*/ 176033 h 735577"/>
              <a:gd name="connsiteX990" fmla="*/ 2200199 w 4068716"/>
              <a:gd name="connsiteY990" fmla="*/ 169947 h 735577"/>
              <a:gd name="connsiteX991" fmla="*/ 2211854 w 4068716"/>
              <a:gd name="connsiteY991" fmla="*/ 157095 h 735577"/>
              <a:gd name="connsiteX992" fmla="*/ 2211238 w 4068716"/>
              <a:gd name="connsiteY992" fmla="*/ 151596 h 735577"/>
              <a:gd name="connsiteX993" fmla="*/ 2237598 w 4068716"/>
              <a:gd name="connsiteY993" fmla="*/ 147939 h 735577"/>
              <a:gd name="connsiteX994" fmla="*/ 2244343 w 4068716"/>
              <a:gd name="connsiteY994" fmla="*/ 160764 h 735577"/>
              <a:gd name="connsiteX995" fmla="*/ 2256573 w 4068716"/>
              <a:gd name="connsiteY995" fmla="*/ 174831 h 735577"/>
              <a:gd name="connsiteX996" fmla="*/ 2258433 w 4068716"/>
              <a:gd name="connsiteY996" fmla="*/ 186455 h 735577"/>
              <a:gd name="connsiteX997" fmla="*/ 2224111 w 4068716"/>
              <a:gd name="connsiteY997" fmla="*/ 226799 h 735577"/>
              <a:gd name="connsiteX998" fmla="*/ 2233317 w 4068716"/>
              <a:gd name="connsiteY998" fmla="*/ 272641 h 735577"/>
              <a:gd name="connsiteX999" fmla="*/ 2234521 w 4068716"/>
              <a:gd name="connsiteY999" fmla="*/ 288536 h 735577"/>
              <a:gd name="connsiteX1000" fmla="*/ 2231430 w 4068716"/>
              <a:gd name="connsiteY1000" fmla="*/ 300747 h 735577"/>
              <a:gd name="connsiteX1001" fmla="*/ 2234521 w 4068716"/>
              <a:gd name="connsiteY1001" fmla="*/ 315441 h 735577"/>
              <a:gd name="connsiteX1002" fmla="*/ 2229035 w 4068716"/>
              <a:gd name="connsiteY1002" fmla="*/ 332537 h 735577"/>
              <a:gd name="connsiteX1003" fmla="*/ 2230828 w 4068716"/>
              <a:gd name="connsiteY1003" fmla="*/ 349660 h 735577"/>
              <a:gd name="connsiteX1004" fmla="*/ 2222893 w 4068716"/>
              <a:gd name="connsiteY1004" fmla="*/ 390003 h 735577"/>
              <a:gd name="connsiteX1005" fmla="*/ 2290922 w 4068716"/>
              <a:gd name="connsiteY1005" fmla="*/ 402842 h 735577"/>
              <a:gd name="connsiteX1006" fmla="*/ 2293973 w 4068716"/>
              <a:gd name="connsiteY1006" fmla="*/ 399786 h 735577"/>
              <a:gd name="connsiteX1007" fmla="*/ 2298228 w 4068716"/>
              <a:gd name="connsiteY1007" fmla="*/ 401614 h 735577"/>
              <a:gd name="connsiteX1008" fmla="*/ 2303179 w 4068716"/>
              <a:gd name="connsiteY1008" fmla="*/ 390003 h 735577"/>
              <a:gd name="connsiteX1009" fmla="*/ 2300088 w 4068716"/>
              <a:gd name="connsiteY1009" fmla="*/ 383905 h 735577"/>
              <a:gd name="connsiteX1010" fmla="*/ 2316038 w 4068716"/>
              <a:gd name="connsiteY1010" fmla="*/ 320326 h 735577"/>
              <a:gd name="connsiteX1011" fmla="*/ 2315436 w 4068716"/>
              <a:gd name="connsiteY1011" fmla="*/ 283012 h 735577"/>
              <a:gd name="connsiteX1012" fmla="*/ 2316038 w 4068716"/>
              <a:gd name="connsiteY1012" fmla="*/ 229855 h 735577"/>
              <a:gd name="connsiteX1013" fmla="*/ 2308090 w 4068716"/>
              <a:gd name="connsiteY1013" fmla="*/ 136316 h 735577"/>
              <a:gd name="connsiteX1014" fmla="*/ 2306859 w 4068716"/>
              <a:gd name="connsiteY1014" fmla="*/ 83133 h 735577"/>
              <a:gd name="connsiteX1015" fmla="*/ 2330744 w 4068716"/>
              <a:gd name="connsiteY1015" fmla="*/ 31792 h 735577"/>
              <a:gd name="connsiteX1016" fmla="*/ 2347912 w 4068716"/>
              <a:gd name="connsiteY1016" fmla="*/ 19581 h 735577"/>
              <a:gd name="connsiteX1017" fmla="*/ 1455992 w 4068716"/>
              <a:gd name="connsiteY1017" fmla="*/ 14623 h 735577"/>
              <a:gd name="connsiteX1018" fmla="*/ 1474993 w 4068716"/>
              <a:gd name="connsiteY1018" fmla="*/ 15824 h 735577"/>
              <a:gd name="connsiteX1019" fmla="*/ 1493365 w 4068716"/>
              <a:gd name="connsiteY1019" fmla="*/ 24992 h 735577"/>
              <a:gd name="connsiteX1020" fmla="*/ 1509275 w 4068716"/>
              <a:gd name="connsiteY1020" fmla="*/ 24392 h 735577"/>
              <a:gd name="connsiteX1021" fmla="*/ 1555279 w 4068716"/>
              <a:gd name="connsiteY1021" fmla="*/ 53125 h 735577"/>
              <a:gd name="connsiteX1022" fmla="*/ 1570587 w 4068716"/>
              <a:gd name="connsiteY1022" fmla="*/ 71462 h 735577"/>
              <a:gd name="connsiteX1023" fmla="*/ 1597563 w 4068716"/>
              <a:gd name="connsiteY1023" fmla="*/ 80644 h 735577"/>
              <a:gd name="connsiteX1024" fmla="*/ 1603076 w 4068716"/>
              <a:gd name="connsiteY1024" fmla="*/ 80017 h 735577"/>
              <a:gd name="connsiteX1025" fmla="*/ 1606140 w 4068716"/>
              <a:gd name="connsiteY1025" fmla="*/ 80644 h 735577"/>
              <a:gd name="connsiteX1026" fmla="*/ 1610449 w 4068716"/>
              <a:gd name="connsiteY1026" fmla="*/ 79416 h 735577"/>
              <a:gd name="connsiteX1027" fmla="*/ 1641078 w 4068716"/>
              <a:gd name="connsiteY1027" fmla="*/ 79416 h 735577"/>
              <a:gd name="connsiteX1028" fmla="*/ 1687644 w 4068716"/>
              <a:gd name="connsiteY1028" fmla="*/ 80017 h 735577"/>
              <a:gd name="connsiteX1029" fmla="*/ 1728710 w 4068716"/>
              <a:gd name="connsiteY1029" fmla="*/ 76360 h 735577"/>
              <a:gd name="connsiteX1030" fmla="*/ 1736096 w 4068716"/>
              <a:gd name="connsiteY1030" fmla="*/ 78802 h 735577"/>
              <a:gd name="connsiteX1031" fmla="*/ 1753880 w 4068716"/>
              <a:gd name="connsiteY1031" fmla="*/ 79416 h 735577"/>
              <a:gd name="connsiteX1032" fmla="*/ 1775302 w 4068716"/>
              <a:gd name="connsiteY1032" fmla="*/ 78188 h 735577"/>
              <a:gd name="connsiteX1033" fmla="*/ 1797368 w 4068716"/>
              <a:gd name="connsiteY1033" fmla="*/ 75132 h 735577"/>
              <a:gd name="connsiteX1034" fmla="*/ 1823728 w 4068716"/>
              <a:gd name="connsiteY1034" fmla="*/ 75746 h 735577"/>
              <a:gd name="connsiteX1035" fmla="*/ 1863564 w 4068716"/>
              <a:gd name="connsiteY1035" fmla="*/ 92855 h 735577"/>
              <a:gd name="connsiteX1036" fmla="*/ 1848216 w 4068716"/>
              <a:gd name="connsiteY1036" fmla="*/ 119760 h 735577"/>
              <a:gd name="connsiteX1037" fmla="*/ 1833537 w 4068716"/>
              <a:gd name="connsiteY1037" fmla="*/ 120361 h 735577"/>
              <a:gd name="connsiteX1038" fmla="*/ 1815137 w 4068716"/>
              <a:gd name="connsiteY1038" fmla="*/ 130143 h 735577"/>
              <a:gd name="connsiteX1039" fmla="*/ 1794933 w 4068716"/>
              <a:gd name="connsiteY1039" fmla="*/ 134414 h 735577"/>
              <a:gd name="connsiteX1040" fmla="*/ 1791842 w 4068716"/>
              <a:gd name="connsiteY1040" fmla="*/ 133187 h 735577"/>
              <a:gd name="connsiteX1041" fmla="*/ 1761212 w 4068716"/>
              <a:gd name="connsiteY1041" fmla="*/ 131371 h 735577"/>
              <a:gd name="connsiteX1042" fmla="*/ 1757533 w 4068716"/>
              <a:gd name="connsiteY1042" fmla="*/ 131371 h 735577"/>
              <a:gd name="connsiteX1043" fmla="*/ 1710337 w 4068716"/>
              <a:gd name="connsiteY1043" fmla="*/ 133187 h 735577"/>
              <a:gd name="connsiteX1044" fmla="*/ 1698080 w 4068716"/>
              <a:gd name="connsiteY1044" fmla="*/ 134414 h 735577"/>
              <a:gd name="connsiteX1045" fmla="*/ 1617795 w 4068716"/>
              <a:gd name="connsiteY1045" fmla="*/ 134414 h 735577"/>
              <a:gd name="connsiteX1046" fmla="*/ 1579164 w 4068716"/>
              <a:gd name="connsiteY1046" fmla="*/ 133814 h 735577"/>
              <a:gd name="connsiteX1047" fmla="*/ 1573651 w 4068716"/>
              <a:gd name="connsiteY1047" fmla="*/ 138110 h 735577"/>
              <a:gd name="connsiteX1048" fmla="*/ 1550341 w 4068716"/>
              <a:gd name="connsiteY1048" fmla="*/ 134414 h 735577"/>
              <a:gd name="connsiteX1049" fmla="*/ 1540533 w 4068716"/>
              <a:gd name="connsiteY1049" fmla="*/ 140539 h 735577"/>
              <a:gd name="connsiteX1050" fmla="*/ 1539931 w 4068716"/>
              <a:gd name="connsiteY1050" fmla="*/ 140539 h 735577"/>
              <a:gd name="connsiteX1051" fmla="*/ 1532585 w 4068716"/>
              <a:gd name="connsiteY1051" fmla="*/ 139312 h 735577"/>
              <a:gd name="connsiteX1052" fmla="*/ 1526470 w 4068716"/>
              <a:gd name="connsiteY1052" fmla="*/ 142982 h 735577"/>
              <a:gd name="connsiteX1053" fmla="*/ 1505649 w 4068716"/>
              <a:gd name="connsiteY1053" fmla="*/ 136883 h 735577"/>
              <a:gd name="connsiteX1054" fmla="*/ 1460273 w 4068716"/>
              <a:gd name="connsiteY1054" fmla="*/ 136256 h 735577"/>
              <a:gd name="connsiteX1055" fmla="*/ 1433311 w 4068716"/>
              <a:gd name="connsiteY1055" fmla="*/ 141140 h 735577"/>
              <a:gd name="connsiteX1056" fmla="*/ 1413681 w 4068716"/>
              <a:gd name="connsiteY1056" fmla="*/ 136883 h 735577"/>
              <a:gd name="connsiteX1057" fmla="*/ 1397156 w 4068716"/>
              <a:gd name="connsiteY1057" fmla="*/ 141140 h 735577"/>
              <a:gd name="connsiteX1058" fmla="*/ 1382424 w 4068716"/>
              <a:gd name="connsiteY1058" fmla="*/ 139926 h 735577"/>
              <a:gd name="connsiteX1059" fmla="*/ 1318074 w 4068716"/>
              <a:gd name="connsiteY1059" fmla="*/ 144210 h 735577"/>
              <a:gd name="connsiteX1060" fmla="*/ 1284367 w 4068716"/>
              <a:gd name="connsiteY1060" fmla="*/ 144210 h 735577"/>
              <a:gd name="connsiteX1061" fmla="*/ 1267213 w 4068716"/>
              <a:gd name="connsiteY1061" fmla="*/ 147266 h 735577"/>
              <a:gd name="connsiteX1062" fmla="*/ 1261674 w 4068716"/>
              <a:gd name="connsiteY1062" fmla="*/ 145424 h 735577"/>
              <a:gd name="connsiteX1063" fmla="*/ 1205901 w 4068716"/>
              <a:gd name="connsiteY1063" fmla="*/ 168672 h 735577"/>
              <a:gd name="connsiteX1064" fmla="*/ 1158105 w 4068716"/>
              <a:gd name="connsiteY1064" fmla="*/ 146652 h 735577"/>
              <a:gd name="connsiteX1065" fmla="*/ 1153193 w 4068716"/>
              <a:gd name="connsiteY1065" fmla="*/ 127688 h 735577"/>
              <a:gd name="connsiteX1066" fmla="*/ 1145848 w 4068716"/>
              <a:gd name="connsiteY1066" fmla="*/ 116091 h 735577"/>
              <a:gd name="connsiteX1067" fmla="*/ 1155655 w 4068716"/>
              <a:gd name="connsiteY1067" fmla="*/ 97754 h 735577"/>
              <a:gd name="connsiteX1068" fmla="*/ 1164246 w 4068716"/>
              <a:gd name="connsiteY1068" fmla="*/ 99581 h 735577"/>
              <a:gd name="connsiteX1069" fmla="*/ 1189964 w 4068716"/>
              <a:gd name="connsiteY1069" fmla="*/ 91627 h 735577"/>
              <a:gd name="connsiteX1070" fmla="*/ 1204683 w 4068716"/>
              <a:gd name="connsiteY1070" fmla="*/ 91027 h 735577"/>
              <a:gd name="connsiteX1071" fmla="*/ 1258622 w 4068716"/>
              <a:gd name="connsiteY1071" fmla="*/ 92254 h 735577"/>
              <a:gd name="connsiteX1072" fmla="*/ 1300906 w 4068716"/>
              <a:gd name="connsiteY1072" fmla="*/ 97139 h 735577"/>
              <a:gd name="connsiteX1073" fmla="*/ 1321767 w 4068716"/>
              <a:gd name="connsiteY1073" fmla="*/ 90400 h 735577"/>
              <a:gd name="connsiteX1074" fmla="*/ 1349332 w 4068716"/>
              <a:gd name="connsiteY1074" fmla="*/ 91627 h 735577"/>
              <a:gd name="connsiteX1075" fmla="*/ 1381193 w 4068716"/>
              <a:gd name="connsiteY1075" fmla="*/ 90400 h 735577"/>
              <a:gd name="connsiteX1076" fmla="*/ 1394707 w 4068716"/>
              <a:gd name="connsiteY1076" fmla="*/ 84915 h 735577"/>
              <a:gd name="connsiteX1077" fmla="*/ 1420425 w 4068716"/>
              <a:gd name="connsiteY1077" fmla="*/ 84915 h 735577"/>
              <a:gd name="connsiteX1078" fmla="*/ 1426567 w 4068716"/>
              <a:gd name="connsiteY1078" fmla="*/ 83073 h 735577"/>
              <a:gd name="connsiteX1079" fmla="*/ 1433311 w 4068716"/>
              <a:gd name="connsiteY1079" fmla="*/ 86142 h 735577"/>
              <a:gd name="connsiteX1080" fmla="*/ 1440644 w 4068716"/>
              <a:gd name="connsiteY1080" fmla="*/ 80017 h 735577"/>
              <a:gd name="connsiteX1081" fmla="*/ 1444337 w 4068716"/>
              <a:gd name="connsiteY1081" fmla="*/ 67806 h 735577"/>
              <a:gd name="connsiteX1082" fmla="*/ 1440644 w 4068716"/>
              <a:gd name="connsiteY1082" fmla="*/ 27461 h 735577"/>
              <a:gd name="connsiteX1083" fmla="*/ 1455992 w 4068716"/>
              <a:gd name="connsiteY1083" fmla="*/ 14623 h 735577"/>
              <a:gd name="connsiteX1084" fmla="*/ 559696 w 4068716"/>
              <a:gd name="connsiteY1084" fmla="*/ 10950 h 735577"/>
              <a:gd name="connsiteX1085" fmla="*/ 592198 w 4068716"/>
              <a:gd name="connsiteY1085" fmla="*/ 12804 h 735577"/>
              <a:gd name="connsiteX1086" fmla="*/ 605713 w 4068716"/>
              <a:gd name="connsiteY1086" fmla="*/ 23174 h 735577"/>
              <a:gd name="connsiteX1087" fmla="*/ 607519 w 4068716"/>
              <a:gd name="connsiteY1087" fmla="*/ 22573 h 735577"/>
              <a:gd name="connsiteX1088" fmla="*/ 609968 w 4068716"/>
              <a:gd name="connsiteY1088" fmla="*/ 25002 h 735577"/>
              <a:gd name="connsiteX1089" fmla="*/ 611828 w 4068716"/>
              <a:gd name="connsiteY1089" fmla="*/ 25002 h 735577"/>
              <a:gd name="connsiteX1090" fmla="*/ 640009 w 4068716"/>
              <a:gd name="connsiteY1090" fmla="*/ 31742 h 735577"/>
              <a:gd name="connsiteX1091" fmla="*/ 651061 w 4068716"/>
              <a:gd name="connsiteY1091" fmla="*/ 38468 h 735577"/>
              <a:gd name="connsiteX1092" fmla="*/ 668176 w 4068716"/>
              <a:gd name="connsiteY1092" fmla="*/ 42125 h 735577"/>
              <a:gd name="connsiteX1093" fmla="*/ 670035 w 4068716"/>
              <a:gd name="connsiteY1093" fmla="*/ 42752 h 735577"/>
              <a:gd name="connsiteX1094" fmla="*/ 673742 w 4068716"/>
              <a:gd name="connsiteY1094" fmla="*/ 46996 h 735577"/>
              <a:gd name="connsiteX1095" fmla="*/ 680459 w 4068716"/>
              <a:gd name="connsiteY1095" fmla="*/ 46996 h 735577"/>
              <a:gd name="connsiteX1096" fmla="*/ 693947 w 4068716"/>
              <a:gd name="connsiteY1096" fmla="*/ 57419 h 735577"/>
              <a:gd name="connsiteX1097" fmla="*/ 727025 w 4068716"/>
              <a:gd name="connsiteY1097" fmla="*/ 76369 h 735577"/>
              <a:gd name="connsiteX1098" fmla="*/ 727654 w 4068716"/>
              <a:gd name="connsiteY1098" fmla="*/ 115473 h 735577"/>
              <a:gd name="connsiteX1099" fmla="*/ 728256 w 4068716"/>
              <a:gd name="connsiteY1099" fmla="*/ 139321 h 735577"/>
              <a:gd name="connsiteX1100" fmla="*/ 714795 w 4068716"/>
              <a:gd name="connsiteY1100" fmla="*/ 158886 h 735577"/>
              <a:gd name="connsiteX1101" fmla="*/ 696998 w 4068716"/>
              <a:gd name="connsiteY1101" fmla="*/ 172952 h 735577"/>
              <a:gd name="connsiteX1102" fmla="*/ 649830 w 4068716"/>
              <a:gd name="connsiteY1102" fmla="*/ 202914 h 735577"/>
              <a:gd name="connsiteX1103" fmla="*/ 651061 w 4068716"/>
              <a:gd name="connsiteY1103" fmla="*/ 202914 h 735577"/>
              <a:gd name="connsiteX1104" fmla="*/ 654085 w 4068716"/>
              <a:gd name="connsiteY1104" fmla="*/ 207184 h 735577"/>
              <a:gd name="connsiteX1105" fmla="*/ 668176 w 4068716"/>
              <a:gd name="connsiteY1105" fmla="*/ 207798 h 735577"/>
              <a:gd name="connsiteX1106" fmla="*/ 716628 w 4068716"/>
              <a:gd name="connsiteY1106" fmla="*/ 207184 h 735577"/>
              <a:gd name="connsiteX1107" fmla="*/ 720910 w 4068716"/>
              <a:gd name="connsiteY1107" fmla="*/ 210867 h 735577"/>
              <a:gd name="connsiteX1108" fmla="*/ 739911 w 4068716"/>
              <a:gd name="connsiteY1108" fmla="*/ 210240 h 735577"/>
              <a:gd name="connsiteX1109" fmla="*/ 744179 w 4068716"/>
              <a:gd name="connsiteY1109" fmla="*/ 210240 h 735577"/>
              <a:gd name="connsiteX1110" fmla="*/ 776080 w 4068716"/>
              <a:gd name="connsiteY1110" fmla="*/ 213296 h 735577"/>
              <a:gd name="connsiteX1111" fmla="*/ 811005 w 4068716"/>
              <a:gd name="connsiteY1111" fmla="*/ 225508 h 735577"/>
              <a:gd name="connsiteX1112" fmla="*/ 826914 w 4068716"/>
              <a:gd name="connsiteY1112" fmla="*/ 248756 h 735577"/>
              <a:gd name="connsiteX1113" fmla="*/ 820197 w 4068716"/>
              <a:gd name="connsiteY1113" fmla="*/ 260967 h 735577"/>
              <a:gd name="connsiteX1114" fmla="*/ 788939 w 4068716"/>
              <a:gd name="connsiteY1114" fmla="*/ 262181 h 735577"/>
              <a:gd name="connsiteX1115" fmla="*/ 771169 w 4068716"/>
              <a:gd name="connsiteY1115" fmla="*/ 262795 h 735577"/>
              <a:gd name="connsiteX1116" fmla="*/ 763809 w 4068716"/>
              <a:gd name="connsiteY1116" fmla="*/ 261567 h 735577"/>
              <a:gd name="connsiteX1117" fmla="*/ 727025 w 4068716"/>
              <a:gd name="connsiteY1117" fmla="*/ 266479 h 735577"/>
              <a:gd name="connsiteX1118" fmla="*/ 708626 w 4068716"/>
              <a:gd name="connsiteY1118" fmla="*/ 266479 h 735577"/>
              <a:gd name="connsiteX1119" fmla="*/ 687203 w 4068716"/>
              <a:gd name="connsiteY1119" fmla="*/ 263409 h 735577"/>
              <a:gd name="connsiteX1120" fmla="*/ 638777 w 4068716"/>
              <a:gd name="connsiteY1120" fmla="*/ 260967 h 735577"/>
              <a:gd name="connsiteX1121" fmla="*/ 602007 w 4068716"/>
              <a:gd name="connsiteY1121" fmla="*/ 260967 h 735577"/>
              <a:gd name="connsiteX1122" fmla="*/ 590378 w 4068716"/>
              <a:gd name="connsiteY1122" fmla="*/ 264623 h 735577"/>
              <a:gd name="connsiteX1123" fmla="*/ 580570 w 4068716"/>
              <a:gd name="connsiteY1123" fmla="*/ 262181 h 735577"/>
              <a:gd name="connsiteX1124" fmla="*/ 571350 w 4068716"/>
              <a:gd name="connsiteY1124" fmla="*/ 268307 h 735577"/>
              <a:gd name="connsiteX1125" fmla="*/ 546863 w 4068716"/>
              <a:gd name="connsiteY1125" fmla="*/ 269535 h 735577"/>
              <a:gd name="connsiteX1126" fmla="*/ 541939 w 4068716"/>
              <a:gd name="connsiteY1126" fmla="*/ 266479 h 735577"/>
              <a:gd name="connsiteX1127" fmla="*/ 510695 w 4068716"/>
              <a:gd name="connsiteY1127" fmla="*/ 261567 h 735577"/>
              <a:gd name="connsiteX1128" fmla="*/ 495976 w 4068716"/>
              <a:gd name="connsiteY1128" fmla="*/ 253654 h 735577"/>
              <a:gd name="connsiteX1129" fmla="*/ 487371 w 4068716"/>
              <a:gd name="connsiteY1129" fmla="*/ 242029 h 735577"/>
              <a:gd name="connsiteX1130" fmla="*/ 488602 w 4068716"/>
              <a:gd name="connsiteY1130" fmla="*/ 236518 h 735577"/>
              <a:gd name="connsiteX1131" fmla="*/ 493513 w 4068716"/>
              <a:gd name="connsiteY1131" fmla="*/ 229804 h 735577"/>
              <a:gd name="connsiteX1132" fmla="*/ 581774 w 4068716"/>
              <a:gd name="connsiteY1132" fmla="*/ 205356 h 735577"/>
              <a:gd name="connsiteX1133" fmla="*/ 619776 w 4068716"/>
              <a:gd name="connsiteY1133" fmla="*/ 193731 h 735577"/>
              <a:gd name="connsiteX1134" fmla="*/ 623429 w 4068716"/>
              <a:gd name="connsiteY1134" fmla="*/ 183348 h 735577"/>
              <a:gd name="connsiteX1135" fmla="*/ 639380 w 4068716"/>
              <a:gd name="connsiteY1135" fmla="*/ 171725 h 735577"/>
              <a:gd name="connsiteX1136" fmla="*/ 641226 w 4068716"/>
              <a:gd name="connsiteY1136" fmla="*/ 166840 h 735577"/>
              <a:gd name="connsiteX1137" fmla="*/ 660829 w 4068716"/>
              <a:gd name="connsiteY1137" fmla="*/ 150945 h 735577"/>
              <a:gd name="connsiteX1138" fmla="*/ 673742 w 4068716"/>
              <a:gd name="connsiteY1138" fmla="*/ 136265 h 735577"/>
              <a:gd name="connsiteX1139" fmla="*/ 633291 w 4068716"/>
              <a:gd name="connsiteY1139" fmla="*/ 109360 h 735577"/>
              <a:gd name="connsiteX1140" fmla="*/ 627123 w 4068716"/>
              <a:gd name="connsiteY1140" fmla="*/ 104476 h 735577"/>
              <a:gd name="connsiteX1141" fmla="*/ 601405 w 4068716"/>
              <a:gd name="connsiteY1141" fmla="*/ 99591 h 735577"/>
              <a:gd name="connsiteX1142" fmla="*/ 600147 w 4068716"/>
              <a:gd name="connsiteY1142" fmla="*/ 96535 h 735577"/>
              <a:gd name="connsiteX1143" fmla="*/ 595235 w 4068716"/>
              <a:gd name="connsiteY1143" fmla="*/ 95921 h 735577"/>
              <a:gd name="connsiteX1144" fmla="*/ 573800 w 4068716"/>
              <a:gd name="connsiteY1144" fmla="*/ 113044 h 735577"/>
              <a:gd name="connsiteX1145" fmla="*/ 568313 w 4068716"/>
              <a:gd name="connsiteY1145" fmla="*/ 114245 h 735577"/>
              <a:gd name="connsiteX1146" fmla="*/ 540119 w 4068716"/>
              <a:gd name="connsiteY1146" fmla="*/ 136892 h 735577"/>
              <a:gd name="connsiteX1147" fmla="*/ 501488 w 4068716"/>
              <a:gd name="connsiteY1147" fmla="*/ 168068 h 735577"/>
              <a:gd name="connsiteX1148" fmla="*/ 489204 w 4068716"/>
              <a:gd name="connsiteY1148" fmla="*/ 171124 h 735577"/>
              <a:gd name="connsiteX1149" fmla="*/ 462884 w 4068716"/>
              <a:gd name="connsiteY1149" fmla="*/ 190075 h 735577"/>
              <a:gd name="connsiteX1150" fmla="*/ 452460 w 4068716"/>
              <a:gd name="connsiteY1150" fmla="*/ 185177 h 735577"/>
              <a:gd name="connsiteX1151" fmla="*/ 443857 w 4068716"/>
              <a:gd name="connsiteY1151" fmla="*/ 189461 h 735577"/>
              <a:gd name="connsiteX1152" fmla="*/ 437139 w 4068716"/>
              <a:gd name="connsiteY1152" fmla="*/ 187019 h 735577"/>
              <a:gd name="connsiteX1153" fmla="*/ 434690 w 4068716"/>
              <a:gd name="connsiteY1153" fmla="*/ 173553 h 735577"/>
              <a:gd name="connsiteX1154" fmla="*/ 479409 w 4068716"/>
              <a:gd name="connsiteY1154" fmla="*/ 139321 h 735577"/>
              <a:gd name="connsiteX1155" fmla="*/ 494745 w 4068716"/>
              <a:gd name="connsiteY1155" fmla="*/ 122212 h 735577"/>
              <a:gd name="connsiteX1156" fmla="*/ 500886 w 4068716"/>
              <a:gd name="connsiteY1156" fmla="*/ 120370 h 735577"/>
              <a:gd name="connsiteX1157" fmla="*/ 503950 w 4068716"/>
              <a:gd name="connsiteY1157" fmla="*/ 112429 h 735577"/>
              <a:gd name="connsiteX1158" fmla="*/ 512514 w 4068716"/>
              <a:gd name="connsiteY1158" fmla="*/ 109987 h 735577"/>
              <a:gd name="connsiteX1159" fmla="*/ 512514 w 4068716"/>
              <a:gd name="connsiteY1159" fmla="*/ 109360 h 735577"/>
              <a:gd name="connsiteX1160" fmla="*/ 516809 w 4068716"/>
              <a:gd name="connsiteY1160" fmla="*/ 102033 h 735577"/>
              <a:gd name="connsiteX1161" fmla="*/ 519258 w 4068716"/>
              <a:gd name="connsiteY1161" fmla="*/ 102648 h 735577"/>
              <a:gd name="connsiteX1162" fmla="*/ 535797 w 4068716"/>
              <a:gd name="connsiteY1162" fmla="*/ 84310 h 735577"/>
              <a:gd name="connsiteX1163" fmla="*/ 548683 w 4068716"/>
              <a:gd name="connsiteY1163" fmla="*/ 57419 h 735577"/>
              <a:gd name="connsiteX1164" fmla="*/ 548683 w 4068716"/>
              <a:gd name="connsiteY1164" fmla="*/ 56191 h 735577"/>
              <a:gd name="connsiteX1165" fmla="*/ 537657 w 4068716"/>
              <a:gd name="connsiteY1165" fmla="*/ 21346 h 735577"/>
              <a:gd name="connsiteX1166" fmla="*/ 559696 w 4068716"/>
              <a:gd name="connsiteY1166" fmla="*/ 10950 h 735577"/>
              <a:gd name="connsiteX1167" fmla="*/ 3543403 w 4068716"/>
              <a:gd name="connsiteY1167" fmla="*/ 8519 h 735577"/>
              <a:gd name="connsiteX1168" fmla="*/ 3547685 w 4068716"/>
              <a:gd name="connsiteY1168" fmla="*/ 10361 h 735577"/>
              <a:gd name="connsiteX1169" fmla="*/ 3571569 w 4068716"/>
              <a:gd name="connsiteY1169" fmla="*/ 19543 h 735577"/>
              <a:gd name="connsiteX1170" fmla="*/ 3607738 w 4068716"/>
              <a:gd name="connsiteY1170" fmla="*/ 20757 h 735577"/>
              <a:gd name="connsiteX1171" fmla="*/ 3611405 w 4068716"/>
              <a:gd name="connsiteY1171" fmla="*/ 25642 h 735577"/>
              <a:gd name="connsiteX1172" fmla="*/ 3643292 w 4068716"/>
              <a:gd name="connsiteY1172" fmla="*/ 37867 h 735577"/>
              <a:gd name="connsiteX1173" fmla="*/ 3654318 w 4068716"/>
              <a:gd name="connsiteY1173" fmla="*/ 49490 h 735577"/>
              <a:gd name="connsiteX1174" fmla="*/ 3672690 w 4068716"/>
              <a:gd name="connsiteY1174" fmla="*/ 53148 h 735577"/>
              <a:gd name="connsiteX1175" fmla="*/ 3686178 w 4068716"/>
              <a:gd name="connsiteY1175" fmla="*/ 59873 h 735577"/>
              <a:gd name="connsiteX1176" fmla="*/ 3691088 w 4068716"/>
              <a:gd name="connsiteY1176" fmla="*/ 58646 h 735577"/>
              <a:gd name="connsiteX1177" fmla="*/ 3705794 w 4068716"/>
              <a:gd name="connsiteY1177" fmla="*/ 66586 h 735577"/>
              <a:gd name="connsiteX1178" fmla="*/ 3721116 w 4068716"/>
              <a:gd name="connsiteY1178" fmla="*/ 63544 h 735577"/>
              <a:gd name="connsiteX1179" fmla="*/ 3768886 w 4068716"/>
              <a:gd name="connsiteY1179" fmla="*/ 56204 h 735577"/>
              <a:gd name="connsiteX1180" fmla="*/ 3816709 w 4068716"/>
              <a:gd name="connsiteY1180" fmla="*/ 64171 h 735577"/>
              <a:gd name="connsiteX1181" fmla="*/ 3817967 w 4068716"/>
              <a:gd name="connsiteY1181" fmla="*/ 64171 h 735577"/>
              <a:gd name="connsiteX1182" fmla="*/ 3840033 w 4068716"/>
              <a:gd name="connsiteY1182" fmla="*/ 68428 h 735577"/>
              <a:gd name="connsiteX1183" fmla="*/ 3841852 w 4068716"/>
              <a:gd name="connsiteY1183" fmla="*/ 67213 h 735577"/>
              <a:gd name="connsiteX1184" fmla="*/ 3881085 w 4068716"/>
              <a:gd name="connsiteY1184" fmla="*/ 74540 h 735577"/>
              <a:gd name="connsiteX1185" fmla="*/ 3893343 w 4068716"/>
              <a:gd name="connsiteY1185" fmla="*/ 83709 h 735577"/>
              <a:gd name="connsiteX1186" fmla="*/ 3904369 w 4068716"/>
              <a:gd name="connsiteY1186" fmla="*/ 99004 h 735577"/>
              <a:gd name="connsiteX1187" fmla="*/ 3905600 w 4068716"/>
              <a:gd name="connsiteY1187" fmla="*/ 108158 h 735577"/>
              <a:gd name="connsiteX1188" fmla="*/ 3919087 w 4068716"/>
              <a:gd name="connsiteY1188" fmla="*/ 122825 h 735577"/>
              <a:gd name="connsiteX1189" fmla="*/ 3904369 w 4068716"/>
              <a:gd name="connsiteY1189" fmla="*/ 180292 h 735577"/>
              <a:gd name="connsiteX1190" fmla="*/ 3888458 w 4068716"/>
              <a:gd name="connsiteY1190" fmla="*/ 195559 h 735577"/>
              <a:gd name="connsiteX1191" fmla="*/ 3852919 w 4068716"/>
              <a:gd name="connsiteY1191" fmla="*/ 211481 h 735577"/>
              <a:gd name="connsiteX1192" fmla="*/ 3848623 w 4068716"/>
              <a:gd name="connsiteY1192" fmla="*/ 143618 h 735577"/>
              <a:gd name="connsiteX1193" fmla="*/ 3865175 w 4068716"/>
              <a:gd name="connsiteY1193" fmla="*/ 124053 h 735577"/>
              <a:gd name="connsiteX1194" fmla="*/ 3819171 w 4068716"/>
              <a:gd name="connsiteY1194" fmla="*/ 102660 h 735577"/>
              <a:gd name="connsiteX1195" fmla="*/ 3806914 w 4068716"/>
              <a:gd name="connsiteY1195" fmla="*/ 100218 h 735577"/>
              <a:gd name="connsiteX1196" fmla="*/ 3750540 w 4068716"/>
              <a:gd name="connsiteY1196" fmla="*/ 103888 h 735577"/>
              <a:gd name="connsiteX1197" fmla="*/ 3707628 w 4068716"/>
              <a:gd name="connsiteY1197" fmla="*/ 100832 h 735577"/>
              <a:gd name="connsiteX1198" fmla="*/ 3680651 w 4068716"/>
              <a:gd name="connsiteY1198" fmla="*/ 105716 h 735577"/>
              <a:gd name="connsiteX1199" fmla="*/ 3649420 w 4068716"/>
              <a:gd name="connsiteY1199" fmla="*/ 111829 h 735577"/>
              <a:gd name="connsiteX1200" fmla="*/ 3635919 w 4068716"/>
              <a:gd name="connsiteY1200" fmla="*/ 111829 h 735577"/>
              <a:gd name="connsiteX1201" fmla="*/ 3589340 w 4068716"/>
              <a:gd name="connsiteY1201" fmla="*/ 120383 h 735577"/>
              <a:gd name="connsiteX1202" fmla="*/ 3589340 w 4068716"/>
              <a:gd name="connsiteY1202" fmla="*/ 119783 h 735577"/>
              <a:gd name="connsiteX1203" fmla="*/ 3583826 w 4068716"/>
              <a:gd name="connsiteY1203" fmla="*/ 115485 h 735577"/>
              <a:gd name="connsiteX1204" fmla="*/ 3574634 w 4068716"/>
              <a:gd name="connsiteY1204" fmla="*/ 114871 h 735577"/>
              <a:gd name="connsiteX1205" fmla="*/ 3571569 w 4068716"/>
              <a:gd name="connsiteY1205" fmla="*/ 105116 h 735577"/>
              <a:gd name="connsiteX1206" fmla="*/ 3547685 w 4068716"/>
              <a:gd name="connsiteY1206" fmla="*/ 107544 h 735577"/>
              <a:gd name="connsiteX1207" fmla="*/ 3525004 w 4068716"/>
              <a:gd name="connsiteY1207" fmla="*/ 97775 h 735577"/>
              <a:gd name="connsiteX1208" fmla="*/ 3501708 w 4068716"/>
              <a:gd name="connsiteY1208" fmla="*/ 102660 h 735577"/>
              <a:gd name="connsiteX1209" fmla="*/ 3466743 w 4068716"/>
              <a:gd name="connsiteY1209" fmla="*/ 104488 h 735577"/>
              <a:gd name="connsiteX1210" fmla="*/ 3437947 w 4068716"/>
              <a:gd name="connsiteY1210" fmla="*/ 113671 h 735577"/>
              <a:gd name="connsiteX1211" fmla="*/ 3437345 w 4068716"/>
              <a:gd name="connsiteY1211" fmla="*/ 114871 h 735577"/>
              <a:gd name="connsiteX1212" fmla="*/ 3474116 w 4068716"/>
              <a:gd name="connsiteY1212" fmla="*/ 127109 h 735577"/>
              <a:gd name="connsiteX1213" fmla="*/ 3496168 w 4068716"/>
              <a:gd name="connsiteY1213" fmla="*/ 141790 h 735577"/>
              <a:gd name="connsiteX1214" fmla="*/ 3506003 w 4068716"/>
              <a:gd name="connsiteY1214" fmla="*/ 139948 h 735577"/>
              <a:gd name="connsiteX1215" fmla="*/ 3540914 w 4068716"/>
              <a:gd name="connsiteY1215" fmla="*/ 143618 h 735577"/>
              <a:gd name="connsiteX1216" fmla="*/ 3558055 w 4068716"/>
              <a:gd name="connsiteY1216" fmla="*/ 142390 h 735577"/>
              <a:gd name="connsiteX1217" fmla="*/ 3577685 w 4068716"/>
              <a:gd name="connsiteY1217" fmla="*/ 140562 h 735577"/>
              <a:gd name="connsiteX1218" fmla="*/ 3624291 w 4068716"/>
              <a:gd name="connsiteY1218" fmla="*/ 141163 h 735577"/>
              <a:gd name="connsiteX1219" fmla="*/ 3734604 w 4068716"/>
              <a:gd name="connsiteY1219" fmla="*/ 141790 h 735577"/>
              <a:gd name="connsiteX1220" fmla="*/ 3776286 w 4068716"/>
              <a:gd name="connsiteY1220" fmla="*/ 120997 h 735577"/>
              <a:gd name="connsiteX1221" fmla="*/ 3790376 w 4068716"/>
              <a:gd name="connsiteY1221" fmla="*/ 127710 h 735577"/>
              <a:gd name="connsiteX1222" fmla="*/ 3794657 w 4068716"/>
              <a:gd name="connsiteY1222" fmla="*/ 169295 h 735577"/>
              <a:gd name="connsiteX1223" fmla="*/ 3749309 w 4068716"/>
              <a:gd name="connsiteY1223" fmla="*/ 203527 h 735577"/>
              <a:gd name="connsiteX1224" fmla="*/ 3749309 w 4068716"/>
              <a:gd name="connsiteY1224" fmla="*/ 219408 h 735577"/>
              <a:gd name="connsiteX1225" fmla="*/ 3773221 w 4068716"/>
              <a:gd name="connsiteY1225" fmla="*/ 222491 h 735577"/>
              <a:gd name="connsiteX1226" fmla="*/ 3828378 w 4068716"/>
              <a:gd name="connsiteY1226" fmla="*/ 231646 h 735577"/>
              <a:gd name="connsiteX1227" fmla="*/ 3854738 w 4068716"/>
              <a:gd name="connsiteY1227" fmla="*/ 235917 h 735577"/>
              <a:gd name="connsiteX1228" fmla="*/ 3912972 w 4068716"/>
              <a:gd name="connsiteY1228" fmla="*/ 238359 h 735577"/>
              <a:gd name="connsiteX1229" fmla="*/ 3930742 w 4068716"/>
              <a:gd name="connsiteY1229" fmla="*/ 239587 h 735577"/>
              <a:gd name="connsiteX1230" fmla="*/ 3932576 w 4068716"/>
              <a:gd name="connsiteY1230" fmla="*/ 241415 h 735577"/>
              <a:gd name="connsiteX1231" fmla="*/ 3944204 w 4068716"/>
              <a:gd name="connsiteY1231" fmla="*/ 236531 h 735577"/>
              <a:gd name="connsiteX1232" fmla="*/ 3963860 w 4068716"/>
              <a:gd name="connsiteY1232" fmla="*/ 242042 h 735577"/>
              <a:gd name="connsiteX1233" fmla="*/ 3971795 w 4068716"/>
              <a:gd name="connsiteY1233" fmla="*/ 240815 h 735577"/>
              <a:gd name="connsiteX1234" fmla="*/ 3992027 w 4068716"/>
              <a:gd name="connsiteY1234" fmla="*/ 236531 h 735577"/>
              <a:gd name="connsiteX1235" fmla="*/ 4027567 w 4068716"/>
              <a:gd name="connsiteY1235" fmla="*/ 245698 h 735577"/>
              <a:gd name="connsiteX1236" fmla="*/ 4028798 w 4068716"/>
              <a:gd name="connsiteY1236" fmla="*/ 245698 h 735577"/>
              <a:gd name="connsiteX1237" fmla="*/ 4045966 w 4068716"/>
              <a:gd name="connsiteY1237" fmla="*/ 254267 h 735577"/>
              <a:gd name="connsiteX1238" fmla="*/ 4058825 w 4068716"/>
              <a:gd name="connsiteY1238" fmla="*/ 249983 h 735577"/>
              <a:gd name="connsiteX1239" fmla="*/ 4060685 w 4068716"/>
              <a:gd name="connsiteY1239" fmla="*/ 251811 h 735577"/>
              <a:gd name="connsiteX1240" fmla="*/ 4067402 w 4068716"/>
              <a:gd name="connsiteY1240" fmla="*/ 276888 h 735577"/>
              <a:gd name="connsiteX1241" fmla="*/ 4061916 w 4068716"/>
              <a:gd name="connsiteY1241" fmla="*/ 281759 h 735577"/>
              <a:gd name="connsiteX1242" fmla="*/ 4055774 w 4068716"/>
              <a:gd name="connsiteY1242" fmla="*/ 292169 h 735577"/>
              <a:gd name="connsiteX1243" fmla="*/ 4025747 w 4068716"/>
              <a:gd name="connsiteY1243" fmla="*/ 303779 h 735577"/>
              <a:gd name="connsiteX1244" fmla="*/ 4019605 w 4068716"/>
              <a:gd name="connsiteY1244" fmla="*/ 311106 h 735577"/>
              <a:gd name="connsiteX1245" fmla="*/ 4008566 w 4068716"/>
              <a:gd name="connsiteY1245" fmla="*/ 310506 h 735577"/>
              <a:gd name="connsiteX1246" fmla="*/ 3941742 w 4068716"/>
              <a:gd name="connsiteY1246" fmla="*/ 307436 h 735577"/>
              <a:gd name="connsiteX1247" fmla="*/ 3939292 w 4068716"/>
              <a:gd name="connsiteY1247" fmla="*/ 308677 h 735577"/>
              <a:gd name="connsiteX1248" fmla="*/ 3930113 w 4068716"/>
              <a:gd name="connsiteY1248" fmla="*/ 304994 h 735577"/>
              <a:gd name="connsiteX1249" fmla="*/ 3916625 w 4068716"/>
              <a:gd name="connsiteY1249" fmla="*/ 305608 h 735577"/>
              <a:gd name="connsiteX1250" fmla="*/ 3895176 w 4068716"/>
              <a:gd name="connsiteY1250" fmla="*/ 298267 h 735577"/>
              <a:gd name="connsiteX1251" fmla="*/ 3880483 w 4068716"/>
              <a:gd name="connsiteY1251" fmla="*/ 295839 h 735577"/>
              <a:gd name="connsiteX1252" fmla="*/ 3872508 w 4068716"/>
              <a:gd name="connsiteY1252" fmla="*/ 286043 h 735577"/>
              <a:gd name="connsiteX1253" fmla="*/ 3866969 w 4068716"/>
              <a:gd name="connsiteY1253" fmla="*/ 286670 h 735577"/>
              <a:gd name="connsiteX1254" fmla="*/ 3836942 w 4068716"/>
              <a:gd name="connsiteY1254" fmla="*/ 281158 h 735577"/>
              <a:gd name="connsiteX1255" fmla="*/ 3816709 w 4068716"/>
              <a:gd name="connsiteY1255" fmla="*/ 276260 h 735577"/>
              <a:gd name="connsiteX1256" fmla="*/ 3784863 w 4068716"/>
              <a:gd name="connsiteY1256" fmla="*/ 268320 h 735577"/>
              <a:gd name="connsiteX1257" fmla="*/ 3722949 w 4068716"/>
              <a:gd name="connsiteY1257" fmla="*/ 261580 h 735577"/>
              <a:gd name="connsiteX1258" fmla="*/ 3718680 w 4068716"/>
              <a:gd name="connsiteY1258" fmla="*/ 272604 h 735577"/>
              <a:gd name="connsiteX1259" fmla="*/ 3707026 w 4068716"/>
              <a:gd name="connsiteY1259" fmla="*/ 290941 h 735577"/>
              <a:gd name="connsiteX1260" fmla="*/ 3772606 w 4068716"/>
              <a:gd name="connsiteY1260" fmla="*/ 301310 h 735577"/>
              <a:gd name="connsiteX1261" fmla="*/ 3788543 w 4068716"/>
              <a:gd name="connsiteY1261" fmla="*/ 300710 h 735577"/>
              <a:gd name="connsiteX1262" fmla="*/ 3810594 w 4068716"/>
              <a:gd name="connsiteY1262" fmla="*/ 309277 h 735577"/>
              <a:gd name="connsiteX1263" fmla="*/ 3868200 w 4068716"/>
              <a:gd name="connsiteY1263" fmla="*/ 329443 h 735577"/>
              <a:gd name="connsiteX1264" fmla="*/ 3865175 w 4068716"/>
              <a:gd name="connsiteY1264" fmla="*/ 352064 h 735577"/>
              <a:gd name="connsiteX1265" fmla="*/ 3845545 w 4068716"/>
              <a:gd name="connsiteY1265" fmla="*/ 356348 h 735577"/>
              <a:gd name="connsiteX1266" fmla="*/ 3828378 w 4068716"/>
              <a:gd name="connsiteY1266" fmla="*/ 356348 h 735577"/>
              <a:gd name="connsiteX1267" fmla="*/ 3753002 w 4068716"/>
              <a:gd name="connsiteY1267" fmla="*/ 342281 h 735577"/>
              <a:gd name="connsiteX1268" fmla="*/ 3738283 w 4068716"/>
              <a:gd name="connsiteY1268" fmla="*/ 341681 h 735577"/>
              <a:gd name="connsiteX1269" fmla="*/ 3692319 w 4068716"/>
              <a:gd name="connsiteY1269" fmla="*/ 338025 h 735577"/>
              <a:gd name="connsiteX1270" fmla="*/ 3690459 w 4068716"/>
              <a:gd name="connsiteY1270" fmla="*/ 337410 h 735577"/>
              <a:gd name="connsiteX1271" fmla="*/ 3676369 w 4068716"/>
              <a:gd name="connsiteY1271" fmla="*/ 338025 h 735577"/>
              <a:gd name="connsiteX1272" fmla="*/ 3655549 w 4068716"/>
              <a:gd name="connsiteY1272" fmla="*/ 337410 h 735577"/>
              <a:gd name="connsiteX1273" fmla="*/ 3607738 w 4068716"/>
              <a:gd name="connsiteY1273" fmla="*/ 331271 h 735577"/>
              <a:gd name="connsiteX1274" fmla="*/ 3587519 w 4068716"/>
              <a:gd name="connsiteY1274" fmla="*/ 332500 h 735577"/>
              <a:gd name="connsiteX1275" fmla="*/ 3565428 w 4068716"/>
              <a:gd name="connsiteY1275" fmla="*/ 338025 h 735577"/>
              <a:gd name="connsiteX1276" fmla="*/ 3529888 w 4068716"/>
              <a:gd name="connsiteY1276" fmla="*/ 336796 h 735577"/>
              <a:gd name="connsiteX1277" fmla="*/ 3512747 w 4068716"/>
              <a:gd name="connsiteY1277" fmla="*/ 338638 h 735577"/>
              <a:gd name="connsiteX1278" fmla="*/ 3491257 w 4068716"/>
              <a:gd name="connsiteY1278" fmla="*/ 341067 h 735577"/>
              <a:gd name="connsiteX1279" fmla="*/ 3464936 w 4068716"/>
              <a:gd name="connsiteY1279" fmla="*/ 341681 h 735577"/>
              <a:gd name="connsiteX1280" fmla="*/ 3398714 w 4068716"/>
              <a:gd name="connsiteY1280" fmla="*/ 334341 h 735577"/>
              <a:gd name="connsiteX1281" fmla="*/ 3392599 w 4068716"/>
              <a:gd name="connsiteY1281" fmla="*/ 338638 h 735577"/>
              <a:gd name="connsiteX1282" fmla="*/ 3337429 w 4068716"/>
              <a:gd name="connsiteY1282" fmla="*/ 380797 h 735577"/>
              <a:gd name="connsiteX1283" fmla="*/ 3320261 w 4068716"/>
              <a:gd name="connsiteY1283" fmla="*/ 388137 h 735577"/>
              <a:gd name="connsiteX1284" fmla="*/ 3317197 w 4068716"/>
              <a:gd name="connsiteY1284" fmla="*/ 385681 h 735577"/>
              <a:gd name="connsiteX1285" fmla="*/ 3325801 w 4068716"/>
              <a:gd name="connsiteY1285" fmla="*/ 364288 h 735577"/>
              <a:gd name="connsiteX1286" fmla="*/ 3331916 w 4068716"/>
              <a:gd name="connsiteY1286" fmla="*/ 359431 h 735577"/>
              <a:gd name="connsiteX1287" fmla="*/ 3332518 w 4068716"/>
              <a:gd name="connsiteY1287" fmla="*/ 347179 h 735577"/>
              <a:gd name="connsiteX1288" fmla="*/ 3341738 w 4068716"/>
              <a:gd name="connsiteY1288" fmla="*/ 330671 h 735577"/>
              <a:gd name="connsiteX1289" fmla="*/ 3384624 w 4068716"/>
              <a:gd name="connsiteY1289" fmla="*/ 276888 h 735577"/>
              <a:gd name="connsiteX1290" fmla="*/ 3383406 w 4068716"/>
              <a:gd name="connsiteY1290" fmla="*/ 275046 h 735577"/>
              <a:gd name="connsiteX1291" fmla="*/ 3350917 w 4068716"/>
              <a:gd name="connsiteY1291" fmla="*/ 282373 h 735577"/>
              <a:gd name="connsiteX1292" fmla="*/ 3306773 w 4068716"/>
              <a:gd name="connsiteY1292" fmla="*/ 294598 h 735577"/>
              <a:gd name="connsiteX1293" fmla="*/ 3268798 w 4068716"/>
              <a:gd name="connsiteY1293" fmla="*/ 311720 h 735577"/>
              <a:gd name="connsiteX1294" fmla="*/ 3253490 w 4068716"/>
              <a:gd name="connsiteY1294" fmla="*/ 311720 h 735577"/>
              <a:gd name="connsiteX1295" fmla="*/ 3178677 w 4068716"/>
              <a:gd name="connsiteY1295" fmla="*/ 330671 h 735577"/>
              <a:gd name="connsiteX1296" fmla="*/ 3154163 w 4068716"/>
              <a:gd name="connsiteY1296" fmla="*/ 275660 h 735577"/>
              <a:gd name="connsiteX1297" fmla="*/ 3170715 w 4068716"/>
              <a:gd name="connsiteY1297" fmla="*/ 261580 h 735577"/>
              <a:gd name="connsiteX1298" fmla="*/ 3193383 w 4068716"/>
              <a:gd name="connsiteY1298" fmla="*/ 257310 h 735577"/>
              <a:gd name="connsiteX1299" fmla="*/ 3203231 w 4068716"/>
              <a:gd name="connsiteY1299" fmla="*/ 260379 h 735577"/>
              <a:gd name="connsiteX1300" fmla="*/ 3326430 w 4068716"/>
              <a:gd name="connsiteY1300" fmla="*/ 237745 h 735577"/>
              <a:gd name="connsiteX1301" fmla="*/ 3340520 w 4068716"/>
              <a:gd name="connsiteY1301" fmla="*/ 231032 h 735577"/>
              <a:gd name="connsiteX1302" fmla="*/ 3384008 w 4068716"/>
              <a:gd name="connsiteY1302" fmla="*/ 227362 h 735577"/>
              <a:gd name="connsiteX1303" fmla="*/ 3433063 w 4068716"/>
              <a:gd name="connsiteY1303" fmla="*/ 210880 h 735577"/>
              <a:gd name="connsiteX1304" fmla="*/ 3443486 w 4068716"/>
              <a:gd name="connsiteY1304" fmla="*/ 190088 h 735577"/>
              <a:gd name="connsiteX1305" fmla="*/ 3444089 w 4068716"/>
              <a:gd name="connsiteY1305" fmla="*/ 190088 h 735577"/>
              <a:gd name="connsiteX1306" fmla="*/ 3437947 w 4068716"/>
              <a:gd name="connsiteY1306" fmla="*/ 177850 h 735577"/>
              <a:gd name="connsiteX1307" fmla="*/ 3396908 w 4068716"/>
              <a:gd name="connsiteY1307" fmla="*/ 116113 h 735577"/>
              <a:gd name="connsiteX1308" fmla="*/ 3349687 w 4068716"/>
              <a:gd name="connsiteY1308" fmla="*/ 122825 h 735577"/>
              <a:gd name="connsiteX1309" fmla="*/ 3328236 w 4068716"/>
              <a:gd name="connsiteY1309" fmla="*/ 184589 h 735577"/>
              <a:gd name="connsiteX1310" fmla="*/ 3328852 w 4068716"/>
              <a:gd name="connsiteY1310" fmla="*/ 194959 h 735577"/>
              <a:gd name="connsiteX1311" fmla="*/ 3321492 w 4068716"/>
              <a:gd name="connsiteY1311" fmla="*/ 212094 h 735577"/>
              <a:gd name="connsiteX1312" fmla="*/ 3320890 w 4068716"/>
              <a:gd name="connsiteY1312" fmla="*/ 212094 h 735577"/>
              <a:gd name="connsiteX1313" fmla="*/ 3322122 w 4068716"/>
              <a:gd name="connsiteY1313" fmla="*/ 213309 h 735577"/>
              <a:gd name="connsiteX1314" fmla="*/ 3319030 w 4068716"/>
              <a:gd name="connsiteY1314" fmla="*/ 216966 h 735577"/>
              <a:gd name="connsiteX1315" fmla="*/ 3296952 w 4068716"/>
              <a:gd name="connsiteY1315" fmla="*/ 225521 h 735577"/>
              <a:gd name="connsiteX1316" fmla="*/ 3275515 w 4068716"/>
              <a:gd name="connsiteY1316" fmla="*/ 218194 h 735577"/>
              <a:gd name="connsiteX1317" fmla="*/ 3257746 w 4068716"/>
              <a:gd name="connsiteY1317" fmla="*/ 204154 h 735577"/>
              <a:gd name="connsiteX1318" fmla="*/ 3255913 w 4068716"/>
              <a:gd name="connsiteY1318" fmla="*/ 204754 h 735577"/>
              <a:gd name="connsiteX1319" fmla="*/ 3250426 w 4068716"/>
              <a:gd name="connsiteY1319" fmla="*/ 198042 h 735577"/>
              <a:gd name="connsiteX1320" fmla="*/ 3254681 w 4068716"/>
              <a:gd name="connsiteY1320" fmla="*/ 184589 h 735577"/>
              <a:gd name="connsiteX1321" fmla="*/ 3255283 w 4068716"/>
              <a:gd name="connsiteY1321" fmla="*/ 163783 h 735577"/>
              <a:gd name="connsiteX1322" fmla="*/ 3273106 w 4068716"/>
              <a:gd name="connsiteY1322" fmla="*/ 139948 h 735577"/>
              <a:gd name="connsiteX1323" fmla="*/ 3273682 w 4068716"/>
              <a:gd name="connsiteY1323" fmla="*/ 133836 h 735577"/>
              <a:gd name="connsiteX1324" fmla="*/ 3286568 w 4068716"/>
              <a:gd name="connsiteY1324" fmla="*/ 116727 h 735577"/>
              <a:gd name="connsiteX1325" fmla="*/ 3294543 w 4068716"/>
              <a:gd name="connsiteY1325" fmla="*/ 114871 h 735577"/>
              <a:gd name="connsiteX1326" fmla="*/ 3311082 w 4068716"/>
              <a:gd name="connsiteY1326" fmla="*/ 97162 h 735577"/>
              <a:gd name="connsiteX1327" fmla="*/ 3314775 w 4068716"/>
              <a:gd name="connsiteY1327" fmla="*/ 89207 h 735577"/>
              <a:gd name="connsiteX1328" fmla="*/ 3339891 w 4068716"/>
              <a:gd name="connsiteY1328" fmla="*/ 71484 h 735577"/>
              <a:gd name="connsiteX1329" fmla="*/ 3406087 w 4068716"/>
              <a:gd name="connsiteY1329" fmla="*/ 68428 h 735577"/>
              <a:gd name="connsiteX1330" fmla="*/ 3418344 w 4068716"/>
              <a:gd name="connsiteY1330" fmla="*/ 69656 h 735577"/>
              <a:gd name="connsiteX1331" fmla="*/ 3455717 w 4068716"/>
              <a:gd name="connsiteY1331" fmla="*/ 61115 h 735577"/>
              <a:gd name="connsiteX1332" fmla="*/ 3475374 w 4068716"/>
              <a:gd name="connsiteY1332" fmla="*/ 59873 h 735577"/>
              <a:gd name="connsiteX1333" fmla="*/ 3522542 w 4068716"/>
              <a:gd name="connsiteY1333" fmla="*/ 38480 h 735577"/>
              <a:gd name="connsiteX1334" fmla="*/ 3532938 w 4068716"/>
              <a:gd name="connsiteY1334" fmla="*/ 15246 h 735577"/>
              <a:gd name="connsiteX1335" fmla="*/ 3543403 w 4068716"/>
              <a:gd name="connsiteY1335" fmla="*/ 8519 h 735577"/>
              <a:gd name="connsiteX1336" fmla="*/ 312637 w 4068716"/>
              <a:gd name="connsiteY1336" fmla="*/ 0 h 735577"/>
              <a:gd name="connsiteX1337" fmla="*/ 337151 w 4068716"/>
              <a:gd name="connsiteY1337" fmla="*/ 4885 h 735577"/>
              <a:gd name="connsiteX1338" fmla="*/ 342062 w 4068716"/>
              <a:gd name="connsiteY1338" fmla="*/ 16509 h 735577"/>
              <a:gd name="connsiteX1339" fmla="*/ 354318 w 4068716"/>
              <a:gd name="connsiteY1339" fmla="*/ 36674 h 735577"/>
              <a:gd name="connsiteX1340" fmla="*/ 353087 w 4068716"/>
              <a:gd name="connsiteY1340" fmla="*/ 58681 h 735577"/>
              <a:gd name="connsiteX1341" fmla="*/ 353716 w 4068716"/>
              <a:gd name="connsiteY1341" fmla="*/ 75190 h 735577"/>
              <a:gd name="connsiteX1342" fmla="*/ 346344 w 4068716"/>
              <a:gd name="connsiteY1342" fmla="*/ 95355 h 735577"/>
              <a:gd name="connsiteX1343" fmla="*/ 345742 w 4068716"/>
              <a:gd name="connsiteY1343" fmla="*/ 113092 h 735577"/>
              <a:gd name="connsiteX1344" fmla="*/ 342062 w 4068716"/>
              <a:gd name="connsiteY1344" fmla="*/ 118604 h 735577"/>
              <a:gd name="connsiteX1345" fmla="*/ 342062 w 4068716"/>
              <a:gd name="connsiteY1345" fmla="*/ 132043 h 735577"/>
              <a:gd name="connsiteX1346" fmla="*/ 342637 w 4068716"/>
              <a:gd name="connsiteY1346" fmla="*/ 144267 h 735577"/>
              <a:gd name="connsiteX1347" fmla="*/ 314457 w 4068716"/>
              <a:gd name="connsiteY1347" fmla="*/ 191351 h 735577"/>
              <a:gd name="connsiteX1348" fmla="*/ 319970 w 4068716"/>
              <a:gd name="connsiteY1348" fmla="*/ 234725 h 735577"/>
              <a:gd name="connsiteX1349" fmla="*/ 338970 w 4068716"/>
              <a:gd name="connsiteY1349" fmla="*/ 231068 h 735577"/>
              <a:gd name="connsiteX1350" fmla="*/ 351227 w 4068716"/>
              <a:gd name="connsiteY1350" fmla="*/ 230467 h 735577"/>
              <a:gd name="connsiteX1351" fmla="*/ 372089 w 4068716"/>
              <a:gd name="connsiteY1351" fmla="*/ 193779 h 735577"/>
              <a:gd name="connsiteX1352" fmla="*/ 387396 w 4068716"/>
              <a:gd name="connsiteY1352" fmla="*/ 171173 h 735577"/>
              <a:gd name="connsiteX1353" fmla="*/ 387396 w 4068716"/>
              <a:gd name="connsiteY1353" fmla="*/ 169944 h 735577"/>
              <a:gd name="connsiteX1354" fmla="*/ 390460 w 4068716"/>
              <a:gd name="connsiteY1354" fmla="*/ 150379 h 735577"/>
              <a:gd name="connsiteX1355" fmla="*/ 396576 w 4068716"/>
              <a:gd name="connsiteY1355" fmla="*/ 143654 h 735577"/>
              <a:gd name="connsiteX1356" fmla="*/ 395372 w 4068716"/>
              <a:gd name="connsiteY1356" fmla="*/ 120419 h 735577"/>
              <a:gd name="connsiteX1357" fmla="*/ 407000 w 4068716"/>
              <a:gd name="connsiteY1357" fmla="*/ 55638 h 735577"/>
              <a:gd name="connsiteX1358" fmla="*/ 403346 w 4068716"/>
              <a:gd name="connsiteY1358" fmla="*/ 53784 h 735577"/>
              <a:gd name="connsiteX1359" fmla="*/ 414974 w 4068716"/>
              <a:gd name="connsiteY1359" fmla="*/ 21994 h 735577"/>
              <a:gd name="connsiteX1360" fmla="*/ 426629 w 4068716"/>
              <a:gd name="connsiteY1360" fmla="*/ 21994 h 735577"/>
              <a:gd name="connsiteX1361" fmla="*/ 449912 w 4068716"/>
              <a:gd name="connsiteY1361" fmla="*/ 66021 h 735577"/>
              <a:gd name="connsiteX1362" fmla="*/ 448695 w 4068716"/>
              <a:gd name="connsiteY1362" fmla="*/ 75190 h 735577"/>
              <a:gd name="connsiteX1363" fmla="*/ 453605 w 4068716"/>
              <a:gd name="connsiteY1363" fmla="*/ 87428 h 735577"/>
              <a:gd name="connsiteX1364" fmla="*/ 446862 w 4068716"/>
              <a:gd name="connsiteY1364" fmla="*/ 93527 h 735577"/>
              <a:gd name="connsiteX1365" fmla="*/ 427231 w 4068716"/>
              <a:gd name="connsiteY1365" fmla="*/ 133244 h 735577"/>
              <a:gd name="connsiteX1366" fmla="*/ 424181 w 4068716"/>
              <a:gd name="connsiteY1366" fmla="*/ 150994 h 735577"/>
              <a:gd name="connsiteX1367" fmla="*/ 420488 w 4068716"/>
              <a:gd name="connsiteY1367" fmla="*/ 157693 h 735577"/>
              <a:gd name="connsiteX1368" fmla="*/ 414974 w 4068716"/>
              <a:gd name="connsiteY1368" fmla="*/ 201734 h 735577"/>
              <a:gd name="connsiteX1369" fmla="*/ 410693 w 4068716"/>
              <a:gd name="connsiteY1369" fmla="*/ 237781 h 735577"/>
              <a:gd name="connsiteX1370" fmla="*/ 379434 w 4068716"/>
              <a:gd name="connsiteY1370" fmla="*/ 276923 h 735577"/>
              <a:gd name="connsiteX1371" fmla="*/ 319970 w 4068716"/>
              <a:gd name="connsiteY1371" fmla="*/ 275696 h 735577"/>
              <a:gd name="connsiteX1372" fmla="*/ 314457 w 4068716"/>
              <a:gd name="connsiteY1372" fmla="*/ 294033 h 735577"/>
              <a:gd name="connsiteX1373" fmla="*/ 314457 w 4068716"/>
              <a:gd name="connsiteY1373" fmla="*/ 369222 h 735577"/>
              <a:gd name="connsiteX1374" fmla="*/ 306522 w 4068716"/>
              <a:gd name="connsiteY1374" fmla="*/ 423006 h 735577"/>
              <a:gd name="connsiteX1375" fmla="*/ 305893 w 4068716"/>
              <a:gd name="connsiteY1375" fmla="*/ 467033 h 735577"/>
              <a:gd name="connsiteX1376" fmla="*/ 298520 w 4068716"/>
              <a:gd name="connsiteY1376" fmla="*/ 504307 h 735577"/>
              <a:gd name="connsiteX1377" fmla="*/ 287520 w 4068716"/>
              <a:gd name="connsiteY1377" fmla="*/ 526314 h 735577"/>
              <a:gd name="connsiteX1378" fmla="*/ 286289 w 4068716"/>
              <a:gd name="connsiteY1378" fmla="*/ 545879 h 735577"/>
              <a:gd name="connsiteX1379" fmla="*/ 277686 w 4068716"/>
              <a:gd name="connsiteY1379" fmla="*/ 566058 h 735577"/>
              <a:gd name="connsiteX1380" fmla="*/ 261749 w 4068716"/>
              <a:gd name="connsiteY1380" fmla="*/ 579510 h 735577"/>
              <a:gd name="connsiteX1381" fmla="*/ 237235 w 4068716"/>
              <a:gd name="connsiteY1381" fmla="*/ 563602 h 735577"/>
              <a:gd name="connsiteX1382" fmla="*/ 228056 w 4068716"/>
              <a:gd name="connsiteY1382" fmla="*/ 547107 h 735577"/>
              <a:gd name="connsiteX1383" fmla="*/ 228658 w 4068716"/>
              <a:gd name="connsiteY1383" fmla="*/ 531826 h 735577"/>
              <a:gd name="connsiteX1384" fmla="*/ 202311 w 4068716"/>
              <a:gd name="connsiteY1384" fmla="*/ 489026 h 735577"/>
              <a:gd name="connsiteX1385" fmla="*/ 201066 w 4068716"/>
              <a:gd name="connsiteY1385" fmla="*/ 556262 h 735577"/>
              <a:gd name="connsiteX1386" fmla="*/ 202311 w 4068716"/>
              <a:gd name="connsiteY1386" fmla="*/ 571556 h 735577"/>
              <a:gd name="connsiteX1387" fmla="*/ 193720 w 4068716"/>
              <a:gd name="connsiteY1387" fmla="*/ 602118 h 735577"/>
              <a:gd name="connsiteX1388" fmla="*/ 193720 w 4068716"/>
              <a:gd name="connsiteY1388" fmla="*/ 656528 h 735577"/>
              <a:gd name="connsiteX1389" fmla="*/ 173488 w 4068716"/>
              <a:gd name="connsiteY1389" fmla="*/ 734787 h 735577"/>
              <a:gd name="connsiteX1390" fmla="*/ 155719 w 4068716"/>
              <a:gd name="connsiteY1390" fmla="*/ 727420 h 735577"/>
              <a:gd name="connsiteX1391" fmla="*/ 155116 w 4068716"/>
              <a:gd name="connsiteY1391" fmla="*/ 707868 h 735577"/>
              <a:gd name="connsiteX1392" fmla="*/ 148345 w 4068716"/>
              <a:gd name="connsiteY1392" fmla="*/ 695644 h 735577"/>
              <a:gd name="connsiteX1393" fmla="*/ 147114 w 4068716"/>
              <a:gd name="connsiteY1393" fmla="*/ 651016 h 735577"/>
              <a:gd name="connsiteX1394" fmla="*/ 147114 w 4068716"/>
              <a:gd name="connsiteY1394" fmla="*/ 559932 h 735577"/>
              <a:gd name="connsiteX1395" fmla="*/ 152667 w 4068716"/>
              <a:gd name="connsiteY1395" fmla="*/ 500050 h 735577"/>
              <a:gd name="connsiteX1396" fmla="*/ 136115 w 4068716"/>
              <a:gd name="connsiteY1396" fmla="*/ 485370 h 735577"/>
              <a:gd name="connsiteX1397" fmla="*/ 117717 w 4068716"/>
              <a:gd name="connsiteY1397" fmla="*/ 493924 h 735577"/>
              <a:gd name="connsiteX1398" fmla="*/ 89523 w 4068716"/>
              <a:gd name="connsiteY1398" fmla="*/ 502479 h 735577"/>
              <a:gd name="connsiteX1399" fmla="*/ 18429 w 4068716"/>
              <a:gd name="connsiteY1399" fmla="*/ 509819 h 735577"/>
              <a:gd name="connsiteX1400" fmla="*/ 14148 w 4068716"/>
              <a:gd name="connsiteY1400" fmla="*/ 496981 h 735577"/>
              <a:gd name="connsiteX1401" fmla="*/ 6774 w 4068716"/>
              <a:gd name="connsiteY1401" fmla="*/ 488426 h 735577"/>
              <a:gd name="connsiteX1402" fmla="*/ 1262 w 4068716"/>
              <a:gd name="connsiteY1402" fmla="*/ 454181 h 735577"/>
              <a:gd name="connsiteX1403" fmla="*/ 31 w 4068716"/>
              <a:gd name="connsiteY1403" fmla="*/ 434002 h 735577"/>
              <a:gd name="connsiteX1404" fmla="*/ 6172 w 4068716"/>
              <a:gd name="connsiteY1404" fmla="*/ 410781 h 735577"/>
              <a:gd name="connsiteX1405" fmla="*/ 5543 w 4068716"/>
              <a:gd name="connsiteY1405" fmla="*/ 375948 h 735577"/>
              <a:gd name="connsiteX1406" fmla="*/ 23314 w 4068716"/>
              <a:gd name="connsiteY1406" fmla="*/ 341103 h 735577"/>
              <a:gd name="connsiteX1407" fmla="*/ 22724 w 4068716"/>
              <a:gd name="connsiteY1407" fmla="*/ 309927 h 735577"/>
              <a:gd name="connsiteX1408" fmla="*/ 30686 w 4068716"/>
              <a:gd name="connsiteY1408" fmla="*/ 297702 h 735577"/>
              <a:gd name="connsiteX1409" fmla="*/ 34981 w 4068716"/>
              <a:gd name="connsiteY1409" fmla="*/ 273254 h 735577"/>
              <a:gd name="connsiteX1410" fmla="*/ 34379 w 4068716"/>
              <a:gd name="connsiteY1410" fmla="*/ 217615 h 735577"/>
              <a:gd name="connsiteX1411" fmla="*/ 33750 w 4068716"/>
              <a:gd name="connsiteY1411" fmla="*/ 198077 h 735577"/>
              <a:gd name="connsiteX1412" fmla="*/ 45405 w 4068716"/>
              <a:gd name="connsiteY1412" fmla="*/ 158934 h 735577"/>
              <a:gd name="connsiteX1413" fmla="*/ 49058 w 4068716"/>
              <a:gd name="connsiteY1413" fmla="*/ 158321 h 735577"/>
              <a:gd name="connsiteX1414" fmla="*/ 99344 w 4068716"/>
              <a:gd name="connsiteY1414" fmla="*/ 119818 h 735577"/>
              <a:gd name="connsiteX1415" fmla="*/ 94434 w 4068716"/>
              <a:gd name="connsiteY1415" fmla="*/ 168730 h 735577"/>
              <a:gd name="connsiteX1416" fmla="*/ 99946 w 4068716"/>
              <a:gd name="connsiteY1416" fmla="*/ 209688 h 735577"/>
              <a:gd name="connsiteX1417" fmla="*/ 99946 w 4068716"/>
              <a:gd name="connsiteY1417" fmla="*/ 213344 h 735577"/>
              <a:gd name="connsiteX1418" fmla="*/ 93203 w 4068716"/>
              <a:gd name="connsiteY1418" fmla="*/ 224956 h 735577"/>
              <a:gd name="connsiteX1419" fmla="*/ 93805 w 4068716"/>
              <a:gd name="connsiteY1419" fmla="*/ 240223 h 735577"/>
              <a:gd name="connsiteX1420" fmla="*/ 82150 w 4068716"/>
              <a:gd name="connsiteY1420" fmla="*/ 273254 h 735577"/>
              <a:gd name="connsiteX1421" fmla="*/ 88920 w 4068716"/>
              <a:gd name="connsiteY1421" fmla="*/ 284864 h 735577"/>
              <a:gd name="connsiteX1422" fmla="*/ 95062 w 4068716"/>
              <a:gd name="connsiteY1422" fmla="*/ 325808 h 735577"/>
              <a:gd name="connsiteX1423" fmla="*/ 115884 w 4068716"/>
              <a:gd name="connsiteY1423" fmla="*/ 317868 h 735577"/>
              <a:gd name="connsiteX1424" fmla="*/ 125062 w 4068716"/>
              <a:gd name="connsiteY1424" fmla="*/ 319096 h 735577"/>
              <a:gd name="connsiteX1425" fmla="*/ 157578 w 4068716"/>
              <a:gd name="connsiteY1425" fmla="*/ 292204 h 735577"/>
              <a:gd name="connsiteX1426" fmla="*/ 163720 w 4068716"/>
              <a:gd name="connsiteY1426" fmla="*/ 278752 h 735577"/>
              <a:gd name="connsiteX1427" fmla="*/ 171066 w 4068716"/>
              <a:gd name="connsiteY1427" fmla="*/ 266527 h 735577"/>
              <a:gd name="connsiteX1428" fmla="*/ 162489 w 4068716"/>
              <a:gd name="connsiteY1428" fmla="*/ 206018 h 735577"/>
              <a:gd name="connsiteX1429" fmla="*/ 161860 w 4068716"/>
              <a:gd name="connsiteY1429" fmla="*/ 171773 h 735577"/>
              <a:gd name="connsiteX1430" fmla="*/ 170438 w 4068716"/>
              <a:gd name="connsiteY1430" fmla="*/ 127746 h 735577"/>
              <a:gd name="connsiteX1431" fmla="*/ 167373 w 4068716"/>
              <a:gd name="connsiteY1431" fmla="*/ 95969 h 735577"/>
              <a:gd name="connsiteX1432" fmla="*/ 167373 w 4068716"/>
              <a:gd name="connsiteY1432" fmla="*/ 78246 h 735577"/>
              <a:gd name="connsiteX1433" fmla="*/ 174090 w 4068716"/>
              <a:gd name="connsiteY1433" fmla="*/ 51355 h 735577"/>
              <a:gd name="connsiteX1434" fmla="*/ 218836 w 4068716"/>
              <a:gd name="connsiteY1434" fmla="*/ 3657 h 735577"/>
              <a:gd name="connsiteX1435" fmla="*/ 234170 w 4068716"/>
              <a:gd name="connsiteY1435" fmla="*/ 26278 h 735577"/>
              <a:gd name="connsiteX1436" fmla="*/ 240915 w 4068716"/>
              <a:gd name="connsiteY1436" fmla="*/ 39130 h 735577"/>
              <a:gd name="connsiteX1437" fmla="*/ 229889 w 4068716"/>
              <a:gd name="connsiteY1437" fmla="*/ 104524 h 735577"/>
              <a:gd name="connsiteX1438" fmla="*/ 222516 w 4068716"/>
              <a:gd name="connsiteY1438" fmla="*/ 133871 h 735577"/>
              <a:gd name="connsiteX1439" fmla="*/ 219492 w 4068716"/>
              <a:gd name="connsiteY1439" fmla="*/ 169331 h 735577"/>
              <a:gd name="connsiteX1440" fmla="*/ 214554 w 4068716"/>
              <a:gd name="connsiteY1440" fmla="*/ 176658 h 735577"/>
              <a:gd name="connsiteX1441" fmla="*/ 212721 w 4068716"/>
              <a:gd name="connsiteY1441" fmla="*/ 218229 h 735577"/>
              <a:gd name="connsiteX1442" fmla="*/ 205977 w 4068716"/>
              <a:gd name="connsiteY1442" fmla="*/ 235352 h 735577"/>
              <a:gd name="connsiteX1443" fmla="*/ 215170 w 4068716"/>
              <a:gd name="connsiteY1443" fmla="*/ 315439 h 735577"/>
              <a:gd name="connsiteX1444" fmla="*/ 231093 w 4068716"/>
              <a:gd name="connsiteY1444" fmla="*/ 342317 h 735577"/>
              <a:gd name="connsiteX1445" fmla="*/ 240915 w 4068716"/>
              <a:gd name="connsiteY1445" fmla="*/ 396727 h 735577"/>
              <a:gd name="connsiteX1446" fmla="*/ 230491 w 4068716"/>
              <a:gd name="connsiteY1446" fmla="*/ 411995 h 735577"/>
              <a:gd name="connsiteX1447" fmla="*/ 230491 w 4068716"/>
              <a:gd name="connsiteY1447" fmla="*/ 428504 h 735577"/>
              <a:gd name="connsiteX1448" fmla="*/ 221887 w 4068716"/>
              <a:gd name="connsiteY1448" fmla="*/ 443184 h 735577"/>
              <a:gd name="connsiteX1449" fmla="*/ 206606 w 4068716"/>
              <a:gd name="connsiteY1449" fmla="*/ 457250 h 735577"/>
              <a:gd name="connsiteX1450" fmla="*/ 233568 w 4068716"/>
              <a:gd name="connsiteY1450" fmla="*/ 494538 h 735577"/>
              <a:gd name="connsiteX1451" fmla="*/ 240915 w 4068716"/>
              <a:gd name="connsiteY1451" fmla="*/ 496981 h 735577"/>
              <a:gd name="connsiteX1452" fmla="*/ 244608 w 4068716"/>
              <a:gd name="connsiteY1452" fmla="*/ 503093 h 735577"/>
              <a:gd name="connsiteX1453" fmla="*/ 247056 w 4068716"/>
              <a:gd name="connsiteY1453" fmla="*/ 503093 h 735577"/>
              <a:gd name="connsiteX1454" fmla="*/ 259915 w 4068716"/>
              <a:gd name="connsiteY1454" fmla="*/ 510446 h 735577"/>
              <a:gd name="connsiteX1455" fmla="*/ 273403 w 4068716"/>
              <a:gd name="connsiteY1455" fmla="*/ 456022 h 735577"/>
              <a:gd name="connsiteX1456" fmla="*/ 275264 w 4068716"/>
              <a:gd name="connsiteY1456" fmla="*/ 373493 h 735577"/>
              <a:gd name="connsiteX1457" fmla="*/ 283199 w 4068716"/>
              <a:gd name="connsiteY1457" fmla="*/ 342317 h 735577"/>
              <a:gd name="connsiteX1458" fmla="*/ 284430 w 4068716"/>
              <a:gd name="connsiteY1458" fmla="*/ 316039 h 735577"/>
              <a:gd name="connsiteX1459" fmla="*/ 286891 w 4068716"/>
              <a:gd name="connsiteY1459" fmla="*/ 300746 h 735577"/>
              <a:gd name="connsiteX1460" fmla="*/ 283199 w 4068716"/>
              <a:gd name="connsiteY1460" fmla="*/ 273854 h 735577"/>
              <a:gd name="connsiteX1461" fmla="*/ 248287 w 4068716"/>
              <a:gd name="connsiteY1461" fmla="*/ 275081 h 735577"/>
              <a:gd name="connsiteX1462" fmla="*/ 240286 w 4068716"/>
              <a:gd name="connsiteY1462" fmla="*/ 286079 h 735577"/>
              <a:gd name="connsiteX1463" fmla="*/ 228658 w 4068716"/>
              <a:gd name="connsiteY1463" fmla="*/ 290376 h 735577"/>
              <a:gd name="connsiteX1464" fmla="*/ 218234 w 4068716"/>
              <a:gd name="connsiteY1464" fmla="*/ 296475 h 735577"/>
              <a:gd name="connsiteX1465" fmla="*/ 212092 w 4068716"/>
              <a:gd name="connsiteY1465" fmla="*/ 292804 h 735577"/>
              <a:gd name="connsiteX1466" fmla="*/ 211490 w 4068716"/>
              <a:gd name="connsiteY1466" fmla="*/ 276923 h 735577"/>
              <a:gd name="connsiteX1467" fmla="*/ 230491 w 4068716"/>
              <a:gd name="connsiteY1467" fmla="*/ 262844 h 735577"/>
              <a:gd name="connsiteX1468" fmla="*/ 237235 w 4068716"/>
              <a:gd name="connsiteY1468" fmla="*/ 262844 h 735577"/>
              <a:gd name="connsiteX1469" fmla="*/ 283801 w 4068716"/>
              <a:gd name="connsiteY1469" fmla="*/ 245735 h 735577"/>
              <a:gd name="connsiteX1470" fmla="*/ 288097 w 4068716"/>
              <a:gd name="connsiteY1470" fmla="*/ 173602 h 735577"/>
              <a:gd name="connsiteX1471" fmla="*/ 288097 w 4068716"/>
              <a:gd name="connsiteY1471" fmla="*/ 147937 h 735577"/>
              <a:gd name="connsiteX1472" fmla="*/ 288097 w 4068716"/>
              <a:gd name="connsiteY1472" fmla="*/ 70906 h 735577"/>
              <a:gd name="connsiteX1473" fmla="*/ 303431 w 4068716"/>
              <a:gd name="connsiteY1473" fmla="*/ 30562 h 735577"/>
              <a:gd name="connsiteX1474" fmla="*/ 296058 w 4068716"/>
              <a:gd name="connsiteY1474" fmla="*/ 4885 h 735577"/>
              <a:gd name="connsiteX1475" fmla="*/ 312637 w 4068716"/>
              <a:gd name="connsiteY1475" fmla="*/ 0 h 735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</a:cxnLst>
            <a:rect l="l" t="t" r="r" b="b"/>
            <a:pathLst>
              <a:path w="4068716" h="735577">
                <a:moveTo>
                  <a:pt x="3333721" y="592410"/>
                </a:moveTo>
                <a:cubicBezTo>
                  <a:pt x="3336277" y="593825"/>
                  <a:pt x="3336611" y="593131"/>
                  <a:pt x="3339836" y="593625"/>
                </a:cubicBezTo>
                <a:lnTo>
                  <a:pt x="3341054" y="596681"/>
                </a:lnTo>
                <a:cubicBezTo>
                  <a:pt x="3331126" y="610800"/>
                  <a:pt x="3353030" y="635437"/>
                  <a:pt x="3359439" y="644352"/>
                </a:cubicBezTo>
                <a:cubicBezTo>
                  <a:pt x="3361914" y="647768"/>
                  <a:pt x="3365528" y="645620"/>
                  <a:pt x="3368057" y="651078"/>
                </a:cubicBezTo>
                <a:lnTo>
                  <a:pt x="3371094" y="651078"/>
                </a:lnTo>
                <a:cubicBezTo>
                  <a:pt x="3374145" y="646073"/>
                  <a:pt x="3385519" y="641896"/>
                  <a:pt x="3391313" y="642523"/>
                </a:cubicBezTo>
                <a:cubicBezTo>
                  <a:pt x="3394377" y="656763"/>
                  <a:pt x="3381651" y="663943"/>
                  <a:pt x="3393173" y="677369"/>
                </a:cubicBezTo>
                <a:lnTo>
                  <a:pt x="3393173" y="702432"/>
                </a:lnTo>
                <a:cubicBezTo>
                  <a:pt x="3391139" y="705462"/>
                  <a:pt x="3387419" y="711881"/>
                  <a:pt x="3383953" y="716512"/>
                </a:cubicBezTo>
                <a:cubicBezTo>
                  <a:pt x="3382174" y="718887"/>
                  <a:pt x="3378507" y="718901"/>
                  <a:pt x="3376005" y="721997"/>
                </a:cubicBezTo>
                <a:cubicBezTo>
                  <a:pt x="3354970" y="716779"/>
                  <a:pt x="3335568" y="697281"/>
                  <a:pt x="3324515" y="679210"/>
                </a:cubicBezTo>
                <a:cubicBezTo>
                  <a:pt x="3323939" y="678303"/>
                  <a:pt x="3326349" y="674420"/>
                  <a:pt x="3325118" y="671870"/>
                </a:cubicBezTo>
                <a:cubicBezTo>
                  <a:pt x="3324127" y="669748"/>
                  <a:pt x="3320781" y="661087"/>
                  <a:pt x="3318975" y="657818"/>
                </a:cubicBezTo>
                <a:cubicBezTo>
                  <a:pt x="3318560" y="657044"/>
                  <a:pt x="3320781" y="651918"/>
                  <a:pt x="3319604" y="648035"/>
                </a:cubicBezTo>
                <a:cubicBezTo>
                  <a:pt x="3317637" y="641629"/>
                  <a:pt x="3313744" y="637278"/>
                  <a:pt x="3315951" y="627242"/>
                </a:cubicBezTo>
                <a:cubicBezTo>
                  <a:pt x="3317142" y="621530"/>
                  <a:pt x="3322427" y="616686"/>
                  <a:pt x="3325118" y="610120"/>
                </a:cubicBezTo>
                <a:cubicBezTo>
                  <a:pt x="3328021" y="603047"/>
                  <a:pt x="3327285" y="599003"/>
                  <a:pt x="3333721" y="592410"/>
                </a:cubicBezTo>
                <a:close/>
                <a:moveTo>
                  <a:pt x="3646949" y="551415"/>
                </a:moveTo>
                <a:cubicBezTo>
                  <a:pt x="3641624" y="560090"/>
                  <a:pt x="3612975" y="549293"/>
                  <a:pt x="3607743" y="555085"/>
                </a:cubicBezTo>
                <a:cubicBezTo>
                  <a:pt x="3606566" y="553777"/>
                  <a:pt x="3597240" y="552563"/>
                  <a:pt x="3594255" y="553857"/>
                </a:cubicBezTo>
                <a:cubicBezTo>
                  <a:pt x="3581477" y="559436"/>
                  <a:pt x="3567239" y="547318"/>
                  <a:pt x="3556869" y="552630"/>
                </a:cubicBezTo>
                <a:cubicBezTo>
                  <a:pt x="3554353" y="553924"/>
                  <a:pt x="3532007" y="557461"/>
                  <a:pt x="3531726" y="558742"/>
                </a:cubicBezTo>
                <a:cubicBezTo>
                  <a:pt x="3531726" y="558742"/>
                  <a:pt x="3522466" y="557354"/>
                  <a:pt x="3520686" y="558742"/>
                </a:cubicBezTo>
                <a:cubicBezTo>
                  <a:pt x="3516016" y="558342"/>
                  <a:pt x="3511307" y="557954"/>
                  <a:pt x="3506609" y="557528"/>
                </a:cubicBezTo>
                <a:cubicBezTo>
                  <a:pt x="3475821" y="570913"/>
                  <a:pt x="3435021" y="565882"/>
                  <a:pt x="3434888" y="609509"/>
                </a:cubicBezTo>
                <a:cubicBezTo>
                  <a:pt x="3436333" y="610510"/>
                  <a:pt x="3437765" y="611524"/>
                  <a:pt x="3439210" y="612538"/>
                </a:cubicBezTo>
                <a:cubicBezTo>
                  <a:pt x="3442314" y="611978"/>
                  <a:pt x="3489429" y="593601"/>
                  <a:pt x="3489429" y="593601"/>
                </a:cubicBezTo>
                <a:cubicBezTo>
                  <a:pt x="3490874" y="594215"/>
                  <a:pt x="3492306" y="594815"/>
                  <a:pt x="3493724" y="595430"/>
                </a:cubicBezTo>
                <a:cubicBezTo>
                  <a:pt x="3495892" y="590625"/>
                  <a:pt x="3497537" y="595216"/>
                  <a:pt x="3501097" y="593601"/>
                </a:cubicBezTo>
                <a:lnTo>
                  <a:pt x="3502943" y="590545"/>
                </a:lnTo>
                <a:lnTo>
                  <a:pt x="3537239" y="590545"/>
                </a:lnTo>
                <a:cubicBezTo>
                  <a:pt x="3555316" y="583338"/>
                  <a:pt x="3639844" y="585313"/>
                  <a:pt x="3663515" y="589930"/>
                </a:cubicBezTo>
                <a:cubicBezTo>
                  <a:pt x="3672949" y="591786"/>
                  <a:pt x="3697837" y="591626"/>
                  <a:pt x="3702092" y="583805"/>
                </a:cubicBezTo>
                <a:cubicBezTo>
                  <a:pt x="3707552" y="573943"/>
                  <a:pt x="3694064" y="559796"/>
                  <a:pt x="3694773" y="556913"/>
                </a:cubicBezTo>
                <a:cubicBezTo>
                  <a:pt x="3688457" y="556700"/>
                  <a:pt x="3684188" y="554164"/>
                  <a:pt x="3680068" y="552630"/>
                </a:cubicBezTo>
                <a:cubicBezTo>
                  <a:pt x="3677137" y="551562"/>
                  <a:pt x="3649692" y="551762"/>
                  <a:pt x="3646949" y="551415"/>
                </a:cubicBezTo>
                <a:close/>
                <a:moveTo>
                  <a:pt x="540725" y="510467"/>
                </a:moveTo>
                <a:cubicBezTo>
                  <a:pt x="532616" y="516700"/>
                  <a:pt x="515262" y="512576"/>
                  <a:pt x="507005" y="515926"/>
                </a:cubicBezTo>
                <a:cubicBezTo>
                  <a:pt x="502121" y="519409"/>
                  <a:pt x="497210" y="522879"/>
                  <a:pt x="492300" y="526336"/>
                </a:cubicBezTo>
                <a:cubicBezTo>
                  <a:pt x="490881" y="525921"/>
                  <a:pt x="489450" y="525535"/>
                  <a:pt x="487978" y="525121"/>
                </a:cubicBezTo>
                <a:cubicBezTo>
                  <a:pt x="485971" y="525828"/>
                  <a:pt x="457322" y="542030"/>
                  <a:pt x="456746" y="542857"/>
                </a:cubicBezTo>
                <a:cubicBezTo>
                  <a:pt x="454766" y="545606"/>
                  <a:pt x="452705" y="587725"/>
                  <a:pt x="455515" y="594198"/>
                </a:cubicBezTo>
                <a:cubicBezTo>
                  <a:pt x="457348" y="596227"/>
                  <a:pt x="459208" y="598268"/>
                  <a:pt x="461068" y="600311"/>
                </a:cubicBezTo>
                <a:cubicBezTo>
                  <a:pt x="478316" y="599897"/>
                  <a:pt x="503272" y="599176"/>
                  <a:pt x="516212" y="592970"/>
                </a:cubicBezTo>
                <a:cubicBezTo>
                  <a:pt x="522527" y="593183"/>
                  <a:pt x="528883" y="593384"/>
                  <a:pt x="535212" y="593584"/>
                </a:cubicBezTo>
                <a:cubicBezTo>
                  <a:pt x="537661" y="592504"/>
                  <a:pt x="543829" y="593691"/>
                  <a:pt x="548058" y="591742"/>
                </a:cubicBezTo>
                <a:cubicBezTo>
                  <a:pt x="549289" y="590528"/>
                  <a:pt x="550520" y="589300"/>
                  <a:pt x="551751" y="588073"/>
                </a:cubicBezTo>
                <a:cubicBezTo>
                  <a:pt x="553785" y="588499"/>
                  <a:pt x="555859" y="588900"/>
                  <a:pt x="557894" y="589300"/>
                </a:cubicBezTo>
                <a:cubicBezTo>
                  <a:pt x="568612" y="587272"/>
                  <a:pt x="573937" y="589367"/>
                  <a:pt x="581779" y="583188"/>
                </a:cubicBezTo>
                <a:cubicBezTo>
                  <a:pt x="591399" y="575620"/>
                  <a:pt x="596002" y="534369"/>
                  <a:pt x="592202" y="514725"/>
                </a:cubicBezTo>
                <a:cubicBezTo>
                  <a:pt x="578741" y="510534"/>
                  <a:pt x="553705" y="511695"/>
                  <a:pt x="540725" y="510467"/>
                </a:cubicBezTo>
                <a:close/>
                <a:moveTo>
                  <a:pt x="2722517" y="499426"/>
                </a:moveTo>
                <a:cubicBezTo>
                  <a:pt x="2716549" y="509555"/>
                  <a:pt x="2686522" y="499919"/>
                  <a:pt x="2670398" y="501268"/>
                </a:cubicBezTo>
                <a:cubicBezTo>
                  <a:pt x="2664310" y="501787"/>
                  <a:pt x="2653913" y="502535"/>
                  <a:pt x="2647744" y="504310"/>
                </a:cubicBezTo>
                <a:cubicBezTo>
                  <a:pt x="2637936" y="507139"/>
                  <a:pt x="2632289" y="501854"/>
                  <a:pt x="2621999" y="504937"/>
                </a:cubicBezTo>
                <a:cubicBezTo>
                  <a:pt x="2616513" y="506552"/>
                  <a:pt x="2610733" y="515961"/>
                  <a:pt x="2604832" y="515320"/>
                </a:cubicBezTo>
                <a:cubicBezTo>
                  <a:pt x="2596147" y="514359"/>
                  <a:pt x="2586192" y="525076"/>
                  <a:pt x="2583997" y="522647"/>
                </a:cubicBezTo>
                <a:cubicBezTo>
                  <a:pt x="2580023" y="526264"/>
                  <a:pt x="2580625" y="533377"/>
                  <a:pt x="2574804" y="536714"/>
                </a:cubicBezTo>
                <a:cubicBezTo>
                  <a:pt x="2575473" y="543159"/>
                  <a:pt x="2576812" y="554703"/>
                  <a:pt x="2576022" y="558707"/>
                </a:cubicBezTo>
                <a:lnTo>
                  <a:pt x="2575420" y="561176"/>
                </a:lnTo>
                <a:cubicBezTo>
                  <a:pt x="2579943" y="566101"/>
                  <a:pt x="2581254" y="571679"/>
                  <a:pt x="2580947" y="580114"/>
                </a:cubicBezTo>
                <a:cubicBezTo>
                  <a:pt x="2584760" y="581328"/>
                  <a:pt x="2594554" y="584785"/>
                  <a:pt x="2597458" y="589282"/>
                </a:cubicBezTo>
                <a:cubicBezTo>
                  <a:pt x="2599893" y="592992"/>
                  <a:pt x="2598636" y="598397"/>
                  <a:pt x="2603601" y="601507"/>
                </a:cubicBezTo>
                <a:lnTo>
                  <a:pt x="2605461" y="601507"/>
                </a:lnTo>
                <a:cubicBezTo>
                  <a:pt x="2618159" y="605951"/>
                  <a:pt x="2623980" y="602067"/>
                  <a:pt x="2639769" y="600292"/>
                </a:cubicBezTo>
                <a:cubicBezTo>
                  <a:pt x="2661044" y="597863"/>
                  <a:pt x="2712950" y="602601"/>
                  <a:pt x="2727428" y="588054"/>
                </a:cubicBezTo>
                <a:cubicBezTo>
                  <a:pt x="2729101" y="586372"/>
                  <a:pt x="2733490" y="568476"/>
                  <a:pt x="2731710" y="564833"/>
                </a:cubicBezTo>
                <a:cubicBezTo>
                  <a:pt x="2733650" y="559160"/>
                  <a:pt x="2733570" y="551567"/>
                  <a:pt x="2731108" y="544668"/>
                </a:cubicBezTo>
                <a:cubicBezTo>
                  <a:pt x="2728780" y="538235"/>
                  <a:pt x="2737718" y="535298"/>
                  <a:pt x="2735403" y="526317"/>
                </a:cubicBezTo>
                <a:cubicBezTo>
                  <a:pt x="2732606" y="515694"/>
                  <a:pt x="2730880" y="508741"/>
                  <a:pt x="2728659" y="499426"/>
                </a:cubicBezTo>
                <a:close/>
                <a:moveTo>
                  <a:pt x="3593038" y="477453"/>
                </a:moveTo>
                <a:cubicBezTo>
                  <a:pt x="3591205" y="478334"/>
                  <a:pt x="3560990" y="483018"/>
                  <a:pt x="3559920" y="482351"/>
                </a:cubicBezTo>
                <a:lnTo>
                  <a:pt x="3551945" y="479895"/>
                </a:lnTo>
                <a:cubicBezTo>
                  <a:pt x="3549523" y="480883"/>
                  <a:pt x="3537320" y="481830"/>
                  <a:pt x="3532341" y="484180"/>
                </a:cubicBezTo>
                <a:cubicBezTo>
                  <a:pt x="3528662" y="483765"/>
                  <a:pt x="3525009" y="483352"/>
                  <a:pt x="3521315" y="482965"/>
                </a:cubicBezTo>
                <a:cubicBezTo>
                  <a:pt x="3512979" y="486435"/>
                  <a:pt x="3502288" y="487502"/>
                  <a:pt x="3493724" y="493962"/>
                </a:cubicBezTo>
                <a:cubicBezTo>
                  <a:pt x="3488104" y="492734"/>
                  <a:pt x="3482324" y="494055"/>
                  <a:pt x="3477171" y="498246"/>
                </a:cubicBezTo>
                <a:cubicBezTo>
                  <a:pt x="3472689" y="498646"/>
                  <a:pt x="3468220" y="499073"/>
                  <a:pt x="3463724" y="499460"/>
                </a:cubicBezTo>
                <a:cubicBezTo>
                  <a:pt x="3460419" y="502931"/>
                  <a:pt x="3457154" y="506373"/>
                  <a:pt x="3453915" y="509857"/>
                </a:cubicBezTo>
                <a:cubicBezTo>
                  <a:pt x="3454879" y="512820"/>
                  <a:pt x="3453836" y="518424"/>
                  <a:pt x="3456350" y="520840"/>
                </a:cubicBezTo>
                <a:cubicBezTo>
                  <a:pt x="3467430" y="530088"/>
                  <a:pt x="3509902" y="519493"/>
                  <a:pt x="3518264" y="513513"/>
                </a:cubicBezTo>
                <a:lnTo>
                  <a:pt x="3518867" y="514128"/>
                </a:lnTo>
                <a:cubicBezTo>
                  <a:pt x="3522734" y="514942"/>
                  <a:pt x="3540865" y="510083"/>
                  <a:pt x="3539688" y="512286"/>
                </a:cubicBezTo>
                <a:cubicBezTo>
                  <a:pt x="3549094" y="510657"/>
                  <a:pt x="3558515" y="509043"/>
                  <a:pt x="3567868" y="507414"/>
                </a:cubicBezTo>
                <a:cubicBezTo>
                  <a:pt x="3573903" y="513914"/>
                  <a:pt x="3660611" y="498900"/>
                  <a:pt x="3684349" y="513513"/>
                </a:cubicBezTo>
                <a:cubicBezTo>
                  <a:pt x="3690358" y="517236"/>
                  <a:pt x="3703056" y="507388"/>
                  <a:pt x="3703952" y="504345"/>
                </a:cubicBezTo>
                <a:cubicBezTo>
                  <a:pt x="3700340" y="502303"/>
                  <a:pt x="3706802" y="489531"/>
                  <a:pt x="3699055" y="484793"/>
                </a:cubicBezTo>
                <a:cubicBezTo>
                  <a:pt x="3694572" y="482644"/>
                  <a:pt x="3661869" y="482204"/>
                  <a:pt x="3660437" y="482965"/>
                </a:cubicBezTo>
                <a:cubicBezTo>
                  <a:pt x="3658029" y="482137"/>
                  <a:pt x="3643270" y="477827"/>
                  <a:pt x="3640206" y="482965"/>
                </a:cubicBezTo>
                <a:cubicBezTo>
                  <a:pt x="3637195" y="479361"/>
                  <a:pt x="3602257" y="477320"/>
                  <a:pt x="3593038" y="477453"/>
                </a:cubicBezTo>
                <a:close/>
                <a:moveTo>
                  <a:pt x="3646949" y="407148"/>
                </a:moveTo>
                <a:cubicBezTo>
                  <a:pt x="3646066" y="408322"/>
                  <a:pt x="3647110" y="407548"/>
                  <a:pt x="3645718" y="408376"/>
                </a:cubicBezTo>
                <a:cubicBezTo>
                  <a:pt x="3641410" y="411019"/>
                  <a:pt x="3634532" y="406334"/>
                  <a:pt x="3627948" y="407776"/>
                </a:cubicBezTo>
                <a:cubicBezTo>
                  <a:pt x="3625045" y="410458"/>
                  <a:pt x="3610674" y="413087"/>
                  <a:pt x="3603435" y="411432"/>
                </a:cubicBezTo>
                <a:cubicBezTo>
                  <a:pt x="3598256" y="410231"/>
                  <a:pt x="3593559" y="406360"/>
                  <a:pt x="3583229" y="408376"/>
                </a:cubicBezTo>
                <a:cubicBezTo>
                  <a:pt x="3576913" y="409603"/>
                  <a:pt x="3554018" y="406641"/>
                  <a:pt x="3548291" y="409003"/>
                </a:cubicBezTo>
                <a:cubicBezTo>
                  <a:pt x="3545990" y="409924"/>
                  <a:pt x="3533492" y="409751"/>
                  <a:pt x="3530495" y="413260"/>
                </a:cubicBezTo>
                <a:cubicBezTo>
                  <a:pt x="3529290" y="412313"/>
                  <a:pt x="3519884" y="410431"/>
                  <a:pt x="3517033" y="412033"/>
                </a:cubicBezTo>
                <a:cubicBezTo>
                  <a:pt x="3506703" y="417945"/>
                  <a:pt x="3496467" y="418546"/>
                  <a:pt x="3487609" y="421214"/>
                </a:cubicBezTo>
                <a:lnTo>
                  <a:pt x="3480262" y="421214"/>
                </a:lnTo>
                <a:cubicBezTo>
                  <a:pt x="3474857" y="424885"/>
                  <a:pt x="3473598" y="428007"/>
                  <a:pt x="3469839" y="430997"/>
                </a:cubicBezTo>
                <a:cubicBezTo>
                  <a:pt x="3465704" y="434240"/>
                  <a:pt x="3463122" y="432478"/>
                  <a:pt x="3461262" y="438324"/>
                </a:cubicBezTo>
                <a:cubicBezTo>
                  <a:pt x="3466467" y="440446"/>
                  <a:pt x="3471846" y="447732"/>
                  <a:pt x="3479031" y="450562"/>
                </a:cubicBezTo>
                <a:lnTo>
                  <a:pt x="3510892" y="445691"/>
                </a:lnTo>
                <a:cubicBezTo>
                  <a:pt x="3513769" y="444235"/>
                  <a:pt x="3516645" y="442808"/>
                  <a:pt x="3519495" y="441393"/>
                </a:cubicBezTo>
                <a:cubicBezTo>
                  <a:pt x="3537493" y="442167"/>
                  <a:pt x="3545133" y="439738"/>
                  <a:pt x="3558715" y="436495"/>
                </a:cubicBezTo>
                <a:cubicBezTo>
                  <a:pt x="3562663" y="435548"/>
                  <a:pt x="3563680" y="437749"/>
                  <a:pt x="3565433" y="438324"/>
                </a:cubicBezTo>
                <a:cubicBezTo>
                  <a:pt x="3569982" y="439858"/>
                  <a:pt x="3586681" y="435588"/>
                  <a:pt x="3589345" y="434653"/>
                </a:cubicBezTo>
                <a:cubicBezTo>
                  <a:pt x="3592823" y="434880"/>
                  <a:pt x="3596275" y="435067"/>
                  <a:pt x="3599754" y="435268"/>
                </a:cubicBezTo>
                <a:cubicBezTo>
                  <a:pt x="3610834" y="432532"/>
                  <a:pt x="3629286" y="435441"/>
                  <a:pt x="3639603" y="431597"/>
                </a:cubicBezTo>
                <a:cubicBezTo>
                  <a:pt x="3653881" y="426313"/>
                  <a:pt x="3682543" y="447639"/>
                  <a:pt x="3702748" y="435882"/>
                </a:cubicBezTo>
                <a:cubicBezTo>
                  <a:pt x="3705652" y="428582"/>
                  <a:pt x="3709144" y="426686"/>
                  <a:pt x="3709466" y="419386"/>
                </a:cubicBezTo>
                <a:cubicBezTo>
                  <a:pt x="3706227" y="416731"/>
                  <a:pt x="3702949" y="414088"/>
                  <a:pt x="3699684" y="411432"/>
                </a:cubicBezTo>
                <a:cubicBezTo>
                  <a:pt x="3698065" y="414128"/>
                  <a:pt x="3699711" y="411899"/>
                  <a:pt x="3696606" y="412033"/>
                </a:cubicBezTo>
                <a:cubicBezTo>
                  <a:pt x="3693314" y="412206"/>
                  <a:pt x="3675772" y="407776"/>
                  <a:pt x="3675772" y="407776"/>
                </a:cubicBezTo>
                <a:cubicBezTo>
                  <a:pt x="3672293" y="406721"/>
                  <a:pt x="3655674" y="409203"/>
                  <a:pt x="3655554" y="409591"/>
                </a:cubicBezTo>
                <a:cubicBezTo>
                  <a:pt x="3655554" y="409591"/>
                  <a:pt x="3649933" y="407162"/>
                  <a:pt x="3646949" y="407148"/>
                </a:cubicBezTo>
                <a:close/>
                <a:moveTo>
                  <a:pt x="1576707" y="397344"/>
                </a:moveTo>
                <a:lnTo>
                  <a:pt x="1576105" y="398573"/>
                </a:lnTo>
                <a:cubicBezTo>
                  <a:pt x="1576105" y="398573"/>
                  <a:pt x="1524521" y="404765"/>
                  <a:pt x="1520961" y="403457"/>
                </a:cubicBezTo>
                <a:cubicBezTo>
                  <a:pt x="1519235" y="402844"/>
                  <a:pt x="1492300" y="397425"/>
                  <a:pt x="1488459" y="399186"/>
                </a:cubicBezTo>
                <a:cubicBezTo>
                  <a:pt x="1475600" y="405099"/>
                  <a:pt x="1446336" y="405365"/>
                  <a:pt x="1434534" y="408982"/>
                </a:cubicBezTo>
                <a:cubicBezTo>
                  <a:pt x="1432313" y="409636"/>
                  <a:pt x="1425689" y="406486"/>
                  <a:pt x="1424739" y="405913"/>
                </a:cubicBezTo>
                <a:cubicBezTo>
                  <a:pt x="1424739" y="405913"/>
                  <a:pt x="1408066" y="408888"/>
                  <a:pt x="1406340" y="410184"/>
                </a:cubicBezTo>
                <a:cubicBezTo>
                  <a:pt x="1402232" y="410010"/>
                  <a:pt x="1398164" y="409770"/>
                  <a:pt x="1394083" y="409569"/>
                </a:cubicBezTo>
                <a:cubicBezTo>
                  <a:pt x="1382027" y="417150"/>
                  <a:pt x="1356322" y="418258"/>
                  <a:pt x="1352402" y="432804"/>
                </a:cubicBezTo>
                <a:cubicBezTo>
                  <a:pt x="1355372" y="436701"/>
                  <a:pt x="1348132" y="447137"/>
                  <a:pt x="1348735" y="453583"/>
                </a:cubicBezTo>
                <a:cubicBezTo>
                  <a:pt x="1364524" y="456640"/>
                  <a:pt x="1366799" y="453077"/>
                  <a:pt x="1381799" y="446257"/>
                </a:cubicBezTo>
                <a:cubicBezTo>
                  <a:pt x="1385694" y="446470"/>
                  <a:pt x="1389587" y="446657"/>
                  <a:pt x="1393481" y="446857"/>
                </a:cubicBezTo>
                <a:lnTo>
                  <a:pt x="1396532" y="443828"/>
                </a:lnTo>
                <a:lnTo>
                  <a:pt x="1412455" y="443828"/>
                </a:lnTo>
                <a:cubicBezTo>
                  <a:pt x="1424927" y="441986"/>
                  <a:pt x="1437398" y="440144"/>
                  <a:pt x="1449855" y="438303"/>
                </a:cubicBezTo>
                <a:cubicBezTo>
                  <a:pt x="1458579" y="439944"/>
                  <a:pt x="1478758" y="440065"/>
                  <a:pt x="1484793" y="436475"/>
                </a:cubicBezTo>
                <a:cubicBezTo>
                  <a:pt x="1486051" y="435727"/>
                  <a:pt x="1514325" y="437702"/>
                  <a:pt x="1524026" y="434019"/>
                </a:cubicBezTo>
                <a:cubicBezTo>
                  <a:pt x="1532095" y="436008"/>
                  <a:pt x="1546948" y="435406"/>
                  <a:pt x="1554655" y="432204"/>
                </a:cubicBezTo>
                <a:cubicBezTo>
                  <a:pt x="1554655" y="432204"/>
                  <a:pt x="1569601" y="435580"/>
                  <a:pt x="1574887" y="434633"/>
                </a:cubicBezTo>
                <a:cubicBezTo>
                  <a:pt x="1593353" y="431349"/>
                  <a:pt x="1621266" y="434112"/>
                  <a:pt x="1641685" y="434633"/>
                </a:cubicBezTo>
                <a:cubicBezTo>
                  <a:pt x="1642943" y="432057"/>
                  <a:pt x="1644976" y="431297"/>
                  <a:pt x="1647225" y="430362"/>
                </a:cubicBezTo>
                <a:cubicBezTo>
                  <a:pt x="1647385" y="423649"/>
                  <a:pt x="1650102" y="409396"/>
                  <a:pt x="1645994" y="402242"/>
                </a:cubicBezTo>
                <a:cubicBezTo>
                  <a:pt x="1626778" y="399440"/>
                  <a:pt x="1611029" y="393889"/>
                  <a:pt x="1591453" y="401629"/>
                </a:cubicBezTo>
                <a:lnTo>
                  <a:pt x="1577336" y="397344"/>
                </a:lnTo>
                <a:close/>
                <a:moveTo>
                  <a:pt x="575034" y="378412"/>
                </a:moveTo>
                <a:cubicBezTo>
                  <a:pt x="572077" y="380747"/>
                  <a:pt x="564343" y="380213"/>
                  <a:pt x="561546" y="381482"/>
                </a:cubicBezTo>
                <a:cubicBezTo>
                  <a:pt x="557786" y="383176"/>
                  <a:pt x="552380" y="388088"/>
                  <a:pt x="548058" y="389422"/>
                </a:cubicBezTo>
                <a:cubicBezTo>
                  <a:pt x="540324" y="391798"/>
                  <a:pt x="533406" y="388969"/>
                  <a:pt x="527839" y="391237"/>
                </a:cubicBezTo>
                <a:cubicBezTo>
                  <a:pt x="521096" y="394000"/>
                  <a:pt x="512104" y="385499"/>
                  <a:pt x="503955" y="389422"/>
                </a:cubicBezTo>
                <a:cubicBezTo>
                  <a:pt x="472321" y="404596"/>
                  <a:pt x="443392" y="414512"/>
                  <a:pt x="461068" y="456644"/>
                </a:cubicBezTo>
                <a:cubicBezTo>
                  <a:pt x="485502" y="456310"/>
                  <a:pt x="491818" y="453841"/>
                  <a:pt x="514351" y="445047"/>
                </a:cubicBezTo>
                <a:cubicBezTo>
                  <a:pt x="518032" y="445233"/>
                  <a:pt x="521724" y="445434"/>
                  <a:pt x="525404" y="445674"/>
                </a:cubicBezTo>
                <a:cubicBezTo>
                  <a:pt x="528535" y="444326"/>
                  <a:pt x="533633" y="443712"/>
                  <a:pt x="538263" y="442605"/>
                </a:cubicBezTo>
                <a:cubicBezTo>
                  <a:pt x="544191" y="441176"/>
                  <a:pt x="554963" y="443058"/>
                  <a:pt x="556663" y="443205"/>
                </a:cubicBezTo>
                <a:cubicBezTo>
                  <a:pt x="570753" y="444500"/>
                  <a:pt x="583972" y="438601"/>
                  <a:pt x="590984" y="434023"/>
                </a:cubicBezTo>
                <a:cubicBezTo>
                  <a:pt x="595922" y="430807"/>
                  <a:pt x="593019" y="425629"/>
                  <a:pt x="594638" y="418756"/>
                </a:cubicBezTo>
                <a:cubicBezTo>
                  <a:pt x="598223" y="403795"/>
                  <a:pt x="599629" y="393813"/>
                  <a:pt x="590984" y="382069"/>
                </a:cubicBezTo>
                <a:cubicBezTo>
                  <a:pt x="585672" y="380854"/>
                  <a:pt x="580346" y="379626"/>
                  <a:pt x="575034" y="378412"/>
                </a:cubicBezTo>
                <a:close/>
                <a:moveTo>
                  <a:pt x="2728030" y="372281"/>
                </a:moveTo>
                <a:cubicBezTo>
                  <a:pt x="2727428" y="373495"/>
                  <a:pt x="2726799" y="374724"/>
                  <a:pt x="2726197" y="375951"/>
                </a:cubicBezTo>
                <a:cubicBezTo>
                  <a:pt x="2717044" y="372067"/>
                  <a:pt x="2703570" y="377886"/>
                  <a:pt x="2696169" y="379008"/>
                </a:cubicBezTo>
                <a:cubicBezTo>
                  <a:pt x="2692222" y="379581"/>
                  <a:pt x="2667374" y="375444"/>
                  <a:pt x="2663052" y="377166"/>
                </a:cubicBezTo>
                <a:cubicBezTo>
                  <a:pt x="2660603" y="378153"/>
                  <a:pt x="2643636" y="378206"/>
                  <a:pt x="2637307" y="380235"/>
                </a:cubicBezTo>
                <a:cubicBezTo>
                  <a:pt x="2632195" y="381863"/>
                  <a:pt x="2624608" y="386214"/>
                  <a:pt x="2618908" y="388776"/>
                </a:cubicBezTo>
                <a:cubicBezTo>
                  <a:pt x="2614238" y="389590"/>
                  <a:pt x="2609528" y="390418"/>
                  <a:pt x="2604832" y="391218"/>
                </a:cubicBezTo>
                <a:cubicBezTo>
                  <a:pt x="2594448" y="394368"/>
                  <a:pt x="2580893" y="405418"/>
                  <a:pt x="2580947" y="421780"/>
                </a:cubicBezTo>
                <a:cubicBezTo>
                  <a:pt x="2582324" y="422688"/>
                  <a:pt x="2586459" y="430415"/>
                  <a:pt x="2583368" y="432791"/>
                </a:cubicBezTo>
                <a:cubicBezTo>
                  <a:pt x="2590902" y="441412"/>
                  <a:pt x="2591209" y="444161"/>
                  <a:pt x="2598689" y="449299"/>
                </a:cubicBezTo>
                <a:cubicBezTo>
                  <a:pt x="2598891" y="450740"/>
                  <a:pt x="2599131" y="452155"/>
                  <a:pt x="2599318" y="453570"/>
                </a:cubicBezTo>
                <a:cubicBezTo>
                  <a:pt x="2622133" y="468970"/>
                  <a:pt x="2648547" y="460216"/>
                  <a:pt x="2675938" y="459695"/>
                </a:cubicBezTo>
                <a:lnTo>
                  <a:pt x="2677771" y="458468"/>
                </a:lnTo>
                <a:cubicBezTo>
                  <a:pt x="2681745" y="456626"/>
                  <a:pt x="2705336" y="451128"/>
                  <a:pt x="2705336" y="451128"/>
                </a:cubicBezTo>
                <a:cubicBezTo>
                  <a:pt x="2706915" y="451515"/>
                  <a:pt x="2731375" y="441719"/>
                  <a:pt x="2731710" y="441358"/>
                </a:cubicBezTo>
                <a:lnTo>
                  <a:pt x="2731710" y="440131"/>
                </a:lnTo>
                <a:lnTo>
                  <a:pt x="2732941" y="440745"/>
                </a:lnTo>
                <a:cubicBezTo>
                  <a:pt x="2742763" y="430842"/>
                  <a:pt x="2736968" y="410903"/>
                  <a:pt x="2738454" y="403443"/>
                </a:cubicBezTo>
                <a:cubicBezTo>
                  <a:pt x="2740260" y="394435"/>
                  <a:pt x="2741960" y="378794"/>
                  <a:pt x="2735992" y="376578"/>
                </a:cubicBezTo>
                <a:cubicBezTo>
                  <a:pt x="2734894" y="374617"/>
                  <a:pt x="2729649" y="373162"/>
                  <a:pt x="2728030" y="372281"/>
                </a:cubicBezTo>
                <a:close/>
                <a:moveTo>
                  <a:pt x="3605897" y="357022"/>
                </a:moveTo>
                <a:cubicBezTo>
                  <a:pt x="3610406" y="359410"/>
                  <a:pt x="3621151" y="360305"/>
                  <a:pt x="3624295" y="357022"/>
                </a:cubicBezTo>
                <a:cubicBezTo>
                  <a:pt x="3625447" y="358129"/>
                  <a:pt x="3637329" y="362921"/>
                  <a:pt x="3641436" y="359504"/>
                </a:cubicBezTo>
                <a:cubicBezTo>
                  <a:pt x="3656718" y="368379"/>
                  <a:pt x="3681285" y="353712"/>
                  <a:pt x="3702092" y="358263"/>
                </a:cubicBezTo>
                <a:cubicBezTo>
                  <a:pt x="3717694" y="361640"/>
                  <a:pt x="3737432" y="366471"/>
                  <a:pt x="3746263" y="368645"/>
                </a:cubicBezTo>
                <a:cubicBezTo>
                  <a:pt x="3749528" y="372316"/>
                  <a:pt x="3752793" y="375986"/>
                  <a:pt x="3756058" y="379643"/>
                </a:cubicBezTo>
                <a:cubicBezTo>
                  <a:pt x="3760059" y="390119"/>
                  <a:pt x="3761598" y="401850"/>
                  <a:pt x="3753007" y="413260"/>
                </a:cubicBezTo>
                <a:cubicBezTo>
                  <a:pt x="3750465" y="413901"/>
                  <a:pt x="3744791" y="421121"/>
                  <a:pt x="3746263" y="422429"/>
                </a:cubicBezTo>
                <a:cubicBezTo>
                  <a:pt x="3745085" y="423777"/>
                  <a:pt x="3741085" y="426926"/>
                  <a:pt x="3739519" y="429155"/>
                </a:cubicBezTo>
                <a:cubicBezTo>
                  <a:pt x="3737512" y="431985"/>
                  <a:pt x="3742021" y="455433"/>
                  <a:pt x="3739519" y="460331"/>
                </a:cubicBezTo>
                <a:cubicBezTo>
                  <a:pt x="3740348" y="462546"/>
                  <a:pt x="3743935" y="466964"/>
                  <a:pt x="3742570" y="471328"/>
                </a:cubicBezTo>
                <a:cubicBezTo>
                  <a:pt x="3740723" y="474397"/>
                  <a:pt x="3738917" y="477453"/>
                  <a:pt x="3737057" y="480522"/>
                </a:cubicBezTo>
                <a:cubicBezTo>
                  <a:pt x="3739746" y="482031"/>
                  <a:pt x="3739988" y="500902"/>
                  <a:pt x="3737659" y="507414"/>
                </a:cubicBezTo>
                <a:cubicBezTo>
                  <a:pt x="3736615" y="509043"/>
                  <a:pt x="3735625" y="510657"/>
                  <a:pt x="3734609" y="512286"/>
                </a:cubicBezTo>
                <a:cubicBezTo>
                  <a:pt x="3735933" y="518704"/>
                  <a:pt x="3736615" y="529088"/>
                  <a:pt x="3738917" y="535507"/>
                </a:cubicBezTo>
                <a:cubicBezTo>
                  <a:pt x="3735986" y="548519"/>
                  <a:pt x="3733511" y="577973"/>
                  <a:pt x="3739519" y="589317"/>
                </a:cubicBezTo>
                <a:cubicBezTo>
                  <a:pt x="3748216" y="591585"/>
                  <a:pt x="3751281" y="597578"/>
                  <a:pt x="3757891" y="600928"/>
                </a:cubicBezTo>
                <a:cubicBezTo>
                  <a:pt x="3762307" y="603170"/>
                  <a:pt x="3774069" y="598912"/>
                  <a:pt x="3778123" y="600327"/>
                </a:cubicBezTo>
                <a:cubicBezTo>
                  <a:pt x="3779742" y="600874"/>
                  <a:pt x="3785469" y="604611"/>
                  <a:pt x="3785469" y="604611"/>
                </a:cubicBezTo>
                <a:cubicBezTo>
                  <a:pt x="3787316" y="604198"/>
                  <a:pt x="3789149" y="603770"/>
                  <a:pt x="3791009" y="603370"/>
                </a:cubicBezTo>
                <a:cubicBezTo>
                  <a:pt x="3798114" y="608935"/>
                  <a:pt x="3805607" y="607294"/>
                  <a:pt x="3814291" y="612538"/>
                </a:cubicBezTo>
                <a:cubicBezTo>
                  <a:pt x="3819230" y="615568"/>
                  <a:pt x="3823592" y="621400"/>
                  <a:pt x="3828971" y="624163"/>
                </a:cubicBezTo>
                <a:lnTo>
                  <a:pt x="3836946" y="624163"/>
                </a:lnTo>
                <a:cubicBezTo>
                  <a:pt x="3841281" y="617677"/>
                  <a:pt x="3844760" y="610736"/>
                  <a:pt x="3851665" y="609509"/>
                </a:cubicBezTo>
                <a:cubicBezTo>
                  <a:pt x="3853257" y="612191"/>
                  <a:pt x="3852133" y="610549"/>
                  <a:pt x="3854141" y="611965"/>
                </a:cubicBezTo>
                <a:cubicBezTo>
                  <a:pt x="3847250" y="627846"/>
                  <a:pt x="3855693" y="632023"/>
                  <a:pt x="3863294" y="644328"/>
                </a:cubicBezTo>
                <a:cubicBezTo>
                  <a:pt x="3865702" y="648198"/>
                  <a:pt x="3864859" y="651454"/>
                  <a:pt x="3867602" y="655351"/>
                </a:cubicBezTo>
                <a:cubicBezTo>
                  <a:pt x="3863600" y="682429"/>
                  <a:pt x="3812820" y="714659"/>
                  <a:pt x="3795264" y="726244"/>
                </a:cubicBezTo>
                <a:cubicBezTo>
                  <a:pt x="3788854" y="730515"/>
                  <a:pt x="3775581" y="725189"/>
                  <a:pt x="3773225" y="725015"/>
                </a:cubicBezTo>
                <a:cubicBezTo>
                  <a:pt x="3771553" y="725883"/>
                  <a:pt x="3768944" y="721786"/>
                  <a:pt x="3768288" y="721373"/>
                </a:cubicBezTo>
                <a:cubicBezTo>
                  <a:pt x="3764822" y="719010"/>
                  <a:pt x="3760354" y="720331"/>
                  <a:pt x="3756687" y="717689"/>
                </a:cubicBezTo>
                <a:cubicBezTo>
                  <a:pt x="3751830" y="714233"/>
                  <a:pt x="3732776" y="682830"/>
                  <a:pt x="3734609" y="676117"/>
                </a:cubicBezTo>
                <a:lnTo>
                  <a:pt x="3732776" y="677345"/>
                </a:lnTo>
                <a:cubicBezTo>
                  <a:pt x="3730995" y="668057"/>
                  <a:pt x="3728600" y="664586"/>
                  <a:pt x="3729697" y="656565"/>
                </a:cubicBezTo>
                <a:cubicBezTo>
                  <a:pt x="3727704" y="656219"/>
                  <a:pt x="3719086" y="645129"/>
                  <a:pt x="3715607" y="643113"/>
                </a:cubicBezTo>
                <a:cubicBezTo>
                  <a:pt x="3713466" y="641872"/>
                  <a:pt x="3709492" y="643634"/>
                  <a:pt x="3708864" y="644328"/>
                </a:cubicBezTo>
                <a:cubicBezTo>
                  <a:pt x="3702200" y="638643"/>
                  <a:pt x="3674341" y="641458"/>
                  <a:pt x="3655554" y="633959"/>
                </a:cubicBezTo>
                <a:cubicBezTo>
                  <a:pt x="3651004" y="632130"/>
                  <a:pt x="3637154" y="634706"/>
                  <a:pt x="3632230" y="632117"/>
                </a:cubicBezTo>
                <a:cubicBezTo>
                  <a:pt x="3627734" y="629715"/>
                  <a:pt x="3625567" y="637428"/>
                  <a:pt x="3618154" y="635173"/>
                </a:cubicBezTo>
                <a:lnTo>
                  <a:pt x="3618154" y="633959"/>
                </a:lnTo>
                <a:lnTo>
                  <a:pt x="3616923" y="634559"/>
                </a:lnTo>
                <a:lnTo>
                  <a:pt x="3612654" y="634559"/>
                </a:lnTo>
                <a:cubicBezTo>
                  <a:pt x="3610620" y="634092"/>
                  <a:pt x="3597079" y="636814"/>
                  <a:pt x="3589345" y="636401"/>
                </a:cubicBezTo>
                <a:lnTo>
                  <a:pt x="3588140" y="637001"/>
                </a:lnTo>
                <a:cubicBezTo>
                  <a:pt x="3587043" y="635946"/>
                  <a:pt x="3588140" y="633704"/>
                  <a:pt x="3585062" y="634559"/>
                </a:cubicBezTo>
                <a:cubicBezTo>
                  <a:pt x="3581690" y="635466"/>
                  <a:pt x="3574532" y="638202"/>
                  <a:pt x="3570945" y="638229"/>
                </a:cubicBezTo>
                <a:lnTo>
                  <a:pt x="3569126" y="637001"/>
                </a:lnTo>
                <a:cubicBezTo>
                  <a:pt x="3563626" y="635894"/>
                  <a:pt x="3551530" y="634785"/>
                  <a:pt x="3546458" y="638229"/>
                </a:cubicBezTo>
                <a:cubicBezTo>
                  <a:pt x="3543220" y="636774"/>
                  <a:pt x="3533545" y="633331"/>
                  <a:pt x="3533545" y="633331"/>
                </a:cubicBezTo>
                <a:cubicBezTo>
                  <a:pt x="3531150" y="632917"/>
                  <a:pt x="3523671" y="636961"/>
                  <a:pt x="3521944" y="638229"/>
                </a:cubicBezTo>
                <a:lnTo>
                  <a:pt x="3521315" y="637601"/>
                </a:lnTo>
                <a:cubicBezTo>
                  <a:pt x="3513006" y="635693"/>
                  <a:pt x="3499652" y="641712"/>
                  <a:pt x="3489429" y="641272"/>
                </a:cubicBezTo>
                <a:lnTo>
                  <a:pt x="3488840" y="641899"/>
                </a:lnTo>
                <a:cubicBezTo>
                  <a:pt x="3487582" y="641205"/>
                  <a:pt x="3486218" y="638856"/>
                  <a:pt x="3485147" y="638229"/>
                </a:cubicBezTo>
                <a:lnTo>
                  <a:pt x="3483314" y="638229"/>
                </a:lnTo>
                <a:cubicBezTo>
                  <a:pt x="3479527" y="637855"/>
                  <a:pt x="3479379" y="640497"/>
                  <a:pt x="3477171" y="641272"/>
                </a:cubicBezTo>
                <a:cubicBezTo>
                  <a:pt x="3474335" y="640871"/>
                  <a:pt x="3471458" y="640458"/>
                  <a:pt x="3468581" y="640057"/>
                </a:cubicBezTo>
                <a:cubicBezTo>
                  <a:pt x="3463041" y="642139"/>
                  <a:pt x="3456846" y="641445"/>
                  <a:pt x="3447774" y="641899"/>
                </a:cubicBezTo>
                <a:cubicBezTo>
                  <a:pt x="3445686" y="641992"/>
                  <a:pt x="3446810" y="641913"/>
                  <a:pt x="3445927" y="643113"/>
                </a:cubicBezTo>
                <a:lnTo>
                  <a:pt x="3445325" y="643113"/>
                </a:lnTo>
                <a:cubicBezTo>
                  <a:pt x="3441579" y="639791"/>
                  <a:pt x="3432038" y="642085"/>
                  <a:pt x="3426926" y="637601"/>
                </a:cubicBezTo>
                <a:cubicBezTo>
                  <a:pt x="3422898" y="634092"/>
                  <a:pt x="3421119" y="626472"/>
                  <a:pt x="3416489" y="623549"/>
                </a:cubicBezTo>
                <a:cubicBezTo>
                  <a:pt x="3414094" y="622014"/>
                  <a:pt x="3410561" y="624096"/>
                  <a:pt x="3407925" y="622934"/>
                </a:cubicBezTo>
                <a:cubicBezTo>
                  <a:pt x="3408006" y="616635"/>
                  <a:pt x="3409598" y="609723"/>
                  <a:pt x="3411003" y="605211"/>
                </a:cubicBezTo>
                <a:cubicBezTo>
                  <a:pt x="3411912" y="602222"/>
                  <a:pt x="3407082" y="587595"/>
                  <a:pt x="3409772" y="580776"/>
                </a:cubicBezTo>
                <a:cubicBezTo>
                  <a:pt x="3411578" y="576118"/>
                  <a:pt x="3412836" y="551909"/>
                  <a:pt x="3409772" y="539190"/>
                </a:cubicBezTo>
                <a:cubicBezTo>
                  <a:pt x="3409772" y="539190"/>
                  <a:pt x="3415793" y="505146"/>
                  <a:pt x="3418349" y="500088"/>
                </a:cubicBezTo>
                <a:lnTo>
                  <a:pt x="3418349" y="488463"/>
                </a:lnTo>
                <a:cubicBezTo>
                  <a:pt x="3418349" y="473423"/>
                  <a:pt x="3416234" y="469059"/>
                  <a:pt x="3421400" y="459730"/>
                </a:cubicBezTo>
                <a:cubicBezTo>
                  <a:pt x="3423313" y="456287"/>
                  <a:pt x="3415887" y="431891"/>
                  <a:pt x="3415887" y="431597"/>
                </a:cubicBezTo>
                <a:cubicBezTo>
                  <a:pt x="3413665" y="428968"/>
                  <a:pt x="3411391" y="426299"/>
                  <a:pt x="3409143" y="423657"/>
                </a:cubicBezTo>
                <a:cubicBezTo>
                  <a:pt x="3408781" y="422843"/>
                  <a:pt x="3409959" y="418452"/>
                  <a:pt x="3408554" y="415703"/>
                </a:cubicBezTo>
                <a:cubicBezTo>
                  <a:pt x="3398438" y="396151"/>
                  <a:pt x="3377243" y="390599"/>
                  <a:pt x="3402413" y="372916"/>
                </a:cubicBezTo>
                <a:cubicBezTo>
                  <a:pt x="3412515" y="365817"/>
                  <a:pt x="3433978" y="375665"/>
                  <a:pt x="3453915" y="374131"/>
                </a:cubicBezTo>
                <a:cubicBezTo>
                  <a:pt x="3461075" y="373611"/>
                  <a:pt x="3493750" y="371662"/>
                  <a:pt x="3497377" y="366804"/>
                </a:cubicBezTo>
                <a:lnTo>
                  <a:pt x="3498006" y="368032"/>
                </a:lnTo>
                <a:cubicBezTo>
                  <a:pt x="3505459" y="369967"/>
                  <a:pt x="3516405" y="366203"/>
                  <a:pt x="3516405" y="366203"/>
                </a:cubicBezTo>
                <a:cubicBezTo>
                  <a:pt x="3532060" y="363268"/>
                  <a:pt x="3542644" y="367898"/>
                  <a:pt x="3551343" y="363161"/>
                </a:cubicBezTo>
                <a:cubicBezTo>
                  <a:pt x="3554513" y="361399"/>
                  <a:pt x="3564577" y="363454"/>
                  <a:pt x="3566062" y="364362"/>
                </a:cubicBezTo>
                <a:cubicBezTo>
                  <a:pt x="3572805" y="362320"/>
                  <a:pt x="3579523" y="360278"/>
                  <a:pt x="3586293" y="358263"/>
                </a:cubicBezTo>
                <a:cubicBezTo>
                  <a:pt x="3590656" y="355887"/>
                  <a:pt x="3602699" y="363361"/>
                  <a:pt x="3605897" y="357022"/>
                </a:cubicBezTo>
                <a:close/>
                <a:moveTo>
                  <a:pt x="1634339" y="306261"/>
                </a:moveTo>
                <a:cubicBezTo>
                  <a:pt x="1624664" y="310891"/>
                  <a:pt x="1621479" y="306568"/>
                  <a:pt x="1614709" y="306888"/>
                </a:cubicBezTo>
                <a:cubicBezTo>
                  <a:pt x="1609436" y="307155"/>
                  <a:pt x="1605877" y="308503"/>
                  <a:pt x="1602452" y="310558"/>
                </a:cubicBezTo>
                <a:lnTo>
                  <a:pt x="1574258" y="310558"/>
                </a:lnTo>
                <a:cubicBezTo>
                  <a:pt x="1553183" y="310558"/>
                  <a:pt x="1544981" y="312467"/>
                  <a:pt x="1530743" y="309330"/>
                </a:cubicBezTo>
                <a:cubicBezTo>
                  <a:pt x="1520680" y="307102"/>
                  <a:pt x="1509521" y="308690"/>
                  <a:pt x="1502563" y="313615"/>
                </a:cubicBezTo>
                <a:cubicBezTo>
                  <a:pt x="1497437" y="317217"/>
                  <a:pt x="1479333" y="311372"/>
                  <a:pt x="1471907" y="317271"/>
                </a:cubicBezTo>
                <a:cubicBezTo>
                  <a:pt x="1471907" y="317271"/>
                  <a:pt x="1452330" y="313868"/>
                  <a:pt x="1448008" y="316056"/>
                </a:cubicBezTo>
                <a:cubicBezTo>
                  <a:pt x="1441492" y="316870"/>
                  <a:pt x="1434962" y="317684"/>
                  <a:pt x="1428392" y="318498"/>
                </a:cubicBezTo>
                <a:cubicBezTo>
                  <a:pt x="1420323" y="321141"/>
                  <a:pt x="1410314" y="323410"/>
                  <a:pt x="1402032" y="327667"/>
                </a:cubicBezTo>
                <a:cubicBezTo>
                  <a:pt x="1399409" y="330723"/>
                  <a:pt x="1396720" y="333779"/>
                  <a:pt x="1394083" y="336849"/>
                </a:cubicBezTo>
                <a:cubicBezTo>
                  <a:pt x="1391420" y="337249"/>
                  <a:pt x="1388771" y="337663"/>
                  <a:pt x="1386108" y="338077"/>
                </a:cubicBezTo>
                <a:cubicBezTo>
                  <a:pt x="1381559" y="341173"/>
                  <a:pt x="1369877" y="351489"/>
                  <a:pt x="1369569" y="358242"/>
                </a:cubicBezTo>
                <a:cubicBezTo>
                  <a:pt x="1371001" y="359857"/>
                  <a:pt x="1372419" y="361485"/>
                  <a:pt x="1373851" y="363140"/>
                </a:cubicBezTo>
                <a:cubicBezTo>
                  <a:pt x="1378508" y="363194"/>
                  <a:pt x="1385533" y="366476"/>
                  <a:pt x="1387941" y="365569"/>
                </a:cubicBezTo>
                <a:cubicBezTo>
                  <a:pt x="1397951" y="361752"/>
                  <a:pt x="1412643" y="357495"/>
                  <a:pt x="1425341" y="351515"/>
                </a:cubicBezTo>
                <a:cubicBezTo>
                  <a:pt x="1428339" y="350074"/>
                  <a:pt x="1434105" y="352837"/>
                  <a:pt x="1438227" y="351515"/>
                </a:cubicBezTo>
                <a:cubicBezTo>
                  <a:pt x="1440823" y="350649"/>
                  <a:pt x="1442415" y="346177"/>
                  <a:pt x="1446791" y="346618"/>
                </a:cubicBezTo>
                <a:cubicBezTo>
                  <a:pt x="1464561" y="348380"/>
                  <a:pt x="1497920" y="356774"/>
                  <a:pt x="1511140" y="346004"/>
                </a:cubicBezTo>
                <a:lnTo>
                  <a:pt x="1515422" y="347832"/>
                </a:lnTo>
                <a:cubicBezTo>
                  <a:pt x="1524467" y="350074"/>
                  <a:pt x="1533539" y="346271"/>
                  <a:pt x="1543027" y="343561"/>
                </a:cubicBezTo>
                <a:cubicBezTo>
                  <a:pt x="1557732" y="339371"/>
                  <a:pt x="1567514" y="348673"/>
                  <a:pt x="1577938" y="339919"/>
                </a:cubicBezTo>
                <a:cubicBezTo>
                  <a:pt x="1585498" y="340692"/>
                  <a:pt x="1593072" y="341520"/>
                  <a:pt x="1600645" y="342334"/>
                </a:cubicBezTo>
                <a:cubicBezTo>
                  <a:pt x="1610400" y="342334"/>
                  <a:pt x="1629789" y="343748"/>
                  <a:pt x="1634339" y="341119"/>
                </a:cubicBezTo>
                <a:cubicBezTo>
                  <a:pt x="1640012" y="343375"/>
                  <a:pt x="1642862" y="344402"/>
                  <a:pt x="1649646" y="342934"/>
                </a:cubicBezTo>
                <a:cubicBezTo>
                  <a:pt x="1651694" y="340305"/>
                  <a:pt x="1653727" y="337663"/>
                  <a:pt x="1655789" y="335021"/>
                </a:cubicBezTo>
                <a:cubicBezTo>
                  <a:pt x="1654958" y="329549"/>
                  <a:pt x="1653500" y="316964"/>
                  <a:pt x="1649646" y="311159"/>
                </a:cubicBezTo>
                <a:cubicBezTo>
                  <a:pt x="1644561" y="309531"/>
                  <a:pt x="1639437" y="307889"/>
                  <a:pt x="1634339" y="306261"/>
                </a:cubicBezTo>
                <a:close/>
                <a:moveTo>
                  <a:pt x="3536632" y="256709"/>
                </a:moveTo>
                <a:cubicBezTo>
                  <a:pt x="3531748" y="262154"/>
                  <a:pt x="3515771" y="255134"/>
                  <a:pt x="3505374" y="259752"/>
                </a:cubicBezTo>
                <a:cubicBezTo>
                  <a:pt x="3505374" y="259752"/>
                  <a:pt x="3492903" y="261980"/>
                  <a:pt x="3491886" y="264036"/>
                </a:cubicBezTo>
                <a:cubicBezTo>
                  <a:pt x="3491886" y="264036"/>
                  <a:pt x="3482399" y="262742"/>
                  <a:pt x="3480860" y="263422"/>
                </a:cubicBezTo>
                <a:cubicBezTo>
                  <a:pt x="3471266" y="267666"/>
                  <a:pt x="3454379" y="278329"/>
                  <a:pt x="3437947" y="275046"/>
                </a:cubicBezTo>
                <a:cubicBezTo>
                  <a:pt x="3436060" y="280704"/>
                  <a:pt x="3418210" y="301257"/>
                  <a:pt x="3417715" y="306835"/>
                </a:cubicBezTo>
                <a:cubicBezTo>
                  <a:pt x="3421248" y="308783"/>
                  <a:pt x="3420927" y="309998"/>
                  <a:pt x="3426292" y="309277"/>
                </a:cubicBezTo>
                <a:cubicBezTo>
                  <a:pt x="3430307" y="304353"/>
                  <a:pt x="3437291" y="305474"/>
                  <a:pt x="3443486" y="303779"/>
                </a:cubicBezTo>
                <a:cubicBezTo>
                  <a:pt x="3445386" y="303258"/>
                  <a:pt x="3452479" y="306221"/>
                  <a:pt x="3457577" y="303779"/>
                </a:cubicBezTo>
                <a:cubicBezTo>
                  <a:pt x="3465673" y="299869"/>
                  <a:pt x="3518541" y="291915"/>
                  <a:pt x="3518862" y="292169"/>
                </a:cubicBezTo>
                <a:lnTo>
                  <a:pt x="3524375" y="292169"/>
                </a:lnTo>
                <a:cubicBezTo>
                  <a:pt x="3527011" y="290260"/>
                  <a:pt x="3534277" y="288485"/>
                  <a:pt x="3537836" y="285429"/>
                </a:cubicBezTo>
                <a:cubicBezTo>
                  <a:pt x="3538692" y="282587"/>
                  <a:pt x="3539482" y="279744"/>
                  <a:pt x="3540312" y="276888"/>
                </a:cubicBezTo>
                <a:cubicBezTo>
                  <a:pt x="3545517" y="272123"/>
                  <a:pt x="3547524" y="269401"/>
                  <a:pt x="3551338" y="264036"/>
                </a:cubicBezTo>
                <a:cubicBezTo>
                  <a:pt x="3551391" y="263235"/>
                  <a:pt x="3551365" y="261660"/>
                  <a:pt x="3553171" y="262194"/>
                </a:cubicBezTo>
                <a:lnTo>
                  <a:pt x="3553171" y="260379"/>
                </a:lnTo>
                <a:cubicBezTo>
                  <a:pt x="3549143" y="258417"/>
                  <a:pt x="3546066" y="255255"/>
                  <a:pt x="3539054" y="257310"/>
                </a:cubicBezTo>
                <a:close/>
                <a:moveTo>
                  <a:pt x="3662279" y="250596"/>
                </a:moveTo>
                <a:lnTo>
                  <a:pt x="3662881" y="251811"/>
                </a:lnTo>
                <a:cubicBezTo>
                  <a:pt x="3652699" y="251545"/>
                  <a:pt x="3601182" y="255641"/>
                  <a:pt x="3594826" y="261580"/>
                </a:cubicBezTo>
                <a:cubicBezTo>
                  <a:pt x="3592604" y="263716"/>
                  <a:pt x="3594224" y="266732"/>
                  <a:pt x="3591173" y="268934"/>
                </a:cubicBezTo>
                <a:cubicBezTo>
                  <a:pt x="3585580" y="272978"/>
                  <a:pt x="3574393" y="277809"/>
                  <a:pt x="3575851" y="286670"/>
                </a:cubicBezTo>
                <a:cubicBezTo>
                  <a:pt x="3586101" y="291208"/>
                  <a:pt x="3645245" y="290888"/>
                  <a:pt x="3645714" y="291554"/>
                </a:cubicBezTo>
                <a:cubicBezTo>
                  <a:pt x="3649474" y="293103"/>
                  <a:pt x="3653943" y="290140"/>
                  <a:pt x="3656165" y="290340"/>
                </a:cubicBezTo>
                <a:cubicBezTo>
                  <a:pt x="3663310" y="290954"/>
                  <a:pt x="3679956" y="296492"/>
                  <a:pt x="3681883" y="284201"/>
                </a:cubicBezTo>
                <a:cubicBezTo>
                  <a:pt x="3679715" y="282800"/>
                  <a:pt x="3679527" y="282279"/>
                  <a:pt x="3679460" y="278716"/>
                </a:cubicBezTo>
                <a:cubicBezTo>
                  <a:pt x="3684104" y="270735"/>
                  <a:pt x="3686352" y="264116"/>
                  <a:pt x="3693538" y="258524"/>
                </a:cubicBezTo>
                <a:lnTo>
                  <a:pt x="3693538" y="256082"/>
                </a:lnTo>
                <a:cubicBezTo>
                  <a:pt x="3683354" y="250743"/>
                  <a:pt x="3676758" y="250717"/>
                  <a:pt x="3662279" y="250596"/>
                </a:cubicBezTo>
                <a:close/>
                <a:moveTo>
                  <a:pt x="430413" y="218865"/>
                </a:moveTo>
                <a:cubicBezTo>
                  <a:pt x="432834" y="219078"/>
                  <a:pt x="435296" y="219278"/>
                  <a:pt x="437746" y="219465"/>
                </a:cubicBezTo>
                <a:cubicBezTo>
                  <a:pt x="439993" y="225003"/>
                  <a:pt x="449039" y="232290"/>
                  <a:pt x="453067" y="235974"/>
                </a:cubicBezTo>
                <a:lnTo>
                  <a:pt x="453067" y="237188"/>
                </a:lnTo>
                <a:cubicBezTo>
                  <a:pt x="457844" y="243514"/>
                  <a:pt x="454927" y="249893"/>
                  <a:pt x="458606" y="258582"/>
                </a:cubicBezTo>
                <a:cubicBezTo>
                  <a:pt x="460225" y="261036"/>
                  <a:pt x="461845" y="263479"/>
                  <a:pt x="463491" y="265934"/>
                </a:cubicBezTo>
                <a:cubicBezTo>
                  <a:pt x="465324" y="273635"/>
                  <a:pt x="461845" y="282417"/>
                  <a:pt x="460439" y="286100"/>
                </a:cubicBezTo>
                <a:lnTo>
                  <a:pt x="459208" y="286727"/>
                </a:lnTo>
                <a:cubicBezTo>
                  <a:pt x="458994" y="295282"/>
                  <a:pt x="458794" y="303836"/>
                  <a:pt x="458606" y="312391"/>
                </a:cubicBezTo>
                <a:lnTo>
                  <a:pt x="458606" y="322788"/>
                </a:lnTo>
                <a:cubicBezTo>
                  <a:pt x="458994" y="323548"/>
                  <a:pt x="470421" y="333610"/>
                  <a:pt x="469605" y="336240"/>
                </a:cubicBezTo>
                <a:cubicBezTo>
                  <a:pt x="484217" y="335146"/>
                  <a:pt x="513991" y="332516"/>
                  <a:pt x="529660" y="328286"/>
                </a:cubicBezTo>
                <a:cubicBezTo>
                  <a:pt x="533553" y="327258"/>
                  <a:pt x="545008" y="326858"/>
                  <a:pt x="545610" y="327672"/>
                </a:cubicBezTo>
                <a:cubicBezTo>
                  <a:pt x="549182" y="328325"/>
                  <a:pt x="565681" y="320946"/>
                  <a:pt x="567059" y="324002"/>
                </a:cubicBezTo>
                <a:cubicBezTo>
                  <a:pt x="570699" y="324775"/>
                  <a:pt x="586903" y="322253"/>
                  <a:pt x="585458" y="317890"/>
                </a:cubicBezTo>
                <a:cubicBezTo>
                  <a:pt x="590717" y="307746"/>
                  <a:pt x="600204" y="298911"/>
                  <a:pt x="603255" y="291611"/>
                </a:cubicBezTo>
                <a:cubicBezTo>
                  <a:pt x="606078" y="291398"/>
                  <a:pt x="608928" y="291198"/>
                  <a:pt x="611832" y="290998"/>
                </a:cubicBezTo>
                <a:cubicBezTo>
                  <a:pt x="614682" y="293867"/>
                  <a:pt x="617533" y="296696"/>
                  <a:pt x="620409" y="299539"/>
                </a:cubicBezTo>
                <a:cubicBezTo>
                  <a:pt x="622443" y="304250"/>
                  <a:pt x="624477" y="308921"/>
                  <a:pt x="626524" y="313619"/>
                </a:cubicBezTo>
                <a:lnTo>
                  <a:pt x="626524" y="314846"/>
                </a:lnTo>
                <a:cubicBezTo>
                  <a:pt x="630177" y="315513"/>
                  <a:pt x="635249" y="317782"/>
                  <a:pt x="636921" y="322173"/>
                </a:cubicBezTo>
                <a:cubicBezTo>
                  <a:pt x="646275" y="321439"/>
                  <a:pt x="658451" y="327485"/>
                  <a:pt x="673116" y="323388"/>
                </a:cubicBezTo>
                <a:cubicBezTo>
                  <a:pt x="685347" y="319985"/>
                  <a:pt x="746164" y="320425"/>
                  <a:pt x="761980" y="328286"/>
                </a:cubicBezTo>
                <a:cubicBezTo>
                  <a:pt x="768510" y="331529"/>
                  <a:pt x="787270" y="327538"/>
                  <a:pt x="796918" y="333184"/>
                </a:cubicBezTo>
                <a:cubicBezTo>
                  <a:pt x="801628" y="335919"/>
                  <a:pt x="797413" y="338895"/>
                  <a:pt x="800009" y="342939"/>
                </a:cubicBezTo>
                <a:cubicBezTo>
                  <a:pt x="801628" y="345581"/>
                  <a:pt x="805990" y="346156"/>
                  <a:pt x="807944" y="349679"/>
                </a:cubicBezTo>
                <a:lnTo>
                  <a:pt x="807944" y="350292"/>
                </a:lnTo>
                <a:cubicBezTo>
                  <a:pt x="803876" y="358807"/>
                  <a:pt x="808265" y="367309"/>
                  <a:pt x="801199" y="375969"/>
                </a:cubicBezTo>
                <a:cubicBezTo>
                  <a:pt x="800705" y="376557"/>
                  <a:pt x="798537" y="378438"/>
                  <a:pt x="800009" y="379026"/>
                </a:cubicBezTo>
                <a:cubicBezTo>
                  <a:pt x="781476" y="389542"/>
                  <a:pt x="695209" y="395401"/>
                  <a:pt x="674348" y="385125"/>
                </a:cubicBezTo>
                <a:cubicBezTo>
                  <a:pt x="672233" y="384097"/>
                  <a:pt x="651065" y="388194"/>
                  <a:pt x="644923" y="388194"/>
                </a:cubicBezTo>
                <a:cubicBezTo>
                  <a:pt x="644602" y="392839"/>
                  <a:pt x="640507" y="394921"/>
                  <a:pt x="638179" y="398577"/>
                </a:cubicBezTo>
                <a:lnTo>
                  <a:pt x="638179" y="408359"/>
                </a:lnTo>
                <a:cubicBezTo>
                  <a:pt x="631930" y="417942"/>
                  <a:pt x="638674" y="423240"/>
                  <a:pt x="641832" y="432209"/>
                </a:cubicBezTo>
                <a:cubicBezTo>
                  <a:pt x="653045" y="432435"/>
                  <a:pt x="662064" y="438321"/>
                  <a:pt x="670668" y="436479"/>
                </a:cubicBezTo>
                <a:cubicBezTo>
                  <a:pt x="673558" y="435852"/>
                  <a:pt x="685561" y="432609"/>
                  <a:pt x="687207" y="430367"/>
                </a:cubicBezTo>
                <a:lnTo>
                  <a:pt x="721516" y="430980"/>
                </a:lnTo>
                <a:cubicBezTo>
                  <a:pt x="723162" y="432422"/>
                  <a:pt x="723014" y="433102"/>
                  <a:pt x="724607" y="433423"/>
                </a:cubicBezTo>
                <a:cubicBezTo>
                  <a:pt x="725811" y="432809"/>
                  <a:pt x="727029" y="432209"/>
                  <a:pt x="728260" y="431581"/>
                </a:cubicBezTo>
                <a:lnTo>
                  <a:pt x="769326" y="431581"/>
                </a:lnTo>
                <a:cubicBezTo>
                  <a:pt x="772296" y="432703"/>
                  <a:pt x="782305" y="436399"/>
                  <a:pt x="784059" y="436479"/>
                </a:cubicBezTo>
                <a:lnTo>
                  <a:pt x="785263" y="437092"/>
                </a:lnTo>
                <a:cubicBezTo>
                  <a:pt x="789518" y="440470"/>
                  <a:pt x="821432" y="454082"/>
                  <a:pt x="813456" y="460942"/>
                </a:cubicBezTo>
                <a:cubicBezTo>
                  <a:pt x="812868" y="463770"/>
                  <a:pt x="812239" y="466654"/>
                  <a:pt x="811637" y="469496"/>
                </a:cubicBezTo>
                <a:cubicBezTo>
                  <a:pt x="814032" y="469750"/>
                  <a:pt x="812412" y="469723"/>
                  <a:pt x="813456" y="472552"/>
                </a:cubicBezTo>
                <a:cubicBezTo>
                  <a:pt x="807302" y="475982"/>
                  <a:pt x="814059" y="485044"/>
                  <a:pt x="811008" y="492104"/>
                </a:cubicBezTo>
                <a:cubicBezTo>
                  <a:pt x="808024" y="498990"/>
                  <a:pt x="798831" y="508038"/>
                  <a:pt x="793237" y="511041"/>
                </a:cubicBezTo>
                <a:cubicBezTo>
                  <a:pt x="786494" y="510855"/>
                  <a:pt x="779750" y="510641"/>
                  <a:pt x="773006" y="510467"/>
                </a:cubicBezTo>
                <a:cubicBezTo>
                  <a:pt x="757189" y="517927"/>
                  <a:pt x="717783" y="510668"/>
                  <a:pt x="696400" y="507398"/>
                </a:cubicBezTo>
                <a:lnTo>
                  <a:pt x="652296" y="510467"/>
                </a:lnTo>
                <a:cubicBezTo>
                  <a:pt x="649205" y="511975"/>
                  <a:pt x="647586" y="515672"/>
                  <a:pt x="643692" y="517167"/>
                </a:cubicBezTo>
                <a:cubicBezTo>
                  <a:pt x="646515" y="541349"/>
                  <a:pt x="640976" y="556870"/>
                  <a:pt x="635088" y="575247"/>
                </a:cubicBezTo>
                <a:cubicBezTo>
                  <a:pt x="645753" y="582054"/>
                  <a:pt x="654798" y="582054"/>
                  <a:pt x="662667" y="588700"/>
                </a:cubicBezTo>
                <a:lnTo>
                  <a:pt x="663295" y="588700"/>
                </a:lnTo>
                <a:cubicBezTo>
                  <a:pt x="667684" y="590407"/>
                  <a:pt x="669933" y="586724"/>
                  <a:pt x="671270" y="586257"/>
                </a:cubicBezTo>
                <a:cubicBezTo>
                  <a:pt x="674629" y="585030"/>
                  <a:pt x="679553" y="588073"/>
                  <a:pt x="681694" y="588700"/>
                </a:cubicBezTo>
                <a:cubicBezTo>
                  <a:pt x="684718" y="589554"/>
                  <a:pt x="685789" y="586871"/>
                  <a:pt x="687207" y="586257"/>
                </a:cubicBezTo>
                <a:cubicBezTo>
                  <a:pt x="691703" y="584216"/>
                  <a:pt x="708242" y="587498"/>
                  <a:pt x="710490" y="588700"/>
                </a:cubicBezTo>
                <a:cubicBezTo>
                  <a:pt x="713607" y="590288"/>
                  <a:pt x="733305" y="586952"/>
                  <a:pt x="734402" y="588700"/>
                </a:cubicBezTo>
                <a:cubicBezTo>
                  <a:pt x="735633" y="588073"/>
                  <a:pt x="736864" y="587485"/>
                  <a:pt x="738095" y="586858"/>
                </a:cubicBezTo>
                <a:cubicBezTo>
                  <a:pt x="743635" y="591956"/>
                  <a:pt x="779616" y="587365"/>
                  <a:pt x="789544" y="580132"/>
                </a:cubicBezTo>
                <a:cubicBezTo>
                  <a:pt x="791404" y="580946"/>
                  <a:pt x="793237" y="581760"/>
                  <a:pt x="795085" y="582574"/>
                </a:cubicBezTo>
                <a:cubicBezTo>
                  <a:pt x="804518" y="569375"/>
                  <a:pt x="857600" y="581813"/>
                  <a:pt x="864947" y="572178"/>
                </a:cubicBezTo>
                <a:lnTo>
                  <a:pt x="868011" y="574620"/>
                </a:lnTo>
                <a:cubicBezTo>
                  <a:pt x="868680" y="578049"/>
                  <a:pt x="870099" y="578504"/>
                  <a:pt x="873524" y="578917"/>
                </a:cubicBezTo>
                <a:cubicBezTo>
                  <a:pt x="878903" y="571403"/>
                  <a:pt x="883666" y="570523"/>
                  <a:pt x="886410" y="561782"/>
                </a:cubicBezTo>
                <a:cubicBezTo>
                  <a:pt x="891788" y="562649"/>
                  <a:pt x="892069" y="564130"/>
                  <a:pt x="896806" y="566692"/>
                </a:cubicBezTo>
                <a:cubicBezTo>
                  <a:pt x="892605" y="577383"/>
                  <a:pt x="907203" y="603780"/>
                  <a:pt x="911526" y="608251"/>
                </a:cubicBezTo>
                <a:cubicBezTo>
                  <a:pt x="911526" y="608251"/>
                  <a:pt x="914108" y="625454"/>
                  <a:pt x="915206" y="627815"/>
                </a:cubicBezTo>
                <a:cubicBezTo>
                  <a:pt x="914296" y="631779"/>
                  <a:pt x="910081" y="649169"/>
                  <a:pt x="912744" y="654107"/>
                </a:cubicBezTo>
                <a:cubicBezTo>
                  <a:pt x="910656" y="659245"/>
                  <a:pt x="907338" y="660273"/>
                  <a:pt x="904180" y="663876"/>
                </a:cubicBezTo>
                <a:cubicBezTo>
                  <a:pt x="899470" y="669214"/>
                  <a:pt x="901142" y="677982"/>
                  <a:pt x="895575" y="684669"/>
                </a:cubicBezTo>
                <a:cubicBezTo>
                  <a:pt x="893702" y="686937"/>
                  <a:pt x="885701" y="690300"/>
                  <a:pt x="884550" y="691394"/>
                </a:cubicBezTo>
                <a:lnTo>
                  <a:pt x="884550" y="697494"/>
                </a:lnTo>
                <a:cubicBezTo>
                  <a:pt x="883131" y="699749"/>
                  <a:pt x="877498" y="703419"/>
                  <a:pt x="875371" y="705434"/>
                </a:cubicBezTo>
                <a:cubicBezTo>
                  <a:pt x="873149" y="707583"/>
                  <a:pt x="859152" y="708263"/>
                  <a:pt x="855754" y="711546"/>
                </a:cubicBezTo>
                <a:cubicBezTo>
                  <a:pt x="855754" y="711546"/>
                  <a:pt x="837114" y="711306"/>
                  <a:pt x="830611" y="710946"/>
                </a:cubicBezTo>
                <a:cubicBezTo>
                  <a:pt x="819919" y="710372"/>
                  <a:pt x="810981" y="707276"/>
                  <a:pt x="798751" y="698708"/>
                </a:cubicBezTo>
                <a:lnTo>
                  <a:pt x="785865" y="698708"/>
                </a:lnTo>
                <a:cubicBezTo>
                  <a:pt x="782159" y="694905"/>
                  <a:pt x="780272" y="690460"/>
                  <a:pt x="773006" y="691394"/>
                </a:cubicBezTo>
                <a:cubicBezTo>
                  <a:pt x="766609" y="692208"/>
                  <a:pt x="752225" y="682520"/>
                  <a:pt x="738095" y="685883"/>
                </a:cubicBezTo>
                <a:cubicBezTo>
                  <a:pt x="733050" y="687071"/>
                  <a:pt x="694687" y="677475"/>
                  <a:pt x="691489" y="682213"/>
                </a:cubicBezTo>
                <a:cubicBezTo>
                  <a:pt x="684718" y="674792"/>
                  <a:pt x="676128" y="675980"/>
                  <a:pt x="667577" y="670602"/>
                </a:cubicBezTo>
                <a:cubicBezTo>
                  <a:pt x="663550" y="668040"/>
                  <a:pt x="641832" y="670028"/>
                  <a:pt x="636319" y="668160"/>
                </a:cubicBezTo>
                <a:cubicBezTo>
                  <a:pt x="625427" y="664423"/>
                  <a:pt x="622028" y="666318"/>
                  <a:pt x="606948" y="666318"/>
                </a:cubicBezTo>
                <a:cubicBezTo>
                  <a:pt x="602866" y="666318"/>
                  <a:pt x="590636" y="664863"/>
                  <a:pt x="589151" y="667546"/>
                </a:cubicBezTo>
                <a:cubicBezTo>
                  <a:pt x="588469" y="666772"/>
                  <a:pt x="572211" y="663369"/>
                  <a:pt x="567715" y="666946"/>
                </a:cubicBezTo>
                <a:lnTo>
                  <a:pt x="564008" y="666946"/>
                </a:lnTo>
                <a:cubicBezTo>
                  <a:pt x="561787" y="667212"/>
                  <a:pt x="531078" y="662287"/>
                  <a:pt x="523571" y="665704"/>
                </a:cubicBezTo>
                <a:cubicBezTo>
                  <a:pt x="521323" y="666732"/>
                  <a:pt x="509280" y="664503"/>
                  <a:pt x="504570" y="666946"/>
                </a:cubicBezTo>
                <a:cubicBezTo>
                  <a:pt x="499191" y="669708"/>
                  <a:pt x="495043" y="673618"/>
                  <a:pt x="487978" y="676727"/>
                </a:cubicBezTo>
                <a:cubicBezTo>
                  <a:pt x="483950" y="678516"/>
                  <a:pt x="479481" y="674298"/>
                  <a:pt x="475747" y="676100"/>
                </a:cubicBezTo>
                <a:cubicBezTo>
                  <a:pt x="473821" y="677022"/>
                  <a:pt x="469378" y="678650"/>
                  <a:pt x="465351" y="682213"/>
                </a:cubicBezTo>
                <a:cubicBezTo>
                  <a:pt x="465109" y="682426"/>
                  <a:pt x="444409" y="679797"/>
                  <a:pt x="440810" y="687711"/>
                </a:cubicBezTo>
                <a:cubicBezTo>
                  <a:pt x="438535" y="690541"/>
                  <a:pt x="440127" y="693570"/>
                  <a:pt x="438348" y="696292"/>
                </a:cubicBezTo>
                <a:cubicBezTo>
                  <a:pt x="435711" y="698134"/>
                  <a:pt x="433049" y="699949"/>
                  <a:pt x="430413" y="701791"/>
                </a:cubicBezTo>
                <a:lnTo>
                  <a:pt x="430413" y="713402"/>
                </a:lnTo>
                <a:cubicBezTo>
                  <a:pt x="429784" y="716391"/>
                  <a:pt x="427014" y="716365"/>
                  <a:pt x="426091" y="720128"/>
                </a:cubicBezTo>
                <a:cubicBezTo>
                  <a:pt x="421287" y="720795"/>
                  <a:pt x="418383" y="721703"/>
                  <a:pt x="413861" y="721356"/>
                </a:cubicBezTo>
                <a:cubicBezTo>
                  <a:pt x="412536" y="719861"/>
                  <a:pt x="411278" y="719461"/>
                  <a:pt x="410181" y="717672"/>
                </a:cubicBezTo>
                <a:cubicBezTo>
                  <a:pt x="407384" y="714229"/>
                  <a:pt x="409164" y="702392"/>
                  <a:pt x="408320" y="700563"/>
                </a:cubicBezTo>
                <a:cubicBezTo>
                  <a:pt x="407745" y="699228"/>
                  <a:pt x="401550" y="692636"/>
                  <a:pt x="400948" y="693823"/>
                </a:cubicBezTo>
                <a:cubicBezTo>
                  <a:pt x="395729" y="683227"/>
                  <a:pt x="393869" y="640547"/>
                  <a:pt x="396063" y="617446"/>
                </a:cubicBezTo>
                <a:cubicBezTo>
                  <a:pt x="398365" y="614097"/>
                  <a:pt x="402098" y="595946"/>
                  <a:pt x="400948" y="580759"/>
                </a:cubicBezTo>
                <a:cubicBezTo>
                  <a:pt x="400452" y="573846"/>
                  <a:pt x="410462" y="557938"/>
                  <a:pt x="408949" y="553840"/>
                </a:cubicBezTo>
                <a:cubicBezTo>
                  <a:pt x="404587" y="542083"/>
                  <a:pt x="410181" y="519716"/>
                  <a:pt x="408949" y="492104"/>
                </a:cubicBezTo>
                <a:cubicBezTo>
                  <a:pt x="408508" y="481867"/>
                  <a:pt x="409391" y="464985"/>
                  <a:pt x="412014" y="455430"/>
                </a:cubicBezTo>
                <a:lnTo>
                  <a:pt x="413232" y="455430"/>
                </a:lnTo>
                <a:cubicBezTo>
                  <a:pt x="414302" y="451666"/>
                  <a:pt x="412027" y="448196"/>
                  <a:pt x="411385" y="446861"/>
                </a:cubicBezTo>
                <a:cubicBezTo>
                  <a:pt x="414489" y="431341"/>
                  <a:pt x="409030" y="419477"/>
                  <a:pt x="416925" y="403461"/>
                </a:cubicBezTo>
                <a:cubicBezTo>
                  <a:pt x="419012" y="399191"/>
                  <a:pt x="414851" y="384551"/>
                  <a:pt x="416323" y="378412"/>
                </a:cubicBezTo>
                <a:cubicBezTo>
                  <a:pt x="417888" y="371499"/>
                  <a:pt x="422799" y="364452"/>
                  <a:pt x="420577" y="356405"/>
                </a:cubicBezTo>
                <a:cubicBezTo>
                  <a:pt x="418677" y="349358"/>
                  <a:pt x="416028" y="340671"/>
                  <a:pt x="420577" y="331955"/>
                </a:cubicBezTo>
                <a:cubicBezTo>
                  <a:pt x="419975" y="329500"/>
                  <a:pt x="419373" y="327057"/>
                  <a:pt x="418744" y="324602"/>
                </a:cubicBezTo>
                <a:cubicBezTo>
                  <a:pt x="418744" y="324602"/>
                  <a:pt x="421127" y="310615"/>
                  <a:pt x="420577" y="309334"/>
                </a:cubicBezTo>
                <a:cubicBezTo>
                  <a:pt x="419346" y="306332"/>
                  <a:pt x="417446" y="301367"/>
                  <a:pt x="416323" y="298938"/>
                </a:cubicBezTo>
                <a:cubicBezTo>
                  <a:pt x="418744" y="283351"/>
                  <a:pt x="420056" y="261638"/>
                  <a:pt x="429182" y="244528"/>
                </a:cubicBezTo>
                <a:cubicBezTo>
                  <a:pt x="433436" y="236507"/>
                  <a:pt x="426171" y="226431"/>
                  <a:pt x="430413" y="218865"/>
                </a:cubicBezTo>
                <a:close/>
                <a:moveTo>
                  <a:pt x="1611684" y="212147"/>
                </a:moveTo>
                <a:lnTo>
                  <a:pt x="1609825" y="214590"/>
                </a:lnTo>
                <a:cubicBezTo>
                  <a:pt x="1599789" y="211440"/>
                  <a:pt x="1548540" y="221075"/>
                  <a:pt x="1532589" y="224359"/>
                </a:cubicBezTo>
                <a:cubicBezTo>
                  <a:pt x="1514592" y="228082"/>
                  <a:pt x="1489155" y="220368"/>
                  <a:pt x="1456626" y="220688"/>
                </a:cubicBezTo>
                <a:cubicBezTo>
                  <a:pt x="1444235" y="220821"/>
                  <a:pt x="1426091" y="221822"/>
                  <a:pt x="1412455" y="227415"/>
                </a:cubicBezTo>
                <a:cubicBezTo>
                  <a:pt x="1409819" y="228509"/>
                  <a:pt x="1405243" y="225359"/>
                  <a:pt x="1400801" y="227415"/>
                </a:cubicBezTo>
                <a:cubicBezTo>
                  <a:pt x="1399836" y="227882"/>
                  <a:pt x="1396331" y="233500"/>
                  <a:pt x="1394083" y="234741"/>
                </a:cubicBezTo>
                <a:cubicBezTo>
                  <a:pt x="1385559" y="239439"/>
                  <a:pt x="1365100" y="248594"/>
                  <a:pt x="1361594" y="260432"/>
                </a:cubicBezTo>
                <a:cubicBezTo>
                  <a:pt x="1364685" y="263074"/>
                  <a:pt x="1367709" y="265703"/>
                  <a:pt x="1370800" y="268372"/>
                </a:cubicBezTo>
                <a:cubicBezTo>
                  <a:pt x="1373798" y="267665"/>
                  <a:pt x="1400640" y="263915"/>
                  <a:pt x="1401429" y="264088"/>
                </a:cubicBezTo>
                <a:cubicBezTo>
                  <a:pt x="1403650" y="264542"/>
                  <a:pt x="1419935" y="266090"/>
                  <a:pt x="1420430" y="265930"/>
                </a:cubicBezTo>
                <a:cubicBezTo>
                  <a:pt x="1479521" y="248060"/>
                  <a:pt x="1575503" y="256628"/>
                  <a:pt x="1661315" y="256134"/>
                </a:cubicBezTo>
                <a:lnTo>
                  <a:pt x="1662532" y="253719"/>
                </a:lnTo>
                <a:cubicBezTo>
                  <a:pt x="1664138" y="248087"/>
                  <a:pt x="1667215" y="232579"/>
                  <a:pt x="1667456" y="230484"/>
                </a:cubicBezTo>
                <a:cubicBezTo>
                  <a:pt x="1666038" y="229750"/>
                  <a:pt x="1664365" y="224531"/>
                  <a:pt x="1661903" y="223130"/>
                </a:cubicBezTo>
                <a:cubicBezTo>
                  <a:pt x="1657394" y="220541"/>
                  <a:pt x="1640481" y="216124"/>
                  <a:pt x="1634339" y="218859"/>
                </a:cubicBezTo>
                <a:cubicBezTo>
                  <a:pt x="1626778" y="216604"/>
                  <a:pt x="1619231" y="214376"/>
                  <a:pt x="1611684" y="212147"/>
                </a:cubicBezTo>
                <a:close/>
                <a:moveTo>
                  <a:pt x="3548915" y="182748"/>
                </a:moveTo>
                <a:lnTo>
                  <a:pt x="3547056" y="185190"/>
                </a:lnTo>
                <a:cubicBezTo>
                  <a:pt x="3529045" y="179958"/>
                  <a:pt x="3494977" y="195533"/>
                  <a:pt x="3481488" y="202298"/>
                </a:cubicBezTo>
                <a:cubicBezTo>
                  <a:pt x="3479374" y="208678"/>
                  <a:pt x="3477167" y="209118"/>
                  <a:pt x="3477167" y="217579"/>
                </a:cubicBezTo>
                <a:cubicBezTo>
                  <a:pt x="3479602" y="219141"/>
                  <a:pt x="3479107" y="220436"/>
                  <a:pt x="3482091" y="220035"/>
                </a:cubicBezTo>
                <a:cubicBezTo>
                  <a:pt x="3487390" y="222758"/>
                  <a:pt x="3502029" y="217393"/>
                  <a:pt x="3507823" y="215137"/>
                </a:cubicBezTo>
                <a:cubicBezTo>
                  <a:pt x="3521967" y="209652"/>
                  <a:pt x="3542639" y="220662"/>
                  <a:pt x="3555031" y="217579"/>
                </a:cubicBezTo>
                <a:cubicBezTo>
                  <a:pt x="3556904" y="217099"/>
                  <a:pt x="3555833" y="216966"/>
                  <a:pt x="3556864" y="218194"/>
                </a:cubicBezTo>
                <a:cubicBezTo>
                  <a:pt x="3561039" y="218994"/>
                  <a:pt x="3569790" y="213349"/>
                  <a:pt x="3572800" y="209652"/>
                </a:cubicBezTo>
                <a:lnTo>
                  <a:pt x="3572800" y="207811"/>
                </a:lnTo>
                <a:cubicBezTo>
                  <a:pt x="3577899" y="204501"/>
                  <a:pt x="3583091" y="199657"/>
                  <a:pt x="3583826" y="191916"/>
                </a:cubicBezTo>
                <a:cubicBezTo>
                  <a:pt x="3582703" y="191555"/>
                  <a:pt x="3580455" y="189954"/>
                  <a:pt x="3579518" y="187632"/>
                </a:cubicBezTo>
                <a:cubicBezTo>
                  <a:pt x="3572306" y="188740"/>
                  <a:pt x="3561895" y="185256"/>
                  <a:pt x="3548915" y="182748"/>
                </a:cubicBezTo>
                <a:close/>
                <a:moveTo>
                  <a:pt x="3711307" y="177850"/>
                </a:moveTo>
                <a:cubicBezTo>
                  <a:pt x="3695785" y="191008"/>
                  <a:pt x="3656044" y="175247"/>
                  <a:pt x="3637765" y="184589"/>
                </a:cubicBezTo>
                <a:cubicBezTo>
                  <a:pt x="3635785" y="196106"/>
                  <a:pt x="3622538" y="198002"/>
                  <a:pt x="3615687" y="206583"/>
                </a:cubicBezTo>
                <a:cubicBezTo>
                  <a:pt x="3616102" y="207997"/>
                  <a:pt x="3616503" y="209412"/>
                  <a:pt x="3616918" y="210880"/>
                </a:cubicBezTo>
                <a:cubicBezTo>
                  <a:pt x="3618564" y="211654"/>
                  <a:pt x="3620182" y="212495"/>
                  <a:pt x="3621829" y="213309"/>
                </a:cubicBezTo>
                <a:cubicBezTo>
                  <a:pt x="3624545" y="209412"/>
                  <a:pt x="3642115" y="217299"/>
                  <a:pt x="3653114" y="216365"/>
                </a:cubicBezTo>
                <a:cubicBezTo>
                  <a:pt x="3663858" y="215445"/>
                  <a:pt x="3700054" y="209999"/>
                  <a:pt x="3705794" y="210880"/>
                </a:cubicBezTo>
                <a:cubicBezTo>
                  <a:pt x="3710919" y="211614"/>
                  <a:pt x="3720701" y="196734"/>
                  <a:pt x="3717449" y="194959"/>
                </a:cubicBezTo>
                <a:cubicBezTo>
                  <a:pt x="3721691" y="191302"/>
                  <a:pt x="3726026" y="190848"/>
                  <a:pt x="3726026" y="182748"/>
                </a:cubicBezTo>
                <a:cubicBezTo>
                  <a:pt x="3724407" y="182333"/>
                  <a:pt x="3723698" y="180532"/>
                  <a:pt x="3721718" y="177850"/>
                </a:cubicBezTo>
                <a:cubicBezTo>
                  <a:pt x="3715000" y="178010"/>
                  <a:pt x="3716178" y="178824"/>
                  <a:pt x="3711307" y="177850"/>
                </a:cubicBezTo>
                <a:close/>
                <a:moveTo>
                  <a:pt x="1719535" y="158951"/>
                </a:moveTo>
                <a:cubicBezTo>
                  <a:pt x="1721729" y="160192"/>
                  <a:pt x="1726414" y="159245"/>
                  <a:pt x="1728112" y="160179"/>
                </a:cubicBezTo>
                <a:cubicBezTo>
                  <a:pt x="1738617" y="165904"/>
                  <a:pt x="1736944" y="179904"/>
                  <a:pt x="1744049" y="188298"/>
                </a:cubicBezTo>
                <a:cubicBezTo>
                  <a:pt x="1740544" y="210439"/>
                  <a:pt x="1730120" y="228509"/>
                  <a:pt x="1717086" y="243296"/>
                </a:cubicBezTo>
                <a:cubicBezTo>
                  <a:pt x="1711012" y="250196"/>
                  <a:pt x="1706342" y="253425"/>
                  <a:pt x="1703598" y="262861"/>
                </a:cubicBezTo>
                <a:cubicBezTo>
                  <a:pt x="1703304" y="263874"/>
                  <a:pt x="1703519" y="266598"/>
                  <a:pt x="1702367" y="264688"/>
                </a:cubicBezTo>
                <a:cubicBezTo>
                  <a:pt x="1698688" y="277287"/>
                  <a:pt x="1706127" y="282492"/>
                  <a:pt x="1702367" y="297119"/>
                </a:cubicBezTo>
                <a:cubicBezTo>
                  <a:pt x="1700588" y="304019"/>
                  <a:pt x="1697872" y="315376"/>
                  <a:pt x="1696253" y="322782"/>
                </a:cubicBezTo>
                <a:cubicBezTo>
                  <a:pt x="1695409" y="326506"/>
                  <a:pt x="1695022" y="341734"/>
                  <a:pt x="1695022" y="341734"/>
                </a:cubicBezTo>
                <a:cubicBezTo>
                  <a:pt x="1696253" y="344790"/>
                  <a:pt x="1697484" y="347832"/>
                  <a:pt x="1698688" y="350888"/>
                </a:cubicBezTo>
                <a:cubicBezTo>
                  <a:pt x="1701765" y="362660"/>
                  <a:pt x="1698861" y="398773"/>
                  <a:pt x="1690739" y="407754"/>
                </a:cubicBezTo>
                <a:cubicBezTo>
                  <a:pt x="1690391" y="408101"/>
                  <a:pt x="1691943" y="427319"/>
                  <a:pt x="1690739" y="429748"/>
                </a:cubicBezTo>
                <a:cubicBezTo>
                  <a:pt x="1685775" y="439797"/>
                  <a:pt x="1697630" y="444548"/>
                  <a:pt x="1699303" y="450540"/>
                </a:cubicBezTo>
                <a:cubicBezTo>
                  <a:pt x="1702341" y="461511"/>
                  <a:pt x="1697055" y="489376"/>
                  <a:pt x="1692572" y="496383"/>
                </a:cubicBezTo>
                <a:cubicBezTo>
                  <a:pt x="1684959" y="497998"/>
                  <a:pt x="1677011" y="507086"/>
                  <a:pt x="1670508" y="513492"/>
                </a:cubicBezTo>
                <a:cubicBezTo>
                  <a:pt x="1667377" y="513413"/>
                  <a:pt x="1666507" y="513438"/>
                  <a:pt x="1665597" y="512265"/>
                </a:cubicBezTo>
                <a:cubicBezTo>
                  <a:pt x="1660084" y="508114"/>
                  <a:pt x="1656872" y="501147"/>
                  <a:pt x="1649646" y="496997"/>
                </a:cubicBezTo>
                <a:lnTo>
                  <a:pt x="1622684" y="496997"/>
                </a:lnTo>
                <a:cubicBezTo>
                  <a:pt x="1618081" y="494181"/>
                  <a:pt x="1576867" y="495035"/>
                  <a:pt x="1569989" y="495169"/>
                </a:cubicBezTo>
                <a:lnTo>
                  <a:pt x="1554053" y="493327"/>
                </a:lnTo>
                <a:lnTo>
                  <a:pt x="1551591" y="493327"/>
                </a:lnTo>
                <a:cubicBezTo>
                  <a:pt x="1549169" y="492513"/>
                  <a:pt x="1546679" y="491699"/>
                  <a:pt x="1544258" y="490885"/>
                </a:cubicBezTo>
                <a:cubicBezTo>
                  <a:pt x="1541930" y="491752"/>
                  <a:pt x="1536176" y="495542"/>
                  <a:pt x="1531372" y="494555"/>
                </a:cubicBezTo>
                <a:cubicBezTo>
                  <a:pt x="1522434" y="492727"/>
                  <a:pt x="1519557" y="488936"/>
                  <a:pt x="1512371" y="491485"/>
                </a:cubicBezTo>
                <a:cubicBezTo>
                  <a:pt x="1498495" y="496450"/>
                  <a:pt x="1494440" y="517496"/>
                  <a:pt x="1493972" y="529387"/>
                </a:cubicBezTo>
                <a:cubicBezTo>
                  <a:pt x="1495404" y="530214"/>
                  <a:pt x="1496849" y="531028"/>
                  <a:pt x="1498281" y="531842"/>
                </a:cubicBezTo>
                <a:cubicBezTo>
                  <a:pt x="1516841" y="526851"/>
                  <a:pt x="1561948" y="522580"/>
                  <a:pt x="1584708" y="529387"/>
                </a:cubicBezTo>
                <a:cubicBezTo>
                  <a:pt x="1590222" y="531055"/>
                  <a:pt x="1591974" y="527585"/>
                  <a:pt x="1595105" y="526331"/>
                </a:cubicBezTo>
                <a:cubicBezTo>
                  <a:pt x="1598477" y="524996"/>
                  <a:pt x="1626966" y="531736"/>
                  <a:pt x="1628224" y="532443"/>
                </a:cubicBezTo>
                <a:cubicBezTo>
                  <a:pt x="1635958" y="532043"/>
                  <a:pt x="1643745" y="531642"/>
                  <a:pt x="1651506" y="531242"/>
                </a:cubicBezTo>
                <a:cubicBezTo>
                  <a:pt x="1663844" y="534404"/>
                  <a:pt x="1668527" y="532537"/>
                  <a:pt x="1677251" y="537327"/>
                </a:cubicBezTo>
                <a:cubicBezTo>
                  <a:pt x="1679687" y="536727"/>
                  <a:pt x="1682136" y="536113"/>
                  <a:pt x="1684571" y="535486"/>
                </a:cubicBezTo>
                <a:cubicBezTo>
                  <a:pt x="1691020" y="534072"/>
                  <a:pt x="1693710" y="539103"/>
                  <a:pt x="1699905" y="533057"/>
                </a:cubicBezTo>
                <a:cubicBezTo>
                  <a:pt x="1700748" y="534018"/>
                  <a:pt x="1702969" y="534859"/>
                  <a:pt x="1704227" y="535486"/>
                </a:cubicBezTo>
                <a:cubicBezTo>
                  <a:pt x="1710758" y="535299"/>
                  <a:pt x="1717288" y="535099"/>
                  <a:pt x="1723791" y="534885"/>
                </a:cubicBezTo>
                <a:cubicBezTo>
                  <a:pt x="1725864" y="536393"/>
                  <a:pt x="1748706" y="540423"/>
                  <a:pt x="1755048" y="537327"/>
                </a:cubicBezTo>
                <a:cubicBezTo>
                  <a:pt x="1767961" y="540624"/>
                  <a:pt x="1792302" y="547577"/>
                  <a:pt x="1804732" y="537969"/>
                </a:cubicBezTo>
                <a:cubicBezTo>
                  <a:pt x="1807140" y="539236"/>
                  <a:pt x="1809389" y="542212"/>
                  <a:pt x="1811450" y="543453"/>
                </a:cubicBezTo>
                <a:cubicBezTo>
                  <a:pt x="1815370" y="545762"/>
                  <a:pt x="1847337" y="540077"/>
                  <a:pt x="1851914" y="541625"/>
                </a:cubicBezTo>
                <a:cubicBezTo>
                  <a:pt x="1852087" y="541679"/>
                  <a:pt x="1862177" y="544708"/>
                  <a:pt x="1866619" y="542852"/>
                </a:cubicBezTo>
                <a:cubicBezTo>
                  <a:pt x="1871249" y="540878"/>
                  <a:pt x="1872159" y="536086"/>
                  <a:pt x="1879479" y="537327"/>
                </a:cubicBezTo>
                <a:cubicBezTo>
                  <a:pt x="1885285" y="538328"/>
                  <a:pt x="1933136" y="544735"/>
                  <a:pt x="1937739" y="542852"/>
                </a:cubicBezTo>
                <a:cubicBezTo>
                  <a:pt x="1942128" y="540998"/>
                  <a:pt x="1951321" y="532363"/>
                  <a:pt x="1955483" y="533057"/>
                </a:cubicBezTo>
                <a:cubicBezTo>
                  <a:pt x="1961303" y="531722"/>
                  <a:pt x="1965492" y="538475"/>
                  <a:pt x="1968368" y="542212"/>
                </a:cubicBezTo>
                <a:cubicBezTo>
                  <a:pt x="1962307" y="556332"/>
                  <a:pt x="1988065" y="570091"/>
                  <a:pt x="1982458" y="591138"/>
                </a:cubicBezTo>
                <a:cubicBezTo>
                  <a:pt x="1984987" y="591871"/>
                  <a:pt x="1984412" y="591244"/>
                  <a:pt x="1984907" y="592365"/>
                </a:cubicBezTo>
                <a:lnTo>
                  <a:pt x="1984907" y="596035"/>
                </a:lnTo>
                <a:cubicBezTo>
                  <a:pt x="1985670" y="602802"/>
                  <a:pt x="1971633" y="611302"/>
                  <a:pt x="1970817" y="625969"/>
                </a:cubicBezTo>
                <a:cubicBezTo>
                  <a:pt x="1956112" y="631748"/>
                  <a:pt x="1947012" y="643532"/>
                  <a:pt x="1926713" y="648604"/>
                </a:cubicBezTo>
                <a:cubicBezTo>
                  <a:pt x="1920612" y="650125"/>
                  <a:pt x="1920639" y="644640"/>
                  <a:pt x="1915045" y="646135"/>
                </a:cubicBezTo>
                <a:cubicBezTo>
                  <a:pt x="1911807" y="647029"/>
                  <a:pt x="1905491" y="651033"/>
                  <a:pt x="1899737" y="649819"/>
                </a:cubicBezTo>
                <a:cubicBezTo>
                  <a:pt x="1895375" y="648897"/>
                  <a:pt x="1879639" y="639222"/>
                  <a:pt x="1875196" y="644306"/>
                </a:cubicBezTo>
                <a:cubicBezTo>
                  <a:pt x="1872426" y="641904"/>
                  <a:pt x="1869870" y="638968"/>
                  <a:pt x="1866017" y="637580"/>
                </a:cubicBezTo>
                <a:cubicBezTo>
                  <a:pt x="1862391" y="636313"/>
                  <a:pt x="1860223" y="638368"/>
                  <a:pt x="1857426" y="639435"/>
                </a:cubicBezTo>
                <a:cubicBezTo>
                  <a:pt x="1853974" y="638808"/>
                  <a:pt x="1850495" y="638208"/>
                  <a:pt x="1847016" y="637580"/>
                </a:cubicBezTo>
                <a:lnTo>
                  <a:pt x="1845798" y="638208"/>
                </a:lnTo>
                <a:cubicBezTo>
                  <a:pt x="1831079" y="629546"/>
                  <a:pt x="1816293" y="623914"/>
                  <a:pt x="1802284" y="614973"/>
                </a:cubicBezTo>
                <a:cubicBezTo>
                  <a:pt x="1798804" y="615373"/>
                  <a:pt x="1795298" y="615787"/>
                  <a:pt x="1791846" y="616187"/>
                </a:cubicBezTo>
                <a:cubicBezTo>
                  <a:pt x="1788380" y="614559"/>
                  <a:pt x="1784928" y="612944"/>
                  <a:pt x="1781449" y="611316"/>
                </a:cubicBezTo>
                <a:cubicBezTo>
                  <a:pt x="1780018" y="609247"/>
                  <a:pt x="1778572" y="607232"/>
                  <a:pt x="1777167" y="605190"/>
                </a:cubicBezTo>
                <a:cubicBezTo>
                  <a:pt x="1770838" y="601654"/>
                  <a:pt x="1765793" y="602548"/>
                  <a:pt x="1759371" y="600906"/>
                </a:cubicBezTo>
                <a:cubicBezTo>
                  <a:pt x="1755530" y="599918"/>
                  <a:pt x="1753202" y="596742"/>
                  <a:pt x="1750165" y="595408"/>
                </a:cubicBezTo>
                <a:cubicBezTo>
                  <a:pt x="1741520" y="591605"/>
                  <a:pt x="1699852" y="585986"/>
                  <a:pt x="1690739" y="589296"/>
                </a:cubicBezTo>
                <a:cubicBezTo>
                  <a:pt x="1687367" y="590510"/>
                  <a:pt x="1659682" y="581275"/>
                  <a:pt x="1655200" y="586252"/>
                </a:cubicBezTo>
                <a:cubicBezTo>
                  <a:pt x="1647586" y="580875"/>
                  <a:pt x="1637349" y="581302"/>
                  <a:pt x="1623313" y="581355"/>
                </a:cubicBezTo>
                <a:cubicBezTo>
                  <a:pt x="1617277" y="601053"/>
                  <a:pt x="1618496" y="603255"/>
                  <a:pt x="1629455" y="616815"/>
                </a:cubicBezTo>
                <a:cubicBezTo>
                  <a:pt x="1630057" y="622513"/>
                  <a:pt x="1630686" y="628211"/>
                  <a:pt x="1631275" y="633937"/>
                </a:cubicBezTo>
                <a:cubicBezTo>
                  <a:pt x="1637737" y="651500"/>
                  <a:pt x="1650128" y="669997"/>
                  <a:pt x="1647800" y="688934"/>
                </a:cubicBezTo>
                <a:cubicBezTo>
                  <a:pt x="1646877" y="696608"/>
                  <a:pt x="1656391" y="710595"/>
                  <a:pt x="1649646" y="716467"/>
                </a:cubicBezTo>
                <a:cubicBezTo>
                  <a:pt x="1646207" y="723460"/>
                  <a:pt x="1637871" y="725128"/>
                  <a:pt x="1634339" y="731107"/>
                </a:cubicBezTo>
                <a:cubicBezTo>
                  <a:pt x="1610788" y="722913"/>
                  <a:pt x="1619178" y="709366"/>
                  <a:pt x="1607991" y="698129"/>
                </a:cubicBezTo>
                <a:cubicBezTo>
                  <a:pt x="1598424" y="688481"/>
                  <a:pt x="1588522" y="672346"/>
                  <a:pt x="1582848" y="659587"/>
                </a:cubicBezTo>
                <a:lnTo>
                  <a:pt x="1582848" y="648604"/>
                </a:lnTo>
                <a:cubicBezTo>
                  <a:pt x="1579423" y="641570"/>
                  <a:pt x="1571876" y="635619"/>
                  <a:pt x="1568143" y="628425"/>
                </a:cubicBezTo>
                <a:cubicBezTo>
                  <a:pt x="1564945" y="622259"/>
                  <a:pt x="1560690" y="600960"/>
                  <a:pt x="1555284" y="600906"/>
                </a:cubicBezTo>
                <a:cubicBezTo>
                  <a:pt x="1552487" y="596515"/>
                  <a:pt x="1548071" y="597931"/>
                  <a:pt x="1542398" y="594194"/>
                </a:cubicBezTo>
                <a:cubicBezTo>
                  <a:pt x="1541957" y="593886"/>
                  <a:pt x="1536618" y="583009"/>
                  <a:pt x="1535654" y="581355"/>
                </a:cubicBezTo>
                <a:cubicBezTo>
                  <a:pt x="1529700" y="581502"/>
                  <a:pt x="1523638" y="579647"/>
                  <a:pt x="1518513" y="577071"/>
                </a:cubicBezTo>
                <a:cubicBezTo>
                  <a:pt x="1515636" y="575630"/>
                  <a:pt x="1487830" y="578713"/>
                  <a:pt x="1487255" y="579527"/>
                </a:cubicBezTo>
                <a:cubicBezTo>
                  <a:pt x="1484164" y="578913"/>
                  <a:pt x="1481113" y="578298"/>
                  <a:pt x="1478049" y="577685"/>
                </a:cubicBezTo>
                <a:cubicBezTo>
                  <a:pt x="1472803" y="588001"/>
                  <a:pt x="1460600" y="595288"/>
                  <a:pt x="1454726" y="605190"/>
                </a:cubicBezTo>
                <a:cubicBezTo>
                  <a:pt x="1447941" y="616734"/>
                  <a:pt x="1449333" y="629066"/>
                  <a:pt x="1441867" y="638808"/>
                </a:cubicBezTo>
                <a:cubicBezTo>
                  <a:pt x="1435952" y="646615"/>
                  <a:pt x="1419119" y="656371"/>
                  <a:pt x="1414315" y="663871"/>
                </a:cubicBezTo>
                <a:cubicBezTo>
                  <a:pt x="1413338" y="665353"/>
                  <a:pt x="1415038" y="667955"/>
                  <a:pt x="1414917" y="668155"/>
                </a:cubicBezTo>
                <a:cubicBezTo>
                  <a:pt x="1412455" y="670598"/>
                  <a:pt x="1410020" y="673067"/>
                  <a:pt x="1407571" y="675496"/>
                </a:cubicBezTo>
                <a:cubicBezTo>
                  <a:pt x="1402861" y="684250"/>
                  <a:pt x="1398164" y="693018"/>
                  <a:pt x="1393481" y="701786"/>
                </a:cubicBezTo>
                <a:cubicBezTo>
                  <a:pt x="1385921" y="701013"/>
                  <a:pt x="1379832" y="696675"/>
                  <a:pt x="1372620" y="692591"/>
                </a:cubicBezTo>
                <a:cubicBezTo>
                  <a:pt x="1370800" y="688534"/>
                  <a:pt x="1368940" y="684463"/>
                  <a:pt x="1367107" y="680380"/>
                </a:cubicBezTo>
                <a:cubicBezTo>
                  <a:pt x="1371269" y="677323"/>
                  <a:pt x="1369984" y="661629"/>
                  <a:pt x="1372018" y="654703"/>
                </a:cubicBezTo>
                <a:cubicBezTo>
                  <a:pt x="1373115" y="650940"/>
                  <a:pt x="1377384" y="647537"/>
                  <a:pt x="1379993" y="643692"/>
                </a:cubicBezTo>
                <a:cubicBezTo>
                  <a:pt x="1379792" y="641050"/>
                  <a:pt x="1379578" y="638408"/>
                  <a:pt x="1379364" y="635765"/>
                </a:cubicBezTo>
                <a:cubicBezTo>
                  <a:pt x="1381799" y="633510"/>
                  <a:pt x="1384248" y="631281"/>
                  <a:pt x="1386710" y="629039"/>
                </a:cubicBezTo>
                <a:cubicBezTo>
                  <a:pt x="1392718" y="618309"/>
                  <a:pt x="1393843" y="611956"/>
                  <a:pt x="1398994" y="600906"/>
                </a:cubicBezTo>
                <a:cubicBezTo>
                  <a:pt x="1401135" y="596249"/>
                  <a:pt x="1406152" y="593500"/>
                  <a:pt x="1406340" y="588067"/>
                </a:cubicBezTo>
                <a:cubicBezTo>
                  <a:pt x="1405082" y="586973"/>
                  <a:pt x="1405925" y="588054"/>
                  <a:pt x="1405109" y="586252"/>
                </a:cubicBezTo>
                <a:cubicBezTo>
                  <a:pt x="1401763" y="585278"/>
                  <a:pt x="1393895" y="582783"/>
                  <a:pt x="1391594" y="581355"/>
                </a:cubicBezTo>
                <a:cubicBezTo>
                  <a:pt x="1385613" y="577578"/>
                  <a:pt x="1380287" y="586653"/>
                  <a:pt x="1372620" y="585639"/>
                </a:cubicBezTo>
                <a:cubicBezTo>
                  <a:pt x="1353150" y="583009"/>
                  <a:pt x="1327566" y="592739"/>
                  <a:pt x="1315028" y="597236"/>
                </a:cubicBezTo>
                <a:cubicBezTo>
                  <a:pt x="1307080" y="600105"/>
                  <a:pt x="1296027" y="598878"/>
                  <a:pt x="1289283" y="603976"/>
                </a:cubicBezTo>
                <a:lnTo>
                  <a:pt x="1288052" y="603348"/>
                </a:lnTo>
                <a:cubicBezTo>
                  <a:pt x="1285644" y="604376"/>
                  <a:pt x="1263672" y="606552"/>
                  <a:pt x="1263538" y="606405"/>
                </a:cubicBezTo>
                <a:cubicBezTo>
                  <a:pt x="1258026" y="609874"/>
                  <a:pt x="1249876" y="612397"/>
                  <a:pt x="1242677" y="615600"/>
                </a:cubicBezTo>
                <a:cubicBezTo>
                  <a:pt x="1242450" y="615693"/>
                  <a:pt x="1231785" y="613211"/>
                  <a:pt x="1229202" y="614373"/>
                </a:cubicBezTo>
                <a:cubicBezTo>
                  <a:pt x="1226553" y="616401"/>
                  <a:pt x="1223890" y="618443"/>
                  <a:pt x="1221255" y="620471"/>
                </a:cubicBezTo>
                <a:cubicBezTo>
                  <a:pt x="1217562" y="620271"/>
                  <a:pt x="1213881" y="620071"/>
                  <a:pt x="1210202" y="619857"/>
                </a:cubicBezTo>
                <a:cubicBezTo>
                  <a:pt x="1202641" y="622980"/>
                  <a:pt x="1196112" y="626223"/>
                  <a:pt x="1187534" y="627198"/>
                </a:cubicBezTo>
                <a:lnTo>
                  <a:pt x="1186316" y="626583"/>
                </a:lnTo>
                <a:cubicBezTo>
                  <a:pt x="1184644" y="627852"/>
                  <a:pt x="1177419" y="635204"/>
                  <a:pt x="1174059" y="634538"/>
                </a:cubicBezTo>
                <a:lnTo>
                  <a:pt x="1156276" y="635152"/>
                </a:lnTo>
                <a:cubicBezTo>
                  <a:pt x="1143390" y="644626"/>
                  <a:pt x="1118836" y="647616"/>
                  <a:pt x="1104171" y="648604"/>
                </a:cubicBezTo>
                <a:cubicBezTo>
                  <a:pt x="1092101" y="636980"/>
                  <a:pt x="1080861" y="621833"/>
                  <a:pt x="1084567" y="602748"/>
                </a:cubicBezTo>
                <a:cubicBezTo>
                  <a:pt x="1085478" y="597983"/>
                  <a:pt x="1089666" y="593486"/>
                  <a:pt x="1091914" y="589909"/>
                </a:cubicBezTo>
                <a:cubicBezTo>
                  <a:pt x="1093426" y="587481"/>
                  <a:pt x="1092048" y="582716"/>
                  <a:pt x="1092516" y="578913"/>
                </a:cubicBezTo>
                <a:cubicBezTo>
                  <a:pt x="1095179" y="576657"/>
                  <a:pt x="1097841" y="574428"/>
                  <a:pt x="1100505" y="572173"/>
                </a:cubicBezTo>
                <a:cubicBezTo>
                  <a:pt x="1114206" y="572373"/>
                  <a:pt x="1121084" y="573094"/>
                  <a:pt x="1134826" y="569144"/>
                </a:cubicBezTo>
                <a:cubicBezTo>
                  <a:pt x="1141544" y="567169"/>
                  <a:pt x="1151713" y="569798"/>
                  <a:pt x="1157507" y="567302"/>
                </a:cubicBezTo>
                <a:cubicBezTo>
                  <a:pt x="1161147" y="565727"/>
                  <a:pt x="1177659" y="570024"/>
                  <a:pt x="1183226" y="567916"/>
                </a:cubicBezTo>
                <a:cubicBezTo>
                  <a:pt x="1185607" y="567008"/>
                  <a:pt x="1191375" y="563992"/>
                  <a:pt x="1193650" y="562404"/>
                </a:cubicBezTo>
                <a:cubicBezTo>
                  <a:pt x="1196192" y="560616"/>
                  <a:pt x="1211500" y="560455"/>
                  <a:pt x="1215741" y="558721"/>
                </a:cubicBezTo>
                <a:cubicBezTo>
                  <a:pt x="1218766" y="558947"/>
                  <a:pt x="1221857" y="559148"/>
                  <a:pt x="1224907" y="559334"/>
                </a:cubicBezTo>
                <a:cubicBezTo>
                  <a:pt x="1234247" y="555304"/>
                  <a:pt x="1245006" y="560482"/>
                  <a:pt x="1255563" y="556892"/>
                </a:cubicBezTo>
                <a:cubicBezTo>
                  <a:pt x="1264354" y="553916"/>
                  <a:pt x="1273681" y="555758"/>
                  <a:pt x="1287423" y="553236"/>
                </a:cubicBezTo>
                <a:cubicBezTo>
                  <a:pt x="1294194" y="551994"/>
                  <a:pt x="1302798" y="548244"/>
                  <a:pt x="1307655" y="545896"/>
                </a:cubicBezTo>
                <a:cubicBezTo>
                  <a:pt x="1308699" y="545388"/>
                  <a:pt x="1313530" y="547457"/>
                  <a:pt x="1315630" y="546509"/>
                </a:cubicBezTo>
                <a:cubicBezTo>
                  <a:pt x="1323592" y="542906"/>
                  <a:pt x="1333026" y="540904"/>
                  <a:pt x="1345657" y="537327"/>
                </a:cubicBezTo>
                <a:cubicBezTo>
                  <a:pt x="1358637" y="533657"/>
                  <a:pt x="1368419" y="541705"/>
                  <a:pt x="1381799" y="537969"/>
                </a:cubicBezTo>
                <a:cubicBezTo>
                  <a:pt x="1387994" y="536233"/>
                  <a:pt x="1396143" y="535286"/>
                  <a:pt x="1402125" y="532417"/>
                </a:cubicBezTo>
                <a:cubicBezTo>
                  <a:pt x="1402125" y="532417"/>
                  <a:pt x="1408454" y="533831"/>
                  <a:pt x="1410622" y="533657"/>
                </a:cubicBezTo>
                <a:cubicBezTo>
                  <a:pt x="1418905" y="533057"/>
                  <a:pt x="1431282" y="533123"/>
                  <a:pt x="1440046" y="528786"/>
                </a:cubicBezTo>
                <a:cubicBezTo>
                  <a:pt x="1445520" y="526077"/>
                  <a:pt x="1462058" y="506099"/>
                  <a:pt x="1466394" y="500067"/>
                </a:cubicBezTo>
                <a:lnTo>
                  <a:pt x="1466394" y="498225"/>
                </a:lnTo>
                <a:cubicBezTo>
                  <a:pt x="1458379" y="490831"/>
                  <a:pt x="1449307" y="497864"/>
                  <a:pt x="1443713" y="497611"/>
                </a:cubicBezTo>
                <a:cubicBezTo>
                  <a:pt x="1436207" y="497304"/>
                  <a:pt x="1417032" y="496236"/>
                  <a:pt x="1408789" y="500067"/>
                </a:cubicBezTo>
                <a:cubicBezTo>
                  <a:pt x="1403048" y="502722"/>
                  <a:pt x="1398418" y="507753"/>
                  <a:pt x="1393481" y="509221"/>
                </a:cubicBezTo>
                <a:cubicBezTo>
                  <a:pt x="1383632" y="512144"/>
                  <a:pt x="1379418" y="510076"/>
                  <a:pt x="1369569" y="512265"/>
                </a:cubicBezTo>
                <a:cubicBezTo>
                  <a:pt x="1348601" y="516949"/>
                  <a:pt x="1344453" y="498292"/>
                  <a:pt x="1329105" y="496997"/>
                </a:cubicBezTo>
                <a:cubicBezTo>
                  <a:pt x="1327955" y="503296"/>
                  <a:pt x="1313248" y="531815"/>
                  <a:pt x="1305193" y="537327"/>
                </a:cubicBezTo>
                <a:cubicBezTo>
                  <a:pt x="1301981" y="539557"/>
                  <a:pt x="1297379" y="539223"/>
                  <a:pt x="1295398" y="540397"/>
                </a:cubicBezTo>
                <a:cubicBezTo>
                  <a:pt x="1292334" y="538955"/>
                  <a:pt x="1289283" y="537541"/>
                  <a:pt x="1286219" y="536100"/>
                </a:cubicBezTo>
                <a:cubicBezTo>
                  <a:pt x="1286219" y="536100"/>
                  <a:pt x="1288106" y="514854"/>
                  <a:pt x="1286821" y="512265"/>
                </a:cubicBezTo>
                <a:cubicBezTo>
                  <a:pt x="1292240" y="498518"/>
                  <a:pt x="1296161" y="485760"/>
                  <a:pt x="1301540" y="469492"/>
                </a:cubicBezTo>
                <a:lnTo>
                  <a:pt x="1299680" y="452983"/>
                </a:lnTo>
                <a:lnTo>
                  <a:pt x="1299078" y="451769"/>
                </a:lnTo>
                <a:cubicBezTo>
                  <a:pt x="1301072" y="450073"/>
                  <a:pt x="1302892" y="437368"/>
                  <a:pt x="1303347" y="432804"/>
                </a:cubicBezTo>
                <a:cubicBezTo>
                  <a:pt x="1300911" y="432204"/>
                  <a:pt x="1303079" y="433004"/>
                  <a:pt x="1301540" y="430976"/>
                </a:cubicBezTo>
                <a:cubicBezTo>
                  <a:pt x="1307133" y="425010"/>
                  <a:pt x="1299734" y="396838"/>
                  <a:pt x="1298449" y="384519"/>
                </a:cubicBezTo>
                <a:cubicBezTo>
                  <a:pt x="1299867" y="382277"/>
                  <a:pt x="1301326" y="380036"/>
                  <a:pt x="1302771" y="377820"/>
                </a:cubicBezTo>
                <a:cubicBezTo>
                  <a:pt x="1302142" y="374937"/>
                  <a:pt x="1301540" y="372095"/>
                  <a:pt x="1300911" y="369238"/>
                </a:cubicBezTo>
                <a:cubicBezTo>
                  <a:pt x="1302558" y="364994"/>
                  <a:pt x="1303547" y="360164"/>
                  <a:pt x="1305193" y="355773"/>
                </a:cubicBezTo>
                <a:lnTo>
                  <a:pt x="1305193" y="352730"/>
                </a:lnTo>
                <a:cubicBezTo>
                  <a:pt x="1303400" y="347192"/>
                  <a:pt x="1302584" y="337396"/>
                  <a:pt x="1301540" y="333779"/>
                </a:cubicBezTo>
                <a:cubicBezTo>
                  <a:pt x="1301179" y="332565"/>
                  <a:pt x="1303989" y="327707"/>
                  <a:pt x="1302771" y="324598"/>
                </a:cubicBezTo>
                <a:cubicBezTo>
                  <a:pt x="1301192" y="320701"/>
                  <a:pt x="1298088" y="309464"/>
                  <a:pt x="1297847" y="297119"/>
                </a:cubicBezTo>
                <a:lnTo>
                  <a:pt x="1299680" y="275713"/>
                </a:lnTo>
                <a:cubicBezTo>
                  <a:pt x="1296803" y="262634"/>
                  <a:pt x="1300256" y="256709"/>
                  <a:pt x="1291732" y="246965"/>
                </a:cubicBezTo>
                <a:cubicBezTo>
                  <a:pt x="1290193" y="245244"/>
                  <a:pt x="1290635" y="236716"/>
                  <a:pt x="1286821" y="232313"/>
                </a:cubicBezTo>
                <a:cubicBezTo>
                  <a:pt x="1286593" y="232045"/>
                  <a:pt x="1287584" y="225666"/>
                  <a:pt x="1286219" y="223130"/>
                </a:cubicBezTo>
                <a:cubicBezTo>
                  <a:pt x="1283971" y="218980"/>
                  <a:pt x="1269051" y="206034"/>
                  <a:pt x="1265371" y="205421"/>
                </a:cubicBezTo>
                <a:cubicBezTo>
                  <a:pt x="1265157" y="201537"/>
                  <a:pt x="1264944" y="197681"/>
                  <a:pt x="1264769" y="193797"/>
                </a:cubicBezTo>
                <a:cubicBezTo>
                  <a:pt x="1273520" y="187885"/>
                  <a:pt x="1282298" y="181972"/>
                  <a:pt x="1291116" y="176047"/>
                </a:cubicBezTo>
                <a:cubicBezTo>
                  <a:pt x="1295813" y="176674"/>
                  <a:pt x="1300523" y="177275"/>
                  <a:pt x="1305193" y="177902"/>
                </a:cubicBezTo>
                <a:cubicBezTo>
                  <a:pt x="1317531" y="172164"/>
                  <a:pt x="1323860" y="173538"/>
                  <a:pt x="1332798" y="171189"/>
                </a:cubicBezTo>
                <a:cubicBezTo>
                  <a:pt x="1339328" y="171376"/>
                  <a:pt x="1345858" y="171576"/>
                  <a:pt x="1352402" y="171790"/>
                </a:cubicBezTo>
                <a:cubicBezTo>
                  <a:pt x="1361915" y="166945"/>
                  <a:pt x="1392383" y="170028"/>
                  <a:pt x="1396532" y="166291"/>
                </a:cubicBezTo>
                <a:lnTo>
                  <a:pt x="1412455" y="166291"/>
                </a:lnTo>
                <a:cubicBezTo>
                  <a:pt x="1415038" y="168040"/>
                  <a:pt x="1427389" y="170722"/>
                  <a:pt x="1433905" y="171189"/>
                </a:cubicBezTo>
                <a:cubicBezTo>
                  <a:pt x="1440127" y="171616"/>
                  <a:pt x="1445212" y="171456"/>
                  <a:pt x="1454124" y="168747"/>
                </a:cubicBezTo>
                <a:cubicBezTo>
                  <a:pt x="1455997" y="169548"/>
                  <a:pt x="1457830" y="170375"/>
                  <a:pt x="1459650" y="171189"/>
                </a:cubicBezTo>
                <a:cubicBezTo>
                  <a:pt x="1471987" y="169855"/>
                  <a:pt x="1493477" y="168533"/>
                  <a:pt x="1507460" y="165077"/>
                </a:cubicBezTo>
                <a:cubicBezTo>
                  <a:pt x="1518687" y="162274"/>
                  <a:pt x="1527679" y="169695"/>
                  <a:pt x="1536885" y="167519"/>
                </a:cubicBezTo>
                <a:cubicBezTo>
                  <a:pt x="1538209" y="167185"/>
                  <a:pt x="1538116" y="168320"/>
                  <a:pt x="1537487" y="168747"/>
                </a:cubicBezTo>
                <a:cubicBezTo>
                  <a:pt x="1546212" y="170722"/>
                  <a:pt x="1547991" y="165944"/>
                  <a:pt x="1557732" y="168133"/>
                </a:cubicBezTo>
                <a:cubicBezTo>
                  <a:pt x="1563246" y="169347"/>
                  <a:pt x="1568772" y="170561"/>
                  <a:pt x="1574258" y="171790"/>
                </a:cubicBezTo>
                <a:cubicBezTo>
                  <a:pt x="1583973" y="164984"/>
                  <a:pt x="1609664" y="167052"/>
                  <a:pt x="1618375" y="163836"/>
                </a:cubicBezTo>
                <a:lnTo>
                  <a:pt x="1629455" y="166291"/>
                </a:lnTo>
                <a:cubicBezTo>
                  <a:pt x="1631515" y="166998"/>
                  <a:pt x="1640186" y="164263"/>
                  <a:pt x="1641083" y="163222"/>
                </a:cubicBezTo>
                <a:cubicBezTo>
                  <a:pt x="1643357" y="165570"/>
                  <a:pt x="1659949" y="173925"/>
                  <a:pt x="1669277" y="168133"/>
                </a:cubicBezTo>
                <a:cubicBezTo>
                  <a:pt x="1682818" y="173644"/>
                  <a:pt x="1696092" y="170548"/>
                  <a:pt x="1705445" y="163222"/>
                </a:cubicBezTo>
                <a:cubicBezTo>
                  <a:pt x="1708589" y="160753"/>
                  <a:pt x="1716190" y="165063"/>
                  <a:pt x="1719535" y="158951"/>
                </a:cubicBezTo>
                <a:close/>
                <a:moveTo>
                  <a:pt x="2441729" y="34212"/>
                </a:moveTo>
                <a:cubicBezTo>
                  <a:pt x="2444445" y="35840"/>
                  <a:pt x="2462456" y="34305"/>
                  <a:pt x="2461358" y="36053"/>
                </a:cubicBezTo>
                <a:cubicBezTo>
                  <a:pt x="2473094" y="36041"/>
                  <a:pt x="2484882" y="68524"/>
                  <a:pt x="2488308" y="75170"/>
                </a:cubicBezTo>
                <a:cubicBezTo>
                  <a:pt x="2489004" y="76518"/>
                  <a:pt x="2488174" y="92305"/>
                  <a:pt x="2490756" y="94121"/>
                </a:cubicBezTo>
                <a:cubicBezTo>
                  <a:pt x="2485270" y="100033"/>
                  <a:pt x="2488147" y="107814"/>
                  <a:pt x="2485872" y="114887"/>
                </a:cubicBezTo>
                <a:cubicBezTo>
                  <a:pt x="2484855" y="118036"/>
                  <a:pt x="2482554" y="118343"/>
                  <a:pt x="2480360" y="121013"/>
                </a:cubicBezTo>
                <a:lnTo>
                  <a:pt x="2480360" y="122240"/>
                </a:lnTo>
                <a:cubicBezTo>
                  <a:pt x="2479048" y="125270"/>
                  <a:pt x="2476627" y="129995"/>
                  <a:pt x="2478500" y="132023"/>
                </a:cubicBezTo>
                <a:cubicBezTo>
                  <a:pt x="2475971" y="135412"/>
                  <a:pt x="2472625" y="138402"/>
                  <a:pt x="2471126" y="143020"/>
                </a:cubicBezTo>
                <a:cubicBezTo>
                  <a:pt x="2465801" y="159982"/>
                  <a:pt x="2474994" y="187902"/>
                  <a:pt x="2478500" y="194361"/>
                </a:cubicBezTo>
                <a:cubicBezTo>
                  <a:pt x="2480493" y="198017"/>
                  <a:pt x="2477817" y="243753"/>
                  <a:pt x="2477898" y="248157"/>
                </a:cubicBezTo>
                <a:lnTo>
                  <a:pt x="2477269" y="249371"/>
                </a:lnTo>
                <a:cubicBezTo>
                  <a:pt x="2474191" y="254470"/>
                  <a:pt x="2469963" y="259634"/>
                  <a:pt x="2466243" y="264052"/>
                </a:cubicBezTo>
                <a:cubicBezTo>
                  <a:pt x="2464891" y="265707"/>
                  <a:pt x="2464624" y="289422"/>
                  <a:pt x="2465012" y="290356"/>
                </a:cubicBezTo>
                <a:lnTo>
                  <a:pt x="2463820" y="290356"/>
                </a:lnTo>
                <a:cubicBezTo>
                  <a:pt x="2462697" y="293786"/>
                  <a:pt x="2464731" y="305197"/>
                  <a:pt x="2465012" y="304409"/>
                </a:cubicBezTo>
                <a:cubicBezTo>
                  <a:pt x="2466216" y="308586"/>
                  <a:pt x="2463446" y="328271"/>
                  <a:pt x="2464410" y="334984"/>
                </a:cubicBezTo>
                <a:cubicBezTo>
                  <a:pt x="2464811" y="337774"/>
                  <a:pt x="2466657" y="337826"/>
                  <a:pt x="2465012" y="338654"/>
                </a:cubicBezTo>
                <a:cubicBezTo>
                  <a:pt x="2462589" y="345287"/>
                  <a:pt x="2467474" y="358206"/>
                  <a:pt x="2467474" y="358206"/>
                </a:cubicBezTo>
                <a:cubicBezTo>
                  <a:pt x="2467059" y="361248"/>
                  <a:pt x="2466630" y="364304"/>
                  <a:pt x="2466243" y="367361"/>
                </a:cubicBezTo>
                <a:lnTo>
                  <a:pt x="2466243" y="368588"/>
                </a:lnTo>
                <a:lnTo>
                  <a:pt x="2466845" y="369817"/>
                </a:lnTo>
                <a:cubicBezTo>
                  <a:pt x="2468410" y="371738"/>
                  <a:pt x="2467554" y="377196"/>
                  <a:pt x="2466845" y="375929"/>
                </a:cubicBezTo>
                <a:cubicBezTo>
                  <a:pt x="2464811" y="380960"/>
                  <a:pt x="2467366" y="390249"/>
                  <a:pt x="2467474" y="394266"/>
                </a:cubicBezTo>
                <a:lnTo>
                  <a:pt x="2466243" y="396094"/>
                </a:lnTo>
                <a:cubicBezTo>
                  <a:pt x="2466068" y="402007"/>
                  <a:pt x="2465855" y="407905"/>
                  <a:pt x="2465614" y="413817"/>
                </a:cubicBezTo>
                <a:cubicBezTo>
                  <a:pt x="2464182" y="418941"/>
                  <a:pt x="2462188" y="422905"/>
                  <a:pt x="2460729" y="427283"/>
                </a:cubicBezTo>
                <a:lnTo>
                  <a:pt x="2460127" y="430325"/>
                </a:lnTo>
                <a:lnTo>
                  <a:pt x="2458267" y="430940"/>
                </a:lnTo>
                <a:cubicBezTo>
                  <a:pt x="2458481" y="433382"/>
                  <a:pt x="2458723" y="435825"/>
                  <a:pt x="2458923" y="438266"/>
                </a:cubicBezTo>
                <a:cubicBezTo>
                  <a:pt x="2459940" y="454669"/>
                  <a:pt x="2458923" y="462449"/>
                  <a:pt x="2449074" y="470670"/>
                </a:cubicBezTo>
                <a:cubicBezTo>
                  <a:pt x="2452032" y="490582"/>
                  <a:pt x="2439642" y="511988"/>
                  <a:pt x="2424561" y="509800"/>
                </a:cubicBezTo>
                <a:cubicBezTo>
                  <a:pt x="2422527" y="507958"/>
                  <a:pt x="2420480" y="506129"/>
                  <a:pt x="2418472" y="504287"/>
                </a:cubicBezTo>
                <a:cubicBezTo>
                  <a:pt x="2424146" y="488460"/>
                  <a:pt x="2416411" y="475687"/>
                  <a:pt x="2409239" y="464571"/>
                </a:cubicBezTo>
                <a:cubicBezTo>
                  <a:pt x="2410912" y="461608"/>
                  <a:pt x="2410364" y="460781"/>
                  <a:pt x="2411099" y="458445"/>
                </a:cubicBezTo>
                <a:cubicBezTo>
                  <a:pt x="2416197" y="456750"/>
                  <a:pt x="2417188" y="458178"/>
                  <a:pt x="2420907" y="454775"/>
                </a:cubicBezTo>
                <a:cubicBezTo>
                  <a:pt x="2422098" y="457057"/>
                  <a:pt x="2420640" y="455763"/>
                  <a:pt x="2423356" y="456604"/>
                </a:cubicBezTo>
                <a:cubicBezTo>
                  <a:pt x="2424092" y="453720"/>
                  <a:pt x="2430462" y="451759"/>
                  <a:pt x="2433165" y="446221"/>
                </a:cubicBezTo>
                <a:cubicBezTo>
                  <a:pt x="2438704" y="434797"/>
                  <a:pt x="2434155" y="422065"/>
                  <a:pt x="2439280" y="415045"/>
                </a:cubicBezTo>
                <a:cubicBezTo>
                  <a:pt x="2442144" y="411121"/>
                  <a:pt x="2437634" y="385484"/>
                  <a:pt x="2436818" y="383883"/>
                </a:cubicBezTo>
                <a:cubicBezTo>
                  <a:pt x="2437205" y="382187"/>
                  <a:pt x="2439280" y="343525"/>
                  <a:pt x="2439280" y="343525"/>
                </a:cubicBezTo>
                <a:cubicBezTo>
                  <a:pt x="2436684" y="338748"/>
                  <a:pt x="2433994" y="320904"/>
                  <a:pt x="2436188" y="311736"/>
                </a:cubicBezTo>
                <a:cubicBezTo>
                  <a:pt x="2442197" y="287394"/>
                  <a:pt x="2429525" y="253536"/>
                  <a:pt x="2436818" y="241431"/>
                </a:cubicBezTo>
                <a:cubicBezTo>
                  <a:pt x="2438436" y="238801"/>
                  <a:pt x="2436483" y="230220"/>
                  <a:pt x="2435613" y="229233"/>
                </a:cubicBezTo>
                <a:lnTo>
                  <a:pt x="2436188" y="226777"/>
                </a:lnTo>
                <a:lnTo>
                  <a:pt x="2438678" y="207826"/>
                </a:lnTo>
                <a:lnTo>
                  <a:pt x="2439896" y="207826"/>
                </a:lnTo>
                <a:cubicBezTo>
                  <a:pt x="2439694" y="203943"/>
                  <a:pt x="2439480" y="200073"/>
                  <a:pt x="2439280" y="196202"/>
                </a:cubicBezTo>
                <a:cubicBezTo>
                  <a:pt x="2446251" y="180481"/>
                  <a:pt x="2436550" y="159195"/>
                  <a:pt x="2439280" y="149132"/>
                </a:cubicBezTo>
                <a:cubicBezTo>
                  <a:pt x="2441594" y="140538"/>
                  <a:pt x="2439400" y="125457"/>
                  <a:pt x="2436818" y="119798"/>
                </a:cubicBezTo>
                <a:cubicBezTo>
                  <a:pt x="2438129" y="114153"/>
                  <a:pt x="2437754" y="105786"/>
                  <a:pt x="2434355" y="101448"/>
                </a:cubicBezTo>
                <a:cubicBezTo>
                  <a:pt x="2432295" y="98779"/>
                  <a:pt x="2438223" y="81536"/>
                  <a:pt x="2437473" y="73328"/>
                </a:cubicBezTo>
                <a:cubicBezTo>
                  <a:pt x="2435480" y="52603"/>
                  <a:pt x="2423598" y="55512"/>
                  <a:pt x="2441729" y="34212"/>
                </a:cubicBezTo>
                <a:close/>
                <a:moveTo>
                  <a:pt x="2735992" y="27523"/>
                </a:moveTo>
                <a:cubicBezTo>
                  <a:pt x="2740970" y="31312"/>
                  <a:pt x="2745332" y="36677"/>
                  <a:pt x="2750710" y="38519"/>
                </a:cubicBezTo>
                <a:lnTo>
                  <a:pt x="2759315" y="38519"/>
                </a:lnTo>
                <a:cubicBezTo>
                  <a:pt x="2762392" y="40080"/>
                  <a:pt x="2759622" y="43190"/>
                  <a:pt x="2764172" y="45232"/>
                </a:cubicBezTo>
                <a:cubicBezTo>
                  <a:pt x="2766554" y="47474"/>
                  <a:pt x="2796580" y="50877"/>
                  <a:pt x="2799738" y="54414"/>
                </a:cubicBezTo>
                <a:cubicBezTo>
                  <a:pt x="2800127" y="54841"/>
                  <a:pt x="2801050" y="57977"/>
                  <a:pt x="2801598" y="56242"/>
                </a:cubicBezTo>
                <a:cubicBezTo>
                  <a:pt x="2804703" y="56202"/>
                  <a:pt x="2822995" y="59352"/>
                  <a:pt x="2823650" y="58684"/>
                </a:cubicBezTo>
                <a:cubicBezTo>
                  <a:pt x="2841608" y="73178"/>
                  <a:pt x="2896564" y="109786"/>
                  <a:pt x="2876974" y="139987"/>
                </a:cubicBezTo>
                <a:cubicBezTo>
                  <a:pt x="2874593" y="143656"/>
                  <a:pt x="2877335" y="148928"/>
                  <a:pt x="2873910" y="152812"/>
                </a:cubicBezTo>
                <a:cubicBezTo>
                  <a:pt x="2871033" y="152237"/>
                  <a:pt x="2863981" y="154160"/>
                  <a:pt x="2859793" y="155881"/>
                </a:cubicBezTo>
                <a:cubicBezTo>
                  <a:pt x="2860006" y="166437"/>
                  <a:pt x="2848111" y="168653"/>
                  <a:pt x="2838369" y="171175"/>
                </a:cubicBezTo>
                <a:cubicBezTo>
                  <a:pt x="2828802" y="173618"/>
                  <a:pt x="2799431" y="195571"/>
                  <a:pt x="2798534" y="205407"/>
                </a:cubicBezTo>
                <a:lnTo>
                  <a:pt x="2799136" y="207235"/>
                </a:lnTo>
                <a:cubicBezTo>
                  <a:pt x="2805546" y="209450"/>
                  <a:pt x="2808811" y="212800"/>
                  <a:pt x="2813828" y="215777"/>
                </a:cubicBezTo>
                <a:lnTo>
                  <a:pt x="2818217" y="215777"/>
                </a:lnTo>
                <a:lnTo>
                  <a:pt x="2865934" y="220074"/>
                </a:lnTo>
                <a:cubicBezTo>
                  <a:pt x="2869106" y="218725"/>
                  <a:pt x="2901689" y="212947"/>
                  <a:pt x="2906399" y="213948"/>
                </a:cubicBezTo>
                <a:cubicBezTo>
                  <a:pt x="2911993" y="215149"/>
                  <a:pt x="2910547" y="219780"/>
                  <a:pt x="2917425" y="220074"/>
                </a:cubicBezTo>
                <a:cubicBezTo>
                  <a:pt x="2918763" y="216271"/>
                  <a:pt x="2928303" y="220768"/>
                  <a:pt x="2930284" y="220074"/>
                </a:cubicBezTo>
                <a:cubicBezTo>
                  <a:pt x="2939463" y="216858"/>
                  <a:pt x="2967603" y="213054"/>
                  <a:pt x="2981774" y="221289"/>
                </a:cubicBezTo>
                <a:cubicBezTo>
                  <a:pt x="2985400" y="223397"/>
                  <a:pt x="2987648" y="230684"/>
                  <a:pt x="2990967" y="232298"/>
                </a:cubicBezTo>
                <a:lnTo>
                  <a:pt x="2996480" y="232298"/>
                </a:lnTo>
                <a:cubicBezTo>
                  <a:pt x="2998339" y="234727"/>
                  <a:pt x="3000172" y="237170"/>
                  <a:pt x="3002020" y="239625"/>
                </a:cubicBezTo>
                <a:lnTo>
                  <a:pt x="3002020" y="240226"/>
                </a:lnTo>
                <a:cubicBezTo>
                  <a:pt x="2995302" y="250582"/>
                  <a:pt x="2993456" y="242801"/>
                  <a:pt x="2979914" y="245737"/>
                </a:cubicBezTo>
                <a:cubicBezTo>
                  <a:pt x="2970842" y="247726"/>
                  <a:pt x="2949044" y="248833"/>
                  <a:pt x="2944374" y="252477"/>
                </a:cubicBezTo>
                <a:lnTo>
                  <a:pt x="2941939" y="251850"/>
                </a:lnTo>
                <a:cubicBezTo>
                  <a:pt x="2932773" y="251717"/>
                  <a:pt x="2929187" y="252851"/>
                  <a:pt x="2921707" y="254306"/>
                </a:cubicBezTo>
                <a:cubicBezTo>
                  <a:pt x="2918415" y="254092"/>
                  <a:pt x="2915177" y="253878"/>
                  <a:pt x="2911912" y="253705"/>
                </a:cubicBezTo>
                <a:cubicBezTo>
                  <a:pt x="2900511" y="256748"/>
                  <a:pt x="2845114" y="260952"/>
                  <a:pt x="2830997" y="256120"/>
                </a:cubicBezTo>
                <a:cubicBezTo>
                  <a:pt x="2820627" y="252611"/>
                  <a:pt x="2812959" y="258416"/>
                  <a:pt x="2806483" y="256120"/>
                </a:cubicBezTo>
                <a:lnTo>
                  <a:pt x="2792393" y="256120"/>
                </a:lnTo>
                <a:cubicBezTo>
                  <a:pt x="2777553" y="256120"/>
                  <a:pt x="2767464" y="257588"/>
                  <a:pt x="2759917" y="255520"/>
                </a:cubicBezTo>
                <a:cubicBezTo>
                  <a:pt x="2743338" y="251009"/>
                  <a:pt x="2733409" y="258229"/>
                  <a:pt x="2723146" y="260418"/>
                </a:cubicBezTo>
                <a:cubicBezTo>
                  <a:pt x="2719453" y="259604"/>
                  <a:pt x="2715800" y="258790"/>
                  <a:pt x="2712080" y="257962"/>
                </a:cubicBezTo>
                <a:cubicBezTo>
                  <a:pt x="2709658" y="258456"/>
                  <a:pt x="2709003" y="260217"/>
                  <a:pt x="2706567" y="259791"/>
                </a:cubicBezTo>
                <a:cubicBezTo>
                  <a:pt x="2699100" y="258496"/>
                  <a:pt x="2677557" y="263927"/>
                  <a:pt x="2671026" y="259791"/>
                </a:cubicBezTo>
                <a:cubicBezTo>
                  <a:pt x="2669193" y="258656"/>
                  <a:pt x="2666638" y="253705"/>
                  <a:pt x="2663681" y="251850"/>
                </a:cubicBezTo>
                <a:cubicBezTo>
                  <a:pt x="2658717" y="248781"/>
                  <a:pt x="2628302" y="250208"/>
                  <a:pt x="2623230" y="246364"/>
                </a:cubicBezTo>
                <a:cubicBezTo>
                  <a:pt x="2620434" y="245110"/>
                  <a:pt x="2619443" y="243816"/>
                  <a:pt x="2618908" y="240226"/>
                </a:cubicBezTo>
                <a:cubicBezTo>
                  <a:pt x="2621811" y="237170"/>
                  <a:pt x="2624662" y="234127"/>
                  <a:pt x="2627512" y="231070"/>
                </a:cubicBezTo>
                <a:cubicBezTo>
                  <a:pt x="2634470" y="226987"/>
                  <a:pt x="2644814" y="231951"/>
                  <a:pt x="2655117" y="228629"/>
                </a:cubicBezTo>
                <a:cubicBezTo>
                  <a:pt x="2666089" y="225065"/>
                  <a:pt x="2675363" y="222423"/>
                  <a:pt x="2686375" y="220074"/>
                </a:cubicBezTo>
                <a:cubicBezTo>
                  <a:pt x="2691513" y="218939"/>
                  <a:pt x="2714488" y="219167"/>
                  <a:pt x="2713940" y="218846"/>
                </a:cubicBezTo>
                <a:cubicBezTo>
                  <a:pt x="2724109" y="216898"/>
                  <a:pt x="2735470" y="222476"/>
                  <a:pt x="2745171" y="217618"/>
                </a:cubicBezTo>
                <a:cubicBezTo>
                  <a:pt x="2759047" y="210678"/>
                  <a:pt x="2779092" y="187644"/>
                  <a:pt x="2787481" y="174832"/>
                </a:cubicBezTo>
                <a:cubicBezTo>
                  <a:pt x="2788686" y="170761"/>
                  <a:pt x="2789944" y="166678"/>
                  <a:pt x="2791148" y="162608"/>
                </a:cubicBezTo>
                <a:cubicBezTo>
                  <a:pt x="2793757" y="156855"/>
                  <a:pt x="2802348" y="152411"/>
                  <a:pt x="2806483" y="149783"/>
                </a:cubicBezTo>
                <a:cubicBezTo>
                  <a:pt x="2806897" y="145685"/>
                  <a:pt x="2807299" y="141601"/>
                  <a:pt x="2807714" y="137544"/>
                </a:cubicBezTo>
                <a:cubicBezTo>
                  <a:pt x="2802977" y="134514"/>
                  <a:pt x="2798388" y="133154"/>
                  <a:pt x="2792393" y="129577"/>
                </a:cubicBezTo>
                <a:cubicBezTo>
                  <a:pt x="2792031" y="123638"/>
                  <a:pt x="2790800" y="119661"/>
                  <a:pt x="2788083" y="115524"/>
                </a:cubicBezTo>
                <a:cubicBezTo>
                  <a:pt x="2751969" y="109078"/>
                  <a:pt x="2718101" y="109932"/>
                  <a:pt x="2689426" y="130204"/>
                </a:cubicBezTo>
                <a:cubicBezTo>
                  <a:pt x="2686737" y="130804"/>
                  <a:pt x="2684100" y="131431"/>
                  <a:pt x="2681424" y="132046"/>
                </a:cubicBezTo>
                <a:cubicBezTo>
                  <a:pt x="2680434" y="133874"/>
                  <a:pt x="2679417" y="135702"/>
                  <a:pt x="2678373" y="137544"/>
                </a:cubicBezTo>
                <a:cubicBezTo>
                  <a:pt x="2676340" y="137944"/>
                  <a:pt x="2674292" y="138358"/>
                  <a:pt x="2672258" y="138758"/>
                </a:cubicBezTo>
                <a:cubicBezTo>
                  <a:pt x="2666745" y="142255"/>
                  <a:pt x="2661928" y="150970"/>
                  <a:pt x="2657565" y="152812"/>
                </a:cubicBezTo>
                <a:cubicBezTo>
                  <a:pt x="2655705" y="152638"/>
                  <a:pt x="2653859" y="152424"/>
                  <a:pt x="2652053" y="152211"/>
                </a:cubicBezTo>
                <a:cubicBezTo>
                  <a:pt x="2651839" y="154199"/>
                  <a:pt x="2621451" y="170014"/>
                  <a:pt x="2616486" y="171776"/>
                </a:cubicBezTo>
                <a:cubicBezTo>
                  <a:pt x="2610946" y="173751"/>
                  <a:pt x="2597672" y="173644"/>
                  <a:pt x="2591973" y="176033"/>
                </a:cubicBezTo>
                <a:cubicBezTo>
                  <a:pt x="2589176" y="177234"/>
                  <a:pt x="2578458" y="179036"/>
                  <a:pt x="2576022" y="180331"/>
                </a:cubicBezTo>
                <a:cubicBezTo>
                  <a:pt x="2572396" y="182212"/>
                  <a:pt x="2571352" y="187670"/>
                  <a:pt x="2567458" y="187670"/>
                </a:cubicBezTo>
                <a:cubicBezTo>
                  <a:pt x="2567432" y="194543"/>
                  <a:pt x="2562909" y="204793"/>
                  <a:pt x="2564996" y="209691"/>
                </a:cubicBezTo>
                <a:cubicBezTo>
                  <a:pt x="2574483" y="232111"/>
                  <a:pt x="2584840" y="252090"/>
                  <a:pt x="2580947" y="281197"/>
                </a:cubicBezTo>
                <a:cubicBezTo>
                  <a:pt x="2580076" y="287576"/>
                  <a:pt x="2579889" y="315989"/>
                  <a:pt x="2577855" y="314828"/>
                </a:cubicBezTo>
                <a:cubicBezTo>
                  <a:pt x="2580545" y="325025"/>
                  <a:pt x="2584519" y="321154"/>
                  <a:pt x="2590741" y="325211"/>
                </a:cubicBezTo>
                <a:cubicBezTo>
                  <a:pt x="2611749" y="338877"/>
                  <a:pt x="2635901" y="339451"/>
                  <a:pt x="2661232" y="331937"/>
                </a:cubicBezTo>
                <a:cubicBezTo>
                  <a:pt x="2668257" y="329842"/>
                  <a:pt x="2678454" y="333191"/>
                  <a:pt x="2683284" y="331937"/>
                </a:cubicBezTo>
                <a:cubicBezTo>
                  <a:pt x="2696250" y="328547"/>
                  <a:pt x="2726518" y="337836"/>
                  <a:pt x="2737825" y="332537"/>
                </a:cubicBezTo>
                <a:cubicBezTo>
                  <a:pt x="2741986" y="330602"/>
                  <a:pt x="2740514" y="320153"/>
                  <a:pt x="2742709" y="316670"/>
                </a:cubicBezTo>
                <a:cubicBezTo>
                  <a:pt x="2748704" y="307141"/>
                  <a:pt x="2758739" y="300722"/>
                  <a:pt x="2764172" y="290979"/>
                </a:cubicBezTo>
                <a:cubicBezTo>
                  <a:pt x="2766340" y="291460"/>
                  <a:pt x="2767437" y="291006"/>
                  <a:pt x="2769083" y="292207"/>
                </a:cubicBezTo>
                <a:cubicBezTo>
                  <a:pt x="2772589" y="294583"/>
                  <a:pt x="2770916" y="301923"/>
                  <a:pt x="2773364" y="307475"/>
                </a:cubicBezTo>
                <a:cubicBezTo>
                  <a:pt x="2776978" y="315562"/>
                  <a:pt x="2783748" y="324450"/>
                  <a:pt x="2793624" y="330710"/>
                </a:cubicBezTo>
                <a:cubicBezTo>
                  <a:pt x="2798561" y="333845"/>
                  <a:pt x="2828829" y="329001"/>
                  <a:pt x="2834676" y="328267"/>
                </a:cubicBezTo>
                <a:cubicBezTo>
                  <a:pt x="2840042" y="327587"/>
                  <a:pt x="2885940" y="326145"/>
                  <a:pt x="2888602" y="323983"/>
                </a:cubicBezTo>
                <a:cubicBezTo>
                  <a:pt x="2892523" y="326239"/>
                  <a:pt x="2898665" y="330963"/>
                  <a:pt x="2905797" y="328267"/>
                </a:cubicBezTo>
                <a:cubicBezTo>
                  <a:pt x="2906654" y="327934"/>
                  <a:pt x="2907256" y="325331"/>
                  <a:pt x="2910052" y="326439"/>
                </a:cubicBezTo>
                <a:lnTo>
                  <a:pt x="2913116" y="328881"/>
                </a:lnTo>
                <a:cubicBezTo>
                  <a:pt x="2916636" y="328134"/>
                  <a:pt x="2927233" y="332537"/>
                  <a:pt x="2927233" y="332537"/>
                </a:cubicBezTo>
                <a:cubicBezTo>
                  <a:pt x="2934887" y="335074"/>
                  <a:pt x="2944548" y="329508"/>
                  <a:pt x="2948682" y="333766"/>
                </a:cubicBezTo>
                <a:cubicBezTo>
                  <a:pt x="2960685" y="338997"/>
                  <a:pt x="2968995" y="353851"/>
                  <a:pt x="2971363" y="366770"/>
                </a:cubicBezTo>
                <a:cubicBezTo>
                  <a:pt x="2969089" y="368611"/>
                  <a:pt x="2966841" y="370439"/>
                  <a:pt x="2964593" y="372281"/>
                </a:cubicBezTo>
                <a:lnTo>
                  <a:pt x="2902706" y="372281"/>
                </a:lnTo>
                <a:lnTo>
                  <a:pt x="2900859" y="373495"/>
                </a:lnTo>
                <a:lnTo>
                  <a:pt x="2896564" y="373495"/>
                </a:lnTo>
                <a:cubicBezTo>
                  <a:pt x="2896564" y="373495"/>
                  <a:pt x="2864944" y="374096"/>
                  <a:pt x="2860422" y="370439"/>
                </a:cubicBezTo>
                <a:cubicBezTo>
                  <a:pt x="2857892" y="368411"/>
                  <a:pt x="2840202" y="372281"/>
                  <a:pt x="2840202" y="372281"/>
                </a:cubicBezTo>
                <a:cubicBezTo>
                  <a:pt x="2826969" y="365342"/>
                  <a:pt x="2806750" y="369278"/>
                  <a:pt x="2791764" y="372281"/>
                </a:cubicBezTo>
                <a:cubicBezTo>
                  <a:pt x="2783013" y="393500"/>
                  <a:pt x="2781728" y="418550"/>
                  <a:pt x="2788083" y="441358"/>
                </a:cubicBezTo>
                <a:cubicBezTo>
                  <a:pt x="2803431" y="447391"/>
                  <a:pt x="2832910" y="443093"/>
                  <a:pt x="2848164" y="438930"/>
                </a:cubicBezTo>
                <a:cubicBezTo>
                  <a:pt x="2862883" y="438702"/>
                  <a:pt x="2877576" y="438503"/>
                  <a:pt x="2892282" y="438289"/>
                </a:cubicBezTo>
                <a:cubicBezTo>
                  <a:pt x="2902733" y="442707"/>
                  <a:pt x="2937938" y="451955"/>
                  <a:pt x="2940681" y="448685"/>
                </a:cubicBezTo>
                <a:cubicBezTo>
                  <a:pt x="2943906" y="450967"/>
                  <a:pt x="2951399" y="456479"/>
                  <a:pt x="2954798" y="457253"/>
                </a:cubicBezTo>
                <a:lnTo>
                  <a:pt x="2957889" y="456025"/>
                </a:lnTo>
                <a:cubicBezTo>
                  <a:pt x="2958504" y="460243"/>
                  <a:pt x="2974107" y="473855"/>
                  <a:pt x="2978081" y="477418"/>
                </a:cubicBezTo>
                <a:cubicBezTo>
                  <a:pt x="2978295" y="478846"/>
                  <a:pt x="2978523" y="480275"/>
                  <a:pt x="2978710" y="481716"/>
                </a:cubicBezTo>
                <a:cubicBezTo>
                  <a:pt x="2973465" y="485038"/>
                  <a:pt x="2971819" y="490844"/>
                  <a:pt x="2968286" y="495755"/>
                </a:cubicBezTo>
                <a:cubicBezTo>
                  <a:pt x="2938045" y="496409"/>
                  <a:pt x="2886903" y="489817"/>
                  <a:pt x="2863486" y="497597"/>
                </a:cubicBezTo>
                <a:cubicBezTo>
                  <a:pt x="2857571" y="499559"/>
                  <a:pt x="2846345" y="495569"/>
                  <a:pt x="2846947" y="495155"/>
                </a:cubicBezTo>
                <a:lnTo>
                  <a:pt x="2833459" y="495155"/>
                </a:lnTo>
                <a:cubicBezTo>
                  <a:pt x="2822687" y="492552"/>
                  <a:pt x="2805854" y="487401"/>
                  <a:pt x="2792393" y="492085"/>
                </a:cubicBezTo>
                <a:cubicBezTo>
                  <a:pt x="2787776" y="501921"/>
                  <a:pt x="2784873" y="511263"/>
                  <a:pt x="2778891" y="518990"/>
                </a:cubicBezTo>
                <a:cubicBezTo>
                  <a:pt x="2778075" y="520071"/>
                  <a:pt x="2777767" y="518937"/>
                  <a:pt x="2778289" y="520205"/>
                </a:cubicBezTo>
                <a:cubicBezTo>
                  <a:pt x="2777526" y="525196"/>
                  <a:pt x="2777312" y="533737"/>
                  <a:pt x="2780136" y="537314"/>
                </a:cubicBezTo>
                <a:cubicBezTo>
                  <a:pt x="2778703" y="539382"/>
                  <a:pt x="2776978" y="550246"/>
                  <a:pt x="2777687" y="552595"/>
                </a:cubicBezTo>
                <a:cubicBezTo>
                  <a:pt x="2779306" y="555250"/>
                  <a:pt x="2780925" y="557919"/>
                  <a:pt x="2782598" y="560535"/>
                </a:cubicBezTo>
                <a:cubicBezTo>
                  <a:pt x="2784979" y="569357"/>
                  <a:pt x="2779828" y="578472"/>
                  <a:pt x="2780738" y="584397"/>
                </a:cubicBezTo>
                <a:cubicBezTo>
                  <a:pt x="2792580" y="592484"/>
                  <a:pt x="2815528" y="596489"/>
                  <a:pt x="2832857" y="589282"/>
                </a:cubicBezTo>
                <a:cubicBezTo>
                  <a:pt x="2841608" y="589696"/>
                  <a:pt x="2850386" y="590109"/>
                  <a:pt x="2859177" y="590510"/>
                </a:cubicBezTo>
                <a:cubicBezTo>
                  <a:pt x="2861760" y="589829"/>
                  <a:pt x="2867085" y="586025"/>
                  <a:pt x="2870833" y="586239"/>
                </a:cubicBezTo>
                <a:cubicBezTo>
                  <a:pt x="2892724" y="587400"/>
                  <a:pt x="2913772" y="583890"/>
                  <a:pt x="2931515" y="578285"/>
                </a:cubicBezTo>
                <a:cubicBezTo>
                  <a:pt x="2941752" y="575056"/>
                  <a:pt x="2949861" y="585491"/>
                  <a:pt x="2956658" y="581941"/>
                </a:cubicBezTo>
                <a:cubicBezTo>
                  <a:pt x="2958933" y="580768"/>
                  <a:pt x="2960525" y="576924"/>
                  <a:pt x="2963375" y="575816"/>
                </a:cubicBezTo>
                <a:cubicBezTo>
                  <a:pt x="2968072" y="576443"/>
                  <a:pt x="2972782" y="577057"/>
                  <a:pt x="2977452" y="577672"/>
                </a:cubicBezTo>
                <a:cubicBezTo>
                  <a:pt x="2987782" y="572640"/>
                  <a:pt x="2992037" y="572853"/>
                  <a:pt x="3002020" y="569718"/>
                </a:cubicBezTo>
                <a:cubicBezTo>
                  <a:pt x="3013032" y="566274"/>
                  <a:pt x="3015347" y="578245"/>
                  <a:pt x="3025289" y="576443"/>
                </a:cubicBezTo>
                <a:cubicBezTo>
                  <a:pt x="3028139" y="575923"/>
                  <a:pt x="3036516" y="575162"/>
                  <a:pt x="3038763" y="574001"/>
                </a:cubicBezTo>
                <a:cubicBezTo>
                  <a:pt x="3045012" y="570771"/>
                  <a:pt x="3047862" y="564379"/>
                  <a:pt x="3057765" y="564218"/>
                </a:cubicBezTo>
                <a:cubicBezTo>
                  <a:pt x="3058768" y="565593"/>
                  <a:pt x="3059290" y="565860"/>
                  <a:pt x="3060856" y="566674"/>
                </a:cubicBezTo>
                <a:cubicBezTo>
                  <a:pt x="3061016" y="569917"/>
                  <a:pt x="3056988" y="579032"/>
                  <a:pt x="3056547" y="578285"/>
                </a:cubicBezTo>
                <a:cubicBezTo>
                  <a:pt x="3054995" y="583810"/>
                  <a:pt x="3057136" y="590710"/>
                  <a:pt x="3055945" y="597849"/>
                </a:cubicBezTo>
                <a:cubicBezTo>
                  <a:pt x="3052774" y="616734"/>
                  <a:pt x="3071440" y="671892"/>
                  <a:pt x="3052853" y="685251"/>
                </a:cubicBezTo>
                <a:cubicBezTo>
                  <a:pt x="3038041" y="695927"/>
                  <a:pt x="3032341" y="700358"/>
                  <a:pt x="3015508" y="705416"/>
                </a:cubicBezTo>
                <a:cubicBezTo>
                  <a:pt x="3005271" y="708512"/>
                  <a:pt x="2995275" y="703174"/>
                  <a:pt x="2989736" y="701145"/>
                </a:cubicBezTo>
                <a:cubicBezTo>
                  <a:pt x="2986270" y="701572"/>
                  <a:pt x="2982818" y="701959"/>
                  <a:pt x="2979312" y="702374"/>
                </a:cubicBezTo>
                <a:cubicBezTo>
                  <a:pt x="2972702" y="697502"/>
                  <a:pt x="2938460" y="694152"/>
                  <a:pt x="2932773" y="696874"/>
                </a:cubicBezTo>
                <a:cubicBezTo>
                  <a:pt x="2925480" y="694819"/>
                  <a:pt x="2907831" y="679205"/>
                  <a:pt x="2894745" y="684022"/>
                </a:cubicBezTo>
                <a:cubicBezTo>
                  <a:pt x="2890556" y="685584"/>
                  <a:pt x="2886113" y="681460"/>
                  <a:pt x="2880627" y="680366"/>
                </a:cubicBezTo>
                <a:cubicBezTo>
                  <a:pt x="2876131" y="679485"/>
                  <a:pt x="2873910" y="683195"/>
                  <a:pt x="2869026" y="681594"/>
                </a:cubicBezTo>
                <a:cubicBezTo>
                  <a:pt x="2858910" y="678311"/>
                  <a:pt x="2832509" y="668996"/>
                  <a:pt x="2822419" y="672412"/>
                </a:cubicBezTo>
                <a:cubicBezTo>
                  <a:pt x="2812986" y="675602"/>
                  <a:pt x="2808811" y="664885"/>
                  <a:pt x="2802200" y="667528"/>
                </a:cubicBezTo>
                <a:cubicBezTo>
                  <a:pt x="2800314" y="668288"/>
                  <a:pt x="2767758" y="668288"/>
                  <a:pt x="2761134" y="668141"/>
                </a:cubicBezTo>
                <a:cubicBezTo>
                  <a:pt x="2761134" y="668141"/>
                  <a:pt x="2742294" y="666567"/>
                  <a:pt x="2740287" y="668141"/>
                </a:cubicBezTo>
                <a:cubicBezTo>
                  <a:pt x="2736260" y="665993"/>
                  <a:pt x="2732084" y="664565"/>
                  <a:pt x="2726799" y="665085"/>
                </a:cubicBezTo>
                <a:lnTo>
                  <a:pt x="2723735" y="665085"/>
                </a:lnTo>
                <a:lnTo>
                  <a:pt x="2722517" y="666927"/>
                </a:lnTo>
                <a:cubicBezTo>
                  <a:pt x="2721099" y="666299"/>
                  <a:pt x="2719667" y="665686"/>
                  <a:pt x="2718222" y="665085"/>
                </a:cubicBezTo>
                <a:cubicBezTo>
                  <a:pt x="2712428" y="663537"/>
                  <a:pt x="2692744" y="665780"/>
                  <a:pt x="2685746" y="668141"/>
                </a:cubicBezTo>
                <a:lnTo>
                  <a:pt x="2685144" y="667528"/>
                </a:lnTo>
                <a:lnTo>
                  <a:pt x="2682053" y="666927"/>
                </a:lnTo>
                <a:cubicBezTo>
                  <a:pt x="2680729" y="668035"/>
                  <a:pt x="2679176" y="670424"/>
                  <a:pt x="2676540" y="671197"/>
                </a:cubicBezTo>
                <a:cubicBezTo>
                  <a:pt x="2669743" y="673146"/>
                  <a:pt x="2667441" y="663444"/>
                  <a:pt x="2659372" y="667528"/>
                </a:cubicBezTo>
                <a:cubicBezTo>
                  <a:pt x="2651772" y="671411"/>
                  <a:pt x="2641415" y="669249"/>
                  <a:pt x="2633025" y="673053"/>
                </a:cubicBezTo>
                <a:cubicBezTo>
                  <a:pt x="2629867" y="674454"/>
                  <a:pt x="2627833" y="678138"/>
                  <a:pt x="2623230" y="679151"/>
                </a:cubicBezTo>
                <a:cubicBezTo>
                  <a:pt x="2618266" y="680219"/>
                  <a:pt x="2617918" y="676323"/>
                  <a:pt x="2612177" y="676082"/>
                </a:cubicBezTo>
                <a:cubicBezTo>
                  <a:pt x="2607440" y="683489"/>
                  <a:pt x="2593618" y="681221"/>
                  <a:pt x="2590112" y="683422"/>
                </a:cubicBezTo>
                <a:cubicBezTo>
                  <a:pt x="2580759" y="689348"/>
                  <a:pt x="2568368" y="695153"/>
                  <a:pt x="2561316" y="701772"/>
                </a:cubicBezTo>
                <a:cubicBezTo>
                  <a:pt x="2560687" y="705416"/>
                  <a:pt x="2560112" y="709086"/>
                  <a:pt x="2559456" y="712756"/>
                </a:cubicBezTo>
                <a:cubicBezTo>
                  <a:pt x="2558025" y="715692"/>
                  <a:pt x="2550866" y="719843"/>
                  <a:pt x="2550317" y="721337"/>
                </a:cubicBezTo>
                <a:cubicBezTo>
                  <a:pt x="2547333" y="729371"/>
                  <a:pt x="2551615" y="728705"/>
                  <a:pt x="2545393" y="733549"/>
                </a:cubicBezTo>
                <a:cubicBezTo>
                  <a:pt x="2543640" y="732868"/>
                  <a:pt x="2544483" y="733028"/>
                  <a:pt x="2542918" y="732935"/>
                </a:cubicBezTo>
                <a:cubicBezTo>
                  <a:pt x="2538917" y="715612"/>
                  <a:pt x="2536120" y="696141"/>
                  <a:pt x="2531289" y="680966"/>
                </a:cubicBezTo>
                <a:cubicBezTo>
                  <a:pt x="2529764" y="676269"/>
                  <a:pt x="2531182" y="669222"/>
                  <a:pt x="2530058" y="665686"/>
                </a:cubicBezTo>
                <a:cubicBezTo>
                  <a:pt x="2531705" y="660614"/>
                  <a:pt x="2533323" y="655503"/>
                  <a:pt x="2534969" y="650418"/>
                </a:cubicBezTo>
                <a:cubicBezTo>
                  <a:pt x="2536588" y="647242"/>
                  <a:pt x="2533765" y="642625"/>
                  <a:pt x="2532507" y="641237"/>
                </a:cubicBezTo>
                <a:lnTo>
                  <a:pt x="2533109" y="640022"/>
                </a:lnTo>
                <a:cubicBezTo>
                  <a:pt x="2535438" y="628585"/>
                  <a:pt x="2537351" y="620484"/>
                  <a:pt x="2532507" y="610061"/>
                </a:cubicBezTo>
                <a:cubicBezTo>
                  <a:pt x="2542971" y="602948"/>
                  <a:pt x="2535625" y="589002"/>
                  <a:pt x="2534340" y="579513"/>
                </a:cubicBezTo>
                <a:cubicBezTo>
                  <a:pt x="2541245" y="575776"/>
                  <a:pt x="2538863" y="566274"/>
                  <a:pt x="2539251" y="559935"/>
                </a:cubicBezTo>
                <a:cubicBezTo>
                  <a:pt x="2539652" y="553635"/>
                  <a:pt x="2542476" y="537488"/>
                  <a:pt x="2538623" y="526931"/>
                </a:cubicBezTo>
                <a:cubicBezTo>
                  <a:pt x="2540227" y="520324"/>
                  <a:pt x="2545005" y="504511"/>
                  <a:pt x="2541085" y="493927"/>
                </a:cubicBezTo>
                <a:cubicBezTo>
                  <a:pt x="2541954" y="490564"/>
                  <a:pt x="2544349" y="488335"/>
                  <a:pt x="2543546" y="483531"/>
                </a:cubicBezTo>
                <a:cubicBezTo>
                  <a:pt x="2543051" y="480501"/>
                  <a:pt x="2545553" y="476884"/>
                  <a:pt x="2547226" y="474362"/>
                </a:cubicBezTo>
                <a:cubicBezTo>
                  <a:pt x="2548043" y="473108"/>
                  <a:pt x="2546316" y="465127"/>
                  <a:pt x="2545393" y="463979"/>
                </a:cubicBezTo>
                <a:cubicBezTo>
                  <a:pt x="2550866" y="453784"/>
                  <a:pt x="2551830" y="427786"/>
                  <a:pt x="2547226" y="417510"/>
                </a:cubicBezTo>
                <a:cubicBezTo>
                  <a:pt x="2545193" y="412986"/>
                  <a:pt x="2550130" y="403977"/>
                  <a:pt x="2549059" y="401014"/>
                </a:cubicBezTo>
                <a:lnTo>
                  <a:pt x="2545995" y="397945"/>
                </a:lnTo>
                <a:cubicBezTo>
                  <a:pt x="2543827" y="395022"/>
                  <a:pt x="2548109" y="383065"/>
                  <a:pt x="2547828" y="380836"/>
                </a:cubicBezTo>
                <a:cubicBezTo>
                  <a:pt x="2547641" y="379301"/>
                  <a:pt x="2545219" y="376325"/>
                  <a:pt x="2545393" y="374724"/>
                </a:cubicBezTo>
                <a:cubicBezTo>
                  <a:pt x="2546597" y="373215"/>
                  <a:pt x="2547882" y="362873"/>
                  <a:pt x="2547226" y="360056"/>
                </a:cubicBezTo>
                <a:cubicBezTo>
                  <a:pt x="2545393" y="357400"/>
                  <a:pt x="2543546" y="354759"/>
                  <a:pt x="2541687" y="352103"/>
                </a:cubicBezTo>
                <a:cubicBezTo>
                  <a:pt x="2540202" y="349394"/>
                  <a:pt x="2549528" y="319392"/>
                  <a:pt x="2549688" y="319099"/>
                </a:cubicBezTo>
                <a:lnTo>
                  <a:pt x="2549688" y="314828"/>
                </a:lnTo>
                <a:cubicBezTo>
                  <a:pt x="2545420" y="310571"/>
                  <a:pt x="2549313" y="294583"/>
                  <a:pt x="2546597" y="287910"/>
                </a:cubicBezTo>
                <a:cubicBezTo>
                  <a:pt x="2544510" y="282759"/>
                  <a:pt x="2539652" y="278021"/>
                  <a:pt x="2541085" y="268972"/>
                </a:cubicBezTo>
                <a:lnTo>
                  <a:pt x="2541085" y="243282"/>
                </a:lnTo>
                <a:cubicBezTo>
                  <a:pt x="2545714" y="234514"/>
                  <a:pt x="2549006" y="217124"/>
                  <a:pt x="2549688" y="198681"/>
                </a:cubicBezTo>
                <a:cubicBezTo>
                  <a:pt x="2547520" y="197159"/>
                  <a:pt x="2547748" y="198000"/>
                  <a:pt x="2547828" y="195598"/>
                </a:cubicBezTo>
                <a:lnTo>
                  <a:pt x="2545995" y="195598"/>
                </a:lnTo>
                <a:cubicBezTo>
                  <a:pt x="2542369" y="195691"/>
                  <a:pt x="2536856" y="200202"/>
                  <a:pt x="2531289" y="200509"/>
                </a:cubicBezTo>
                <a:lnTo>
                  <a:pt x="2529430" y="199295"/>
                </a:lnTo>
                <a:cubicBezTo>
                  <a:pt x="2525750" y="197680"/>
                  <a:pt x="2512208" y="194517"/>
                  <a:pt x="2512289" y="193183"/>
                </a:cubicBezTo>
                <a:cubicBezTo>
                  <a:pt x="2511272" y="191127"/>
                  <a:pt x="2510241" y="189099"/>
                  <a:pt x="2509224" y="187070"/>
                </a:cubicBezTo>
                <a:cubicBezTo>
                  <a:pt x="2505304" y="186269"/>
                  <a:pt x="2503523" y="185561"/>
                  <a:pt x="2499430" y="185229"/>
                </a:cubicBezTo>
                <a:lnTo>
                  <a:pt x="2499430" y="182786"/>
                </a:lnTo>
                <a:lnTo>
                  <a:pt x="2500032" y="180958"/>
                </a:lnTo>
                <a:cubicBezTo>
                  <a:pt x="2507966" y="175713"/>
                  <a:pt x="2517440" y="170988"/>
                  <a:pt x="2528225" y="173604"/>
                </a:cubicBezTo>
                <a:cubicBezTo>
                  <a:pt x="2528774" y="168332"/>
                  <a:pt x="2551067" y="155507"/>
                  <a:pt x="2555201" y="153439"/>
                </a:cubicBezTo>
                <a:cubicBezTo>
                  <a:pt x="2556245" y="156455"/>
                  <a:pt x="2556686" y="156481"/>
                  <a:pt x="2560687" y="156508"/>
                </a:cubicBezTo>
                <a:cubicBezTo>
                  <a:pt x="2570121" y="150530"/>
                  <a:pt x="2577695" y="148527"/>
                  <a:pt x="2587690" y="143043"/>
                </a:cubicBezTo>
                <a:cubicBezTo>
                  <a:pt x="2591156" y="141148"/>
                  <a:pt x="2595291" y="134822"/>
                  <a:pt x="2598689" y="130804"/>
                </a:cubicBezTo>
                <a:lnTo>
                  <a:pt x="2617115" y="121636"/>
                </a:lnTo>
                <a:cubicBezTo>
                  <a:pt x="2618988" y="120061"/>
                  <a:pt x="2617396" y="118259"/>
                  <a:pt x="2618908" y="116151"/>
                </a:cubicBezTo>
                <a:cubicBezTo>
                  <a:pt x="2620821" y="113522"/>
                  <a:pt x="2633814" y="111080"/>
                  <a:pt x="2635487" y="110039"/>
                </a:cubicBezTo>
                <a:cubicBezTo>
                  <a:pt x="2637909" y="107183"/>
                  <a:pt x="2640371" y="104327"/>
                  <a:pt x="2642833" y="101471"/>
                </a:cubicBezTo>
                <a:cubicBezTo>
                  <a:pt x="2645175" y="99710"/>
                  <a:pt x="2653124" y="100203"/>
                  <a:pt x="2655117" y="99042"/>
                </a:cubicBezTo>
                <a:cubicBezTo>
                  <a:pt x="2655705" y="97600"/>
                  <a:pt x="2656307" y="96172"/>
                  <a:pt x="2656936" y="94758"/>
                </a:cubicBezTo>
                <a:cubicBezTo>
                  <a:pt x="2660161" y="92262"/>
                  <a:pt x="2661981" y="94825"/>
                  <a:pt x="2664283" y="93530"/>
                </a:cubicBezTo>
                <a:lnTo>
                  <a:pt x="2664283" y="92315"/>
                </a:lnTo>
                <a:cubicBezTo>
                  <a:pt x="2668833" y="86737"/>
                  <a:pt x="2684100" y="77569"/>
                  <a:pt x="2685746" y="75193"/>
                </a:cubicBezTo>
                <a:cubicBezTo>
                  <a:pt x="2688770" y="71910"/>
                  <a:pt x="2689814" y="68000"/>
                  <a:pt x="2690657" y="62368"/>
                </a:cubicBezTo>
                <a:cubicBezTo>
                  <a:pt x="2686924" y="60940"/>
                  <a:pt x="2686763" y="53520"/>
                  <a:pt x="2686964" y="45232"/>
                </a:cubicBezTo>
                <a:cubicBezTo>
                  <a:pt x="2691045" y="40761"/>
                  <a:pt x="2695126" y="36264"/>
                  <a:pt x="2699221" y="31793"/>
                </a:cubicBezTo>
                <a:cubicBezTo>
                  <a:pt x="2704533" y="31499"/>
                  <a:pt x="2722276" y="30752"/>
                  <a:pt x="2723146" y="29337"/>
                </a:cubicBezTo>
                <a:cubicBezTo>
                  <a:pt x="2725019" y="30832"/>
                  <a:pt x="2726036" y="31913"/>
                  <a:pt x="2729261" y="32407"/>
                </a:cubicBezTo>
                <a:cubicBezTo>
                  <a:pt x="2730090" y="30965"/>
                  <a:pt x="2730880" y="29551"/>
                  <a:pt x="2731710" y="28123"/>
                </a:cubicBezTo>
                <a:cubicBezTo>
                  <a:pt x="2733128" y="27923"/>
                  <a:pt x="2734587" y="27722"/>
                  <a:pt x="2735992" y="27523"/>
                </a:cubicBezTo>
                <a:close/>
                <a:moveTo>
                  <a:pt x="2347912" y="19581"/>
                </a:moveTo>
                <a:cubicBezTo>
                  <a:pt x="2351203" y="19594"/>
                  <a:pt x="2352541" y="19634"/>
                  <a:pt x="2353424" y="20795"/>
                </a:cubicBezTo>
                <a:cubicBezTo>
                  <a:pt x="2365762" y="27401"/>
                  <a:pt x="2358924" y="51744"/>
                  <a:pt x="2361373" y="67252"/>
                </a:cubicBezTo>
                <a:cubicBezTo>
                  <a:pt x="2361213" y="70708"/>
                  <a:pt x="2360985" y="74178"/>
                  <a:pt x="2360771" y="77634"/>
                </a:cubicBezTo>
                <a:cubicBezTo>
                  <a:pt x="2367154" y="90713"/>
                  <a:pt x="2362497" y="118979"/>
                  <a:pt x="2352836" y="133246"/>
                </a:cubicBezTo>
                <a:cubicBezTo>
                  <a:pt x="2351110" y="135835"/>
                  <a:pt x="2352074" y="141787"/>
                  <a:pt x="2347912" y="143656"/>
                </a:cubicBezTo>
                <a:cubicBezTo>
                  <a:pt x="2345356" y="148540"/>
                  <a:pt x="2349089" y="167851"/>
                  <a:pt x="2350976" y="171775"/>
                </a:cubicBezTo>
                <a:cubicBezTo>
                  <a:pt x="2350293" y="176473"/>
                  <a:pt x="2351498" y="190473"/>
                  <a:pt x="2353424" y="195597"/>
                </a:cubicBezTo>
                <a:cubicBezTo>
                  <a:pt x="2353224" y="201936"/>
                  <a:pt x="2353010" y="208235"/>
                  <a:pt x="2352836" y="214574"/>
                </a:cubicBezTo>
                <a:cubicBezTo>
                  <a:pt x="2352903" y="223849"/>
                  <a:pt x="2353880" y="230296"/>
                  <a:pt x="2356516" y="237168"/>
                </a:cubicBezTo>
                <a:cubicBezTo>
                  <a:pt x="2358924" y="243534"/>
                  <a:pt x="2354401" y="251542"/>
                  <a:pt x="2354053" y="256747"/>
                </a:cubicBezTo>
                <a:cubicBezTo>
                  <a:pt x="2354870" y="257067"/>
                  <a:pt x="2358550" y="262005"/>
                  <a:pt x="2356516" y="264074"/>
                </a:cubicBezTo>
                <a:cubicBezTo>
                  <a:pt x="2362029" y="270853"/>
                  <a:pt x="2355178" y="291819"/>
                  <a:pt x="2356516" y="301989"/>
                </a:cubicBezTo>
                <a:cubicBezTo>
                  <a:pt x="2357038" y="306126"/>
                  <a:pt x="2347162" y="317137"/>
                  <a:pt x="2354053" y="323368"/>
                </a:cubicBezTo>
                <a:cubicBezTo>
                  <a:pt x="2352568" y="325370"/>
                  <a:pt x="2352047" y="332911"/>
                  <a:pt x="2353424" y="336220"/>
                </a:cubicBezTo>
                <a:cubicBezTo>
                  <a:pt x="2355886" y="340891"/>
                  <a:pt x="2358322" y="345590"/>
                  <a:pt x="2360771" y="350274"/>
                </a:cubicBezTo>
                <a:cubicBezTo>
                  <a:pt x="2360985" y="357200"/>
                  <a:pt x="2361213" y="364139"/>
                  <a:pt x="2361373" y="371066"/>
                </a:cubicBezTo>
                <a:cubicBezTo>
                  <a:pt x="2363835" y="372881"/>
                  <a:pt x="2366284" y="374722"/>
                  <a:pt x="2368746" y="376578"/>
                </a:cubicBezTo>
                <a:cubicBezTo>
                  <a:pt x="2371409" y="381636"/>
                  <a:pt x="2366739" y="387215"/>
                  <a:pt x="2369375" y="392446"/>
                </a:cubicBezTo>
                <a:cubicBezTo>
                  <a:pt x="2370753" y="395155"/>
                  <a:pt x="2373109" y="393714"/>
                  <a:pt x="2373657" y="398558"/>
                </a:cubicBezTo>
                <a:cubicBezTo>
                  <a:pt x="2371757" y="399932"/>
                  <a:pt x="2366337" y="405484"/>
                  <a:pt x="2369977" y="407740"/>
                </a:cubicBezTo>
                <a:cubicBezTo>
                  <a:pt x="2367314" y="409555"/>
                  <a:pt x="2364664" y="411397"/>
                  <a:pt x="2362002" y="413225"/>
                </a:cubicBezTo>
                <a:cubicBezTo>
                  <a:pt x="2359915" y="415441"/>
                  <a:pt x="2353224" y="443280"/>
                  <a:pt x="2353424" y="443813"/>
                </a:cubicBezTo>
                <a:cubicBezTo>
                  <a:pt x="2354682" y="446896"/>
                  <a:pt x="2357091" y="447524"/>
                  <a:pt x="2357118" y="452968"/>
                </a:cubicBezTo>
                <a:cubicBezTo>
                  <a:pt x="2356703" y="457452"/>
                  <a:pt x="2356301" y="461923"/>
                  <a:pt x="2355886" y="466407"/>
                </a:cubicBezTo>
                <a:cubicBezTo>
                  <a:pt x="2356569" y="468035"/>
                  <a:pt x="2352957" y="477631"/>
                  <a:pt x="2352836" y="477418"/>
                </a:cubicBezTo>
                <a:lnTo>
                  <a:pt x="2352836" y="482316"/>
                </a:lnTo>
                <a:cubicBezTo>
                  <a:pt x="2352836" y="482316"/>
                  <a:pt x="2352301" y="511022"/>
                  <a:pt x="2354053" y="512250"/>
                </a:cubicBezTo>
                <a:lnTo>
                  <a:pt x="2352836" y="515320"/>
                </a:lnTo>
                <a:cubicBezTo>
                  <a:pt x="2352328" y="524528"/>
                  <a:pt x="2345517" y="534898"/>
                  <a:pt x="2348514" y="543439"/>
                </a:cubicBezTo>
                <a:lnTo>
                  <a:pt x="2347912" y="545267"/>
                </a:lnTo>
                <a:lnTo>
                  <a:pt x="2345490" y="547723"/>
                </a:lnTo>
                <a:lnTo>
                  <a:pt x="2343629" y="550779"/>
                </a:lnTo>
                <a:lnTo>
                  <a:pt x="2342398" y="551380"/>
                </a:lnTo>
                <a:lnTo>
                  <a:pt x="2342398" y="572159"/>
                </a:lnTo>
                <a:cubicBezTo>
                  <a:pt x="2341382" y="574200"/>
                  <a:pt x="2340365" y="576256"/>
                  <a:pt x="2339321" y="578284"/>
                </a:cubicBezTo>
                <a:cubicBezTo>
                  <a:pt x="2333594" y="596648"/>
                  <a:pt x="2344888" y="615466"/>
                  <a:pt x="2347310" y="623513"/>
                </a:cubicBezTo>
                <a:cubicBezTo>
                  <a:pt x="2346694" y="628611"/>
                  <a:pt x="2346092" y="633695"/>
                  <a:pt x="2345490" y="638794"/>
                </a:cubicBezTo>
                <a:lnTo>
                  <a:pt x="2345490" y="639421"/>
                </a:lnTo>
                <a:lnTo>
                  <a:pt x="2348514" y="674867"/>
                </a:lnTo>
                <a:cubicBezTo>
                  <a:pt x="2348514" y="674867"/>
                  <a:pt x="2342894" y="690935"/>
                  <a:pt x="2344861" y="688307"/>
                </a:cubicBezTo>
                <a:cubicBezTo>
                  <a:pt x="2346346" y="692457"/>
                  <a:pt x="2348942" y="710460"/>
                  <a:pt x="2347310" y="711528"/>
                </a:cubicBezTo>
                <a:cubicBezTo>
                  <a:pt x="2346293" y="715398"/>
                  <a:pt x="2344486" y="715692"/>
                  <a:pt x="2341769" y="716452"/>
                </a:cubicBezTo>
                <a:cubicBezTo>
                  <a:pt x="2342265" y="723886"/>
                  <a:pt x="2342252" y="732547"/>
                  <a:pt x="2334437" y="735390"/>
                </a:cubicBezTo>
                <a:cubicBezTo>
                  <a:pt x="2332363" y="735523"/>
                  <a:pt x="2333018" y="735950"/>
                  <a:pt x="2331372" y="734790"/>
                </a:cubicBezTo>
                <a:cubicBezTo>
                  <a:pt x="2320320" y="729518"/>
                  <a:pt x="2322568" y="719562"/>
                  <a:pt x="2315436" y="713383"/>
                </a:cubicBezTo>
                <a:cubicBezTo>
                  <a:pt x="2314860" y="712902"/>
                  <a:pt x="2318179" y="710981"/>
                  <a:pt x="2317256" y="709086"/>
                </a:cubicBezTo>
                <a:cubicBezTo>
                  <a:pt x="2315770" y="705896"/>
                  <a:pt x="2309990" y="703013"/>
                  <a:pt x="2308090" y="698690"/>
                </a:cubicBezTo>
                <a:cubicBezTo>
                  <a:pt x="2305628" y="693124"/>
                  <a:pt x="2306913" y="682661"/>
                  <a:pt x="2304397" y="676709"/>
                </a:cubicBezTo>
                <a:cubicBezTo>
                  <a:pt x="2300302" y="666994"/>
                  <a:pt x="2296087" y="647175"/>
                  <a:pt x="2291525" y="638794"/>
                </a:cubicBezTo>
                <a:cubicBezTo>
                  <a:pt x="2291939" y="634737"/>
                  <a:pt x="2292327" y="630639"/>
                  <a:pt x="2292769" y="626569"/>
                </a:cubicBezTo>
                <a:cubicBezTo>
                  <a:pt x="2292140" y="621898"/>
                  <a:pt x="2291525" y="617201"/>
                  <a:pt x="2290922" y="612503"/>
                </a:cubicBezTo>
                <a:cubicBezTo>
                  <a:pt x="2291042" y="597755"/>
                  <a:pt x="2294843" y="580713"/>
                  <a:pt x="2290922" y="572786"/>
                </a:cubicBezTo>
                <a:cubicBezTo>
                  <a:pt x="2285061" y="561028"/>
                  <a:pt x="2300168" y="510808"/>
                  <a:pt x="2281716" y="509821"/>
                </a:cubicBezTo>
                <a:cubicBezTo>
                  <a:pt x="2275440" y="513478"/>
                  <a:pt x="2264682" y="512183"/>
                  <a:pt x="2257804" y="515907"/>
                </a:cubicBezTo>
                <a:cubicBezTo>
                  <a:pt x="2252652" y="518762"/>
                  <a:pt x="2245574" y="525102"/>
                  <a:pt x="2241894" y="528772"/>
                </a:cubicBezTo>
                <a:cubicBezTo>
                  <a:pt x="2240034" y="528251"/>
                  <a:pt x="2207077" y="540957"/>
                  <a:pt x="2206341" y="541611"/>
                </a:cubicBezTo>
                <a:cubicBezTo>
                  <a:pt x="2200573" y="545307"/>
                  <a:pt x="2195890" y="552074"/>
                  <a:pt x="2189775" y="556264"/>
                </a:cubicBezTo>
                <a:lnTo>
                  <a:pt x="2174454" y="556264"/>
                </a:lnTo>
                <a:cubicBezTo>
                  <a:pt x="2172420" y="558092"/>
                  <a:pt x="2170386" y="559934"/>
                  <a:pt x="2168312" y="561763"/>
                </a:cubicBezTo>
                <a:cubicBezTo>
                  <a:pt x="2157085" y="566527"/>
                  <a:pt x="2145444" y="548324"/>
                  <a:pt x="2143222" y="541611"/>
                </a:cubicBezTo>
                <a:cubicBezTo>
                  <a:pt x="2143383" y="539969"/>
                  <a:pt x="2143597" y="538341"/>
                  <a:pt x="2143824" y="536713"/>
                </a:cubicBezTo>
                <a:cubicBezTo>
                  <a:pt x="2138285" y="527277"/>
                  <a:pt x="2135863" y="520778"/>
                  <a:pt x="2131541" y="511676"/>
                </a:cubicBezTo>
                <a:cubicBezTo>
                  <a:pt x="2131915" y="509915"/>
                  <a:pt x="2130350" y="506165"/>
                  <a:pt x="2130323" y="507980"/>
                </a:cubicBezTo>
                <a:cubicBezTo>
                  <a:pt x="2130323" y="507980"/>
                  <a:pt x="2131541" y="500265"/>
                  <a:pt x="2131541" y="498211"/>
                </a:cubicBezTo>
                <a:cubicBezTo>
                  <a:pt x="2131541" y="493432"/>
                  <a:pt x="2131261" y="479793"/>
                  <a:pt x="2130323" y="479259"/>
                </a:cubicBezTo>
                <a:cubicBezTo>
                  <a:pt x="2136010" y="474162"/>
                  <a:pt x="2134819" y="448871"/>
                  <a:pt x="2129092" y="443813"/>
                </a:cubicBezTo>
                <a:lnTo>
                  <a:pt x="2130323" y="441972"/>
                </a:lnTo>
                <a:cubicBezTo>
                  <a:pt x="2131340" y="440437"/>
                  <a:pt x="2133267" y="432043"/>
                  <a:pt x="2131541" y="429120"/>
                </a:cubicBezTo>
                <a:cubicBezTo>
                  <a:pt x="2137108" y="416949"/>
                  <a:pt x="2151854" y="402402"/>
                  <a:pt x="2157889" y="392446"/>
                </a:cubicBezTo>
                <a:cubicBezTo>
                  <a:pt x="2157714" y="388776"/>
                  <a:pt x="2157527" y="385105"/>
                  <a:pt x="2157312" y="381462"/>
                </a:cubicBezTo>
                <a:cubicBezTo>
                  <a:pt x="2163374" y="364646"/>
                  <a:pt x="2162130" y="328907"/>
                  <a:pt x="2168941" y="317870"/>
                </a:cubicBezTo>
                <a:lnTo>
                  <a:pt x="2168941" y="294635"/>
                </a:lnTo>
                <a:cubicBezTo>
                  <a:pt x="2168941" y="282024"/>
                  <a:pt x="2168031" y="270800"/>
                  <a:pt x="2171403" y="262232"/>
                </a:cubicBezTo>
                <a:cubicBezTo>
                  <a:pt x="2174829" y="253677"/>
                  <a:pt x="2174387" y="239091"/>
                  <a:pt x="2175685" y="234126"/>
                </a:cubicBezTo>
                <a:cubicBezTo>
                  <a:pt x="2176180" y="232204"/>
                  <a:pt x="2175872" y="230603"/>
                  <a:pt x="2174454" y="231684"/>
                </a:cubicBezTo>
                <a:cubicBezTo>
                  <a:pt x="2175002" y="230269"/>
                  <a:pt x="2179847" y="217871"/>
                  <a:pt x="2176314" y="213347"/>
                </a:cubicBezTo>
                <a:cubicBezTo>
                  <a:pt x="2183661" y="200948"/>
                  <a:pt x="2185694" y="185281"/>
                  <a:pt x="2190979" y="176033"/>
                </a:cubicBezTo>
                <a:cubicBezTo>
                  <a:pt x="2194084" y="174017"/>
                  <a:pt x="2197122" y="171976"/>
                  <a:pt x="2200199" y="169947"/>
                </a:cubicBezTo>
                <a:cubicBezTo>
                  <a:pt x="2205645" y="164956"/>
                  <a:pt x="2201724" y="160351"/>
                  <a:pt x="2211854" y="157095"/>
                </a:cubicBezTo>
                <a:cubicBezTo>
                  <a:pt x="2211653" y="155266"/>
                  <a:pt x="2211439" y="153438"/>
                  <a:pt x="2211238" y="151596"/>
                </a:cubicBezTo>
                <a:cubicBezTo>
                  <a:pt x="2217005" y="150609"/>
                  <a:pt x="2234253" y="144856"/>
                  <a:pt x="2237598" y="147939"/>
                </a:cubicBezTo>
                <a:cubicBezTo>
                  <a:pt x="2240891" y="150636"/>
                  <a:pt x="2240663" y="156668"/>
                  <a:pt x="2244343" y="160764"/>
                </a:cubicBezTo>
                <a:cubicBezTo>
                  <a:pt x="2248290" y="165182"/>
                  <a:pt x="2252894" y="170134"/>
                  <a:pt x="2256573" y="174831"/>
                </a:cubicBezTo>
                <a:cubicBezTo>
                  <a:pt x="2259062" y="177994"/>
                  <a:pt x="2258875" y="183692"/>
                  <a:pt x="2258433" y="186455"/>
                </a:cubicBezTo>
                <a:cubicBezTo>
                  <a:pt x="2253857" y="215536"/>
                  <a:pt x="2234307" y="205126"/>
                  <a:pt x="2224111" y="226799"/>
                </a:cubicBezTo>
                <a:cubicBezTo>
                  <a:pt x="2219575" y="236408"/>
                  <a:pt x="2230280" y="266956"/>
                  <a:pt x="2233317" y="272641"/>
                </a:cubicBezTo>
                <a:cubicBezTo>
                  <a:pt x="2236421" y="278540"/>
                  <a:pt x="2232326" y="285267"/>
                  <a:pt x="2234521" y="288536"/>
                </a:cubicBezTo>
                <a:cubicBezTo>
                  <a:pt x="2233865" y="293675"/>
                  <a:pt x="2232300" y="298719"/>
                  <a:pt x="2231430" y="300747"/>
                </a:cubicBezTo>
                <a:cubicBezTo>
                  <a:pt x="2229062" y="306833"/>
                  <a:pt x="2233236" y="313413"/>
                  <a:pt x="2234521" y="315441"/>
                </a:cubicBezTo>
                <a:cubicBezTo>
                  <a:pt x="2233544" y="324904"/>
                  <a:pt x="2230734" y="329214"/>
                  <a:pt x="2229035" y="332537"/>
                </a:cubicBezTo>
                <a:cubicBezTo>
                  <a:pt x="2226841" y="336714"/>
                  <a:pt x="2229476" y="347951"/>
                  <a:pt x="2230828" y="349660"/>
                </a:cubicBezTo>
                <a:cubicBezTo>
                  <a:pt x="2224111" y="351875"/>
                  <a:pt x="2219856" y="384972"/>
                  <a:pt x="2222893" y="390003"/>
                </a:cubicBezTo>
                <a:cubicBezTo>
                  <a:pt x="2232059" y="403616"/>
                  <a:pt x="2267653" y="397878"/>
                  <a:pt x="2290922" y="402842"/>
                </a:cubicBezTo>
                <a:cubicBezTo>
                  <a:pt x="2291832" y="400320"/>
                  <a:pt x="2291498" y="400720"/>
                  <a:pt x="2293973" y="399786"/>
                </a:cubicBezTo>
                <a:cubicBezTo>
                  <a:pt x="2295204" y="402055"/>
                  <a:pt x="2294963" y="401521"/>
                  <a:pt x="2298228" y="401614"/>
                </a:cubicBezTo>
                <a:cubicBezTo>
                  <a:pt x="2299258" y="395875"/>
                  <a:pt x="2301974" y="394768"/>
                  <a:pt x="2303179" y="390003"/>
                </a:cubicBezTo>
                <a:cubicBezTo>
                  <a:pt x="2301265" y="388002"/>
                  <a:pt x="2300530" y="387721"/>
                  <a:pt x="2300088" y="383905"/>
                </a:cubicBezTo>
                <a:cubicBezTo>
                  <a:pt x="2318928" y="368076"/>
                  <a:pt x="2315556" y="347044"/>
                  <a:pt x="2316038" y="320326"/>
                </a:cubicBezTo>
                <a:cubicBezTo>
                  <a:pt x="2315851" y="307875"/>
                  <a:pt x="2315637" y="295463"/>
                  <a:pt x="2315436" y="283012"/>
                </a:cubicBezTo>
                <a:cubicBezTo>
                  <a:pt x="2320922" y="276085"/>
                  <a:pt x="2316038" y="243748"/>
                  <a:pt x="2316038" y="229855"/>
                </a:cubicBezTo>
                <a:cubicBezTo>
                  <a:pt x="2316051" y="186949"/>
                  <a:pt x="2319384" y="164408"/>
                  <a:pt x="2308090" y="136316"/>
                </a:cubicBezTo>
                <a:cubicBezTo>
                  <a:pt x="2307675" y="118606"/>
                  <a:pt x="2307246" y="100869"/>
                  <a:pt x="2306859" y="83133"/>
                </a:cubicBezTo>
                <a:cubicBezTo>
                  <a:pt x="2320682" y="76367"/>
                  <a:pt x="2323398" y="34848"/>
                  <a:pt x="2330744" y="31792"/>
                </a:cubicBezTo>
                <a:cubicBezTo>
                  <a:pt x="2334170" y="25413"/>
                  <a:pt x="2344098" y="25320"/>
                  <a:pt x="2347912" y="19581"/>
                </a:cubicBezTo>
                <a:close/>
                <a:moveTo>
                  <a:pt x="1455992" y="14623"/>
                </a:moveTo>
                <a:cubicBezTo>
                  <a:pt x="1461813" y="17359"/>
                  <a:pt x="1467259" y="13942"/>
                  <a:pt x="1474993" y="15824"/>
                </a:cubicBezTo>
                <a:cubicBezTo>
                  <a:pt x="1483249" y="17866"/>
                  <a:pt x="1484453" y="22831"/>
                  <a:pt x="1493365" y="24992"/>
                </a:cubicBezTo>
                <a:cubicBezTo>
                  <a:pt x="1498222" y="17906"/>
                  <a:pt x="1506170" y="28462"/>
                  <a:pt x="1509275" y="24392"/>
                </a:cubicBezTo>
                <a:cubicBezTo>
                  <a:pt x="1524851" y="31559"/>
                  <a:pt x="1539650" y="42195"/>
                  <a:pt x="1555279" y="53125"/>
                </a:cubicBezTo>
                <a:cubicBezTo>
                  <a:pt x="1559895" y="56381"/>
                  <a:pt x="1565342" y="67205"/>
                  <a:pt x="1570587" y="71462"/>
                </a:cubicBezTo>
                <a:cubicBezTo>
                  <a:pt x="1577224" y="76827"/>
                  <a:pt x="1590163" y="76907"/>
                  <a:pt x="1597563" y="80644"/>
                </a:cubicBezTo>
                <a:cubicBezTo>
                  <a:pt x="1599423" y="80430"/>
                  <a:pt x="1601216" y="80230"/>
                  <a:pt x="1603076" y="80017"/>
                </a:cubicBezTo>
                <a:cubicBezTo>
                  <a:pt x="1605873" y="80243"/>
                  <a:pt x="1604561" y="78976"/>
                  <a:pt x="1606140" y="80644"/>
                </a:cubicBezTo>
                <a:cubicBezTo>
                  <a:pt x="1607545" y="80230"/>
                  <a:pt x="1609003" y="79817"/>
                  <a:pt x="1610449" y="79416"/>
                </a:cubicBezTo>
                <a:cubicBezTo>
                  <a:pt x="1610155" y="74758"/>
                  <a:pt x="1635980" y="84781"/>
                  <a:pt x="1641078" y="79416"/>
                </a:cubicBezTo>
                <a:cubicBezTo>
                  <a:pt x="1651140" y="86142"/>
                  <a:pt x="1667318" y="74705"/>
                  <a:pt x="1687644" y="80017"/>
                </a:cubicBezTo>
                <a:cubicBezTo>
                  <a:pt x="1695753" y="82139"/>
                  <a:pt x="1718755" y="80870"/>
                  <a:pt x="1728710" y="76360"/>
                </a:cubicBezTo>
                <a:cubicBezTo>
                  <a:pt x="1731159" y="77174"/>
                  <a:pt x="1733621" y="77988"/>
                  <a:pt x="1736096" y="78802"/>
                </a:cubicBezTo>
                <a:cubicBezTo>
                  <a:pt x="1739575" y="77668"/>
                  <a:pt x="1749826" y="74011"/>
                  <a:pt x="1753880" y="79416"/>
                </a:cubicBezTo>
                <a:cubicBezTo>
                  <a:pt x="1756515" y="80511"/>
                  <a:pt x="1770030" y="78162"/>
                  <a:pt x="1775302" y="78188"/>
                </a:cubicBezTo>
                <a:cubicBezTo>
                  <a:pt x="1782676" y="77174"/>
                  <a:pt x="1790021" y="76159"/>
                  <a:pt x="1797368" y="75132"/>
                </a:cubicBezTo>
                <a:cubicBezTo>
                  <a:pt x="1802305" y="76413"/>
                  <a:pt x="1818563" y="78549"/>
                  <a:pt x="1823728" y="75746"/>
                </a:cubicBezTo>
                <a:cubicBezTo>
                  <a:pt x="1834634" y="80457"/>
                  <a:pt x="1856766" y="85155"/>
                  <a:pt x="1863564" y="92855"/>
                </a:cubicBezTo>
                <a:cubicBezTo>
                  <a:pt x="1861048" y="102504"/>
                  <a:pt x="1860606" y="113982"/>
                  <a:pt x="1848216" y="119760"/>
                </a:cubicBezTo>
                <a:cubicBezTo>
                  <a:pt x="1846490" y="120547"/>
                  <a:pt x="1837003" y="118546"/>
                  <a:pt x="1833537" y="120361"/>
                </a:cubicBezTo>
                <a:cubicBezTo>
                  <a:pt x="1830472" y="121976"/>
                  <a:pt x="1821199" y="127955"/>
                  <a:pt x="1815137" y="130143"/>
                </a:cubicBezTo>
                <a:cubicBezTo>
                  <a:pt x="1808206" y="132666"/>
                  <a:pt x="1799241" y="129369"/>
                  <a:pt x="1794933" y="134414"/>
                </a:cubicBezTo>
                <a:lnTo>
                  <a:pt x="1791842" y="133187"/>
                </a:lnTo>
                <a:cubicBezTo>
                  <a:pt x="1789727" y="133093"/>
                  <a:pt x="1761212" y="131371"/>
                  <a:pt x="1761212" y="131371"/>
                </a:cubicBezTo>
                <a:lnTo>
                  <a:pt x="1757533" y="131371"/>
                </a:lnTo>
                <a:cubicBezTo>
                  <a:pt x="1757533" y="131371"/>
                  <a:pt x="1718848" y="136149"/>
                  <a:pt x="1710337" y="133187"/>
                </a:cubicBezTo>
                <a:cubicBezTo>
                  <a:pt x="1706725" y="131945"/>
                  <a:pt x="1702470" y="131771"/>
                  <a:pt x="1698080" y="134414"/>
                </a:cubicBezTo>
                <a:cubicBezTo>
                  <a:pt x="1679882" y="126660"/>
                  <a:pt x="1637760" y="129129"/>
                  <a:pt x="1617795" y="134414"/>
                </a:cubicBezTo>
                <a:cubicBezTo>
                  <a:pt x="1609432" y="136630"/>
                  <a:pt x="1579164" y="133814"/>
                  <a:pt x="1579164" y="133814"/>
                </a:cubicBezTo>
                <a:cubicBezTo>
                  <a:pt x="1578094" y="134881"/>
                  <a:pt x="1576073" y="137110"/>
                  <a:pt x="1573651" y="138110"/>
                </a:cubicBezTo>
                <a:cubicBezTo>
                  <a:pt x="1565890" y="136883"/>
                  <a:pt x="1558129" y="135642"/>
                  <a:pt x="1550341" y="134414"/>
                </a:cubicBezTo>
                <a:cubicBezTo>
                  <a:pt x="1545711" y="135482"/>
                  <a:pt x="1543851" y="138671"/>
                  <a:pt x="1540533" y="140539"/>
                </a:cubicBezTo>
                <a:lnTo>
                  <a:pt x="1539931" y="140539"/>
                </a:lnTo>
                <a:cubicBezTo>
                  <a:pt x="1537482" y="140139"/>
                  <a:pt x="1535047" y="139725"/>
                  <a:pt x="1532585" y="139312"/>
                </a:cubicBezTo>
                <a:cubicBezTo>
                  <a:pt x="1530550" y="140539"/>
                  <a:pt x="1528517" y="141768"/>
                  <a:pt x="1526470" y="142982"/>
                </a:cubicBezTo>
                <a:cubicBezTo>
                  <a:pt x="1519525" y="140940"/>
                  <a:pt x="1512594" y="138911"/>
                  <a:pt x="1505649" y="136883"/>
                </a:cubicBezTo>
                <a:cubicBezTo>
                  <a:pt x="1493338" y="140273"/>
                  <a:pt x="1472892" y="139833"/>
                  <a:pt x="1460273" y="136256"/>
                </a:cubicBezTo>
                <a:cubicBezTo>
                  <a:pt x="1458159" y="135656"/>
                  <a:pt x="1436201" y="139966"/>
                  <a:pt x="1433311" y="141140"/>
                </a:cubicBezTo>
                <a:cubicBezTo>
                  <a:pt x="1431826" y="141741"/>
                  <a:pt x="1418043" y="137643"/>
                  <a:pt x="1413681" y="136883"/>
                </a:cubicBezTo>
                <a:cubicBezTo>
                  <a:pt x="1408169" y="138297"/>
                  <a:pt x="1402642" y="139725"/>
                  <a:pt x="1397156" y="141140"/>
                </a:cubicBezTo>
                <a:cubicBezTo>
                  <a:pt x="1392245" y="140753"/>
                  <a:pt x="1387334" y="140326"/>
                  <a:pt x="1382424" y="139926"/>
                </a:cubicBezTo>
                <a:cubicBezTo>
                  <a:pt x="1366112" y="146052"/>
                  <a:pt x="1332057" y="136443"/>
                  <a:pt x="1318074" y="144210"/>
                </a:cubicBezTo>
                <a:cubicBezTo>
                  <a:pt x="1311250" y="148000"/>
                  <a:pt x="1292235" y="141981"/>
                  <a:pt x="1284367" y="144210"/>
                </a:cubicBezTo>
                <a:cubicBezTo>
                  <a:pt x="1279162" y="145691"/>
                  <a:pt x="1273904" y="146038"/>
                  <a:pt x="1267213" y="147266"/>
                </a:cubicBezTo>
                <a:cubicBezTo>
                  <a:pt x="1267213" y="147266"/>
                  <a:pt x="1264684" y="144117"/>
                  <a:pt x="1261674" y="145424"/>
                </a:cubicBezTo>
                <a:cubicBezTo>
                  <a:pt x="1248238" y="151296"/>
                  <a:pt x="1214478" y="154459"/>
                  <a:pt x="1205901" y="168672"/>
                </a:cubicBezTo>
                <a:cubicBezTo>
                  <a:pt x="1192868" y="164976"/>
                  <a:pt x="1165009" y="157542"/>
                  <a:pt x="1158105" y="146652"/>
                </a:cubicBezTo>
                <a:cubicBezTo>
                  <a:pt x="1154759" y="141434"/>
                  <a:pt x="1155602" y="132839"/>
                  <a:pt x="1153193" y="127688"/>
                </a:cubicBezTo>
                <a:cubicBezTo>
                  <a:pt x="1150610" y="122123"/>
                  <a:pt x="1146342" y="124298"/>
                  <a:pt x="1145848" y="116091"/>
                </a:cubicBezTo>
                <a:cubicBezTo>
                  <a:pt x="1149139" y="109978"/>
                  <a:pt x="1152377" y="103866"/>
                  <a:pt x="1155655" y="97754"/>
                </a:cubicBezTo>
                <a:cubicBezTo>
                  <a:pt x="1159563" y="97993"/>
                  <a:pt x="1160459" y="100743"/>
                  <a:pt x="1164246" y="99581"/>
                </a:cubicBezTo>
                <a:cubicBezTo>
                  <a:pt x="1172382" y="97059"/>
                  <a:pt x="1181240" y="93722"/>
                  <a:pt x="1189964" y="91627"/>
                </a:cubicBezTo>
                <a:cubicBezTo>
                  <a:pt x="1193617" y="90774"/>
                  <a:pt x="1199692" y="94844"/>
                  <a:pt x="1204683" y="91027"/>
                </a:cubicBezTo>
                <a:cubicBezTo>
                  <a:pt x="1222654" y="91440"/>
                  <a:pt x="1240639" y="91841"/>
                  <a:pt x="1258622" y="92254"/>
                </a:cubicBezTo>
                <a:cubicBezTo>
                  <a:pt x="1264136" y="92389"/>
                  <a:pt x="1288931" y="101637"/>
                  <a:pt x="1300906" y="97139"/>
                </a:cubicBezTo>
                <a:cubicBezTo>
                  <a:pt x="1305322" y="95498"/>
                  <a:pt x="1318703" y="92975"/>
                  <a:pt x="1321767" y="90400"/>
                </a:cubicBezTo>
                <a:cubicBezTo>
                  <a:pt x="1325085" y="93029"/>
                  <a:pt x="1343605" y="93068"/>
                  <a:pt x="1349332" y="91627"/>
                </a:cubicBezTo>
                <a:cubicBezTo>
                  <a:pt x="1356464" y="89866"/>
                  <a:pt x="1374783" y="92922"/>
                  <a:pt x="1381193" y="90400"/>
                </a:cubicBezTo>
                <a:cubicBezTo>
                  <a:pt x="1384698" y="89052"/>
                  <a:pt x="1389368" y="86503"/>
                  <a:pt x="1394707" y="84915"/>
                </a:cubicBezTo>
                <a:lnTo>
                  <a:pt x="1420425" y="84915"/>
                </a:lnTo>
                <a:cubicBezTo>
                  <a:pt x="1422459" y="84300"/>
                  <a:pt x="1424493" y="83687"/>
                  <a:pt x="1426567" y="83073"/>
                </a:cubicBezTo>
                <a:cubicBezTo>
                  <a:pt x="1429337" y="83967"/>
                  <a:pt x="1427959" y="85955"/>
                  <a:pt x="1433311" y="86142"/>
                </a:cubicBezTo>
                <a:cubicBezTo>
                  <a:pt x="1433525" y="85035"/>
                  <a:pt x="1438543" y="81285"/>
                  <a:pt x="1440644" y="80017"/>
                </a:cubicBezTo>
                <a:cubicBezTo>
                  <a:pt x="1440698" y="73971"/>
                  <a:pt x="1443079" y="70688"/>
                  <a:pt x="1444337" y="67806"/>
                </a:cubicBezTo>
                <a:cubicBezTo>
                  <a:pt x="1434903" y="58143"/>
                  <a:pt x="1445902" y="31185"/>
                  <a:pt x="1440644" y="27461"/>
                </a:cubicBezTo>
                <a:cubicBezTo>
                  <a:pt x="1445167" y="21896"/>
                  <a:pt x="1450626" y="19347"/>
                  <a:pt x="1455992" y="14623"/>
                </a:cubicBezTo>
                <a:close/>
                <a:moveTo>
                  <a:pt x="559696" y="10950"/>
                </a:moveTo>
                <a:cubicBezTo>
                  <a:pt x="573144" y="14793"/>
                  <a:pt x="581333" y="10296"/>
                  <a:pt x="592198" y="12804"/>
                </a:cubicBezTo>
                <a:cubicBezTo>
                  <a:pt x="598741" y="14286"/>
                  <a:pt x="600802" y="17368"/>
                  <a:pt x="605713" y="23174"/>
                </a:cubicBezTo>
                <a:lnTo>
                  <a:pt x="607519" y="22573"/>
                </a:lnTo>
                <a:cubicBezTo>
                  <a:pt x="609927" y="22346"/>
                  <a:pt x="608898" y="24068"/>
                  <a:pt x="609968" y="25002"/>
                </a:cubicBezTo>
                <a:lnTo>
                  <a:pt x="611828" y="25002"/>
                </a:lnTo>
                <a:cubicBezTo>
                  <a:pt x="616404" y="25669"/>
                  <a:pt x="638777" y="31889"/>
                  <a:pt x="640009" y="31742"/>
                </a:cubicBezTo>
                <a:cubicBezTo>
                  <a:pt x="643354" y="31368"/>
                  <a:pt x="648813" y="37441"/>
                  <a:pt x="651061" y="38468"/>
                </a:cubicBezTo>
                <a:cubicBezTo>
                  <a:pt x="653149" y="39442"/>
                  <a:pt x="667319" y="42098"/>
                  <a:pt x="668176" y="42125"/>
                </a:cubicBezTo>
                <a:cubicBezTo>
                  <a:pt x="669326" y="42178"/>
                  <a:pt x="668724" y="41737"/>
                  <a:pt x="670035" y="42752"/>
                </a:cubicBezTo>
                <a:cubicBezTo>
                  <a:pt x="670664" y="43219"/>
                  <a:pt x="675709" y="46369"/>
                  <a:pt x="673742" y="46996"/>
                </a:cubicBezTo>
                <a:cubicBezTo>
                  <a:pt x="676378" y="48196"/>
                  <a:pt x="677114" y="45260"/>
                  <a:pt x="680459" y="46996"/>
                </a:cubicBezTo>
                <a:cubicBezTo>
                  <a:pt x="684955" y="50465"/>
                  <a:pt x="689451" y="53949"/>
                  <a:pt x="693947" y="57419"/>
                </a:cubicBezTo>
                <a:cubicBezTo>
                  <a:pt x="702283" y="62757"/>
                  <a:pt x="720321" y="66000"/>
                  <a:pt x="727025" y="76369"/>
                </a:cubicBezTo>
                <a:cubicBezTo>
                  <a:pt x="729848" y="80706"/>
                  <a:pt x="729246" y="112857"/>
                  <a:pt x="727654" y="115473"/>
                </a:cubicBezTo>
                <a:cubicBezTo>
                  <a:pt x="727842" y="123440"/>
                  <a:pt x="728082" y="131381"/>
                  <a:pt x="728256" y="139321"/>
                </a:cubicBezTo>
                <a:cubicBezTo>
                  <a:pt x="724001" y="145153"/>
                  <a:pt x="720682" y="154295"/>
                  <a:pt x="714795" y="158886"/>
                </a:cubicBezTo>
                <a:cubicBezTo>
                  <a:pt x="707636" y="164451"/>
                  <a:pt x="700558" y="163637"/>
                  <a:pt x="696998" y="172952"/>
                </a:cubicBezTo>
                <a:cubicBezTo>
                  <a:pt x="691779" y="170430"/>
                  <a:pt x="651810" y="188407"/>
                  <a:pt x="649830" y="202914"/>
                </a:cubicBezTo>
                <a:lnTo>
                  <a:pt x="651061" y="202914"/>
                </a:lnTo>
                <a:cubicBezTo>
                  <a:pt x="651743" y="205369"/>
                  <a:pt x="652132" y="206010"/>
                  <a:pt x="654085" y="207184"/>
                </a:cubicBezTo>
                <a:cubicBezTo>
                  <a:pt x="655370" y="208558"/>
                  <a:pt x="666262" y="209760"/>
                  <a:pt x="668176" y="207798"/>
                </a:cubicBezTo>
                <a:cubicBezTo>
                  <a:pt x="675575" y="213069"/>
                  <a:pt x="705334" y="203687"/>
                  <a:pt x="716628" y="207184"/>
                </a:cubicBezTo>
                <a:cubicBezTo>
                  <a:pt x="719143" y="207958"/>
                  <a:pt x="719772" y="209813"/>
                  <a:pt x="720910" y="210867"/>
                </a:cubicBezTo>
                <a:lnTo>
                  <a:pt x="739911" y="210240"/>
                </a:lnTo>
                <a:lnTo>
                  <a:pt x="744179" y="210240"/>
                </a:lnTo>
                <a:cubicBezTo>
                  <a:pt x="749117" y="214030"/>
                  <a:pt x="767569" y="217313"/>
                  <a:pt x="776080" y="213296"/>
                </a:cubicBezTo>
                <a:cubicBezTo>
                  <a:pt x="786142" y="216419"/>
                  <a:pt x="800969" y="216512"/>
                  <a:pt x="811005" y="225508"/>
                </a:cubicBezTo>
                <a:cubicBezTo>
                  <a:pt x="815446" y="229471"/>
                  <a:pt x="820852" y="241682"/>
                  <a:pt x="826914" y="248756"/>
                </a:cubicBezTo>
                <a:cubicBezTo>
                  <a:pt x="825643" y="253373"/>
                  <a:pt x="821481" y="259326"/>
                  <a:pt x="820197" y="260967"/>
                </a:cubicBezTo>
                <a:cubicBezTo>
                  <a:pt x="816463" y="266786"/>
                  <a:pt x="795013" y="265624"/>
                  <a:pt x="788939" y="262181"/>
                </a:cubicBezTo>
                <a:cubicBezTo>
                  <a:pt x="783038" y="262408"/>
                  <a:pt x="777110" y="262621"/>
                  <a:pt x="771169" y="262795"/>
                </a:cubicBezTo>
                <a:cubicBezTo>
                  <a:pt x="770701" y="262542"/>
                  <a:pt x="766887" y="260099"/>
                  <a:pt x="763809" y="261567"/>
                </a:cubicBezTo>
                <a:cubicBezTo>
                  <a:pt x="757707" y="264517"/>
                  <a:pt x="735575" y="265491"/>
                  <a:pt x="727025" y="266479"/>
                </a:cubicBezTo>
                <a:cubicBezTo>
                  <a:pt x="723586" y="266865"/>
                  <a:pt x="712654" y="263155"/>
                  <a:pt x="708626" y="266479"/>
                </a:cubicBezTo>
                <a:cubicBezTo>
                  <a:pt x="704839" y="264436"/>
                  <a:pt x="695352" y="259619"/>
                  <a:pt x="687203" y="263409"/>
                </a:cubicBezTo>
                <a:cubicBezTo>
                  <a:pt x="681035" y="261554"/>
                  <a:pt x="650927" y="257470"/>
                  <a:pt x="638777" y="260967"/>
                </a:cubicBezTo>
                <a:cubicBezTo>
                  <a:pt x="634388" y="262221"/>
                  <a:pt x="611989" y="258418"/>
                  <a:pt x="602007" y="260967"/>
                </a:cubicBezTo>
                <a:cubicBezTo>
                  <a:pt x="598139" y="262181"/>
                  <a:pt x="594245" y="263409"/>
                  <a:pt x="590378" y="264623"/>
                </a:cubicBezTo>
                <a:cubicBezTo>
                  <a:pt x="587100" y="263836"/>
                  <a:pt x="583808" y="263009"/>
                  <a:pt x="580570" y="262181"/>
                </a:cubicBezTo>
                <a:cubicBezTo>
                  <a:pt x="577493" y="264237"/>
                  <a:pt x="574428" y="266278"/>
                  <a:pt x="571350" y="268307"/>
                </a:cubicBezTo>
                <a:cubicBezTo>
                  <a:pt x="567242" y="270002"/>
                  <a:pt x="547385" y="268507"/>
                  <a:pt x="546863" y="269535"/>
                </a:cubicBezTo>
                <a:cubicBezTo>
                  <a:pt x="545191" y="268520"/>
                  <a:pt x="543572" y="267493"/>
                  <a:pt x="541939" y="266479"/>
                </a:cubicBezTo>
                <a:cubicBezTo>
                  <a:pt x="541685" y="266319"/>
                  <a:pt x="513718" y="258778"/>
                  <a:pt x="510695" y="261567"/>
                </a:cubicBezTo>
                <a:cubicBezTo>
                  <a:pt x="506787" y="258751"/>
                  <a:pt x="502331" y="257644"/>
                  <a:pt x="495976" y="253654"/>
                </a:cubicBezTo>
                <a:cubicBezTo>
                  <a:pt x="492028" y="251158"/>
                  <a:pt x="492710" y="245392"/>
                  <a:pt x="487371" y="242029"/>
                </a:cubicBezTo>
                <a:cubicBezTo>
                  <a:pt x="488816" y="238653"/>
                  <a:pt x="486569" y="238840"/>
                  <a:pt x="488602" y="236518"/>
                </a:cubicBezTo>
                <a:cubicBezTo>
                  <a:pt x="489539" y="235223"/>
                  <a:pt x="492135" y="231567"/>
                  <a:pt x="493513" y="229804"/>
                </a:cubicBezTo>
                <a:cubicBezTo>
                  <a:pt x="511711" y="234556"/>
                  <a:pt x="568969" y="216873"/>
                  <a:pt x="581774" y="205356"/>
                </a:cubicBezTo>
                <a:cubicBezTo>
                  <a:pt x="591074" y="208665"/>
                  <a:pt x="610021" y="197242"/>
                  <a:pt x="619776" y="193731"/>
                </a:cubicBezTo>
                <a:cubicBezTo>
                  <a:pt x="621007" y="190262"/>
                  <a:pt x="622225" y="186805"/>
                  <a:pt x="623429" y="183348"/>
                </a:cubicBezTo>
                <a:cubicBezTo>
                  <a:pt x="627323" y="178170"/>
                  <a:pt x="633813" y="175395"/>
                  <a:pt x="639380" y="171725"/>
                </a:cubicBezTo>
                <a:cubicBezTo>
                  <a:pt x="641199" y="170523"/>
                  <a:pt x="640758" y="167360"/>
                  <a:pt x="641226" y="166840"/>
                </a:cubicBezTo>
                <a:cubicBezTo>
                  <a:pt x="646980" y="160501"/>
                  <a:pt x="653857" y="156177"/>
                  <a:pt x="660829" y="150945"/>
                </a:cubicBezTo>
                <a:cubicBezTo>
                  <a:pt x="666583" y="146635"/>
                  <a:pt x="670009" y="138147"/>
                  <a:pt x="673742" y="136265"/>
                </a:cubicBezTo>
                <a:cubicBezTo>
                  <a:pt x="665352" y="113791"/>
                  <a:pt x="640129" y="117661"/>
                  <a:pt x="633291" y="109360"/>
                </a:cubicBezTo>
                <a:cubicBezTo>
                  <a:pt x="631217" y="107732"/>
                  <a:pt x="629183" y="106117"/>
                  <a:pt x="627123" y="104476"/>
                </a:cubicBezTo>
                <a:cubicBezTo>
                  <a:pt x="615173" y="99058"/>
                  <a:pt x="612270" y="110282"/>
                  <a:pt x="601405" y="99591"/>
                </a:cubicBezTo>
                <a:cubicBezTo>
                  <a:pt x="601926" y="96949"/>
                  <a:pt x="602582" y="98777"/>
                  <a:pt x="600147" y="96535"/>
                </a:cubicBezTo>
                <a:cubicBezTo>
                  <a:pt x="598527" y="96334"/>
                  <a:pt x="596908" y="96121"/>
                  <a:pt x="595235" y="95921"/>
                </a:cubicBezTo>
                <a:cubicBezTo>
                  <a:pt x="589696" y="102287"/>
                  <a:pt x="581641" y="109107"/>
                  <a:pt x="573800" y="113044"/>
                </a:cubicBezTo>
                <a:cubicBezTo>
                  <a:pt x="571979" y="113444"/>
                  <a:pt x="570119" y="113858"/>
                  <a:pt x="568313" y="114245"/>
                </a:cubicBezTo>
                <a:cubicBezTo>
                  <a:pt x="565891" y="128177"/>
                  <a:pt x="551667" y="131100"/>
                  <a:pt x="540119" y="136892"/>
                </a:cubicBezTo>
                <a:cubicBezTo>
                  <a:pt x="525186" y="144353"/>
                  <a:pt x="515365" y="158459"/>
                  <a:pt x="501488" y="168068"/>
                </a:cubicBezTo>
                <a:cubicBezTo>
                  <a:pt x="497728" y="170657"/>
                  <a:pt x="492576" y="169416"/>
                  <a:pt x="489204" y="171124"/>
                </a:cubicBezTo>
                <a:cubicBezTo>
                  <a:pt x="479959" y="175768"/>
                  <a:pt x="469026" y="179745"/>
                  <a:pt x="462884" y="190075"/>
                </a:cubicBezTo>
                <a:cubicBezTo>
                  <a:pt x="458629" y="188500"/>
                  <a:pt x="455833" y="189221"/>
                  <a:pt x="452460" y="185177"/>
                </a:cubicBezTo>
                <a:cubicBezTo>
                  <a:pt x="449222" y="185951"/>
                  <a:pt x="447148" y="187499"/>
                  <a:pt x="443857" y="189461"/>
                </a:cubicBezTo>
                <a:cubicBezTo>
                  <a:pt x="441301" y="188580"/>
                  <a:pt x="439681" y="188660"/>
                  <a:pt x="437139" y="187019"/>
                </a:cubicBezTo>
                <a:cubicBezTo>
                  <a:pt x="438089" y="183161"/>
                  <a:pt x="434690" y="173553"/>
                  <a:pt x="434690" y="173553"/>
                </a:cubicBezTo>
                <a:cubicBezTo>
                  <a:pt x="443214" y="161688"/>
                  <a:pt x="478380" y="148116"/>
                  <a:pt x="479409" y="139321"/>
                </a:cubicBezTo>
                <a:cubicBezTo>
                  <a:pt x="482407" y="137867"/>
                  <a:pt x="491292" y="125375"/>
                  <a:pt x="494745" y="122212"/>
                </a:cubicBezTo>
                <a:cubicBezTo>
                  <a:pt x="496805" y="121585"/>
                  <a:pt x="498826" y="120985"/>
                  <a:pt x="500886" y="120370"/>
                </a:cubicBezTo>
                <a:cubicBezTo>
                  <a:pt x="502278" y="119210"/>
                  <a:pt x="502010" y="114565"/>
                  <a:pt x="503950" y="112429"/>
                </a:cubicBezTo>
                <a:cubicBezTo>
                  <a:pt x="503950" y="112429"/>
                  <a:pt x="511243" y="111322"/>
                  <a:pt x="512514" y="109987"/>
                </a:cubicBezTo>
                <a:lnTo>
                  <a:pt x="512514" y="109360"/>
                </a:lnTo>
                <a:cubicBezTo>
                  <a:pt x="512260" y="106411"/>
                  <a:pt x="514561" y="104182"/>
                  <a:pt x="516809" y="102033"/>
                </a:cubicBezTo>
                <a:lnTo>
                  <a:pt x="519258" y="102648"/>
                </a:lnTo>
                <a:cubicBezTo>
                  <a:pt x="520877" y="95347"/>
                  <a:pt x="535596" y="87140"/>
                  <a:pt x="535797" y="84310"/>
                </a:cubicBezTo>
                <a:cubicBezTo>
                  <a:pt x="540240" y="74408"/>
                  <a:pt x="545003" y="64025"/>
                  <a:pt x="548683" y="57419"/>
                </a:cubicBezTo>
                <a:lnTo>
                  <a:pt x="548683" y="56191"/>
                </a:lnTo>
                <a:cubicBezTo>
                  <a:pt x="549660" y="45607"/>
                  <a:pt x="535650" y="36839"/>
                  <a:pt x="537657" y="21346"/>
                </a:cubicBezTo>
                <a:cubicBezTo>
                  <a:pt x="540869" y="18717"/>
                  <a:pt x="559589" y="11122"/>
                  <a:pt x="559696" y="10950"/>
                </a:cubicBezTo>
                <a:close/>
                <a:moveTo>
                  <a:pt x="3543403" y="8519"/>
                </a:moveTo>
                <a:cubicBezTo>
                  <a:pt x="3544781" y="9134"/>
                  <a:pt x="3546253" y="9734"/>
                  <a:pt x="3547685" y="10361"/>
                </a:cubicBezTo>
                <a:cubicBezTo>
                  <a:pt x="3547685" y="10361"/>
                  <a:pt x="3574420" y="17634"/>
                  <a:pt x="3571569" y="19543"/>
                </a:cubicBezTo>
                <a:cubicBezTo>
                  <a:pt x="3584148" y="23813"/>
                  <a:pt x="3594906" y="15993"/>
                  <a:pt x="3607738" y="20757"/>
                </a:cubicBezTo>
                <a:cubicBezTo>
                  <a:pt x="3608608" y="21064"/>
                  <a:pt x="3613024" y="25428"/>
                  <a:pt x="3611405" y="25642"/>
                </a:cubicBezTo>
                <a:cubicBezTo>
                  <a:pt x="3619299" y="30860"/>
                  <a:pt x="3633256" y="34356"/>
                  <a:pt x="3643292" y="37867"/>
                </a:cubicBezTo>
                <a:cubicBezTo>
                  <a:pt x="3646891" y="39134"/>
                  <a:pt x="3651253" y="46915"/>
                  <a:pt x="3654318" y="49490"/>
                </a:cubicBezTo>
                <a:cubicBezTo>
                  <a:pt x="3656044" y="50945"/>
                  <a:pt x="3672690" y="53148"/>
                  <a:pt x="3672690" y="53148"/>
                </a:cubicBezTo>
                <a:cubicBezTo>
                  <a:pt x="3677185" y="55376"/>
                  <a:pt x="3681682" y="57618"/>
                  <a:pt x="3686178" y="59873"/>
                </a:cubicBezTo>
                <a:cubicBezTo>
                  <a:pt x="3687770" y="60861"/>
                  <a:pt x="3690795" y="59233"/>
                  <a:pt x="3691088" y="58646"/>
                </a:cubicBezTo>
                <a:cubicBezTo>
                  <a:pt x="3692213" y="60247"/>
                  <a:pt x="3702395" y="64131"/>
                  <a:pt x="3705794" y="66586"/>
                </a:cubicBezTo>
                <a:cubicBezTo>
                  <a:pt x="3710692" y="70163"/>
                  <a:pt x="3718372" y="63664"/>
                  <a:pt x="3721116" y="63544"/>
                </a:cubicBezTo>
                <a:cubicBezTo>
                  <a:pt x="3736585" y="62716"/>
                  <a:pt x="3747904" y="52681"/>
                  <a:pt x="3768886" y="56204"/>
                </a:cubicBezTo>
                <a:cubicBezTo>
                  <a:pt x="3780728" y="58179"/>
                  <a:pt x="3812454" y="61248"/>
                  <a:pt x="3816709" y="64171"/>
                </a:cubicBezTo>
                <a:lnTo>
                  <a:pt x="3817967" y="64171"/>
                </a:lnTo>
                <a:cubicBezTo>
                  <a:pt x="3825969" y="65585"/>
                  <a:pt x="3831870" y="68361"/>
                  <a:pt x="3840033" y="68428"/>
                </a:cubicBezTo>
                <a:cubicBezTo>
                  <a:pt x="3841410" y="68442"/>
                  <a:pt x="3843579" y="68334"/>
                  <a:pt x="3841852" y="67213"/>
                </a:cubicBezTo>
                <a:cubicBezTo>
                  <a:pt x="3852650" y="63571"/>
                  <a:pt x="3877472" y="79398"/>
                  <a:pt x="3881085" y="74540"/>
                </a:cubicBezTo>
                <a:cubicBezTo>
                  <a:pt x="3885194" y="78985"/>
                  <a:pt x="3887040" y="81040"/>
                  <a:pt x="3893343" y="83709"/>
                </a:cubicBezTo>
                <a:cubicBezTo>
                  <a:pt x="3892460" y="90208"/>
                  <a:pt x="3901438" y="94012"/>
                  <a:pt x="3904369" y="99004"/>
                </a:cubicBezTo>
                <a:cubicBezTo>
                  <a:pt x="3904783" y="102046"/>
                  <a:pt x="3905211" y="105116"/>
                  <a:pt x="3905600" y="108158"/>
                </a:cubicBezTo>
                <a:cubicBezTo>
                  <a:pt x="3909159" y="113510"/>
                  <a:pt x="3916813" y="115886"/>
                  <a:pt x="3919087" y="122825"/>
                </a:cubicBezTo>
                <a:cubicBezTo>
                  <a:pt x="3925591" y="142790"/>
                  <a:pt x="3912918" y="168801"/>
                  <a:pt x="3904369" y="180292"/>
                </a:cubicBezTo>
                <a:cubicBezTo>
                  <a:pt x="3901973" y="183562"/>
                  <a:pt x="3891670" y="198909"/>
                  <a:pt x="3888458" y="195559"/>
                </a:cubicBezTo>
                <a:cubicBezTo>
                  <a:pt x="3879439" y="204875"/>
                  <a:pt x="3861536" y="215418"/>
                  <a:pt x="3852919" y="211481"/>
                </a:cubicBezTo>
                <a:cubicBezTo>
                  <a:pt x="3851286" y="194091"/>
                  <a:pt x="3841183" y="160420"/>
                  <a:pt x="3848623" y="143618"/>
                </a:cubicBezTo>
                <a:cubicBezTo>
                  <a:pt x="3854136" y="137105"/>
                  <a:pt x="3859622" y="130580"/>
                  <a:pt x="3865175" y="124053"/>
                </a:cubicBezTo>
                <a:cubicBezTo>
                  <a:pt x="3863543" y="102073"/>
                  <a:pt x="3838908" y="101992"/>
                  <a:pt x="3819171" y="102660"/>
                </a:cubicBezTo>
                <a:cubicBezTo>
                  <a:pt x="3816348" y="102754"/>
                  <a:pt x="3811049" y="99270"/>
                  <a:pt x="3806914" y="100218"/>
                </a:cubicBezTo>
                <a:cubicBezTo>
                  <a:pt x="3796879" y="102500"/>
                  <a:pt x="3752842" y="105289"/>
                  <a:pt x="3750540" y="103888"/>
                </a:cubicBezTo>
                <a:cubicBezTo>
                  <a:pt x="3745215" y="100618"/>
                  <a:pt x="3717958" y="106998"/>
                  <a:pt x="3707628" y="100832"/>
                </a:cubicBezTo>
                <a:cubicBezTo>
                  <a:pt x="3698823" y="95560"/>
                  <a:pt x="3684184" y="106584"/>
                  <a:pt x="3680651" y="105716"/>
                </a:cubicBezTo>
                <a:cubicBezTo>
                  <a:pt x="3667404" y="102460"/>
                  <a:pt x="3660112" y="106557"/>
                  <a:pt x="3649420" y="111829"/>
                </a:cubicBezTo>
                <a:cubicBezTo>
                  <a:pt x="3648016" y="112509"/>
                  <a:pt x="3633979" y="110107"/>
                  <a:pt x="3635919" y="111829"/>
                </a:cubicBezTo>
                <a:cubicBezTo>
                  <a:pt x="3622378" y="119395"/>
                  <a:pt x="3602065" y="110828"/>
                  <a:pt x="3589340" y="120383"/>
                </a:cubicBezTo>
                <a:lnTo>
                  <a:pt x="3589340" y="119783"/>
                </a:lnTo>
                <a:cubicBezTo>
                  <a:pt x="3585967" y="118061"/>
                  <a:pt x="3586757" y="117927"/>
                  <a:pt x="3583826" y="115485"/>
                </a:cubicBezTo>
                <a:cubicBezTo>
                  <a:pt x="3580897" y="113069"/>
                  <a:pt x="3576253" y="117367"/>
                  <a:pt x="3574634" y="114871"/>
                </a:cubicBezTo>
                <a:cubicBezTo>
                  <a:pt x="3573604" y="111628"/>
                  <a:pt x="3572587" y="108372"/>
                  <a:pt x="3571569" y="105116"/>
                </a:cubicBezTo>
                <a:cubicBezTo>
                  <a:pt x="3563180" y="101205"/>
                  <a:pt x="3554242" y="108866"/>
                  <a:pt x="3547685" y="107544"/>
                </a:cubicBezTo>
                <a:cubicBezTo>
                  <a:pt x="3539027" y="105823"/>
                  <a:pt x="3531453" y="98910"/>
                  <a:pt x="3525004" y="97775"/>
                </a:cubicBezTo>
                <a:cubicBezTo>
                  <a:pt x="3515878" y="96160"/>
                  <a:pt x="3509737" y="100578"/>
                  <a:pt x="3501708" y="102660"/>
                </a:cubicBezTo>
                <a:cubicBezTo>
                  <a:pt x="3495940" y="104168"/>
                  <a:pt x="3466743" y="104488"/>
                  <a:pt x="3466743" y="104488"/>
                </a:cubicBezTo>
                <a:cubicBezTo>
                  <a:pt x="3457389" y="102340"/>
                  <a:pt x="3436034" y="107851"/>
                  <a:pt x="3437947" y="113671"/>
                </a:cubicBezTo>
                <a:lnTo>
                  <a:pt x="3437345" y="114871"/>
                </a:lnTo>
                <a:cubicBezTo>
                  <a:pt x="3446484" y="124266"/>
                  <a:pt x="3461391" y="122024"/>
                  <a:pt x="3474116" y="127109"/>
                </a:cubicBezTo>
                <a:cubicBezTo>
                  <a:pt x="3481488" y="132007"/>
                  <a:pt x="3488835" y="136905"/>
                  <a:pt x="3496168" y="141790"/>
                </a:cubicBezTo>
                <a:cubicBezTo>
                  <a:pt x="3499459" y="141163"/>
                  <a:pt x="3502711" y="140562"/>
                  <a:pt x="3506003" y="139948"/>
                </a:cubicBezTo>
                <a:cubicBezTo>
                  <a:pt x="3513991" y="141216"/>
                  <a:pt x="3532604" y="141349"/>
                  <a:pt x="3540914" y="143618"/>
                </a:cubicBezTo>
                <a:cubicBezTo>
                  <a:pt x="3548153" y="145593"/>
                  <a:pt x="3556958" y="141283"/>
                  <a:pt x="3558055" y="142390"/>
                </a:cubicBezTo>
                <a:cubicBezTo>
                  <a:pt x="3564625" y="141790"/>
                  <a:pt x="3571155" y="141163"/>
                  <a:pt x="3577685" y="140562"/>
                </a:cubicBezTo>
                <a:cubicBezTo>
                  <a:pt x="3584268" y="144806"/>
                  <a:pt x="3615955" y="140135"/>
                  <a:pt x="3624291" y="141163"/>
                </a:cubicBezTo>
                <a:cubicBezTo>
                  <a:pt x="3653689" y="144832"/>
                  <a:pt x="3700831" y="139348"/>
                  <a:pt x="3734604" y="141790"/>
                </a:cubicBezTo>
                <a:cubicBezTo>
                  <a:pt x="3735326" y="139788"/>
                  <a:pt x="3772285" y="120516"/>
                  <a:pt x="3776286" y="120997"/>
                </a:cubicBezTo>
                <a:cubicBezTo>
                  <a:pt x="3777022" y="123226"/>
                  <a:pt x="3786508" y="124240"/>
                  <a:pt x="3790376" y="127710"/>
                </a:cubicBezTo>
                <a:cubicBezTo>
                  <a:pt x="3798859" y="135303"/>
                  <a:pt x="3800411" y="160420"/>
                  <a:pt x="3794657" y="169295"/>
                </a:cubicBezTo>
                <a:cubicBezTo>
                  <a:pt x="3789666" y="168988"/>
                  <a:pt x="3753685" y="196707"/>
                  <a:pt x="3749309" y="203527"/>
                </a:cubicBezTo>
                <a:cubicBezTo>
                  <a:pt x="3746540" y="207850"/>
                  <a:pt x="3742833" y="217727"/>
                  <a:pt x="3749309" y="219408"/>
                </a:cubicBezTo>
                <a:cubicBezTo>
                  <a:pt x="3749764" y="220195"/>
                  <a:pt x="3766437" y="228110"/>
                  <a:pt x="3773221" y="222491"/>
                </a:cubicBezTo>
                <a:cubicBezTo>
                  <a:pt x="3788877" y="231872"/>
                  <a:pt x="3816455" y="223145"/>
                  <a:pt x="3828378" y="231646"/>
                </a:cubicBezTo>
                <a:cubicBezTo>
                  <a:pt x="3834640" y="236116"/>
                  <a:pt x="3845773" y="227655"/>
                  <a:pt x="3854738" y="235917"/>
                </a:cubicBezTo>
                <a:cubicBezTo>
                  <a:pt x="3876616" y="235410"/>
                  <a:pt x="3896607" y="230018"/>
                  <a:pt x="3912972" y="238359"/>
                </a:cubicBezTo>
                <a:cubicBezTo>
                  <a:pt x="3918980" y="241455"/>
                  <a:pt x="3927651" y="236597"/>
                  <a:pt x="3930742" y="239587"/>
                </a:cubicBezTo>
                <a:cubicBezTo>
                  <a:pt x="3931371" y="240200"/>
                  <a:pt x="3933901" y="240681"/>
                  <a:pt x="3932576" y="241415"/>
                </a:cubicBezTo>
                <a:cubicBezTo>
                  <a:pt x="3936469" y="239787"/>
                  <a:pt x="3940336" y="238172"/>
                  <a:pt x="3944204" y="236531"/>
                </a:cubicBezTo>
                <a:cubicBezTo>
                  <a:pt x="3950841" y="234982"/>
                  <a:pt x="3960903" y="240547"/>
                  <a:pt x="3963860" y="242042"/>
                </a:cubicBezTo>
                <a:cubicBezTo>
                  <a:pt x="3968342" y="244338"/>
                  <a:pt x="3970992" y="238693"/>
                  <a:pt x="3971795" y="240815"/>
                </a:cubicBezTo>
                <a:cubicBezTo>
                  <a:pt x="3979690" y="242870"/>
                  <a:pt x="3986019" y="238212"/>
                  <a:pt x="3992027" y="236531"/>
                </a:cubicBezTo>
                <a:cubicBezTo>
                  <a:pt x="3998116" y="234835"/>
                  <a:pt x="4020515" y="247861"/>
                  <a:pt x="4027567" y="245698"/>
                </a:cubicBezTo>
                <a:lnTo>
                  <a:pt x="4028798" y="245698"/>
                </a:lnTo>
                <a:cubicBezTo>
                  <a:pt x="4034499" y="248555"/>
                  <a:pt x="4040253" y="251397"/>
                  <a:pt x="4045966" y="254267"/>
                </a:cubicBezTo>
                <a:cubicBezTo>
                  <a:pt x="4047852" y="251478"/>
                  <a:pt x="4055801" y="248968"/>
                  <a:pt x="4058825" y="249983"/>
                </a:cubicBezTo>
                <a:lnTo>
                  <a:pt x="4060685" y="251811"/>
                </a:lnTo>
                <a:cubicBezTo>
                  <a:pt x="4060363" y="258978"/>
                  <a:pt x="4072674" y="264596"/>
                  <a:pt x="4067402" y="276888"/>
                </a:cubicBezTo>
                <a:cubicBezTo>
                  <a:pt x="4065930" y="280077"/>
                  <a:pt x="4063923" y="279516"/>
                  <a:pt x="4061916" y="281759"/>
                </a:cubicBezTo>
                <a:cubicBezTo>
                  <a:pt x="4059842" y="285228"/>
                  <a:pt x="4057808" y="288699"/>
                  <a:pt x="4055774" y="292169"/>
                </a:cubicBezTo>
                <a:cubicBezTo>
                  <a:pt x="4050074" y="298001"/>
                  <a:pt x="4033214" y="299949"/>
                  <a:pt x="4025747" y="303779"/>
                </a:cubicBezTo>
                <a:cubicBezTo>
                  <a:pt x="4024744" y="304286"/>
                  <a:pt x="4021251" y="309985"/>
                  <a:pt x="4019605" y="311106"/>
                </a:cubicBezTo>
                <a:cubicBezTo>
                  <a:pt x="4015939" y="310905"/>
                  <a:pt x="4012233" y="310693"/>
                  <a:pt x="4008566" y="310506"/>
                </a:cubicBezTo>
                <a:cubicBezTo>
                  <a:pt x="3999976" y="319513"/>
                  <a:pt x="3953503" y="311466"/>
                  <a:pt x="3941742" y="307436"/>
                </a:cubicBezTo>
                <a:cubicBezTo>
                  <a:pt x="3941193" y="309264"/>
                  <a:pt x="3941821" y="309732"/>
                  <a:pt x="3939292" y="308677"/>
                </a:cubicBezTo>
                <a:cubicBezTo>
                  <a:pt x="3936015" y="308557"/>
                  <a:pt x="3933298" y="307129"/>
                  <a:pt x="3930113" y="304994"/>
                </a:cubicBezTo>
                <a:cubicBezTo>
                  <a:pt x="3925644" y="305207"/>
                  <a:pt x="3921148" y="305407"/>
                  <a:pt x="3916625" y="305608"/>
                </a:cubicBezTo>
                <a:cubicBezTo>
                  <a:pt x="3912758" y="303098"/>
                  <a:pt x="3898909" y="298348"/>
                  <a:pt x="3895176" y="298267"/>
                </a:cubicBezTo>
                <a:cubicBezTo>
                  <a:pt x="3893677" y="299829"/>
                  <a:pt x="3884190" y="292649"/>
                  <a:pt x="3880483" y="295839"/>
                </a:cubicBezTo>
                <a:cubicBezTo>
                  <a:pt x="3876616" y="293369"/>
                  <a:pt x="3875760" y="288912"/>
                  <a:pt x="3872508" y="286043"/>
                </a:cubicBezTo>
                <a:cubicBezTo>
                  <a:pt x="3870661" y="286256"/>
                  <a:pt x="3868828" y="286457"/>
                  <a:pt x="3866969" y="286670"/>
                </a:cubicBezTo>
                <a:cubicBezTo>
                  <a:pt x="3857093" y="284762"/>
                  <a:pt x="3843164" y="273698"/>
                  <a:pt x="3836942" y="281158"/>
                </a:cubicBezTo>
                <a:cubicBezTo>
                  <a:pt x="3833101" y="277275"/>
                  <a:pt x="3822517" y="272083"/>
                  <a:pt x="3816709" y="276260"/>
                </a:cubicBezTo>
                <a:cubicBezTo>
                  <a:pt x="3812615" y="274045"/>
                  <a:pt x="3788810" y="263609"/>
                  <a:pt x="3784863" y="268320"/>
                </a:cubicBezTo>
                <a:cubicBezTo>
                  <a:pt x="3770116" y="255228"/>
                  <a:pt x="3743328" y="261727"/>
                  <a:pt x="3722949" y="261580"/>
                </a:cubicBezTo>
                <a:cubicBezTo>
                  <a:pt x="3721062" y="265024"/>
                  <a:pt x="3716098" y="269467"/>
                  <a:pt x="3718680" y="272604"/>
                </a:cubicBezTo>
                <a:cubicBezTo>
                  <a:pt x="3714813" y="278049"/>
                  <a:pt x="3701927" y="282373"/>
                  <a:pt x="3707026" y="290941"/>
                </a:cubicBezTo>
                <a:cubicBezTo>
                  <a:pt x="3728690" y="294544"/>
                  <a:pt x="3754929" y="290647"/>
                  <a:pt x="3772606" y="301310"/>
                </a:cubicBezTo>
                <a:cubicBezTo>
                  <a:pt x="3777905" y="301124"/>
                  <a:pt x="3783230" y="300937"/>
                  <a:pt x="3788543" y="300710"/>
                </a:cubicBezTo>
                <a:cubicBezTo>
                  <a:pt x="3792021" y="301350"/>
                  <a:pt x="3809524" y="306408"/>
                  <a:pt x="3810594" y="309277"/>
                </a:cubicBezTo>
                <a:cubicBezTo>
                  <a:pt x="3835215" y="303673"/>
                  <a:pt x="3849801" y="318513"/>
                  <a:pt x="3868200" y="329443"/>
                </a:cubicBezTo>
                <a:cubicBezTo>
                  <a:pt x="3867463" y="336676"/>
                  <a:pt x="3869792" y="346178"/>
                  <a:pt x="3865175" y="352064"/>
                </a:cubicBezTo>
                <a:cubicBezTo>
                  <a:pt x="3858525" y="350863"/>
                  <a:pt x="3849546" y="353772"/>
                  <a:pt x="3845545" y="356348"/>
                </a:cubicBezTo>
                <a:cubicBezTo>
                  <a:pt x="3837490" y="353505"/>
                  <a:pt x="3834533" y="357455"/>
                  <a:pt x="3828378" y="356348"/>
                </a:cubicBezTo>
                <a:cubicBezTo>
                  <a:pt x="3801736" y="351543"/>
                  <a:pt x="3775429" y="351810"/>
                  <a:pt x="3753002" y="342281"/>
                </a:cubicBezTo>
                <a:cubicBezTo>
                  <a:pt x="3747690" y="340026"/>
                  <a:pt x="3740116" y="342802"/>
                  <a:pt x="3738283" y="341681"/>
                </a:cubicBezTo>
                <a:cubicBezTo>
                  <a:pt x="3731379" y="337384"/>
                  <a:pt x="3695090" y="338424"/>
                  <a:pt x="3692319" y="338025"/>
                </a:cubicBezTo>
                <a:cubicBezTo>
                  <a:pt x="3691771" y="337917"/>
                  <a:pt x="3688867" y="338451"/>
                  <a:pt x="3690459" y="337410"/>
                </a:cubicBezTo>
                <a:cubicBezTo>
                  <a:pt x="3686325" y="336049"/>
                  <a:pt x="3676557" y="337610"/>
                  <a:pt x="3676369" y="338025"/>
                </a:cubicBezTo>
                <a:cubicBezTo>
                  <a:pt x="3673948" y="334902"/>
                  <a:pt x="3656874" y="334981"/>
                  <a:pt x="3655549" y="337410"/>
                </a:cubicBezTo>
                <a:cubicBezTo>
                  <a:pt x="3651173" y="332045"/>
                  <a:pt x="3617694" y="338025"/>
                  <a:pt x="3607738" y="331271"/>
                </a:cubicBezTo>
                <a:cubicBezTo>
                  <a:pt x="3600968" y="331685"/>
                  <a:pt x="3594250" y="332099"/>
                  <a:pt x="3587519" y="332500"/>
                </a:cubicBezTo>
                <a:cubicBezTo>
                  <a:pt x="3587519" y="332500"/>
                  <a:pt x="3567422" y="335114"/>
                  <a:pt x="3565428" y="338025"/>
                </a:cubicBezTo>
                <a:lnTo>
                  <a:pt x="3529888" y="336796"/>
                </a:lnTo>
                <a:cubicBezTo>
                  <a:pt x="3522877" y="332486"/>
                  <a:pt x="3514232" y="340934"/>
                  <a:pt x="3512747" y="338638"/>
                </a:cubicBezTo>
                <a:cubicBezTo>
                  <a:pt x="3511047" y="338064"/>
                  <a:pt x="3492328" y="339706"/>
                  <a:pt x="3491257" y="341067"/>
                </a:cubicBezTo>
                <a:cubicBezTo>
                  <a:pt x="3490079" y="342589"/>
                  <a:pt x="3473407" y="338852"/>
                  <a:pt x="3464936" y="341681"/>
                </a:cubicBezTo>
                <a:cubicBezTo>
                  <a:pt x="3442095" y="349274"/>
                  <a:pt x="3417554" y="352665"/>
                  <a:pt x="3398714" y="334341"/>
                </a:cubicBezTo>
                <a:cubicBezTo>
                  <a:pt x="3394084" y="334514"/>
                  <a:pt x="3394044" y="335422"/>
                  <a:pt x="3392599" y="338638"/>
                </a:cubicBezTo>
                <a:cubicBezTo>
                  <a:pt x="3392411" y="339212"/>
                  <a:pt x="3344856" y="375219"/>
                  <a:pt x="3337429" y="380797"/>
                </a:cubicBezTo>
                <a:cubicBezTo>
                  <a:pt x="3333508" y="383746"/>
                  <a:pt x="3321666" y="390432"/>
                  <a:pt x="3320261" y="388137"/>
                </a:cubicBezTo>
                <a:lnTo>
                  <a:pt x="3317197" y="385681"/>
                </a:lnTo>
                <a:cubicBezTo>
                  <a:pt x="3319914" y="378221"/>
                  <a:pt x="3320997" y="369947"/>
                  <a:pt x="3325801" y="364288"/>
                </a:cubicBezTo>
                <a:cubicBezTo>
                  <a:pt x="3327835" y="362660"/>
                  <a:pt x="3329883" y="361032"/>
                  <a:pt x="3331916" y="359431"/>
                </a:cubicBezTo>
                <a:cubicBezTo>
                  <a:pt x="3334633" y="353478"/>
                  <a:pt x="3331863" y="350196"/>
                  <a:pt x="3332518" y="347179"/>
                </a:cubicBezTo>
                <a:cubicBezTo>
                  <a:pt x="3338607" y="343149"/>
                  <a:pt x="3337041" y="333594"/>
                  <a:pt x="3341738" y="330671"/>
                </a:cubicBezTo>
                <a:cubicBezTo>
                  <a:pt x="3351827" y="324385"/>
                  <a:pt x="3384476" y="288805"/>
                  <a:pt x="3384624" y="276888"/>
                </a:cubicBezTo>
                <a:cubicBezTo>
                  <a:pt x="3382750" y="275713"/>
                  <a:pt x="3383981" y="276674"/>
                  <a:pt x="3383406" y="275046"/>
                </a:cubicBezTo>
                <a:cubicBezTo>
                  <a:pt x="3377706" y="274873"/>
                  <a:pt x="3353299" y="279263"/>
                  <a:pt x="3350917" y="282373"/>
                </a:cubicBezTo>
                <a:cubicBezTo>
                  <a:pt x="3345952" y="272978"/>
                  <a:pt x="3314281" y="290647"/>
                  <a:pt x="3306773" y="294598"/>
                </a:cubicBezTo>
                <a:cubicBezTo>
                  <a:pt x="3295400" y="300603"/>
                  <a:pt x="3279770" y="304099"/>
                  <a:pt x="3268798" y="311720"/>
                </a:cubicBezTo>
                <a:cubicBezTo>
                  <a:pt x="3266028" y="311600"/>
                  <a:pt x="3257304" y="309838"/>
                  <a:pt x="3253490" y="311720"/>
                </a:cubicBezTo>
                <a:cubicBezTo>
                  <a:pt x="3225002" y="325773"/>
                  <a:pt x="3211126" y="332045"/>
                  <a:pt x="3178677" y="330671"/>
                </a:cubicBezTo>
                <a:cubicBezTo>
                  <a:pt x="3164346" y="311239"/>
                  <a:pt x="3154016" y="313428"/>
                  <a:pt x="3154163" y="275660"/>
                </a:cubicBezTo>
                <a:cubicBezTo>
                  <a:pt x="3160426" y="272417"/>
                  <a:pt x="3163998" y="264423"/>
                  <a:pt x="3170715" y="261580"/>
                </a:cubicBezTo>
                <a:cubicBezTo>
                  <a:pt x="3177955" y="258550"/>
                  <a:pt x="3184992" y="262381"/>
                  <a:pt x="3193383" y="257310"/>
                </a:cubicBezTo>
                <a:cubicBezTo>
                  <a:pt x="3195176" y="258057"/>
                  <a:pt x="3199217" y="262140"/>
                  <a:pt x="3203231" y="260379"/>
                </a:cubicBezTo>
                <a:cubicBezTo>
                  <a:pt x="3245822" y="241455"/>
                  <a:pt x="3289217" y="239386"/>
                  <a:pt x="3326430" y="237745"/>
                </a:cubicBezTo>
                <a:cubicBezTo>
                  <a:pt x="3331100" y="235503"/>
                  <a:pt x="3335810" y="233274"/>
                  <a:pt x="3340520" y="231032"/>
                </a:cubicBezTo>
                <a:cubicBezTo>
                  <a:pt x="3353326" y="232674"/>
                  <a:pt x="3371952" y="225334"/>
                  <a:pt x="3384008" y="227362"/>
                </a:cubicBezTo>
                <a:cubicBezTo>
                  <a:pt x="3397363" y="229604"/>
                  <a:pt x="3424820" y="217700"/>
                  <a:pt x="3433063" y="210880"/>
                </a:cubicBezTo>
                <a:cubicBezTo>
                  <a:pt x="3436221" y="208211"/>
                  <a:pt x="3442670" y="189594"/>
                  <a:pt x="3443486" y="190088"/>
                </a:cubicBezTo>
                <a:lnTo>
                  <a:pt x="3444089" y="190088"/>
                </a:lnTo>
                <a:cubicBezTo>
                  <a:pt x="3443247" y="184496"/>
                  <a:pt x="3440395" y="182748"/>
                  <a:pt x="3437947" y="177850"/>
                </a:cubicBezTo>
                <a:cubicBezTo>
                  <a:pt x="3439928" y="158325"/>
                  <a:pt x="3412992" y="123373"/>
                  <a:pt x="3396908" y="116113"/>
                </a:cubicBezTo>
                <a:cubicBezTo>
                  <a:pt x="3388518" y="112336"/>
                  <a:pt x="3357273" y="120383"/>
                  <a:pt x="3349687" y="122825"/>
                </a:cubicBezTo>
                <a:cubicBezTo>
                  <a:pt x="3340561" y="143338"/>
                  <a:pt x="3340359" y="165918"/>
                  <a:pt x="3328236" y="184589"/>
                </a:cubicBezTo>
                <a:cubicBezTo>
                  <a:pt x="3328437" y="188046"/>
                  <a:pt x="3328651" y="191502"/>
                  <a:pt x="3328852" y="194959"/>
                </a:cubicBezTo>
                <a:cubicBezTo>
                  <a:pt x="3328263" y="196493"/>
                  <a:pt x="3321988" y="211388"/>
                  <a:pt x="3321492" y="212094"/>
                </a:cubicBezTo>
                <a:lnTo>
                  <a:pt x="3320890" y="212094"/>
                </a:lnTo>
                <a:cubicBezTo>
                  <a:pt x="3319914" y="213389"/>
                  <a:pt x="3321720" y="213095"/>
                  <a:pt x="3322122" y="213309"/>
                </a:cubicBezTo>
                <a:cubicBezTo>
                  <a:pt x="3321091" y="214537"/>
                  <a:pt x="3320074" y="215738"/>
                  <a:pt x="3319030" y="216966"/>
                </a:cubicBezTo>
                <a:cubicBezTo>
                  <a:pt x="3314856" y="222398"/>
                  <a:pt x="3303428" y="227362"/>
                  <a:pt x="3296952" y="225521"/>
                </a:cubicBezTo>
                <a:cubicBezTo>
                  <a:pt x="3293968" y="224653"/>
                  <a:pt x="3278754" y="215765"/>
                  <a:pt x="3275515" y="218194"/>
                </a:cubicBezTo>
                <a:cubicBezTo>
                  <a:pt x="3268490" y="213389"/>
                  <a:pt x="3266242" y="207450"/>
                  <a:pt x="3257746" y="204154"/>
                </a:cubicBezTo>
                <a:lnTo>
                  <a:pt x="3255913" y="204754"/>
                </a:lnTo>
                <a:cubicBezTo>
                  <a:pt x="3252834" y="202753"/>
                  <a:pt x="3254319" y="199522"/>
                  <a:pt x="3250426" y="198042"/>
                </a:cubicBezTo>
                <a:cubicBezTo>
                  <a:pt x="3251496" y="192316"/>
                  <a:pt x="3251657" y="189567"/>
                  <a:pt x="3254681" y="184589"/>
                </a:cubicBezTo>
                <a:cubicBezTo>
                  <a:pt x="3254922" y="177649"/>
                  <a:pt x="3255109" y="170723"/>
                  <a:pt x="3255283" y="163783"/>
                </a:cubicBezTo>
                <a:cubicBezTo>
                  <a:pt x="3257384" y="155896"/>
                  <a:pt x="3268022" y="147194"/>
                  <a:pt x="3273106" y="139948"/>
                </a:cubicBezTo>
                <a:cubicBezTo>
                  <a:pt x="3273294" y="137906"/>
                  <a:pt x="3273482" y="135877"/>
                  <a:pt x="3273682" y="133836"/>
                </a:cubicBezTo>
                <a:cubicBezTo>
                  <a:pt x="3276091" y="129258"/>
                  <a:pt x="3283103" y="120330"/>
                  <a:pt x="3286568" y="116727"/>
                </a:cubicBezTo>
                <a:cubicBezTo>
                  <a:pt x="3289217" y="116113"/>
                  <a:pt x="3291880" y="115485"/>
                  <a:pt x="3294543" y="114871"/>
                </a:cubicBezTo>
                <a:cubicBezTo>
                  <a:pt x="3301501" y="108532"/>
                  <a:pt x="3304137" y="100979"/>
                  <a:pt x="3311082" y="97162"/>
                </a:cubicBezTo>
                <a:cubicBezTo>
                  <a:pt x="3312313" y="94519"/>
                  <a:pt x="3313571" y="91863"/>
                  <a:pt x="3314775" y="89207"/>
                </a:cubicBezTo>
                <a:cubicBezTo>
                  <a:pt x="3321438" y="81881"/>
                  <a:pt x="3330056" y="74914"/>
                  <a:pt x="3339891" y="71484"/>
                </a:cubicBezTo>
                <a:cubicBezTo>
                  <a:pt x="3363696" y="63130"/>
                  <a:pt x="3384396" y="73539"/>
                  <a:pt x="3406087" y="68428"/>
                </a:cubicBezTo>
                <a:cubicBezTo>
                  <a:pt x="3409045" y="67734"/>
                  <a:pt x="3414945" y="70591"/>
                  <a:pt x="3418344" y="69656"/>
                </a:cubicBezTo>
                <a:cubicBezTo>
                  <a:pt x="3430908" y="66160"/>
                  <a:pt x="3443875" y="67547"/>
                  <a:pt x="3455717" y="61115"/>
                </a:cubicBezTo>
                <a:cubicBezTo>
                  <a:pt x="3462274" y="60675"/>
                  <a:pt x="3468804" y="60287"/>
                  <a:pt x="3475374" y="59873"/>
                </a:cubicBezTo>
                <a:cubicBezTo>
                  <a:pt x="3491150" y="52560"/>
                  <a:pt x="3505575" y="45794"/>
                  <a:pt x="3522542" y="38480"/>
                </a:cubicBezTo>
                <a:cubicBezTo>
                  <a:pt x="3527279" y="36426"/>
                  <a:pt x="3532938" y="15246"/>
                  <a:pt x="3532938" y="15246"/>
                </a:cubicBezTo>
                <a:cubicBezTo>
                  <a:pt x="3536257" y="12070"/>
                  <a:pt x="3541275" y="11256"/>
                  <a:pt x="3543403" y="8519"/>
                </a:cubicBezTo>
                <a:close/>
                <a:moveTo>
                  <a:pt x="312637" y="0"/>
                </a:moveTo>
                <a:cubicBezTo>
                  <a:pt x="319113" y="1602"/>
                  <a:pt x="334087" y="1642"/>
                  <a:pt x="337151" y="4885"/>
                </a:cubicBezTo>
                <a:cubicBezTo>
                  <a:pt x="338797" y="8756"/>
                  <a:pt x="340416" y="12626"/>
                  <a:pt x="342062" y="16509"/>
                </a:cubicBezTo>
                <a:cubicBezTo>
                  <a:pt x="345353" y="22314"/>
                  <a:pt x="352125" y="30869"/>
                  <a:pt x="354318" y="36674"/>
                </a:cubicBezTo>
                <a:cubicBezTo>
                  <a:pt x="356460" y="42386"/>
                  <a:pt x="353944" y="54664"/>
                  <a:pt x="353087" y="58681"/>
                </a:cubicBezTo>
                <a:cubicBezTo>
                  <a:pt x="353302" y="64207"/>
                  <a:pt x="353475" y="69692"/>
                  <a:pt x="353716" y="75190"/>
                </a:cubicBezTo>
                <a:cubicBezTo>
                  <a:pt x="351227" y="81917"/>
                  <a:pt x="348779" y="88656"/>
                  <a:pt x="346344" y="95355"/>
                </a:cubicBezTo>
                <a:cubicBezTo>
                  <a:pt x="346116" y="101281"/>
                  <a:pt x="345928" y="107180"/>
                  <a:pt x="345742" y="113092"/>
                </a:cubicBezTo>
                <a:cubicBezTo>
                  <a:pt x="344511" y="114907"/>
                  <a:pt x="343266" y="116762"/>
                  <a:pt x="342062" y="118604"/>
                </a:cubicBezTo>
                <a:cubicBezTo>
                  <a:pt x="340670" y="122914"/>
                  <a:pt x="342610" y="129000"/>
                  <a:pt x="342062" y="132043"/>
                </a:cubicBezTo>
                <a:cubicBezTo>
                  <a:pt x="342262" y="136113"/>
                  <a:pt x="342449" y="140197"/>
                  <a:pt x="342637" y="144267"/>
                </a:cubicBezTo>
                <a:cubicBezTo>
                  <a:pt x="334060" y="162898"/>
                  <a:pt x="319822" y="172560"/>
                  <a:pt x="314457" y="191351"/>
                </a:cubicBezTo>
                <a:cubicBezTo>
                  <a:pt x="312704" y="197477"/>
                  <a:pt x="318591" y="231748"/>
                  <a:pt x="319970" y="234725"/>
                </a:cubicBezTo>
                <a:cubicBezTo>
                  <a:pt x="330929" y="236433"/>
                  <a:pt x="331678" y="234150"/>
                  <a:pt x="338970" y="231068"/>
                </a:cubicBezTo>
                <a:cubicBezTo>
                  <a:pt x="343078" y="230867"/>
                  <a:pt x="347159" y="230654"/>
                  <a:pt x="351227" y="230467"/>
                </a:cubicBezTo>
                <a:cubicBezTo>
                  <a:pt x="366308" y="224208"/>
                  <a:pt x="367285" y="211089"/>
                  <a:pt x="372089" y="193779"/>
                </a:cubicBezTo>
                <a:cubicBezTo>
                  <a:pt x="374069" y="186560"/>
                  <a:pt x="382565" y="178780"/>
                  <a:pt x="387396" y="171173"/>
                </a:cubicBezTo>
                <a:lnTo>
                  <a:pt x="387396" y="169944"/>
                </a:lnTo>
                <a:cubicBezTo>
                  <a:pt x="387931" y="168797"/>
                  <a:pt x="393699" y="152168"/>
                  <a:pt x="390460" y="150379"/>
                </a:cubicBezTo>
                <a:cubicBezTo>
                  <a:pt x="393311" y="147577"/>
                  <a:pt x="395399" y="147123"/>
                  <a:pt x="396576" y="143654"/>
                </a:cubicBezTo>
                <a:cubicBezTo>
                  <a:pt x="396161" y="135913"/>
                  <a:pt x="395786" y="128159"/>
                  <a:pt x="395372" y="120419"/>
                </a:cubicBezTo>
                <a:cubicBezTo>
                  <a:pt x="392441" y="107633"/>
                  <a:pt x="399092" y="67476"/>
                  <a:pt x="407000" y="55638"/>
                </a:cubicBezTo>
                <a:cubicBezTo>
                  <a:pt x="405781" y="53610"/>
                  <a:pt x="405300" y="53396"/>
                  <a:pt x="403346" y="53784"/>
                </a:cubicBezTo>
                <a:cubicBezTo>
                  <a:pt x="395666" y="36928"/>
                  <a:pt x="393418" y="27039"/>
                  <a:pt x="414974" y="21994"/>
                </a:cubicBezTo>
                <a:cubicBezTo>
                  <a:pt x="418788" y="21114"/>
                  <a:pt x="421398" y="19058"/>
                  <a:pt x="426629" y="21994"/>
                </a:cubicBezTo>
                <a:cubicBezTo>
                  <a:pt x="440920" y="30068"/>
                  <a:pt x="445523" y="47538"/>
                  <a:pt x="449912" y="66021"/>
                </a:cubicBezTo>
                <a:cubicBezTo>
                  <a:pt x="449497" y="69091"/>
                  <a:pt x="449109" y="72121"/>
                  <a:pt x="448695" y="75190"/>
                </a:cubicBezTo>
                <a:cubicBezTo>
                  <a:pt x="449711" y="79594"/>
                  <a:pt x="453338" y="81489"/>
                  <a:pt x="453605" y="87428"/>
                </a:cubicBezTo>
                <a:cubicBezTo>
                  <a:pt x="450073" y="89990"/>
                  <a:pt x="449685" y="89710"/>
                  <a:pt x="446862" y="93527"/>
                </a:cubicBezTo>
                <a:cubicBezTo>
                  <a:pt x="450916" y="107901"/>
                  <a:pt x="432062" y="122434"/>
                  <a:pt x="427231" y="133244"/>
                </a:cubicBezTo>
                <a:cubicBezTo>
                  <a:pt x="426241" y="139169"/>
                  <a:pt x="425224" y="145068"/>
                  <a:pt x="424181" y="150994"/>
                </a:cubicBezTo>
                <a:cubicBezTo>
                  <a:pt x="422656" y="153543"/>
                  <a:pt x="419912" y="154077"/>
                  <a:pt x="420488" y="157693"/>
                </a:cubicBezTo>
                <a:cubicBezTo>
                  <a:pt x="425585" y="169424"/>
                  <a:pt x="419498" y="188362"/>
                  <a:pt x="414974" y="201734"/>
                </a:cubicBezTo>
                <a:cubicBezTo>
                  <a:pt x="411576" y="211783"/>
                  <a:pt x="414372" y="222687"/>
                  <a:pt x="410693" y="237781"/>
                </a:cubicBezTo>
                <a:cubicBezTo>
                  <a:pt x="406919" y="253275"/>
                  <a:pt x="391718" y="271011"/>
                  <a:pt x="379434" y="276923"/>
                </a:cubicBezTo>
                <a:cubicBezTo>
                  <a:pt x="363592" y="284530"/>
                  <a:pt x="332186" y="252527"/>
                  <a:pt x="319970" y="275696"/>
                </a:cubicBezTo>
                <a:cubicBezTo>
                  <a:pt x="317748" y="279927"/>
                  <a:pt x="316049" y="288467"/>
                  <a:pt x="314457" y="294033"/>
                </a:cubicBezTo>
                <a:lnTo>
                  <a:pt x="314457" y="369222"/>
                </a:lnTo>
                <a:cubicBezTo>
                  <a:pt x="311634" y="388374"/>
                  <a:pt x="310670" y="406083"/>
                  <a:pt x="306522" y="423006"/>
                </a:cubicBezTo>
                <a:cubicBezTo>
                  <a:pt x="305545" y="426782"/>
                  <a:pt x="305625" y="466779"/>
                  <a:pt x="305893" y="467033"/>
                </a:cubicBezTo>
                <a:cubicBezTo>
                  <a:pt x="305076" y="468301"/>
                  <a:pt x="296004" y="502172"/>
                  <a:pt x="298520" y="504307"/>
                </a:cubicBezTo>
                <a:cubicBezTo>
                  <a:pt x="294184" y="510580"/>
                  <a:pt x="291307" y="519895"/>
                  <a:pt x="287520" y="526314"/>
                </a:cubicBezTo>
                <a:cubicBezTo>
                  <a:pt x="287093" y="532840"/>
                  <a:pt x="286678" y="539366"/>
                  <a:pt x="286289" y="545879"/>
                </a:cubicBezTo>
                <a:cubicBezTo>
                  <a:pt x="281111" y="552445"/>
                  <a:pt x="281272" y="558544"/>
                  <a:pt x="277686" y="566058"/>
                </a:cubicBezTo>
                <a:cubicBezTo>
                  <a:pt x="276722" y="568099"/>
                  <a:pt x="265831" y="576360"/>
                  <a:pt x="261749" y="579510"/>
                </a:cubicBezTo>
                <a:cubicBezTo>
                  <a:pt x="258591" y="581926"/>
                  <a:pt x="239068" y="569127"/>
                  <a:pt x="237235" y="563602"/>
                </a:cubicBezTo>
                <a:cubicBezTo>
                  <a:pt x="235816" y="559238"/>
                  <a:pt x="230331" y="552899"/>
                  <a:pt x="228056" y="547107"/>
                </a:cubicBezTo>
                <a:cubicBezTo>
                  <a:pt x="226303" y="542702"/>
                  <a:pt x="226677" y="535028"/>
                  <a:pt x="228658" y="531826"/>
                </a:cubicBezTo>
                <a:cubicBezTo>
                  <a:pt x="223613" y="520602"/>
                  <a:pt x="216508" y="490268"/>
                  <a:pt x="202311" y="489026"/>
                </a:cubicBezTo>
                <a:cubicBezTo>
                  <a:pt x="201896" y="511447"/>
                  <a:pt x="201481" y="533855"/>
                  <a:pt x="201066" y="556262"/>
                </a:cubicBezTo>
                <a:cubicBezTo>
                  <a:pt x="201481" y="561360"/>
                  <a:pt x="201896" y="566458"/>
                  <a:pt x="202311" y="571556"/>
                </a:cubicBezTo>
                <a:cubicBezTo>
                  <a:pt x="200197" y="581832"/>
                  <a:pt x="195674" y="590921"/>
                  <a:pt x="193720" y="602118"/>
                </a:cubicBezTo>
                <a:lnTo>
                  <a:pt x="193720" y="656528"/>
                </a:lnTo>
                <a:cubicBezTo>
                  <a:pt x="193720" y="689132"/>
                  <a:pt x="201508" y="732238"/>
                  <a:pt x="173488" y="734787"/>
                </a:cubicBezTo>
                <a:cubicBezTo>
                  <a:pt x="169099" y="729369"/>
                  <a:pt x="159090" y="732598"/>
                  <a:pt x="155719" y="727420"/>
                </a:cubicBezTo>
                <a:cubicBezTo>
                  <a:pt x="155504" y="720921"/>
                  <a:pt x="155330" y="714381"/>
                  <a:pt x="155116" y="707868"/>
                </a:cubicBezTo>
                <a:cubicBezTo>
                  <a:pt x="152868" y="703798"/>
                  <a:pt x="150620" y="699714"/>
                  <a:pt x="148345" y="695644"/>
                </a:cubicBezTo>
                <a:cubicBezTo>
                  <a:pt x="143541" y="683966"/>
                  <a:pt x="149790" y="666070"/>
                  <a:pt x="147114" y="651016"/>
                </a:cubicBezTo>
                <a:cubicBezTo>
                  <a:pt x="142833" y="626580"/>
                  <a:pt x="142525" y="585969"/>
                  <a:pt x="147114" y="559932"/>
                </a:cubicBezTo>
                <a:cubicBezTo>
                  <a:pt x="151303" y="536590"/>
                  <a:pt x="142391" y="513996"/>
                  <a:pt x="152667" y="500050"/>
                </a:cubicBezTo>
                <a:cubicBezTo>
                  <a:pt x="150647" y="493484"/>
                  <a:pt x="145241" y="485196"/>
                  <a:pt x="136115" y="485370"/>
                </a:cubicBezTo>
                <a:cubicBezTo>
                  <a:pt x="129197" y="487305"/>
                  <a:pt x="123550" y="492763"/>
                  <a:pt x="117717" y="493924"/>
                </a:cubicBezTo>
                <a:cubicBezTo>
                  <a:pt x="108724" y="495699"/>
                  <a:pt x="97230" y="497340"/>
                  <a:pt x="89523" y="502479"/>
                </a:cubicBezTo>
                <a:cubicBezTo>
                  <a:pt x="85963" y="515784"/>
                  <a:pt x="32212" y="519641"/>
                  <a:pt x="18429" y="509819"/>
                </a:cubicBezTo>
                <a:cubicBezTo>
                  <a:pt x="14201" y="506816"/>
                  <a:pt x="16262" y="502358"/>
                  <a:pt x="14148" y="496981"/>
                </a:cubicBezTo>
                <a:cubicBezTo>
                  <a:pt x="11686" y="494124"/>
                  <a:pt x="9236" y="491282"/>
                  <a:pt x="6774" y="488426"/>
                </a:cubicBezTo>
                <a:cubicBezTo>
                  <a:pt x="2693" y="477549"/>
                  <a:pt x="6199" y="465484"/>
                  <a:pt x="1262" y="454181"/>
                </a:cubicBezTo>
                <a:cubicBezTo>
                  <a:pt x="2546" y="446934"/>
                  <a:pt x="-331" y="438806"/>
                  <a:pt x="31" y="434002"/>
                </a:cubicBezTo>
                <a:cubicBezTo>
                  <a:pt x="660" y="426102"/>
                  <a:pt x="4112" y="416266"/>
                  <a:pt x="6172" y="410781"/>
                </a:cubicBezTo>
                <a:cubicBezTo>
                  <a:pt x="6440" y="410140"/>
                  <a:pt x="6440" y="377817"/>
                  <a:pt x="5543" y="375948"/>
                </a:cubicBezTo>
                <a:cubicBezTo>
                  <a:pt x="10200" y="362830"/>
                  <a:pt x="15552" y="349818"/>
                  <a:pt x="23314" y="341103"/>
                </a:cubicBezTo>
                <a:cubicBezTo>
                  <a:pt x="23113" y="330706"/>
                  <a:pt x="22926" y="320323"/>
                  <a:pt x="22724" y="309927"/>
                </a:cubicBezTo>
                <a:cubicBezTo>
                  <a:pt x="23889" y="304309"/>
                  <a:pt x="28934" y="300866"/>
                  <a:pt x="30686" y="297702"/>
                </a:cubicBezTo>
                <a:cubicBezTo>
                  <a:pt x="35075" y="289789"/>
                  <a:pt x="32546" y="277965"/>
                  <a:pt x="34981" y="273254"/>
                </a:cubicBezTo>
                <a:cubicBezTo>
                  <a:pt x="39318" y="264899"/>
                  <a:pt x="32052" y="229493"/>
                  <a:pt x="34379" y="217615"/>
                </a:cubicBezTo>
                <a:cubicBezTo>
                  <a:pt x="34139" y="211089"/>
                  <a:pt x="33925" y="204563"/>
                  <a:pt x="33750" y="198077"/>
                </a:cubicBezTo>
                <a:cubicBezTo>
                  <a:pt x="35183" y="195808"/>
                  <a:pt x="45513" y="160883"/>
                  <a:pt x="45405" y="158934"/>
                </a:cubicBezTo>
                <a:cubicBezTo>
                  <a:pt x="48363" y="158921"/>
                  <a:pt x="47961" y="159508"/>
                  <a:pt x="49058" y="158321"/>
                </a:cubicBezTo>
                <a:cubicBezTo>
                  <a:pt x="55468" y="147323"/>
                  <a:pt x="77185" y="99066"/>
                  <a:pt x="99344" y="119818"/>
                </a:cubicBezTo>
                <a:cubicBezTo>
                  <a:pt x="123698" y="142626"/>
                  <a:pt x="90593" y="153076"/>
                  <a:pt x="94434" y="168730"/>
                </a:cubicBezTo>
                <a:cubicBezTo>
                  <a:pt x="97591" y="181662"/>
                  <a:pt x="103948" y="193753"/>
                  <a:pt x="99946" y="209688"/>
                </a:cubicBezTo>
                <a:cubicBezTo>
                  <a:pt x="99585" y="211116"/>
                  <a:pt x="97939" y="211824"/>
                  <a:pt x="99946" y="213344"/>
                </a:cubicBezTo>
                <a:cubicBezTo>
                  <a:pt x="97698" y="217201"/>
                  <a:pt x="95451" y="221086"/>
                  <a:pt x="93203" y="224956"/>
                </a:cubicBezTo>
                <a:cubicBezTo>
                  <a:pt x="93416" y="230027"/>
                  <a:pt x="93617" y="235151"/>
                  <a:pt x="93805" y="240223"/>
                </a:cubicBezTo>
                <a:cubicBezTo>
                  <a:pt x="90700" y="259721"/>
                  <a:pt x="92051" y="258519"/>
                  <a:pt x="82150" y="273254"/>
                </a:cubicBezTo>
                <a:cubicBezTo>
                  <a:pt x="82725" y="278552"/>
                  <a:pt x="86285" y="281341"/>
                  <a:pt x="88920" y="284864"/>
                </a:cubicBezTo>
                <a:cubicBezTo>
                  <a:pt x="89469" y="292031"/>
                  <a:pt x="91918" y="320204"/>
                  <a:pt x="95062" y="325808"/>
                </a:cubicBezTo>
                <a:cubicBezTo>
                  <a:pt x="103600" y="325875"/>
                  <a:pt x="110918" y="321832"/>
                  <a:pt x="115884" y="317868"/>
                </a:cubicBezTo>
                <a:cubicBezTo>
                  <a:pt x="118948" y="318282"/>
                  <a:pt x="121998" y="318682"/>
                  <a:pt x="125062" y="319096"/>
                </a:cubicBezTo>
                <a:cubicBezTo>
                  <a:pt x="134028" y="308886"/>
                  <a:pt x="147930" y="302040"/>
                  <a:pt x="157578" y="292204"/>
                </a:cubicBezTo>
                <a:cubicBezTo>
                  <a:pt x="159144" y="290576"/>
                  <a:pt x="167815" y="281301"/>
                  <a:pt x="163720" y="278752"/>
                </a:cubicBezTo>
                <a:cubicBezTo>
                  <a:pt x="167092" y="275268"/>
                  <a:pt x="169809" y="270851"/>
                  <a:pt x="171066" y="266527"/>
                </a:cubicBezTo>
                <a:cubicBezTo>
                  <a:pt x="177021" y="245628"/>
                  <a:pt x="165941" y="222593"/>
                  <a:pt x="162489" y="206018"/>
                </a:cubicBezTo>
                <a:cubicBezTo>
                  <a:pt x="162128" y="205657"/>
                  <a:pt x="163064" y="176471"/>
                  <a:pt x="161860" y="171773"/>
                </a:cubicBezTo>
                <a:cubicBezTo>
                  <a:pt x="159037" y="160963"/>
                  <a:pt x="167721" y="137114"/>
                  <a:pt x="170438" y="127746"/>
                </a:cubicBezTo>
                <a:cubicBezTo>
                  <a:pt x="173783" y="116121"/>
                  <a:pt x="167239" y="105432"/>
                  <a:pt x="167373" y="95969"/>
                </a:cubicBezTo>
                <a:cubicBezTo>
                  <a:pt x="167480" y="88723"/>
                  <a:pt x="172163" y="84812"/>
                  <a:pt x="167373" y="78246"/>
                </a:cubicBezTo>
                <a:cubicBezTo>
                  <a:pt x="165620" y="75898"/>
                  <a:pt x="173435" y="52970"/>
                  <a:pt x="174090" y="51355"/>
                </a:cubicBezTo>
                <a:cubicBezTo>
                  <a:pt x="180861" y="35380"/>
                  <a:pt x="192048" y="-8861"/>
                  <a:pt x="218836" y="3657"/>
                </a:cubicBezTo>
                <a:cubicBezTo>
                  <a:pt x="227587" y="9622"/>
                  <a:pt x="230598" y="16736"/>
                  <a:pt x="234170" y="26278"/>
                </a:cubicBezTo>
                <a:cubicBezTo>
                  <a:pt x="235697" y="30308"/>
                  <a:pt x="239563" y="33711"/>
                  <a:pt x="240915" y="39130"/>
                </a:cubicBezTo>
                <a:cubicBezTo>
                  <a:pt x="246481" y="61190"/>
                  <a:pt x="228845" y="80595"/>
                  <a:pt x="229889" y="104524"/>
                </a:cubicBezTo>
                <a:cubicBezTo>
                  <a:pt x="230197" y="112037"/>
                  <a:pt x="225942" y="125130"/>
                  <a:pt x="222516" y="133871"/>
                </a:cubicBezTo>
                <a:cubicBezTo>
                  <a:pt x="219385" y="141918"/>
                  <a:pt x="221258" y="160096"/>
                  <a:pt x="219492" y="169331"/>
                </a:cubicBezTo>
                <a:cubicBezTo>
                  <a:pt x="217846" y="171773"/>
                  <a:pt x="216200" y="174215"/>
                  <a:pt x="214554" y="176658"/>
                </a:cubicBezTo>
                <a:cubicBezTo>
                  <a:pt x="213952" y="190511"/>
                  <a:pt x="213323" y="204376"/>
                  <a:pt x="212721" y="218229"/>
                </a:cubicBezTo>
                <a:cubicBezTo>
                  <a:pt x="210473" y="223928"/>
                  <a:pt x="208225" y="229653"/>
                  <a:pt x="205977" y="235352"/>
                </a:cubicBezTo>
                <a:cubicBezTo>
                  <a:pt x="200691" y="258133"/>
                  <a:pt x="209349" y="304776"/>
                  <a:pt x="215170" y="315439"/>
                </a:cubicBezTo>
                <a:cubicBezTo>
                  <a:pt x="227200" y="316027"/>
                  <a:pt x="227146" y="332815"/>
                  <a:pt x="231093" y="342317"/>
                </a:cubicBezTo>
                <a:cubicBezTo>
                  <a:pt x="236365" y="354836"/>
                  <a:pt x="248890" y="378003"/>
                  <a:pt x="240915" y="396727"/>
                </a:cubicBezTo>
                <a:cubicBezTo>
                  <a:pt x="237436" y="401812"/>
                  <a:pt x="233997" y="406923"/>
                  <a:pt x="230491" y="411995"/>
                </a:cubicBezTo>
                <a:lnTo>
                  <a:pt x="230491" y="428504"/>
                </a:lnTo>
                <a:cubicBezTo>
                  <a:pt x="227561" y="432654"/>
                  <a:pt x="224483" y="437352"/>
                  <a:pt x="221887" y="443184"/>
                </a:cubicBezTo>
                <a:cubicBezTo>
                  <a:pt x="219518" y="448709"/>
                  <a:pt x="209456" y="451191"/>
                  <a:pt x="206606" y="457250"/>
                </a:cubicBezTo>
                <a:cubicBezTo>
                  <a:pt x="203207" y="468181"/>
                  <a:pt x="227173" y="488866"/>
                  <a:pt x="233568" y="494538"/>
                </a:cubicBezTo>
                <a:cubicBezTo>
                  <a:pt x="236031" y="495353"/>
                  <a:pt x="238466" y="496166"/>
                  <a:pt x="240915" y="496981"/>
                </a:cubicBezTo>
                <a:cubicBezTo>
                  <a:pt x="240915" y="498449"/>
                  <a:pt x="242092" y="501638"/>
                  <a:pt x="244608" y="503093"/>
                </a:cubicBezTo>
                <a:lnTo>
                  <a:pt x="247056" y="503093"/>
                </a:lnTo>
                <a:cubicBezTo>
                  <a:pt x="250482" y="506642"/>
                  <a:pt x="253988" y="513088"/>
                  <a:pt x="259915" y="510446"/>
                </a:cubicBezTo>
                <a:cubicBezTo>
                  <a:pt x="260103" y="492269"/>
                  <a:pt x="270193" y="470916"/>
                  <a:pt x="273403" y="456022"/>
                </a:cubicBezTo>
                <a:cubicBezTo>
                  <a:pt x="276307" y="442583"/>
                  <a:pt x="277405" y="396114"/>
                  <a:pt x="275264" y="373493"/>
                </a:cubicBezTo>
                <a:cubicBezTo>
                  <a:pt x="274260" y="363350"/>
                  <a:pt x="280228" y="349804"/>
                  <a:pt x="283199" y="342317"/>
                </a:cubicBezTo>
                <a:cubicBezTo>
                  <a:pt x="283627" y="333563"/>
                  <a:pt x="284042" y="324808"/>
                  <a:pt x="284430" y="316039"/>
                </a:cubicBezTo>
                <a:cubicBezTo>
                  <a:pt x="285246" y="310942"/>
                  <a:pt x="286076" y="305843"/>
                  <a:pt x="286891" y="300746"/>
                </a:cubicBezTo>
                <a:cubicBezTo>
                  <a:pt x="289113" y="291176"/>
                  <a:pt x="284483" y="280166"/>
                  <a:pt x="283199" y="273854"/>
                </a:cubicBezTo>
                <a:cubicBezTo>
                  <a:pt x="273685" y="269810"/>
                  <a:pt x="255634" y="267781"/>
                  <a:pt x="248287" y="275081"/>
                </a:cubicBezTo>
                <a:cubicBezTo>
                  <a:pt x="244100" y="279232"/>
                  <a:pt x="245384" y="283503"/>
                  <a:pt x="240286" y="286079"/>
                </a:cubicBezTo>
                <a:cubicBezTo>
                  <a:pt x="233756" y="289415"/>
                  <a:pt x="231869" y="283703"/>
                  <a:pt x="228658" y="290376"/>
                </a:cubicBezTo>
                <a:cubicBezTo>
                  <a:pt x="228872" y="292378"/>
                  <a:pt x="223613" y="296155"/>
                  <a:pt x="218234" y="296475"/>
                </a:cubicBezTo>
                <a:cubicBezTo>
                  <a:pt x="216200" y="295260"/>
                  <a:pt x="214153" y="294033"/>
                  <a:pt x="212092" y="292804"/>
                </a:cubicBezTo>
                <a:cubicBezTo>
                  <a:pt x="210580" y="284690"/>
                  <a:pt x="211597" y="283490"/>
                  <a:pt x="211490" y="276923"/>
                </a:cubicBezTo>
                <a:cubicBezTo>
                  <a:pt x="218101" y="275482"/>
                  <a:pt x="223961" y="267461"/>
                  <a:pt x="230491" y="262844"/>
                </a:cubicBezTo>
                <a:lnTo>
                  <a:pt x="237235" y="262844"/>
                </a:lnTo>
                <a:cubicBezTo>
                  <a:pt x="254457" y="257999"/>
                  <a:pt x="272614" y="257492"/>
                  <a:pt x="283801" y="245735"/>
                </a:cubicBezTo>
                <a:cubicBezTo>
                  <a:pt x="278127" y="232749"/>
                  <a:pt x="285366" y="190216"/>
                  <a:pt x="288097" y="173602"/>
                </a:cubicBezTo>
                <a:lnTo>
                  <a:pt x="288097" y="147937"/>
                </a:lnTo>
                <a:cubicBezTo>
                  <a:pt x="291803" y="124489"/>
                  <a:pt x="286491" y="92579"/>
                  <a:pt x="288097" y="70906"/>
                </a:cubicBezTo>
                <a:cubicBezTo>
                  <a:pt x="289113" y="57480"/>
                  <a:pt x="301263" y="44669"/>
                  <a:pt x="303431" y="30562"/>
                </a:cubicBezTo>
                <a:cubicBezTo>
                  <a:pt x="296406" y="24436"/>
                  <a:pt x="295482" y="17377"/>
                  <a:pt x="296058" y="4885"/>
                </a:cubicBezTo>
                <a:cubicBezTo>
                  <a:pt x="300139" y="3230"/>
                  <a:pt x="309786" y="3177"/>
                  <a:pt x="312637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rgbClr val="D9EDFF"/>
              </a:gs>
            </a:gsLst>
            <a:lin ang="5400000" scaled="1"/>
          </a:gradFill>
          <a:ln w="14942" cap="flat">
            <a:noFill/>
            <a:prstDash val="solid"/>
            <a:round/>
          </a:ln>
        </p:spPr>
        <p:txBody>
          <a:bodyPr wrap="square" rtlCol="0" anchor="ctr">
            <a:no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76542D85-2B76-8810-F691-AC7341146A45}"/>
              </a:ext>
            </a:extLst>
          </p:cNvPr>
          <p:cNvSpPr txBox="1"/>
          <p:nvPr/>
        </p:nvSpPr>
        <p:spPr>
          <a:xfrm>
            <a:off x="1043571" y="3867692"/>
            <a:ext cx="107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>
                <a:gradFill>
                  <a:gsLst>
                    <a:gs pos="6000">
                      <a:schemeClr val="accent1">
                        <a:lumMod val="75000"/>
                      </a:schemeClr>
                    </a:gs>
                    <a:gs pos="99000">
                      <a:srgbClr val="D9EDFF">
                        <a:alpha val="33606"/>
                      </a:srgbClr>
                    </a:gs>
                    <a:gs pos="71000">
                      <a:srgbClr val="D9EDFF"/>
                    </a:gs>
                  </a:gsLst>
                  <a:lin ang="5400000" scaled="1"/>
                </a:gradFill>
                <a:cs typeface="+mn-ea"/>
                <a:sym typeface="+mn-lt"/>
              </a:rPr>
              <a:t>01</a:t>
            </a:r>
            <a:endParaRPr kumimoji="1" lang="zh-CN" altLang="en-US" sz="3200" b="1">
              <a:gradFill>
                <a:gsLst>
                  <a:gs pos="6000">
                    <a:schemeClr val="accent1">
                      <a:lumMod val="75000"/>
                    </a:schemeClr>
                  </a:gs>
                  <a:gs pos="99000">
                    <a:srgbClr val="D9EDFF">
                      <a:alpha val="33606"/>
                    </a:srgbClr>
                  </a:gs>
                  <a:gs pos="71000">
                    <a:srgbClr val="D9ED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4A7BB36-8203-6C87-9096-CF2FC9754994}"/>
              </a:ext>
            </a:extLst>
          </p:cNvPr>
          <p:cNvSpPr txBox="1"/>
          <p:nvPr/>
        </p:nvSpPr>
        <p:spPr>
          <a:xfrm>
            <a:off x="681845" y="4125273"/>
            <a:ext cx="18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cs typeface="+mn-ea"/>
                <a:sym typeface="+mn-lt"/>
              </a:rPr>
              <a:t>请输入你的标题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89FC2C9-6B92-75D8-0337-AD81F662C1F7}"/>
              </a:ext>
            </a:extLst>
          </p:cNvPr>
          <p:cNvSpPr txBox="1"/>
          <p:nvPr/>
        </p:nvSpPr>
        <p:spPr>
          <a:xfrm>
            <a:off x="3307848" y="4486472"/>
            <a:ext cx="107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>
                <a:gradFill>
                  <a:gsLst>
                    <a:gs pos="6000">
                      <a:schemeClr val="accent1">
                        <a:lumMod val="75000"/>
                      </a:schemeClr>
                    </a:gs>
                    <a:gs pos="99000">
                      <a:srgbClr val="D9EDFF">
                        <a:alpha val="33606"/>
                      </a:srgbClr>
                    </a:gs>
                    <a:gs pos="71000">
                      <a:srgbClr val="D9EDFF"/>
                    </a:gs>
                  </a:gsLst>
                  <a:lin ang="5400000" scaled="1"/>
                </a:gradFill>
                <a:cs typeface="+mn-ea"/>
                <a:sym typeface="+mn-lt"/>
              </a:rPr>
              <a:t>02</a:t>
            </a:r>
            <a:endParaRPr kumimoji="1" lang="zh-CN" altLang="en-US" sz="3200" b="1">
              <a:gradFill>
                <a:gsLst>
                  <a:gs pos="6000">
                    <a:schemeClr val="accent1">
                      <a:lumMod val="75000"/>
                    </a:schemeClr>
                  </a:gs>
                  <a:gs pos="99000">
                    <a:srgbClr val="D9EDFF">
                      <a:alpha val="33606"/>
                    </a:srgbClr>
                  </a:gs>
                  <a:gs pos="71000">
                    <a:srgbClr val="D9ED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CA14A8C3-5431-0F5D-4764-82571A1AED5C}"/>
              </a:ext>
            </a:extLst>
          </p:cNvPr>
          <p:cNvSpPr txBox="1"/>
          <p:nvPr/>
        </p:nvSpPr>
        <p:spPr>
          <a:xfrm>
            <a:off x="2946122" y="4752684"/>
            <a:ext cx="18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cs typeface="+mn-ea"/>
                <a:sym typeface="+mn-lt"/>
              </a:rPr>
              <a:t>请输入你的标题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863EDDE-A371-E6AC-5366-14F80858B077}"/>
              </a:ext>
            </a:extLst>
          </p:cNvPr>
          <p:cNvSpPr txBox="1"/>
          <p:nvPr/>
        </p:nvSpPr>
        <p:spPr>
          <a:xfrm>
            <a:off x="5554595" y="4719304"/>
            <a:ext cx="107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>
                <a:gradFill>
                  <a:gsLst>
                    <a:gs pos="6000">
                      <a:schemeClr val="accent1">
                        <a:lumMod val="75000"/>
                      </a:schemeClr>
                    </a:gs>
                    <a:gs pos="99000">
                      <a:srgbClr val="D9EDFF">
                        <a:alpha val="33606"/>
                      </a:srgbClr>
                    </a:gs>
                    <a:gs pos="71000">
                      <a:srgbClr val="D9EDFF"/>
                    </a:gs>
                  </a:gsLst>
                  <a:lin ang="5400000" scaled="1"/>
                </a:gradFill>
                <a:cs typeface="+mn-ea"/>
                <a:sym typeface="+mn-lt"/>
              </a:rPr>
              <a:t>03</a:t>
            </a:r>
            <a:endParaRPr kumimoji="1" lang="zh-CN" altLang="en-US" sz="3200" b="1">
              <a:gradFill>
                <a:gsLst>
                  <a:gs pos="6000">
                    <a:schemeClr val="accent1">
                      <a:lumMod val="75000"/>
                    </a:schemeClr>
                  </a:gs>
                  <a:gs pos="99000">
                    <a:srgbClr val="D9EDFF">
                      <a:alpha val="33606"/>
                    </a:srgbClr>
                  </a:gs>
                  <a:gs pos="71000">
                    <a:srgbClr val="D9ED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49557BE-6DEA-0918-CB24-6B6CA6831B75}"/>
              </a:ext>
            </a:extLst>
          </p:cNvPr>
          <p:cNvSpPr txBox="1"/>
          <p:nvPr/>
        </p:nvSpPr>
        <p:spPr>
          <a:xfrm>
            <a:off x="5200186" y="4985155"/>
            <a:ext cx="18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cs typeface="+mn-ea"/>
                <a:sym typeface="+mn-lt"/>
              </a:rPr>
              <a:t>请输入你的标题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85E94909-9EDA-CDDD-F0AE-75FEE03FDE9A}"/>
              </a:ext>
            </a:extLst>
          </p:cNvPr>
          <p:cNvSpPr txBox="1"/>
          <p:nvPr/>
        </p:nvSpPr>
        <p:spPr>
          <a:xfrm>
            <a:off x="7841375" y="4506795"/>
            <a:ext cx="107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>
                <a:gradFill>
                  <a:gsLst>
                    <a:gs pos="6000">
                      <a:schemeClr val="accent1">
                        <a:lumMod val="75000"/>
                      </a:schemeClr>
                    </a:gs>
                    <a:gs pos="99000">
                      <a:srgbClr val="D9EDFF">
                        <a:alpha val="33606"/>
                      </a:srgbClr>
                    </a:gs>
                    <a:gs pos="71000">
                      <a:srgbClr val="D9EDFF"/>
                    </a:gs>
                  </a:gsLst>
                  <a:lin ang="5400000" scaled="1"/>
                </a:gradFill>
                <a:cs typeface="+mn-ea"/>
                <a:sym typeface="+mn-lt"/>
              </a:rPr>
              <a:t>04</a:t>
            </a:r>
            <a:endParaRPr kumimoji="1" lang="zh-CN" altLang="en-US" sz="3200" b="1">
              <a:gradFill>
                <a:gsLst>
                  <a:gs pos="6000">
                    <a:schemeClr val="accent1">
                      <a:lumMod val="75000"/>
                    </a:schemeClr>
                  </a:gs>
                  <a:gs pos="99000">
                    <a:srgbClr val="D9EDFF">
                      <a:alpha val="33606"/>
                    </a:srgbClr>
                  </a:gs>
                  <a:gs pos="71000">
                    <a:srgbClr val="D9ED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EA50AB56-6693-CE96-B5DE-1EF89EE049EA}"/>
              </a:ext>
            </a:extLst>
          </p:cNvPr>
          <p:cNvSpPr txBox="1"/>
          <p:nvPr/>
        </p:nvSpPr>
        <p:spPr>
          <a:xfrm>
            <a:off x="7479649" y="4822177"/>
            <a:ext cx="18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cs typeface="+mn-ea"/>
                <a:sym typeface="+mn-lt"/>
              </a:rPr>
              <a:t>请输入你的标题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74A6608-9A48-432B-A288-D916E909B9F5}"/>
              </a:ext>
            </a:extLst>
          </p:cNvPr>
          <p:cNvSpPr txBox="1"/>
          <p:nvPr/>
        </p:nvSpPr>
        <p:spPr>
          <a:xfrm>
            <a:off x="10081023" y="3886675"/>
            <a:ext cx="107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>
                <a:gradFill>
                  <a:gsLst>
                    <a:gs pos="6000">
                      <a:schemeClr val="accent1">
                        <a:lumMod val="75000"/>
                      </a:schemeClr>
                    </a:gs>
                    <a:gs pos="99000">
                      <a:srgbClr val="D9EDFF">
                        <a:alpha val="33606"/>
                      </a:srgbClr>
                    </a:gs>
                    <a:gs pos="71000">
                      <a:srgbClr val="D9EDFF"/>
                    </a:gs>
                  </a:gsLst>
                  <a:lin ang="5400000" scaled="1"/>
                </a:gradFill>
                <a:cs typeface="+mn-ea"/>
                <a:sym typeface="+mn-lt"/>
              </a:rPr>
              <a:t>05</a:t>
            </a:r>
            <a:endParaRPr kumimoji="1" lang="zh-CN" altLang="en-US" sz="3200" b="1">
              <a:gradFill>
                <a:gsLst>
                  <a:gs pos="6000">
                    <a:schemeClr val="accent1">
                      <a:lumMod val="75000"/>
                    </a:schemeClr>
                  </a:gs>
                  <a:gs pos="99000">
                    <a:srgbClr val="D9EDFF">
                      <a:alpha val="33606"/>
                    </a:srgbClr>
                  </a:gs>
                  <a:gs pos="71000">
                    <a:srgbClr val="D9EDFF"/>
                  </a:gs>
                </a:gsLst>
                <a:lin ang="5400000" scaled="1"/>
              </a:gradFill>
              <a:cs typeface="+mn-ea"/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C4A86F9-B522-CBB1-D168-A23FCB74F0A5}"/>
              </a:ext>
            </a:extLst>
          </p:cNvPr>
          <p:cNvSpPr txBox="1"/>
          <p:nvPr/>
        </p:nvSpPr>
        <p:spPr>
          <a:xfrm>
            <a:off x="9719297" y="4153397"/>
            <a:ext cx="1800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cs typeface="+mn-ea"/>
                <a:sym typeface="+mn-lt"/>
              </a:rPr>
              <a:t>请输入你的标题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3926442A-3C2C-3AE2-2ED9-A13547EEEA10}"/>
              </a:ext>
            </a:extLst>
          </p:cNvPr>
          <p:cNvSpPr txBox="1"/>
          <p:nvPr/>
        </p:nvSpPr>
        <p:spPr>
          <a:xfrm>
            <a:off x="466812" y="4580456"/>
            <a:ext cx="2230293" cy="7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家国同心  艰苦奋斗</a:t>
            </a:r>
            <a:endParaRPr lang="en-US" altLang="zh-CN" sz="1600">
              <a:solidFill>
                <a:srgbClr val="595959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惟真惟实  追求卓越</a:t>
            </a: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385DF9C-C3C9-78F7-4BD0-8BFC571B893E}"/>
              </a:ext>
            </a:extLst>
          </p:cNvPr>
          <p:cNvSpPr txBox="1"/>
          <p:nvPr/>
        </p:nvSpPr>
        <p:spPr>
          <a:xfrm>
            <a:off x="2731089" y="5162069"/>
            <a:ext cx="2230293" cy="7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家国同心  艰苦奋斗</a:t>
            </a:r>
            <a:endParaRPr lang="en-US" altLang="zh-CN" sz="1600">
              <a:solidFill>
                <a:srgbClr val="595959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惟真惟实  追求卓越</a:t>
            </a: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286FFC6-0D94-DA49-3037-863A6B5BF63E}"/>
              </a:ext>
            </a:extLst>
          </p:cNvPr>
          <p:cNvSpPr txBox="1"/>
          <p:nvPr/>
        </p:nvSpPr>
        <p:spPr>
          <a:xfrm>
            <a:off x="4985153" y="5409348"/>
            <a:ext cx="2230293" cy="7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家国同心  艰苦奋斗</a:t>
            </a:r>
            <a:endParaRPr lang="en-US" altLang="zh-CN" sz="1600">
              <a:solidFill>
                <a:srgbClr val="595959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惟真惟实  追求卓越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DBFFE5F-8997-F5DF-92D1-464177E307AC}"/>
              </a:ext>
            </a:extLst>
          </p:cNvPr>
          <p:cNvSpPr txBox="1"/>
          <p:nvPr/>
        </p:nvSpPr>
        <p:spPr>
          <a:xfrm>
            <a:off x="7264616" y="5213456"/>
            <a:ext cx="2230293" cy="7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家国同心  艰苦奋斗</a:t>
            </a:r>
            <a:endParaRPr lang="en-US" altLang="zh-CN" sz="1600">
              <a:solidFill>
                <a:srgbClr val="595959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惟真惟实  追求卓越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65C76611-481B-D456-0728-6FC8A6DAFB47}"/>
              </a:ext>
            </a:extLst>
          </p:cNvPr>
          <p:cNvSpPr txBox="1"/>
          <p:nvPr/>
        </p:nvSpPr>
        <p:spPr>
          <a:xfrm>
            <a:off x="9504264" y="4613330"/>
            <a:ext cx="2230293" cy="701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家国同心  艰苦奋斗</a:t>
            </a:r>
            <a:endParaRPr lang="en-US" altLang="zh-CN" sz="1600">
              <a:solidFill>
                <a:srgbClr val="595959"/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cs typeface="+mn-ea"/>
                <a:sym typeface="+mn-lt"/>
              </a:rPr>
              <a:t>惟真惟实  追求卓越</a:t>
            </a:r>
          </a:p>
        </p:txBody>
      </p:sp>
      <p:pic>
        <p:nvPicPr>
          <p:cNvPr id="132" name="图形 131">
            <a:extLst>
              <a:ext uri="{FF2B5EF4-FFF2-40B4-BE49-F238E27FC236}">
                <a16:creationId xmlns:a16="http://schemas.microsoft.com/office/drawing/2014/main" id="{9A2A8F96-9ECF-90A0-A6DE-9E8333DF87D5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506299" y="3547031"/>
            <a:ext cx="220121" cy="220121"/>
          </a:xfrm>
          <a:prstGeom prst="rect">
            <a:avLst/>
          </a:prstGeom>
        </p:spPr>
      </p:pic>
      <p:pic>
        <p:nvPicPr>
          <p:cNvPr id="134" name="图形 133">
            <a:extLst>
              <a:ext uri="{FF2B5EF4-FFF2-40B4-BE49-F238E27FC236}">
                <a16:creationId xmlns:a16="http://schemas.microsoft.com/office/drawing/2014/main" id="{ABEFA054-AAF0-8C1F-1AC5-0C3425FF0787}"/>
              </a:ext>
            </a:extLst>
          </p:cNvPr>
          <p:cNvPicPr>
            <a:picLocks noChangeAspect="1"/>
          </p:cNvPicPr>
          <p:nvPr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256328" y="4171373"/>
            <a:ext cx="220657" cy="220657"/>
          </a:xfrm>
          <a:prstGeom prst="rect">
            <a:avLst/>
          </a:prstGeom>
        </p:spPr>
      </p:pic>
      <p:pic>
        <p:nvPicPr>
          <p:cNvPr id="136" name="图形 135">
            <a:extLst>
              <a:ext uri="{FF2B5EF4-FFF2-40B4-BE49-F238E27FC236}">
                <a16:creationId xmlns:a16="http://schemas.microsoft.com/office/drawing/2014/main" id="{8CF343E9-1881-9D9C-852F-9E946AC4F06E}"/>
              </a:ext>
            </a:extLst>
          </p:cNvPr>
          <p:cNvPicPr>
            <a:picLocks noChangeAspect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749901" y="4165990"/>
            <a:ext cx="219172" cy="219172"/>
          </a:xfrm>
          <a:prstGeom prst="rect">
            <a:avLst/>
          </a:prstGeom>
        </p:spPr>
      </p:pic>
      <p:pic>
        <p:nvPicPr>
          <p:cNvPr id="140" name="图形 139">
            <a:extLst>
              <a:ext uri="{FF2B5EF4-FFF2-40B4-BE49-F238E27FC236}">
                <a16:creationId xmlns:a16="http://schemas.microsoft.com/office/drawing/2014/main" id="{000516A6-E2CD-4A10-F997-D0804AE79395}"/>
              </a:ext>
            </a:extLst>
          </p:cNvPr>
          <p:cNvPicPr>
            <a:picLocks noChangeAspect="1"/>
          </p:cNvPicPr>
          <p:nvPr/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003943" y="4379251"/>
            <a:ext cx="211278" cy="211278"/>
          </a:xfrm>
          <a:prstGeom prst="rect">
            <a:avLst/>
          </a:prstGeom>
        </p:spPr>
      </p:pic>
      <p:pic>
        <p:nvPicPr>
          <p:cNvPr id="144" name="图形 143">
            <a:extLst>
              <a:ext uri="{FF2B5EF4-FFF2-40B4-BE49-F238E27FC236}">
                <a16:creationId xmlns:a16="http://schemas.microsoft.com/office/drawing/2014/main" id="{DD7F142B-7676-4754-EB71-0EBD1674C6FD}"/>
              </a:ext>
            </a:extLst>
          </p:cNvPr>
          <p:cNvPicPr>
            <a:picLocks noChangeAspect="1"/>
          </p:cNvPicPr>
          <p:nvPr/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410221" y="3472327"/>
            <a:ext cx="381054" cy="38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18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820F66D0-31DE-DF30-B180-43535FAB5ACA}"/>
              </a:ext>
            </a:extLst>
          </p:cNvPr>
          <p:cNvSpPr txBox="1"/>
          <p:nvPr/>
        </p:nvSpPr>
        <p:spPr>
          <a:xfrm>
            <a:off x="774136" y="2204242"/>
            <a:ext cx="1324979" cy="750595"/>
          </a:xfrm>
          <a:prstGeom prst="rect">
            <a:avLst/>
          </a:prstGeom>
          <a:noFill/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05</a:t>
            </a:r>
            <a:endParaRPr kumimoji="0" lang="zh-CN" altLang="en-US" sz="48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8BBFBC2-9630-3F36-90B2-3AB49D939B68}"/>
              </a:ext>
            </a:extLst>
          </p:cNvPr>
          <p:cNvSpPr txBox="1"/>
          <p:nvPr/>
        </p:nvSpPr>
        <p:spPr>
          <a:xfrm>
            <a:off x="2517300" y="2043378"/>
            <a:ext cx="4012704" cy="75370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000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135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rPr>
              <a:t>研究步骤与计划</a:t>
            </a:r>
            <a:endParaRPr lang="zh-CN" altLang="en-US" sz="4800" b="1" kern="0" dirty="0">
              <a:gradFill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135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C15EF57-195A-7676-EF42-6EC2222A67B8}"/>
              </a:ext>
            </a:extLst>
          </p:cNvPr>
          <p:cNvSpPr txBox="1"/>
          <p:nvPr/>
        </p:nvSpPr>
        <p:spPr>
          <a:xfrm>
            <a:off x="2446725" y="2817798"/>
            <a:ext cx="33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" altLang="zh-CN" sz="1800" kern="1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Procedures and Plans</a:t>
            </a:r>
          </a:p>
        </p:txBody>
      </p:sp>
    </p:spTree>
    <p:extLst>
      <p:ext uri="{BB962C8B-B14F-4D97-AF65-F5344CB8AC3E}">
        <p14:creationId xmlns:p14="http://schemas.microsoft.com/office/powerpoint/2010/main" val="3861837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研究步骤与计划（多段内容页）</a:t>
            </a:r>
          </a:p>
        </p:txBody>
      </p:sp>
      <p:pic>
        <p:nvPicPr>
          <p:cNvPr id="2" name="图片 1" descr="城市街道与高楼大厦的景色&#10;&#10;描述已自动生成">
            <a:extLst>
              <a:ext uri="{FF2B5EF4-FFF2-40B4-BE49-F238E27FC236}">
                <a16:creationId xmlns:a16="http://schemas.microsoft.com/office/drawing/2014/main" id="{F700E819-689E-D107-8D90-26433DDA3DDF}"/>
              </a:ext>
            </a:extLst>
          </p:cNvPr>
          <p:cNvPicPr>
            <a:picLocks noChangeAspect="1"/>
          </p:cNvPicPr>
          <p:nvPr/>
        </p:nvPicPr>
        <p:blipFill rotWithShape="1"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70208" y="2666388"/>
            <a:ext cx="2634956" cy="2634956"/>
          </a:xfrm>
          <a:prstGeom prst="ellipse">
            <a:avLst/>
          </a:prstGeom>
          <a:ln w="12700">
            <a:gradFill>
              <a:gsLst>
                <a:gs pos="52000">
                  <a:schemeClr val="accent1">
                    <a:lumMod val="5000"/>
                    <a:lumOff val="95000"/>
                  </a:schemeClr>
                </a:gs>
                <a:gs pos="20000">
                  <a:schemeClr val="accent1">
                    <a:lumMod val="45000"/>
                    <a:lumOff val="55000"/>
                  </a:schemeClr>
                </a:gs>
                <a:gs pos="84000">
                  <a:schemeClr val="accent1"/>
                </a:gs>
              </a:gsLst>
              <a:lin ang="5400000" scaled="1"/>
            </a:gradFill>
          </a:ln>
          <a:effectLst>
            <a:outerShdw blurRad="50800" dist="38100" dir="5400000" sx="99000" sy="99000" algn="t" rotWithShape="0">
              <a:srgbClr val="29509F">
                <a:alpha val="14000"/>
              </a:srgbClr>
            </a:outerShdw>
          </a:effectLst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E142C505-3BC0-73EB-23E4-A75E97E4B25D}"/>
              </a:ext>
            </a:extLst>
          </p:cNvPr>
          <p:cNvSpPr/>
          <p:nvPr/>
        </p:nvSpPr>
        <p:spPr>
          <a:xfrm>
            <a:off x="4466011" y="2362190"/>
            <a:ext cx="3243351" cy="3243351"/>
          </a:xfrm>
          <a:prstGeom prst="ellipse">
            <a:avLst/>
          </a:prstGeom>
          <a:noFill/>
          <a:ln>
            <a:gradFill>
              <a:gsLst>
                <a:gs pos="0">
                  <a:schemeClr val="tx2">
                    <a:lumMod val="25000"/>
                    <a:lumOff val="75000"/>
                  </a:schemeClr>
                </a:gs>
                <a:gs pos="44000">
                  <a:schemeClr val="accent1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D75B290-0048-9C3C-0092-C93672C357F4}"/>
              </a:ext>
            </a:extLst>
          </p:cNvPr>
          <p:cNvSpPr/>
          <p:nvPr/>
        </p:nvSpPr>
        <p:spPr>
          <a:xfrm>
            <a:off x="4001191" y="1911929"/>
            <a:ext cx="4172989" cy="4172989"/>
          </a:xfrm>
          <a:prstGeom prst="ellipse">
            <a:avLst/>
          </a:prstGeom>
          <a:noFill/>
          <a:ln>
            <a:gradFill>
              <a:gsLst>
                <a:gs pos="26000">
                  <a:srgbClr val="6997E8"/>
                </a:gs>
                <a:gs pos="69000">
                  <a:srgbClr val="537FE5"/>
                </a:gs>
                <a:gs pos="13000">
                  <a:schemeClr val="tx2">
                    <a:lumMod val="25000"/>
                    <a:lumOff val="75000"/>
                    <a:alpha val="0"/>
                  </a:schemeClr>
                </a:gs>
                <a:gs pos="53000">
                  <a:schemeClr val="accent1"/>
                </a:gs>
                <a:gs pos="87000">
                  <a:schemeClr val="accent3">
                    <a:lumMod val="40000"/>
                    <a:lumOff val="6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49F847EE-F801-E9C8-8DAE-25D2333916FE}"/>
              </a:ext>
            </a:extLst>
          </p:cNvPr>
          <p:cNvGrpSpPr/>
          <p:nvPr/>
        </p:nvGrpSpPr>
        <p:grpSpPr>
          <a:xfrm>
            <a:off x="3696951" y="3657215"/>
            <a:ext cx="593048" cy="554052"/>
            <a:chOff x="3613821" y="2958943"/>
            <a:chExt cx="593048" cy="554052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4B247CA-B220-7CEF-1AC1-B25B0746EE91}"/>
                </a:ext>
              </a:extLst>
            </p:cNvPr>
            <p:cNvGrpSpPr/>
            <p:nvPr>
              <p:custDataLst>
                <p:tags r:id="rId21"/>
              </p:custDataLst>
            </p:nvPr>
          </p:nvGrpSpPr>
          <p:grpSpPr>
            <a:xfrm>
              <a:off x="3644215" y="2958943"/>
              <a:ext cx="554052" cy="554052"/>
              <a:chOff x="1637035" y="3414150"/>
              <a:chExt cx="312380" cy="312380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AA24891B-B1CE-4152-FDDF-907F2023744A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1637035" y="3414150"/>
                <a:ext cx="312380" cy="312380"/>
              </a:xfrm>
              <a:prstGeom prst="ellipse">
                <a:avLst/>
              </a:prstGeom>
              <a:noFill/>
              <a:ln w="7963" cap="flat" cmpd="sng" algn="ctr">
                <a:solidFill>
                  <a:srgbClr val="1E6BC0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52BE744-53ED-8E08-9299-45549EE63295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655059" y="3432171"/>
                <a:ext cx="276336" cy="276335"/>
              </a:xfrm>
              <a:prstGeom prst="ellipse">
                <a:avLst/>
              </a:prstGeom>
              <a:noFill/>
              <a:ln w="11945" cap="flat" cmpd="sng" algn="ctr">
                <a:solidFill>
                  <a:srgbClr val="1E6BC0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450F5DC-8276-9D4A-BEE8-9158A156D05A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1673080" y="3450193"/>
                <a:ext cx="240292" cy="24029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215900" dir="5400000" algn="ctr" rotWithShape="0">
                  <a:srgbClr val="002F93">
                    <a:lumMod val="40000"/>
                    <a:lumOff val="60000"/>
                    <a:alpha val="36986"/>
                  </a:srgbClr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4BCEAA-ABBE-FE85-1226-1346C0234438}"/>
                </a:ext>
              </a:extLst>
            </p:cNvPr>
            <p:cNvSpPr txBox="1"/>
            <p:nvPr/>
          </p:nvSpPr>
          <p:spPr>
            <a:xfrm>
              <a:off x="3613821" y="3066390"/>
              <a:ext cx="593048" cy="335959"/>
            </a:xfrm>
            <a:prstGeom prst="rect">
              <a:avLst/>
            </a:prstGeom>
            <a:noFill/>
            <a:effectLst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C2703B63-7D70-0383-EEFD-C3E8A8D5AEF7}"/>
              </a:ext>
            </a:extLst>
          </p:cNvPr>
          <p:cNvGrpSpPr/>
          <p:nvPr/>
        </p:nvGrpSpPr>
        <p:grpSpPr>
          <a:xfrm>
            <a:off x="4040237" y="4822459"/>
            <a:ext cx="593048" cy="554052"/>
            <a:chOff x="3613821" y="2958943"/>
            <a:chExt cx="593048" cy="554052"/>
          </a:xfrm>
        </p:grpSpPr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B5196F6A-1222-B7B1-CA6D-C9B3F8CF9593}"/>
                </a:ext>
              </a:extLst>
            </p:cNvPr>
            <p:cNvGrpSpPr/>
            <p:nvPr>
              <p:custDataLst>
                <p:tags r:id="rId17"/>
              </p:custDataLst>
            </p:nvPr>
          </p:nvGrpSpPr>
          <p:grpSpPr>
            <a:xfrm>
              <a:off x="3644215" y="2958943"/>
              <a:ext cx="554052" cy="554052"/>
              <a:chOff x="1637035" y="3414150"/>
              <a:chExt cx="312380" cy="312380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C72E3CB1-8A7D-2CC5-AEDE-DF71C3B4CD18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637035" y="3414150"/>
                <a:ext cx="312380" cy="312380"/>
              </a:xfrm>
              <a:prstGeom prst="ellipse">
                <a:avLst/>
              </a:prstGeom>
              <a:noFill/>
              <a:ln w="7963" cap="flat" cmpd="sng" algn="ctr">
                <a:solidFill>
                  <a:srgbClr val="1E6BC0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26C8D3E0-BEF6-E6D7-D4B6-18984FF585FB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1655059" y="3432171"/>
                <a:ext cx="276336" cy="276335"/>
              </a:xfrm>
              <a:prstGeom prst="ellipse">
                <a:avLst/>
              </a:prstGeom>
              <a:noFill/>
              <a:ln w="11945" cap="flat" cmpd="sng" algn="ctr">
                <a:solidFill>
                  <a:srgbClr val="1E6BC0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DE92982-1680-7BFD-EB4B-BE677B5531AB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673080" y="3450193"/>
                <a:ext cx="240292" cy="24029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215900" dir="5400000" algn="ctr" rotWithShape="0">
                  <a:srgbClr val="002F93">
                    <a:lumMod val="40000"/>
                    <a:lumOff val="60000"/>
                    <a:alpha val="36986"/>
                  </a:srgbClr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4095A98C-8D20-39D8-71DE-62B1190B288E}"/>
                </a:ext>
              </a:extLst>
            </p:cNvPr>
            <p:cNvSpPr txBox="1"/>
            <p:nvPr/>
          </p:nvSpPr>
          <p:spPr>
            <a:xfrm>
              <a:off x="3613821" y="3066390"/>
              <a:ext cx="593048" cy="335959"/>
            </a:xfrm>
            <a:prstGeom prst="rect">
              <a:avLst/>
            </a:prstGeom>
            <a:noFill/>
            <a:effectLst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D5EEDE37-5171-BD3B-C5D5-BFA4E3E69899}"/>
              </a:ext>
            </a:extLst>
          </p:cNvPr>
          <p:cNvGrpSpPr/>
          <p:nvPr/>
        </p:nvGrpSpPr>
        <p:grpSpPr>
          <a:xfrm>
            <a:off x="7854537" y="3621924"/>
            <a:ext cx="593048" cy="554052"/>
            <a:chOff x="3613821" y="2958943"/>
            <a:chExt cx="593048" cy="554052"/>
          </a:xfrm>
        </p:grpSpPr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2891A2AC-497F-44AE-109C-59113CB164A2}"/>
                </a:ext>
              </a:extLst>
            </p:cNvPr>
            <p:cNvGrpSpPr/>
            <p:nvPr>
              <p:custDataLst>
                <p:tags r:id="rId13"/>
              </p:custDataLst>
            </p:nvPr>
          </p:nvGrpSpPr>
          <p:grpSpPr>
            <a:xfrm>
              <a:off x="3644215" y="2958943"/>
              <a:ext cx="554052" cy="554052"/>
              <a:chOff x="1637035" y="3414150"/>
              <a:chExt cx="312380" cy="312380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FE5EA465-8825-2609-F311-96BDC5B139E4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1637035" y="3414150"/>
                <a:ext cx="312380" cy="312380"/>
              </a:xfrm>
              <a:prstGeom prst="ellipse">
                <a:avLst/>
              </a:prstGeom>
              <a:noFill/>
              <a:ln w="7963" cap="flat" cmpd="sng" algn="ctr">
                <a:solidFill>
                  <a:srgbClr val="1E6BC0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92064C5D-D44D-F854-70E1-6F68E27E9404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655059" y="3432171"/>
                <a:ext cx="276336" cy="276335"/>
              </a:xfrm>
              <a:prstGeom prst="ellipse">
                <a:avLst/>
              </a:prstGeom>
              <a:noFill/>
              <a:ln w="11945" cap="flat" cmpd="sng" algn="ctr">
                <a:solidFill>
                  <a:srgbClr val="1E6BC0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FFE73367-C24A-FCF7-25C2-1B98F4FD95F9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1673080" y="3450193"/>
                <a:ext cx="240292" cy="24029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215900" dir="5400000" algn="ctr" rotWithShape="0">
                  <a:srgbClr val="002F93">
                    <a:lumMod val="40000"/>
                    <a:lumOff val="60000"/>
                    <a:alpha val="36986"/>
                  </a:srgbClr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CEF40319-274B-07C4-5D18-AFA21671CE44}"/>
                </a:ext>
              </a:extLst>
            </p:cNvPr>
            <p:cNvSpPr txBox="1"/>
            <p:nvPr/>
          </p:nvSpPr>
          <p:spPr>
            <a:xfrm>
              <a:off x="3613821" y="3066390"/>
              <a:ext cx="593048" cy="335959"/>
            </a:xfrm>
            <a:prstGeom prst="rect">
              <a:avLst/>
            </a:prstGeom>
            <a:noFill/>
            <a:effectLst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05</a:t>
              </a:r>
              <a:endPara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678273D8-F73F-2BAF-390C-9D584A4C1FAD}"/>
              </a:ext>
            </a:extLst>
          </p:cNvPr>
          <p:cNvGrpSpPr/>
          <p:nvPr/>
        </p:nvGrpSpPr>
        <p:grpSpPr>
          <a:xfrm>
            <a:off x="7529259" y="2550147"/>
            <a:ext cx="593048" cy="554052"/>
            <a:chOff x="3613821" y="2958943"/>
            <a:chExt cx="593048" cy="554052"/>
          </a:xfrm>
        </p:grpSpPr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CEA358A1-070B-DF42-D04B-912678742C0D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644215" y="2958943"/>
              <a:ext cx="554052" cy="554052"/>
              <a:chOff x="1637035" y="3414150"/>
              <a:chExt cx="312380" cy="312380"/>
            </a:xfrm>
          </p:grpSpPr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16D95BA6-493F-7B06-FF7D-3DBF18BEA80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637035" y="3414150"/>
                <a:ext cx="312380" cy="312380"/>
              </a:xfrm>
              <a:prstGeom prst="ellipse">
                <a:avLst/>
              </a:prstGeom>
              <a:noFill/>
              <a:ln w="7963" cap="flat" cmpd="sng" algn="ctr">
                <a:solidFill>
                  <a:srgbClr val="1E6BC0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96C3CDC8-B649-90BF-9347-B9BA9D8E86B1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655059" y="3432171"/>
                <a:ext cx="276336" cy="276335"/>
              </a:xfrm>
              <a:prstGeom prst="ellipse">
                <a:avLst/>
              </a:prstGeom>
              <a:noFill/>
              <a:ln w="11945" cap="flat" cmpd="sng" algn="ctr">
                <a:solidFill>
                  <a:srgbClr val="1E6BC0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1797F3E9-9829-34B0-8094-4DD97063847D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673080" y="3450193"/>
                <a:ext cx="240292" cy="24029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215900" dir="5400000" algn="ctr" rotWithShape="0">
                  <a:srgbClr val="002F93">
                    <a:lumMod val="40000"/>
                    <a:lumOff val="60000"/>
                    <a:alpha val="36986"/>
                  </a:srgbClr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A3EC2587-F524-8E28-1255-BC95E6B5C377}"/>
                </a:ext>
              </a:extLst>
            </p:cNvPr>
            <p:cNvSpPr txBox="1"/>
            <p:nvPr/>
          </p:nvSpPr>
          <p:spPr>
            <a:xfrm>
              <a:off x="3613821" y="3066390"/>
              <a:ext cx="593048" cy="335959"/>
            </a:xfrm>
            <a:prstGeom prst="rect">
              <a:avLst/>
            </a:prstGeom>
            <a:noFill/>
            <a:effectLst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endPara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B40A51C8-6E04-A05E-B0E4-B77B05BC0DC3}"/>
              </a:ext>
            </a:extLst>
          </p:cNvPr>
          <p:cNvGrpSpPr/>
          <p:nvPr/>
        </p:nvGrpSpPr>
        <p:grpSpPr>
          <a:xfrm>
            <a:off x="7520657" y="4790445"/>
            <a:ext cx="593048" cy="554052"/>
            <a:chOff x="3613821" y="2958943"/>
            <a:chExt cx="593048" cy="554052"/>
          </a:xfrm>
        </p:grpSpPr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A5FD7FA7-A206-A8BA-69CF-FEA9650F74AD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644215" y="2958943"/>
              <a:ext cx="554052" cy="554052"/>
              <a:chOff x="1637035" y="3414150"/>
              <a:chExt cx="312380" cy="312380"/>
            </a:xfrm>
          </p:grpSpPr>
          <p:sp>
            <p:nvSpPr>
              <p:cNvPr id="138" name="椭圆 137">
                <a:extLst>
                  <a:ext uri="{FF2B5EF4-FFF2-40B4-BE49-F238E27FC236}">
                    <a16:creationId xmlns:a16="http://schemas.microsoft.com/office/drawing/2014/main" id="{2CCE0C30-0298-879A-125A-AD737CEDE6CB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637035" y="3414150"/>
                <a:ext cx="312380" cy="312380"/>
              </a:xfrm>
              <a:prstGeom prst="ellipse">
                <a:avLst/>
              </a:prstGeom>
              <a:noFill/>
              <a:ln w="7963" cap="flat" cmpd="sng" algn="ctr">
                <a:solidFill>
                  <a:srgbClr val="1E6BC0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6E8C0FC4-58D4-A6CD-6D99-CB4731B1F315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655059" y="3432171"/>
                <a:ext cx="276336" cy="276335"/>
              </a:xfrm>
              <a:prstGeom prst="ellipse">
                <a:avLst/>
              </a:prstGeom>
              <a:noFill/>
              <a:ln w="11945" cap="flat" cmpd="sng" algn="ctr">
                <a:solidFill>
                  <a:srgbClr val="1E6BC0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ADDEB49A-EB3B-E59A-01CE-B3FC8167A3DA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673080" y="3450193"/>
                <a:ext cx="240292" cy="24029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215900" dir="5400000" algn="ctr" rotWithShape="0">
                  <a:srgbClr val="002F93">
                    <a:lumMod val="40000"/>
                    <a:lumOff val="60000"/>
                    <a:alpha val="36986"/>
                  </a:srgbClr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4488CFB5-0D3B-3992-D688-74F5D125DB52}"/>
                </a:ext>
              </a:extLst>
            </p:cNvPr>
            <p:cNvSpPr txBox="1"/>
            <p:nvPr/>
          </p:nvSpPr>
          <p:spPr>
            <a:xfrm>
              <a:off x="3613821" y="3066390"/>
              <a:ext cx="593048" cy="335959"/>
            </a:xfrm>
            <a:prstGeom prst="rect">
              <a:avLst/>
            </a:prstGeom>
            <a:noFill/>
            <a:effectLst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06</a:t>
              </a:r>
              <a:endPara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2" name="矩形: 圆角 23">
            <a:extLst>
              <a:ext uri="{FF2B5EF4-FFF2-40B4-BE49-F238E27FC236}">
                <a16:creationId xmlns:a16="http://schemas.microsoft.com/office/drawing/2014/main" id="{383FDC9D-D9DC-5AB8-A179-961131A49563}"/>
              </a:ext>
            </a:extLst>
          </p:cNvPr>
          <p:cNvSpPr/>
          <p:nvPr/>
        </p:nvSpPr>
        <p:spPr>
          <a:xfrm>
            <a:off x="568011" y="2351631"/>
            <a:ext cx="3335303" cy="910866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D96FFEC2-81C7-6245-F9B3-4D84E8EECED8}"/>
              </a:ext>
            </a:extLst>
          </p:cNvPr>
          <p:cNvGrpSpPr/>
          <p:nvPr/>
        </p:nvGrpSpPr>
        <p:grpSpPr>
          <a:xfrm>
            <a:off x="4040237" y="2551747"/>
            <a:ext cx="593048" cy="554052"/>
            <a:chOff x="3613821" y="2958943"/>
            <a:chExt cx="593048" cy="554052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AA4DA05C-FCDF-EE33-AC6A-8F81342785F5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44215" y="2958943"/>
              <a:ext cx="554052" cy="554052"/>
              <a:chOff x="1637035" y="3414150"/>
              <a:chExt cx="312380" cy="312380"/>
            </a:xfrm>
          </p:grpSpPr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CD3289B-2C19-65E4-18EB-F000C3AB96FB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637035" y="3414150"/>
                <a:ext cx="312380" cy="312380"/>
              </a:xfrm>
              <a:prstGeom prst="ellipse">
                <a:avLst/>
              </a:prstGeom>
              <a:noFill/>
              <a:ln w="7963" cap="flat" cmpd="sng" algn="ctr">
                <a:solidFill>
                  <a:srgbClr val="1E6BC0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655AB542-A7B8-2720-6D4A-8D76C70F0A26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655059" y="3432171"/>
                <a:ext cx="276336" cy="276335"/>
              </a:xfrm>
              <a:prstGeom prst="ellipse">
                <a:avLst/>
              </a:prstGeom>
              <a:noFill/>
              <a:ln w="11945" cap="flat" cmpd="sng" algn="ctr">
                <a:solidFill>
                  <a:srgbClr val="1E6BC0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FE07D6F9-F61A-F9FE-248C-EEFB08D79D68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673080" y="3450193"/>
                <a:ext cx="240292" cy="24029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317500" dist="215900" dir="5400000" algn="ctr" rotWithShape="0">
                  <a:srgbClr val="002F93">
                    <a:lumMod val="40000"/>
                    <a:lumOff val="60000"/>
                    <a:alpha val="36986"/>
                  </a:srgbClr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56A5ABC-1B8A-58A2-959B-073C39483AEA}"/>
                </a:ext>
              </a:extLst>
            </p:cNvPr>
            <p:cNvSpPr txBox="1"/>
            <p:nvPr/>
          </p:nvSpPr>
          <p:spPr>
            <a:xfrm>
              <a:off x="3613821" y="3066390"/>
              <a:ext cx="593048" cy="335959"/>
            </a:xfrm>
            <a:prstGeom prst="rect">
              <a:avLst/>
            </a:prstGeom>
            <a:noFill/>
            <a:effectLst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0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43" name="矩形: 圆角 23">
            <a:extLst>
              <a:ext uri="{FF2B5EF4-FFF2-40B4-BE49-F238E27FC236}">
                <a16:creationId xmlns:a16="http://schemas.microsoft.com/office/drawing/2014/main" id="{367DFE42-817B-AAD5-4BE0-EA1519A8689A}"/>
              </a:ext>
            </a:extLst>
          </p:cNvPr>
          <p:cNvSpPr/>
          <p:nvPr/>
        </p:nvSpPr>
        <p:spPr>
          <a:xfrm>
            <a:off x="287084" y="3516615"/>
            <a:ext cx="3335303" cy="910866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4" name="矩形: 圆角 23">
            <a:extLst>
              <a:ext uri="{FF2B5EF4-FFF2-40B4-BE49-F238E27FC236}">
                <a16:creationId xmlns:a16="http://schemas.microsoft.com/office/drawing/2014/main" id="{38E3586D-CFA4-C018-59C3-44689BA9EC9F}"/>
              </a:ext>
            </a:extLst>
          </p:cNvPr>
          <p:cNvSpPr/>
          <p:nvPr/>
        </p:nvSpPr>
        <p:spPr>
          <a:xfrm>
            <a:off x="571659" y="4754342"/>
            <a:ext cx="3335303" cy="910866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5" name="矩形: 圆角 23">
            <a:extLst>
              <a:ext uri="{FF2B5EF4-FFF2-40B4-BE49-F238E27FC236}">
                <a16:creationId xmlns:a16="http://schemas.microsoft.com/office/drawing/2014/main" id="{3E052D1A-93DF-8EE6-C029-9ABC9BB4DD9B}"/>
              </a:ext>
            </a:extLst>
          </p:cNvPr>
          <p:cNvSpPr/>
          <p:nvPr/>
        </p:nvSpPr>
        <p:spPr>
          <a:xfrm>
            <a:off x="8298275" y="2355924"/>
            <a:ext cx="3335303" cy="910866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6" name="矩形: 圆角 23">
            <a:extLst>
              <a:ext uri="{FF2B5EF4-FFF2-40B4-BE49-F238E27FC236}">
                <a16:creationId xmlns:a16="http://schemas.microsoft.com/office/drawing/2014/main" id="{81B06F45-47DD-44B6-CF91-A6C511A23BF7}"/>
              </a:ext>
            </a:extLst>
          </p:cNvPr>
          <p:cNvSpPr/>
          <p:nvPr/>
        </p:nvSpPr>
        <p:spPr>
          <a:xfrm>
            <a:off x="8570730" y="3519059"/>
            <a:ext cx="3335303" cy="910866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7" name="矩形: 圆角 23">
            <a:extLst>
              <a:ext uri="{FF2B5EF4-FFF2-40B4-BE49-F238E27FC236}">
                <a16:creationId xmlns:a16="http://schemas.microsoft.com/office/drawing/2014/main" id="{B34AB427-36E4-A397-CFCA-41A1262A3CF0}"/>
              </a:ext>
            </a:extLst>
          </p:cNvPr>
          <p:cNvSpPr/>
          <p:nvPr/>
        </p:nvSpPr>
        <p:spPr>
          <a:xfrm>
            <a:off x="8298275" y="4694675"/>
            <a:ext cx="3335303" cy="910866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6A4A2000-1374-FA09-2300-AC914C906FA3}"/>
              </a:ext>
            </a:extLst>
          </p:cNvPr>
          <p:cNvSpPr txBox="1"/>
          <p:nvPr/>
        </p:nvSpPr>
        <p:spPr>
          <a:xfrm>
            <a:off x="574784" y="2412261"/>
            <a:ext cx="1587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lin ang="2700000" scaled="0"/>
                </a:gradFill>
                <a:effectLst/>
                <a:cs typeface="+mn-ea"/>
                <a:sym typeface="+mn-lt"/>
              </a:rPr>
              <a:t>石油工程学院</a:t>
            </a:r>
            <a:endParaRPr lang="zh-CN" altLang="en-US" b="1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3358F26F-9E26-7F20-C3AC-92D569E99E55}"/>
              </a:ext>
            </a:extLst>
          </p:cNvPr>
          <p:cNvSpPr txBox="1"/>
          <p:nvPr/>
        </p:nvSpPr>
        <p:spPr>
          <a:xfrm>
            <a:off x="353892" y="3602716"/>
            <a:ext cx="232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lin ang="2700000" scaled="0"/>
                </a:gradFill>
                <a:effectLst/>
                <a:cs typeface="+mn-ea"/>
                <a:sym typeface="+mn-lt"/>
              </a:rPr>
              <a:t>地球科学与技术学院</a:t>
            </a:r>
            <a:endParaRPr lang="zh-CN" altLang="en-US" b="1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0E78050E-F63F-9ADF-C396-F10957CA3D23}"/>
              </a:ext>
            </a:extLst>
          </p:cNvPr>
          <p:cNvSpPr txBox="1"/>
          <p:nvPr/>
        </p:nvSpPr>
        <p:spPr>
          <a:xfrm>
            <a:off x="626316" y="2720736"/>
            <a:ext cx="3316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cs typeface="+mn-ea"/>
                <a:sym typeface="+mn-lt"/>
              </a:rPr>
              <a:t>石油工程学院是中国石油大学最早设立的主干院系之一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01091332-9E03-45AB-EF62-C39D3924F4C2}"/>
              </a:ext>
            </a:extLst>
          </p:cNvPr>
          <p:cNvSpPr txBox="1"/>
          <p:nvPr/>
        </p:nvSpPr>
        <p:spPr>
          <a:xfrm>
            <a:off x="353892" y="3979714"/>
            <a:ext cx="3316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参与了我国几乎全部大型油气田的勘探发现</a:t>
            </a: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97F2DDF3-E774-937C-8291-80655E1400CF}"/>
              </a:ext>
            </a:extLst>
          </p:cNvPr>
          <p:cNvSpPr txBox="1"/>
          <p:nvPr/>
        </p:nvSpPr>
        <p:spPr>
          <a:xfrm>
            <a:off x="652917" y="4822408"/>
            <a:ext cx="232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lin ang="2700000" scaled="0"/>
                </a:gradFill>
                <a:effectLst/>
                <a:cs typeface="+mn-ea"/>
                <a:sym typeface="+mn-lt"/>
              </a:rPr>
              <a:t>化学化工学院</a:t>
            </a:r>
            <a:endParaRPr lang="zh-CN" altLang="en-US" b="1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98CBBDCF-867B-8B8E-B375-F29B09515B05}"/>
              </a:ext>
            </a:extLst>
          </p:cNvPr>
          <p:cNvSpPr txBox="1"/>
          <p:nvPr/>
        </p:nvSpPr>
        <p:spPr>
          <a:xfrm>
            <a:off x="648947" y="5154859"/>
            <a:ext cx="3316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学院已发展成为石化特色鲜明，成长为在国际国内具有广泛影响的教学研究型学院</a:t>
            </a: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2F5A1404-0C1F-3998-8B9A-66DD1C35C118}"/>
              </a:ext>
            </a:extLst>
          </p:cNvPr>
          <p:cNvSpPr txBox="1"/>
          <p:nvPr/>
        </p:nvSpPr>
        <p:spPr>
          <a:xfrm>
            <a:off x="8407022" y="2388420"/>
            <a:ext cx="1587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lin ang="2700000" scaled="0"/>
                </a:gradFill>
                <a:effectLst/>
                <a:cs typeface="+mn-ea"/>
                <a:sym typeface="+mn-lt"/>
              </a:rPr>
              <a:t>机电工程学院</a:t>
            </a:r>
            <a:endParaRPr lang="zh-CN" altLang="en-US" b="1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97E822D3-8976-44BD-DDD4-BA63336D1A93}"/>
              </a:ext>
            </a:extLst>
          </p:cNvPr>
          <p:cNvSpPr txBox="1"/>
          <p:nvPr/>
        </p:nvSpPr>
        <p:spPr>
          <a:xfrm>
            <a:off x="8697232" y="3575686"/>
            <a:ext cx="232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lin ang="2700000" scaled="0"/>
                </a:gradFill>
                <a:cs typeface="+mn-ea"/>
                <a:sym typeface="+mn-lt"/>
              </a:rPr>
              <a:t>储运与</a:t>
            </a:r>
            <a:r>
              <a:rPr lang="zh-CN" altLang="en-US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lin ang="2700000" scaled="0"/>
                </a:gradFill>
                <a:effectLst/>
                <a:cs typeface="+mn-ea"/>
                <a:sym typeface="+mn-lt"/>
              </a:rPr>
              <a:t>建筑工程学院</a:t>
            </a:r>
            <a:endParaRPr lang="zh-CN" altLang="en-US" b="1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00079C40-AD06-2833-6DA0-8A3552BF0B8B}"/>
              </a:ext>
            </a:extLst>
          </p:cNvPr>
          <p:cNvSpPr txBox="1"/>
          <p:nvPr/>
        </p:nvSpPr>
        <p:spPr>
          <a:xfrm>
            <a:off x="8422178" y="4754342"/>
            <a:ext cx="232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accent3"/>
                    </a:gs>
                  </a:gsLst>
                  <a:lin ang="2700000" scaled="0"/>
                </a:gradFill>
                <a:effectLst/>
                <a:cs typeface="+mn-ea"/>
                <a:sym typeface="+mn-lt"/>
              </a:rPr>
              <a:t>材料科学与工程学院</a:t>
            </a:r>
            <a:endParaRPr lang="zh-CN" altLang="en-US" b="1">
              <a:gradFill>
                <a:gsLst>
                  <a:gs pos="0">
                    <a:schemeClr val="accent1">
                      <a:lumMod val="75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  <a:cs typeface="+mn-ea"/>
              <a:sym typeface="+mn-lt"/>
            </a:endParaRP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1BDD64B3-D035-C1B4-8E5A-D514B59F3BCC}"/>
              </a:ext>
            </a:extLst>
          </p:cNvPr>
          <p:cNvSpPr txBox="1"/>
          <p:nvPr/>
        </p:nvSpPr>
        <p:spPr>
          <a:xfrm>
            <a:off x="8416057" y="2694736"/>
            <a:ext cx="30388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是我国石油装备领域开展高等教育历史最悠久、学科门类齐全的教学院系</a:t>
            </a: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97C617C-792D-3192-B4AD-132DD93E0FCD}"/>
              </a:ext>
            </a:extLst>
          </p:cNvPr>
          <p:cNvSpPr txBox="1"/>
          <p:nvPr/>
        </p:nvSpPr>
        <p:spPr>
          <a:xfrm>
            <a:off x="8718940" y="3912292"/>
            <a:ext cx="3169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中国石油大学（华东）重点建设的骨干学院之一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3DACC963-FCE3-4F05-6A4B-173DAE2FDCDC}"/>
              </a:ext>
            </a:extLst>
          </p:cNvPr>
          <p:cNvSpPr txBox="1"/>
          <p:nvPr/>
        </p:nvSpPr>
        <p:spPr>
          <a:xfrm>
            <a:off x="8447585" y="5081696"/>
            <a:ext cx="3169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努力建成国内一流、有重要国际影响的研究型学院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BB61E39-A4F4-55E2-760B-3FEF01D1C133}"/>
              </a:ext>
            </a:extLst>
          </p:cNvPr>
          <p:cNvSpPr/>
          <p:nvPr/>
        </p:nvSpPr>
        <p:spPr>
          <a:xfrm>
            <a:off x="-7031" y="1100328"/>
            <a:ext cx="12189431" cy="821647"/>
          </a:xfrm>
          <a:prstGeom prst="rect">
            <a:avLst/>
          </a:prstGeom>
          <a:gradFill>
            <a:gsLst>
              <a:gs pos="22000">
                <a:srgbClr val="4D94D9">
                  <a:alpha val="10000"/>
                </a:srgbClr>
              </a:gs>
              <a:gs pos="75000">
                <a:srgbClr val="4D94D9">
                  <a:alpha val="10000"/>
                </a:srgbClr>
              </a:gs>
              <a:gs pos="4000">
                <a:schemeClr val="tx2">
                  <a:lumMod val="10000"/>
                  <a:lumOff val="90000"/>
                  <a:alpha val="0"/>
                </a:schemeClr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BE4B2D-5ACD-8FCE-2BB3-922B161DE1F4}"/>
              </a:ext>
            </a:extLst>
          </p:cNvPr>
          <p:cNvPicPr>
            <a:picLocks noChangeAspect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5797" y="1021338"/>
            <a:ext cx="77597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65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研究步骤与计划（时间轴页）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0CD6F64-AE26-4208-2A14-BC8252A5BBE7}"/>
              </a:ext>
            </a:extLst>
          </p:cNvPr>
          <p:cNvSpPr txBox="1"/>
          <p:nvPr/>
        </p:nvSpPr>
        <p:spPr>
          <a:xfrm>
            <a:off x="-860079" y="46625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7" name="矩形: 圆角 23">
            <a:extLst>
              <a:ext uri="{FF2B5EF4-FFF2-40B4-BE49-F238E27FC236}">
                <a16:creationId xmlns:a16="http://schemas.microsoft.com/office/drawing/2014/main" id="{E27B8639-A279-37DC-149B-66992CCA201E}"/>
              </a:ext>
            </a:extLst>
          </p:cNvPr>
          <p:cNvSpPr/>
          <p:nvPr/>
        </p:nvSpPr>
        <p:spPr>
          <a:xfrm>
            <a:off x="853868" y="3434106"/>
            <a:ext cx="1666363" cy="2129259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: 圆角 23">
            <a:extLst>
              <a:ext uri="{FF2B5EF4-FFF2-40B4-BE49-F238E27FC236}">
                <a16:creationId xmlns:a16="http://schemas.microsoft.com/office/drawing/2014/main" id="{7BC047A0-E5ED-556C-188C-373362D90E14}"/>
              </a:ext>
            </a:extLst>
          </p:cNvPr>
          <p:cNvSpPr/>
          <p:nvPr/>
        </p:nvSpPr>
        <p:spPr>
          <a:xfrm>
            <a:off x="3049151" y="3434106"/>
            <a:ext cx="1666363" cy="2129259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矩形: 圆角 23">
            <a:extLst>
              <a:ext uri="{FF2B5EF4-FFF2-40B4-BE49-F238E27FC236}">
                <a16:creationId xmlns:a16="http://schemas.microsoft.com/office/drawing/2014/main" id="{549A940C-DF97-9979-4238-3F24B83B6D21}"/>
              </a:ext>
            </a:extLst>
          </p:cNvPr>
          <p:cNvSpPr/>
          <p:nvPr/>
        </p:nvSpPr>
        <p:spPr>
          <a:xfrm>
            <a:off x="5250676" y="3439681"/>
            <a:ext cx="1666363" cy="2129259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矩形: 圆角 23">
            <a:extLst>
              <a:ext uri="{FF2B5EF4-FFF2-40B4-BE49-F238E27FC236}">
                <a16:creationId xmlns:a16="http://schemas.microsoft.com/office/drawing/2014/main" id="{B05EF26D-B146-11E0-605F-4225714E48D4}"/>
              </a:ext>
            </a:extLst>
          </p:cNvPr>
          <p:cNvSpPr/>
          <p:nvPr/>
        </p:nvSpPr>
        <p:spPr>
          <a:xfrm>
            <a:off x="7465765" y="3440340"/>
            <a:ext cx="1666363" cy="2129259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矩形: 圆角 23">
            <a:extLst>
              <a:ext uri="{FF2B5EF4-FFF2-40B4-BE49-F238E27FC236}">
                <a16:creationId xmlns:a16="http://schemas.microsoft.com/office/drawing/2014/main" id="{9A4A558E-E394-03D2-325D-561181C27F7B}"/>
              </a:ext>
            </a:extLst>
          </p:cNvPr>
          <p:cNvSpPr/>
          <p:nvPr/>
        </p:nvSpPr>
        <p:spPr>
          <a:xfrm>
            <a:off x="9668543" y="3436514"/>
            <a:ext cx="1666363" cy="2129259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0C37E70-E3A0-049C-B50F-AA6C64E78F3F}"/>
              </a:ext>
            </a:extLst>
          </p:cNvPr>
          <p:cNvSpPr txBox="1"/>
          <p:nvPr/>
        </p:nvSpPr>
        <p:spPr>
          <a:xfrm>
            <a:off x="938925" y="3674965"/>
            <a:ext cx="1537355" cy="1462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北京石油学院</a:t>
            </a:r>
            <a:r>
              <a:rPr lang="zh-CN" altLang="en-US" sz="1400">
                <a:solidFill>
                  <a:srgbClr val="595959"/>
                </a:solidFill>
                <a:cs typeface="+mn-ea"/>
                <a:sym typeface="+mn-lt"/>
              </a:rPr>
              <a:t>是新中国第一所石油高等学府，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是当时北京著名的八大学院之一</a:t>
            </a:r>
            <a:endParaRPr lang="zh-CN" altLang="en-US" sz="1400"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24BBE1E-4253-BA42-A457-967B6BB0209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7799" y="2730429"/>
            <a:ext cx="353108" cy="41836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2736059-A35B-7B0D-FF25-CBDA436DFDA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1129" y="2921610"/>
            <a:ext cx="662182" cy="2184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00A0A4-3AA1-07F4-CBFC-E891A104597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8684" y="2726754"/>
            <a:ext cx="428289" cy="4206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09EF15-3771-1B16-27B7-AFD42579437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36757" y="2770692"/>
            <a:ext cx="655280" cy="3748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58938B7-3162-3ABE-ABD6-6AE953E1C2A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8106" y="2928146"/>
            <a:ext cx="616520" cy="218452"/>
          </a:xfrm>
          <a:prstGeom prst="rect">
            <a:avLst/>
          </a:prstGeom>
        </p:spPr>
      </p:pic>
      <p:sp>
        <p:nvSpPr>
          <p:cNvPr id="30" name="圆角矩形 29">
            <a:extLst>
              <a:ext uri="{FF2B5EF4-FFF2-40B4-BE49-F238E27FC236}">
                <a16:creationId xmlns:a16="http://schemas.microsoft.com/office/drawing/2014/main" id="{3863E700-EF81-4E7F-75DD-9AA3F2984086}"/>
              </a:ext>
            </a:extLst>
          </p:cNvPr>
          <p:cNvSpPr/>
          <p:nvPr/>
        </p:nvSpPr>
        <p:spPr>
          <a:xfrm>
            <a:off x="698744" y="3133526"/>
            <a:ext cx="10817157" cy="10773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100000">
                <a:srgbClr val="29509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57D64E8-6BDD-3E25-ECA9-D7C5CD616B94}"/>
              </a:ext>
            </a:extLst>
          </p:cNvPr>
          <p:cNvSpPr/>
          <p:nvPr/>
        </p:nvSpPr>
        <p:spPr>
          <a:xfrm>
            <a:off x="1609364" y="3107655"/>
            <a:ext cx="154004" cy="154004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5A4850AC-93E1-9ED9-B30A-833A76E21505}"/>
              </a:ext>
            </a:extLst>
          </p:cNvPr>
          <p:cNvSpPr/>
          <p:nvPr/>
        </p:nvSpPr>
        <p:spPr>
          <a:xfrm>
            <a:off x="3815827" y="3107655"/>
            <a:ext cx="154004" cy="154004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FF31639D-CF60-03FB-46BC-ABEBDE16D072}"/>
              </a:ext>
            </a:extLst>
          </p:cNvPr>
          <p:cNvSpPr/>
          <p:nvPr/>
        </p:nvSpPr>
        <p:spPr>
          <a:xfrm>
            <a:off x="6022291" y="3107655"/>
            <a:ext cx="154004" cy="154004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1E1BB27-EE6D-53B6-B079-49026FB260EA}"/>
              </a:ext>
            </a:extLst>
          </p:cNvPr>
          <p:cNvSpPr/>
          <p:nvPr/>
        </p:nvSpPr>
        <p:spPr>
          <a:xfrm>
            <a:off x="8228755" y="3107655"/>
            <a:ext cx="154004" cy="154004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095C2AB-3BAB-42BC-40C6-6E8D64B5EB51}"/>
              </a:ext>
            </a:extLst>
          </p:cNvPr>
          <p:cNvSpPr/>
          <p:nvPr/>
        </p:nvSpPr>
        <p:spPr>
          <a:xfrm>
            <a:off x="10435218" y="3107655"/>
            <a:ext cx="154004" cy="154004"/>
          </a:xfrm>
          <a:prstGeom prst="ellipse">
            <a:avLst/>
          </a:prstGeom>
          <a:solidFill>
            <a:schemeClr val="accent3"/>
          </a:solidFill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27F3AD0-5A37-6EFB-E9FA-8018ABEFEE7C}"/>
              </a:ext>
            </a:extLst>
          </p:cNvPr>
          <p:cNvSpPr txBox="1"/>
          <p:nvPr/>
        </p:nvSpPr>
        <p:spPr>
          <a:xfrm>
            <a:off x="765411" y="2189525"/>
            <a:ext cx="184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>
                <a:cs typeface="+mn-ea"/>
                <a:sym typeface="+mn-lt"/>
              </a:rPr>
              <a:t>北京石油学院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5DD2E3D-EB2B-D65B-2DF6-8272DC28387B}"/>
              </a:ext>
            </a:extLst>
          </p:cNvPr>
          <p:cNvSpPr txBox="1"/>
          <p:nvPr/>
        </p:nvSpPr>
        <p:spPr>
          <a:xfrm>
            <a:off x="2879211" y="2195343"/>
            <a:ext cx="204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>
                <a:cs typeface="+mn-ea"/>
                <a:sym typeface="+mn-lt"/>
              </a:rPr>
              <a:t>华东石油学院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2211C12-2ECA-FF7F-C024-3890548512BF}"/>
              </a:ext>
            </a:extLst>
          </p:cNvPr>
          <p:cNvSpPr txBox="1"/>
          <p:nvPr/>
        </p:nvSpPr>
        <p:spPr>
          <a:xfrm>
            <a:off x="3126102" y="3674965"/>
            <a:ext cx="1537355" cy="1182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学校迁至胜利油田所在地</a:t>
            </a:r>
            <a:r>
              <a:rPr lang="en-US" altLang="zh-CN" sz="1400">
                <a:solidFill>
                  <a:srgbClr val="595959"/>
                </a:solidFill>
                <a:effectLst/>
                <a:cs typeface="+mn-ea"/>
                <a:sym typeface="+mn-lt"/>
              </a:rPr>
              <a:t>——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山东东营，更名为华东石油学院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74A0D6D-1B89-8EB2-82B5-2CF3209EDD66}"/>
              </a:ext>
            </a:extLst>
          </p:cNvPr>
          <p:cNvSpPr txBox="1"/>
          <p:nvPr/>
        </p:nvSpPr>
        <p:spPr>
          <a:xfrm>
            <a:off x="5072695" y="2195874"/>
            <a:ext cx="2043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>
                <a:cs typeface="+mn-ea"/>
                <a:sym typeface="+mn-lt"/>
              </a:rPr>
              <a:t>石油大学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6037B87-0085-9644-918D-14675FBF872C}"/>
              </a:ext>
            </a:extLst>
          </p:cNvPr>
          <p:cNvSpPr txBox="1"/>
          <p:nvPr/>
        </p:nvSpPr>
        <p:spPr>
          <a:xfrm>
            <a:off x="5322799" y="3697422"/>
            <a:ext cx="1537355" cy="1182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学校更名为石油大学，逐步形成山东、北京两地办学格局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B54DC699-DEB8-A258-CD6D-3D8AEF54E06F}"/>
              </a:ext>
            </a:extLst>
          </p:cNvPr>
          <p:cNvSpPr txBox="1"/>
          <p:nvPr/>
        </p:nvSpPr>
        <p:spPr>
          <a:xfrm>
            <a:off x="6611221" y="2065184"/>
            <a:ext cx="338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>
                <a:cs typeface="+mn-ea"/>
                <a:sym typeface="+mn-lt"/>
              </a:rPr>
              <a:t> “</a:t>
            </a:r>
            <a:r>
              <a:rPr kumimoji="1" lang="en-US" altLang="zh-CN" b="1">
                <a:cs typeface="+mn-ea"/>
                <a:sym typeface="+mn-lt"/>
              </a:rPr>
              <a:t>211</a:t>
            </a:r>
            <a:r>
              <a:rPr kumimoji="1" lang="zh-CN" altLang="en-US" b="1">
                <a:cs typeface="+mn-ea"/>
                <a:sym typeface="+mn-lt"/>
              </a:rPr>
              <a:t>工程” </a:t>
            </a:r>
            <a:endParaRPr kumimoji="1" lang="en-US" altLang="zh-CN" b="1">
              <a:cs typeface="+mn-ea"/>
              <a:sym typeface="+mn-lt"/>
            </a:endParaRPr>
          </a:p>
          <a:p>
            <a:pPr algn="ctr"/>
            <a:r>
              <a:rPr kumimoji="1" lang="zh-CN" altLang="en-US" b="1">
                <a:cs typeface="+mn-ea"/>
                <a:sym typeface="+mn-lt"/>
              </a:rPr>
              <a:t>首批建设高校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EB3EA4E-294C-783C-C9EC-2A1AA8ECB84E}"/>
              </a:ext>
            </a:extLst>
          </p:cNvPr>
          <p:cNvSpPr txBox="1"/>
          <p:nvPr/>
        </p:nvSpPr>
        <p:spPr>
          <a:xfrm>
            <a:off x="7512313" y="3697422"/>
            <a:ext cx="1537355" cy="118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石油大学正式进入国家“</a:t>
            </a:r>
            <a:r>
              <a:rPr lang="en-US" altLang="zh-CN" sz="1400">
                <a:solidFill>
                  <a:srgbClr val="595959"/>
                </a:solidFill>
                <a:effectLst/>
                <a:cs typeface="+mn-ea"/>
                <a:sym typeface="+mn-lt"/>
              </a:rPr>
              <a:t>211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工程”首批重点建设高校行列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8D103AE-9328-5251-E756-F8B64D44B0DB}"/>
              </a:ext>
            </a:extLst>
          </p:cNvPr>
          <p:cNvSpPr txBox="1"/>
          <p:nvPr/>
        </p:nvSpPr>
        <p:spPr>
          <a:xfrm>
            <a:off x="8910886" y="2187086"/>
            <a:ext cx="328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>
                <a:cs typeface="+mn-ea"/>
                <a:sym typeface="+mn-lt"/>
              </a:rPr>
              <a:t>中国石油大学（华东）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04F566B-7B01-E5A9-6608-058FA20FC30E}"/>
              </a:ext>
            </a:extLst>
          </p:cNvPr>
          <p:cNvSpPr txBox="1"/>
          <p:nvPr/>
        </p:nvSpPr>
        <p:spPr>
          <a:xfrm>
            <a:off x="9740666" y="3664751"/>
            <a:ext cx="1537355" cy="1742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cs typeface="+mn-ea"/>
                <a:sym typeface="+mn-lt"/>
              </a:rPr>
              <a:t>学校更名为中国石油大学；教育部与山东省人民政府签署共建中国石油大学（华东）协议</a:t>
            </a:r>
          </a:p>
        </p:txBody>
      </p:sp>
      <p:sp>
        <p:nvSpPr>
          <p:cNvPr id="72" name="任意多边形: 形状 7">
            <a:extLst>
              <a:ext uri="{FF2B5EF4-FFF2-40B4-BE49-F238E27FC236}">
                <a16:creationId xmlns:a16="http://schemas.microsoft.com/office/drawing/2014/main" id="{728977C9-016A-3460-8A42-49075E301F90}"/>
              </a:ext>
            </a:extLst>
          </p:cNvPr>
          <p:cNvSpPr/>
          <p:nvPr/>
        </p:nvSpPr>
        <p:spPr>
          <a:xfrm flipH="1">
            <a:off x="0" y="6122720"/>
            <a:ext cx="12192000" cy="776086"/>
          </a:xfrm>
          <a:custGeom>
            <a:avLst/>
            <a:gdLst>
              <a:gd name="connsiteX0" fmla="*/ 0 w 12192000"/>
              <a:gd name="connsiteY0" fmla="*/ 0 h 2136728"/>
              <a:gd name="connsiteX1" fmla="*/ 232799 w 12192000"/>
              <a:gd name="connsiteY1" fmla="*/ 125920 h 2136728"/>
              <a:gd name="connsiteX2" fmla="*/ 11884932 w 12192000"/>
              <a:gd name="connsiteY2" fmla="*/ 1054621 h 2136728"/>
              <a:gd name="connsiteX3" fmla="*/ 12192000 w 12192000"/>
              <a:gd name="connsiteY3" fmla="*/ 962482 h 2136728"/>
              <a:gd name="connsiteX4" fmla="*/ 12192000 w 12192000"/>
              <a:gd name="connsiteY4" fmla="*/ 2136728 h 2136728"/>
              <a:gd name="connsiteX5" fmla="*/ 0 w 12192000"/>
              <a:gd name="connsiteY5" fmla="*/ 2136728 h 2136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2136728">
                <a:moveTo>
                  <a:pt x="0" y="0"/>
                </a:moveTo>
                <a:lnTo>
                  <a:pt x="232799" y="125920"/>
                </a:lnTo>
                <a:cubicBezTo>
                  <a:pt x="4494249" y="2361640"/>
                  <a:pt x="9369917" y="1773895"/>
                  <a:pt x="11884932" y="1054621"/>
                </a:cubicBezTo>
                <a:lnTo>
                  <a:pt x="12192000" y="962482"/>
                </a:lnTo>
                <a:lnTo>
                  <a:pt x="12192000" y="2136728"/>
                </a:lnTo>
                <a:lnTo>
                  <a:pt x="0" y="2136728"/>
                </a:lnTo>
                <a:close/>
              </a:path>
            </a:pathLst>
          </a:custGeom>
          <a:gradFill flip="none" rotWithShape="0">
            <a:gsLst>
              <a:gs pos="0">
                <a:schemeClr val="accent3">
                  <a:lumMod val="75000"/>
                </a:schemeClr>
              </a:gs>
              <a:gs pos="100000">
                <a:schemeClr val="accent3"/>
              </a:gs>
            </a:gsLst>
            <a:lin ang="13500000" scaled="0"/>
            <a:tileRect/>
          </a:gradFill>
          <a:ln w="12700" cap="flat" cmpd="sng" algn="ctr">
            <a:noFill/>
            <a:prstDash val="solid"/>
            <a:miter lim="800000"/>
          </a:ln>
          <a:effectLst>
            <a:outerShdw blurRad="228600" algn="ctr" rotWithShape="0">
              <a:srgbClr val="002F93">
                <a:alpha val="26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8" name="圆角矩形 77">
            <a:extLst>
              <a:ext uri="{FF2B5EF4-FFF2-40B4-BE49-F238E27FC236}">
                <a16:creationId xmlns:a16="http://schemas.microsoft.com/office/drawing/2014/main" id="{CE7E5873-597E-ECCE-1039-B194F95B2941}"/>
              </a:ext>
            </a:extLst>
          </p:cNvPr>
          <p:cNvSpPr/>
          <p:nvPr/>
        </p:nvSpPr>
        <p:spPr>
          <a:xfrm>
            <a:off x="1111047" y="1706956"/>
            <a:ext cx="1150637" cy="2971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3"/>
              </a:gs>
            </a:gsLst>
            <a:lin ang="13500000" scaled="0"/>
          </a:gradFill>
          <a:ln>
            <a:noFill/>
          </a:ln>
          <a:effectLst>
            <a:outerShdw blurRad="88900" dist="63500" dir="5400000" sx="98000" sy="98000" algn="t" rotWithShape="0">
              <a:srgbClr val="29509F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487FE-6652-5567-2A5D-E15E41708848}"/>
              </a:ext>
            </a:extLst>
          </p:cNvPr>
          <p:cNvSpPr txBox="1"/>
          <p:nvPr/>
        </p:nvSpPr>
        <p:spPr>
          <a:xfrm>
            <a:off x="1188429" y="1652886"/>
            <a:ext cx="1023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effectLst/>
                <a:cs typeface="+mn-ea"/>
                <a:sym typeface="+mn-lt"/>
              </a:rPr>
              <a:t>1953</a:t>
            </a:r>
            <a:r>
              <a:rPr lang="zh-CN" altLang="en-US">
                <a:solidFill>
                  <a:schemeClr val="bg1"/>
                </a:solidFill>
                <a:effectLst/>
                <a:cs typeface="+mn-ea"/>
                <a:sym typeface="+mn-lt"/>
              </a:rPr>
              <a:t>年</a:t>
            </a:r>
            <a:endParaRPr kumimoji="1"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9" name="圆角矩形 78">
            <a:extLst>
              <a:ext uri="{FF2B5EF4-FFF2-40B4-BE49-F238E27FC236}">
                <a16:creationId xmlns:a16="http://schemas.microsoft.com/office/drawing/2014/main" id="{D4EE94E5-8A2B-9476-A46E-6F783B4C7EEF}"/>
              </a:ext>
            </a:extLst>
          </p:cNvPr>
          <p:cNvSpPr/>
          <p:nvPr/>
        </p:nvSpPr>
        <p:spPr>
          <a:xfrm>
            <a:off x="3309971" y="1706956"/>
            <a:ext cx="1150637" cy="2971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3"/>
              </a:gs>
            </a:gsLst>
            <a:lin ang="13500000" scaled="0"/>
          </a:gradFill>
          <a:ln>
            <a:noFill/>
          </a:ln>
          <a:effectLst>
            <a:outerShdw blurRad="88900" dist="63500" dir="5400000" sx="98000" sy="98000" algn="t" rotWithShape="0">
              <a:srgbClr val="29509F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80" name="圆角矩形 79">
            <a:extLst>
              <a:ext uri="{FF2B5EF4-FFF2-40B4-BE49-F238E27FC236}">
                <a16:creationId xmlns:a16="http://schemas.microsoft.com/office/drawing/2014/main" id="{867E48F9-C7AD-C27A-D43C-9895DD6E6535}"/>
              </a:ext>
            </a:extLst>
          </p:cNvPr>
          <p:cNvSpPr/>
          <p:nvPr/>
        </p:nvSpPr>
        <p:spPr>
          <a:xfrm>
            <a:off x="5508895" y="1706956"/>
            <a:ext cx="1150637" cy="2971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3"/>
              </a:gs>
            </a:gsLst>
            <a:lin ang="13500000" scaled="0"/>
          </a:gradFill>
          <a:ln>
            <a:noFill/>
          </a:ln>
          <a:effectLst>
            <a:outerShdw blurRad="88900" dist="63500" dir="5400000" sx="98000" sy="98000" algn="t" rotWithShape="0">
              <a:srgbClr val="29509F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514B7686-5D3F-9309-AA94-5B9BA3359714}"/>
              </a:ext>
            </a:extLst>
          </p:cNvPr>
          <p:cNvSpPr/>
          <p:nvPr/>
        </p:nvSpPr>
        <p:spPr>
          <a:xfrm>
            <a:off x="7707819" y="1706956"/>
            <a:ext cx="1150637" cy="2971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3"/>
              </a:gs>
            </a:gsLst>
            <a:lin ang="13500000" scaled="0"/>
          </a:gradFill>
          <a:ln>
            <a:noFill/>
          </a:ln>
          <a:effectLst>
            <a:outerShdw blurRad="88900" dist="63500" dir="5400000" sx="98000" sy="98000" algn="t" rotWithShape="0">
              <a:srgbClr val="29509F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83" name="圆角矩形 82">
            <a:extLst>
              <a:ext uri="{FF2B5EF4-FFF2-40B4-BE49-F238E27FC236}">
                <a16:creationId xmlns:a16="http://schemas.microsoft.com/office/drawing/2014/main" id="{9150B874-61EC-9BB3-F1BD-8D840C2D23E5}"/>
              </a:ext>
            </a:extLst>
          </p:cNvPr>
          <p:cNvSpPr/>
          <p:nvPr/>
        </p:nvSpPr>
        <p:spPr>
          <a:xfrm>
            <a:off x="9906743" y="1706956"/>
            <a:ext cx="1150637" cy="297180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3"/>
              </a:gs>
            </a:gsLst>
            <a:lin ang="13500000" scaled="0"/>
          </a:gradFill>
          <a:ln>
            <a:noFill/>
          </a:ln>
          <a:effectLst>
            <a:outerShdw blurRad="88900" dist="63500" dir="5400000" sx="98000" sy="98000" algn="t" rotWithShape="0">
              <a:srgbClr val="29509F">
                <a:alpha val="1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E36793D-D1D4-8143-D527-33BE6F01E2DC}"/>
              </a:ext>
            </a:extLst>
          </p:cNvPr>
          <p:cNvSpPr txBox="1"/>
          <p:nvPr/>
        </p:nvSpPr>
        <p:spPr>
          <a:xfrm>
            <a:off x="3118751" y="1652886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1969</a:t>
            </a: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年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7C7B9AD-8553-05F9-FB91-5B02F02AF0FF}"/>
              </a:ext>
            </a:extLst>
          </p:cNvPr>
          <p:cNvSpPr txBox="1"/>
          <p:nvPr/>
        </p:nvSpPr>
        <p:spPr>
          <a:xfrm>
            <a:off x="5291900" y="1652886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1988</a:t>
            </a: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年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8E0D966-4260-E0D3-379D-B715F7EF2076}"/>
              </a:ext>
            </a:extLst>
          </p:cNvPr>
          <p:cNvSpPr txBox="1"/>
          <p:nvPr/>
        </p:nvSpPr>
        <p:spPr>
          <a:xfrm>
            <a:off x="7518268" y="1652886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1997</a:t>
            </a: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年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9B5E9B7-4278-A013-98C4-864F8BC4D31D}"/>
              </a:ext>
            </a:extLst>
          </p:cNvPr>
          <p:cNvSpPr txBox="1"/>
          <p:nvPr/>
        </p:nvSpPr>
        <p:spPr>
          <a:xfrm>
            <a:off x="9715217" y="1652886"/>
            <a:ext cx="161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2005</a:t>
            </a:r>
            <a:r>
              <a:rPr lang="zh-CN" altLang="en-US">
                <a:solidFill>
                  <a:schemeClr val="bg1"/>
                </a:solidFill>
                <a:cs typeface="+mn-ea"/>
                <a:sym typeface="+mn-lt"/>
              </a:rPr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1787275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研究步骤与计划（图表页）</a:t>
            </a:r>
          </a:p>
        </p:txBody>
      </p:sp>
      <p:sp>
        <p:nvSpPr>
          <p:cNvPr id="201" name="矩形: 圆角 23">
            <a:extLst>
              <a:ext uri="{FF2B5EF4-FFF2-40B4-BE49-F238E27FC236}">
                <a16:creationId xmlns:a16="http://schemas.microsoft.com/office/drawing/2014/main" id="{ED581E4A-F4AA-DBC4-29AE-913762B39DDE}"/>
              </a:ext>
            </a:extLst>
          </p:cNvPr>
          <p:cNvSpPr/>
          <p:nvPr/>
        </p:nvSpPr>
        <p:spPr>
          <a:xfrm>
            <a:off x="841112" y="3671215"/>
            <a:ext cx="5158046" cy="2410691"/>
          </a:xfrm>
          <a:prstGeom prst="roundRect">
            <a:avLst>
              <a:gd name="adj" fmla="val 1861"/>
            </a:avLst>
          </a:prstGeom>
          <a:solidFill>
            <a:srgbClr val="FFFFFF"/>
          </a:solidFill>
          <a:ln w="12700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55600" dist="127000" dir="2700000" rotWithShape="0">
              <a:srgbClr val="002F93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2" name="矩形: 圆角 23">
            <a:extLst>
              <a:ext uri="{FF2B5EF4-FFF2-40B4-BE49-F238E27FC236}">
                <a16:creationId xmlns:a16="http://schemas.microsoft.com/office/drawing/2014/main" id="{BF52BA0D-5DDD-24CA-91B2-B4DC388763C9}"/>
              </a:ext>
            </a:extLst>
          </p:cNvPr>
          <p:cNvSpPr/>
          <p:nvPr/>
        </p:nvSpPr>
        <p:spPr>
          <a:xfrm>
            <a:off x="841113" y="1039712"/>
            <a:ext cx="5158046" cy="2410691"/>
          </a:xfrm>
          <a:prstGeom prst="roundRect">
            <a:avLst>
              <a:gd name="adj" fmla="val 1861"/>
            </a:avLst>
          </a:prstGeom>
          <a:solidFill>
            <a:srgbClr val="FFFFFF"/>
          </a:solidFill>
          <a:ln w="12700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55600" dist="127000" dir="2700000" rotWithShape="0">
              <a:srgbClr val="002F93">
                <a:alpha val="20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3" name="矩形: 圆角 23">
            <a:extLst>
              <a:ext uri="{FF2B5EF4-FFF2-40B4-BE49-F238E27FC236}">
                <a16:creationId xmlns:a16="http://schemas.microsoft.com/office/drawing/2014/main" id="{25360A15-AE90-AA3F-9B11-BF5AF287181A}"/>
              </a:ext>
            </a:extLst>
          </p:cNvPr>
          <p:cNvSpPr/>
          <p:nvPr/>
        </p:nvSpPr>
        <p:spPr>
          <a:xfrm>
            <a:off x="6179974" y="1039712"/>
            <a:ext cx="5158046" cy="1588823"/>
          </a:xfrm>
          <a:prstGeom prst="roundRect">
            <a:avLst>
              <a:gd name="adj" fmla="val 1213"/>
            </a:avLst>
          </a:prstGeom>
          <a:gradFill>
            <a:gsLst>
              <a:gs pos="0">
                <a:schemeClr val="bg1"/>
              </a:gs>
              <a:gs pos="100000">
                <a:srgbClr val="D9EDFF"/>
              </a:gs>
            </a:gsLst>
            <a:lin ang="2700000" scaled="0"/>
          </a:gradFill>
          <a:ln w="12700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55600" dist="127000" dir="2700000" rotWithShape="0">
              <a:srgbClr val="002F93">
                <a:alpha val="11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aphicFrame>
        <p:nvGraphicFramePr>
          <p:cNvPr id="205" name="图表 204">
            <a:extLst>
              <a:ext uri="{FF2B5EF4-FFF2-40B4-BE49-F238E27FC236}">
                <a16:creationId xmlns:a16="http://schemas.microsoft.com/office/drawing/2014/main" id="{F50BF282-DDA4-E26B-8652-FE86ECD4B09B}"/>
              </a:ext>
            </a:extLst>
          </p:cNvPr>
          <p:cNvGraphicFramePr/>
          <p:nvPr/>
        </p:nvGraphicFramePr>
        <p:xfrm>
          <a:off x="841112" y="1110775"/>
          <a:ext cx="3482354" cy="2207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7D284641-93DA-FFB8-5EC6-A93D4AE706B3}"/>
              </a:ext>
            </a:extLst>
          </p:cNvPr>
          <p:cNvGrpSpPr/>
          <p:nvPr/>
        </p:nvGrpSpPr>
        <p:grpSpPr>
          <a:xfrm>
            <a:off x="4294045" y="1292033"/>
            <a:ext cx="1309609" cy="1902496"/>
            <a:chOff x="4353805" y="1246909"/>
            <a:chExt cx="1309609" cy="1902496"/>
          </a:xfrm>
        </p:grpSpPr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11CFA5FF-0CC0-E3CF-7D01-D67C6F5A0DB8}"/>
                </a:ext>
              </a:extLst>
            </p:cNvPr>
            <p:cNvSpPr/>
            <p:nvPr/>
          </p:nvSpPr>
          <p:spPr>
            <a:xfrm>
              <a:off x="4353805" y="1246910"/>
              <a:ext cx="66501" cy="43226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C88952F-4172-3EE6-5489-F706A6AE2E7E}"/>
                </a:ext>
              </a:extLst>
            </p:cNvPr>
            <p:cNvSpPr/>
            <p:nvPr/>
          </p:nvSpPr>
          <p:spPr>
            <a:xfrm>
              <a:off x="4353805" y="1736988"/>
              <a:ext cx="66501" cy="4322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8A793B86-6F83-FB36-2EF1-393DAB937A27}"/>
                </a:ext>
              </a:extLst>
            </p:cNvPr>
            <p:cNvSpPr/>
            <p:nvPr/>
          </p:nvSpPr>
          <p:spPr>
            <a:xfrm>
              <a:off x="4353805" y="2227066"/>
              <a:ext cx="66501" cy="4322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E3A56640-3CE2-0AB1-5FA2-C407CF32E28C}"/>
                </a:ext>
              </a:extLst>
            </p:cNvPr>
            <p:cNvSpPr/>
            <p:nvPr/>
          </p:nvSpPr>
          <p:spPr>
            <a:xfrm>
              <a:off x="4353805" y="2717144"/>
              <a:ext cx="66501" cy="4322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10" name="五边形 209">
              <a:extLst>
                <a:ext uri="{FF2B5EF4-FFF2-40B4-BE49-F238E27FC236}">
                  <a16:creationId xmlns:a16="http://schemas.microsoft.com/office/drawing/2014/main" id="{A79CA380-527B-DE9D-A33C-E963B9CE4AC5}"/>
                </a:ext>
              </a:extLst>
            </p:cNvPr>
            <p:cNvSpPr/>
            <p:nvPr/>
          </p:nvSpPr>
          <p:spPr>
            <a:xfrm>
              <a:off x="4420306" y="1246909"/>
              <a:ext cx="1196723" cy="432261"/>
            </a:xfrm>
            <a:prstGeom prst="homePlate">
              <a:avLst/>
            </a:prstGeom>
            <a:solidFill>
              <a:srgbClr val="D3EA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11" name="五边形 210">
              <a:extLst>
                <a:ext uri="{FF2B5EF4-FFF2-40B4-BE49-F238E27FC236}">
                  <a16:creationId xmlns:a16="http://schemas.microsoft.com/office/drawing/2014/main" id="{8F091450-0176-29E1-21C8-00DA6E381A7B}"/>
                </a:ext>
              </a:extLst>
            </p:cNvPr>
            <p:cNvSpPr/>
            <p:nvPr/>
          </p:nvSpPr>
          <p:spPr>
            <a:xfrm>
              <a:off x="4420306" y="1736987"/>
              <a:ext cx="1196723" cy="432261"/>
            </a:xfrm>
            <a:prstGeom prst="homePlate">
              <a:avLst/>
            </a:prstGeom>
            <a:solidFill>
              <a:srgbClr val="D3EA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12" name="五边形 211">
              <a:extLst>
                <a:ext uri="{FF2B5EF4-FFF2-40B4-BE49-F238E27FC236}">
                  <a16:creationId xmlns:a16="http://schemas.microsoft.com/office/drawing/2014/main" id="{AD359676-AA2D-9BD2-6DFB-62A20B500334}"/>
                </a:ext>
              </a:extLst>
            </p:cNvPr>
            <p:cNvSpPr/>
            <p:nvPr/>
          </p:nvSpPr>
          <p:spPr>
            <a:xfrm>
              <a:off x="4420306" y="2227065"/>
              <a:ext cx="1196723" cy="432261"/>
            </a:xfrm>
            <a:prstGeom prst="homePlate">
              <a:avLst/>
            </a:prstGeom>
            <a:solidFill>
              <a:srgbClr val="D3EA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13" name="五边形 212">
              <a:extLst>
                <a:ext uri="{FF2B5EF4-FFF2-40B4-BE49-F238E27FC236}">
                  <a16:creationId xmlns:a16="http://schemas.microsoft.com/office/drawing/2014/main" id="{2B8CFB3C-5853-F275-B74A-3FD485AFFBE8}"/>
                </a:ext>
              </a:extLst>
            </p:cNvPr>
            <p:cNvSpPr/>
            <p:nvPr/>
          </p:nvSpPr>
          <p:spPr>
            <a:xfrm>
              <a:off x="4420306" y="2717143"/>
              <a:ext cx="1196723" cy="432261"/>
            </a:xfrm>
            <a:prstGeom prst="homePlate">
              <a:avLst/>
            </a:prstGeom>
            <a:solidFill>
              <a:srgbClr val="D3EAFF">
                <a:alpha val="8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573968B6-2298-0709-98AF-69FF6D4EF1EA}"/>
                </a:ext>
              </a:extLst>
            </p:cNvPr>
            <p:cNvSpPr txBox="1"/>
            <p:nvPr/>
          </p:nvSpPr>
          <p:spPr>
            <a:xfrm>
              <a:off x="4387056" y="1280589"/>
              <a:ext cx="682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60</a:t>
              </a:r>
              <a:r>
                <a:rPr kumimoji="1" lang="en-US" altLang="zh-CN" sz="11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%</a:t>
              </a:r>
              <a:endParaRPr kumimoji="1" lang="zh-CN" altLang="en-US" sz="160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27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C2C631A9-9339-4BAA-42F8-81901B52CD1D}"/>
                </a:ext>
              </a:extLst>
            </p:cNvPr>
            <p:cNvSpPr txBox="1"/>
            <p:nvPr/>
          </p:nvSpPr>
          <p:spPr>
            <a:xfrm>
              <a:off x="4783608" y="1321488"/>
              <a:ext cx="874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>
                  <a:cs typeface="+mn-ea"/>
                  <a:sym typeface="+mn-lt"/>
                </a:rPr>
                <a:t>输入文字</a:t>
              </a: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23B04226-3684-5DE1-8674-C3A9ECCCE9CE}"/>
                </a:ext>
              </a:extLst>
            </p:cNvPr>
            <p:cNvSpPr txBox="1"/>
            <p:nvPr/>
          </p:nvSpPr>
          <p:spPr>
            <a:xfrm>
              <a:off x="4388682" y="1773051"/>
              <a:ext cx="682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30</a:t>
              </a:r>
              <a:r>
                <a:rPr kumimoji="1" lang="en-US" altLang="zh-CN" sz="11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%</a:t>
              </a:r>
              <a:endParaRPr kumimoji="1" lang="zh-CN" altLang="en-US" sz="160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27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4625EB05-9E88-B29C-AD1D-C858B4631A7B}"/>
                </a:ext>
              </a:extLst>
            </p:cNvPr>
            <p:cNvSpPr txBox="1"/>
            <p:nvPr/>
          </p:nvSpPr>
          <p:spPr>
            <a:xfrm>
              <a:off x="4785234" y="1813950"/>
              <a:ext cx="874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>
                  <a:cs typeface="+mn-ea"/>
                  <a:sym typeface="+mn-lt"/>
                </a:rPr>
                <a:t>输入文字</a:t>
              </a: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E301CC6A-A67A-AEA6-CEEE-3B4E08E63CB4}"/>
                </a:ext>
              </a:extLst>
            </p:cNvPr>
            <p:cNvSpPr txBox="1"/>
            <p:nvPr/>
          </p:nvSpPr>
          <p:spPr>
            <a:xfrm>
              <a:off x="4390308" y="2265513"/>
              <a:ext cx="682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6</a:t>
              </a:r>
              <a:r>
                <a:rPr kumimoji="1" lang="zh-CN" altLang="en-US" sz="16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 </a:t>
              </a:r>
              <a:r>
                <a:rPr kumimoji="1" lang="en-US" altLang="zh-CN" sz="11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%</a:t>
              </a:r>
              <a:endParaRPr kumimoji="1" lang="zh-CN" altLang="en-US" sz="160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27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791B00C2-9CC7-03AF-D1E3-AD3EACAEC426}"/>
                </a:ext>
              </a:extLst>
            </p:cNvPr>
            <p:cNvSpPr txBox="1"/>
            <p:nvPr/>
          </p:nvSpPr>
          <p:spPr>
            <a:xfrm>
              <a:off x="4786860" y="2306412"/>
              <a:ext cx="874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>
                  <a:cs typeface="+mn-ea"/>
                  <a:sym typeface="+mn-lt"/>
                </a:rPr>
                <a:t>输入文字</a:t>
              </a:r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873E9751-778B-2A8A-64F3-6A55C7A283A9}"/>
                </a:ext>
              </a:extLst>
            </p:cNvPr>
            <p:cNvSpPr txBox="1"/>
            <p:nvPr/>
          </p:nvSpPr>
          <p:spPr>
            <a:xfrm>
              <a:off x="4391934" y="2757975"/>
              <a:ext cx="6825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4</a:t>
              </a:r>
              <a:r>
                <a:rPr kumimoji="1" lang="zh-CN" altLang="en-US" sz="16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 </a:t>
              </a:r>
              <a:r>
                <a:rPr kumimoji="1" lang="en-US" altLang="zh-CN" sz="1100">
                  <a:gradFill>
                    <a:gsLst>
                      <a:gs pos="0">
                        <a:schemeClr val="accent3"/>
                      </a:gs>
                      <a:gs pos="100000">
                        <a:schemeClr val="accent3"/>
                      </a:gs>
                    </a:gsLst>
                    <a:lin ang="2700000" scaled="0"/>
                  </a:gradFill>
                  <a:cs typeface="+mn-ea"/>
                  <a:sym typeface="+mn-lt"/>
                </a:rPr>
                <a:t>%</a:t>
              </a:r>
              <a:endParaRPr kumimoji="1" lang="zh-CN" altLang="en-US" sz="1600">
                <a:gradFill>
                  <a:gsLst>
                    <a:gs pos="0">
                      <a:schemeClr val="accent3"/>
                    </a:gs>
                    <a:gs pos="100000">
                      <a:schemeClr val="accent3"/>
                    </a:gs>
                  </a:gsLst>
                  <a:lin ang="2700000" scaled="0"/>
                </a:gradFill>
                <a:cs typeface="+mn-ea"/>
                <a:sym typeface="+mn-lt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3DD60689-9A8E-260E-23AA-F8464009D3A8}"/>
                </a:ext>
              </a:extLst>
            </p:cNvPr>
            <p:cNvSpPr txBox="1"/>
            <p:nvPr/>
          </p:nvSpPr>
          <p:spPr>
            <a:xfrm>
              <a:off x="4788486" y="2798874"/>
              <a:ext cx="8749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>
                  <a:cs typeface="+mn-ea"/>
                  <a:sym typeface="+mn-lt"/>
                </a:rPr>
                <a:t>输入文字</a:t>
              </a:r>
            </a:p>
          </p:txBody>
        </p:sp>
      </p:grpSp>
      <p:sp>
        <p:nvSpPr>
          <p:cNvPr id="222" name="梯形 221">
            <a:extLst>
              <a:ext uri="{FF2B5EF4-FFF2-40B4-BE49-F238E27FC236}">
                <a16:creationId xmlns:a16="http://schemas.microsoft.com/office/drawing/2014/main" id="{2AE855B7-60BE-6C43-D2D5-19D9D1A321FF}"/>
              </a:ext>
            </a:extLst>
          </p:cNvPr>
          <p:cNvSpPr/>
          <p:nvPr/>
        </p:nvSpPr>
        <p:spPr>
          <a:xfrm rot="16200000">
            <a:off x="2707057" y="1607538"/>
            <a:ext cx="1902496" cy="1271486"/>
          </a:xfrm>
          <a:prstGeom prst="trapezoid">
            <a:avLst>
              <a:gd name="adj" fmla="val 31627"/>
            </a:avLst>
          </a:prstGeom>
          <a:gradFill>
            <a:gsLst>
              <a:gs pos="0">
                <a:schemeClr val="accent3">
                  <a:alpha val="0"/>
                </a:schemeClr>
              </a:gs>
              <a:gs pos="100000">
                <a:schemeClr val="accent3">
                  <a:alpha val="6198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graphicFrame>
        <p:nvGraphicFramePr>
          <p:cNvPr id="224" name="图表 223">
            <a:extLst>
              <a:ext uri="{FF2B5EF4-FFF2-40B4-BE49-F238E27FC236}">
                <a16:creationId xmlns:a16="http://schemas.microsoft.com/office/drawing/2014/main" id="{DE8C902A-47BB-2388-4A49-634B72FC4E72}"/>
              </a:ext>
            </a:extLst>
          </p:cNvPr>
          <p:cNvGraphicFramePr/>
          <p:nvPr/>
        </p:nvGraphicFramePr>
        <p:xfrm>
          <a:off x="1062550" y="3975317"/>
          <a:ext cx="4769081" cy="1847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矩形: 圆角 23">
            <a:extLst>
              <a:ext uri="{FF2B5EF4-FFF2-40B4-BE49-F238E27FC236}">
                <a16:creationId xmlns:a16="http://schemas.microsoft.com/office/drawing/2014/main" id="{EB4EDA55-7A24-F696-77DA-BCA255002C8B}"/>
              </a:ext>
            </a:extLst>
          </p:cNvPr>
          <p:cNvSpPr/>
          <p:nvPr/>
        </p:nvSpPr>
        <p:spPr>
          <a:xfrm>
            <a:off x="6192843" y="2766397"/>
            <a:ext cx="5158046" cy="1588823"/>
          </a:xfrm>
          <a:prstGeom prst="roundRect">
            <a:avLst>
              <a:gd name="adj" fmla="val 1213"/>
            </a:avLst>
          </a:prstGeom>
          <a:gradFill>
            <a:gsLst>
              <a:gs pos="0">
                <a:schemeClr val="bg1"/>
              </a:gs>
              <a:gs pos="100000">
                <a:srgbClr val="D9EDFF"/>
              </a:gs>
            </a:gsLst>
            <a:lin ang="2700000" scaled="0"/>
          </a:gradFill>
          <a:ln w="12700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55600" dist="127000" dir="2700000" rotWithShape="0">
              <a:srgbClr val="002F93">
                <a:alpha val="11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" name="矩形: 圆角 23">
            <a:extLst>
              <a:ext uri="{FF2B5EF4-FFF2-40B4-BE49-F238E27FC236}">
                <a16:creationId xmlns:a16="http://schemas.microsoft.com/office/drawing/2014/main" id="{181D9D9C-1B4E-4D7B-8A9B-69C95F089D60}"/>
              </a:ext>
            </a:extLst>
          </p:cNvPr>
          <p:cNvSpPr/>
          <p:nvPr/>
        </p:nvSpPr>
        <p:spPr>
          <a:xfrm>
            <a:off x="6192843" y="4493083"/>
            <a:ext cx="5158046" cy="1588823"/>
          </a:xfrm>
          <a:prstGeom prst="roundRect">
            <a:avLst>
              <a:gd name="adj" fmla="val 1213"/>
            </a:avLst>
          </a:prstGeom>
          <a:gradFill>
            <a:gsLst>
              <a:gs pos="0">
                <a:schemeClr val="bg1"/>
              </a:gs>
              <a:gs pos="100000">
                <a:srgbClr val="D9EDFF"/>
              </a:gs>
            </a:gsLst>
            <a:lin ang="2700000" scaled="0"/>
          </a:gradFill>
          <a:ln w="12700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55600" dist="127000" dir="2700000" rotWithShape="0">
              <a:srgbClr val="002F93">
                <a:alpha val="11000"/>
              </a:srgbClr>
            </a:outerShdw>
          </a:effectLst>
        </p:spPr>
        <p:txBody>
          <a:bodyPr rtlCol="0" anchor="ctr"/>
          <a:lstStyle/>
          <a:p>
            <a:pPr algn="ctr"/>
            <a:endParaRPr lang="zh-CN" altLang="en-US" kern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9A4C36-FBA6-9890-DAF4-950CBAAB104E}"/>
              </a:ext>
            </a:extLst>
          </p:cNvPr>
          <p:cNvSpPr txBox="1"/>
          <p:nvPr/>
        </p:nvSpPr>
        <p:spPr>
          <a:xfrm>
            <a:off x="6319938" y="1593031"/>
            <a:ext cx="4878118" cy="909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两院院士（含双聘）、长江学者特聘教授、国家杰出青年科学基金获得者、国家“万人计划”科技创新领军人才、国家“百千万人才工程”入选者等</a:t>
            </a:r>
            <a:r>
              <a:rPr lang="en-US" altLang="zh-CN" sz="1400">
                <a:solidFill>
                  <a:srgbClr val="595959"/>
                </a:solidFill>
                <a:effectLst/>
                <a:cs typeface="+mn-ea"/>
                <a:sym typeface="+mn-lt"/>
              </a:rPr>
              <a:t>26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人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5E8974-FED2-CF4D-3D1B-98C8F48BE0FB}"/>
              </a:ext>
            </a:extLst>
          </p:cNvPr>
          <p:cNvSpPr txBox="1"/>
          <p:nvPr/>
        </p:nvSpPr>
        <p:spPr>
          <a:xfrm>
            <a:off x="6319937" y="1192921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请输入你的标题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6DCD7B-3D23-8D2B-F9E7-B1EF1B93BE34}"/>
              </a:ext>
            </a:extLst>
          </p:cNvPr>
          <p:cNvSpPr txBox="1"/>
          <p:nvPr/>
        </p:nvSpPr>
        <p:spPr>
          <a:xfrm>
            <a:off x="6319937" y="3266200"/>
            <a:ext cx="4878118" cy="909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两院院士（含双聘）、长江学者特聘教授、国家杰出青年科学基金获得者、国家“万人计划”科技创新领军人才、国家“百千万人才工程”入选者等</a:t>
            </a:r>
            <a:r>
              <a:rPr lang="en-US" altLang="zh-CN" sz="1400">
                <a:solidFill>
                  <a:srgbClr val="595959"/>
                </a:solidFill>
                <a:effectLst/>
                <a:cs typeface="+mn-ea"/>
                <a:sym typeface="+mn-lt"/>
              </a:rPr>
              <a:t>26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人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FF8B24-BF03-4386-7661-221FECDF9407}"/>
              </a:ext>
            </a:extLst>
          </p:cNvPr>
          <p:cNvSpPr txBox="1"/>
          <p:nvPr/>
        </p:nvSpPr>
        <p:spPr>
          <a:xfrm>
            <a:off x="6319936" y="2866090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请输入你的标题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0D92921-6FAB-2B67-2898-5BCDE5D38B2E}"/>
              </a:ext>
            </a:extLst>
          </p:cNvPr>
          <p:cNvSpPr txBox="1"/>
          <p:nvPr/>
        </p:nvSpPr>
        <p:spPr>
          <a:xfrm>
            <a:off x="6319937" y="5018953"/>
            <a:ext cx="4878118" cy="909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两院院士（含双聘）、长江学者特聘教授、国家杰出青年科学基金获得者、国家“万人计划”科技创新领军人才、国家“百千万人才工程”入选者等</a:t>
            </a:r>
            <a:r>
              <a:rPr lang="en-US" altLang="zh-CN" sz="1400">
                <a:solidFill>
                  <a:srgbClr val="595959"/>
                </a:solidFill>
                <a:effectLst/>
                <a:cs typeface="+mn-ea"/>
                <a:sym typeface="+mn-lt"/>
              </a:rPr>
              <a:t>26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人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46E6A5-E2E1-D916-BE08-0B87725C6EA5}"/>
              </a:ext>
            </a:extLst>
          </p:cNvPr>
          <p:cNvSpPr txBox="1"/>
          <p:nvPr/>
        </p:nvSpPr>
        <p:spPr>
          <a:xfrm>
            <a:off x="6319936" y="4618843"/>
            <a:ext cx="281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0"/>
                </a:gradFill>
                <a:cs typeface="+mn-ea"/>
                <a:sym typeface="+mn-lt"/>
              </a:rPr>
              <a:t>请输入你的标题</a:t>
            </a:r>
          </a:p>
        </p:txBody>
      </p:sp>
    </p:spTree>
    <p:extLst>
      <p:ext uri="{BB962C8B-B14F-4D97-AF65-F5344CB8AC3E}">
        <p14:creationId xmlns:p14="http://schemas.microsoft.com/office/powerpoint/2010/main" val="41197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820F66D0-31DE-DF30-B180-43535FAB5ACA}"/>
              </a:ext>
            </a:extLst>
          </p:cNvPr>
          <p:cNvSpPr txBox="1"/>
          <p:nvPr/>
        </p:nvSpPr>
        <p:spPr>
          <a:xfrm>
            <a:off x="774136" y="2204242"/>
            <a:ext cx="1324979" cy="750595"/>
          </a:xfrm>
          <a:prstGeom prst="rect">
            <a:avLst/>
          </a:prstGeom>
          <a:noFill/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06</a:t>
            </a:r>
            <a:endParaRPr kumimoji="0" lang="zh-CN" altLang="en-US" sz="48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8BBFBC2-9630-3F36-90B2-3AB49D939B68}"/>
              </a:ext>
            </a:extLst>
          </p:cNvPr>
          <p:cNvSpPr txBox="1"/>
          <p:nvPr/>
        </p:nvSpPr>
        <p:spPr>
          <a:xfrm>
            <a:off x="2517300" y="2043378"/>
            <a:ext cx="4012704" cy="75370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000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135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rPr>
              <a:t>研究成果及展望</a:t>
            </a:r>
            <a:endParaRPr lang="zh-CN" altLang="en-US" sz="4800" b="1" kern="0" dirty="0">
              <a:gradFill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135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C15EF57-195A-7676-EF42-6EC2222A67B8}"/>
              </a:ext>
            </a:extLst>
          </p:cNvPr>
          <p:cNvSpPr txBox="1"/>
          <p:nvPr/>
        </p:nvSpPr>
        <p:spPr>
          <a:xfrm>
            <a:off x="2446724" y="2817798"/>
            <a:ext cx="3764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" altLang="zh-CN" sz="1800" kern="1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Achievements and Prospects</a:t>
            </a:r>
          </a:p>
        </p:txBody>
      </p:sp>
    </p:spTree>
    <p:extLst>
      <p:ext uri="{BB962C8B-B14F-4D97-AF65-F5344CB8AC3E}">
        <p14:creationId xmlns:p14="http://schemas.microsoft.com/office/powerpoint/2010/main" val="228243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D7D146BD-D30C-7EA5-D1F2-2AAA3AD477B1}"/>
              </a:ext>
            </a:extLst>
          </p:cNvPr>
          <p:cNvGrpSpPr/>
          <p:nvPr/>
        </p:nvGrpSpPr>
        <p:grpSpPr>
          <a:xfrm>
            <a:off x="3293208" y="3868917"/>
            <a:ext cx="2153797" cy="383616"/>
            <a:chOff x="6058094" y="-1048814"/>
            <a:chExt cx="3621579" cy="64504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A4B49031-83FB-0148-BA10-A77C763A1A1A}"/>
                </a:ext>
              </a:extLst>
            </p:cNvPr>
            <p:cNvSpPr/>
            <p:nvPr/>
          </p:nvSpPr>
          <p:spPr>
            <a:xfrm>
              <a:off x="6058094" y="-1048814"/>
              <a:ext cx="3621579" cy="6450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>
                    <a:lumMod val="10000"/>
                    <a:lumOff val="90000"/>
                  </a:schemeClr>
                </a:gs>
                <a:gs pos="100000">
                  <a:schemeClr val="bg1">
                    <a:alpha val="74120"/>
                  </a:schemeClr>
                </a:gs>
              </a:gsLst>
              <a:lin ang="5400000" scaled="1"/>
            </a:gra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EAEC0C4-3D58-11AF-1510-8CF03DAB9FFB}"/>
                </a:ext>
              </a:extLst>
            </p:cNvPr>
            <p:cNvSpPr/>
            <p:nvPr/>
          </p:nvSpPr>
          <p:spPr>
            <a:xfrm>
              <a:off x="6137307" y="-984373"/>
              <a:ext cx="505224" cy="505224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rgbClr val="29509F"/>
                </a:gs>
              </a:gsLst>
              <a:lin ang="5400000" scaled="1"/>
            </a:gradFill>
            <a:ln>
              <a:noFill/>
            </a:ln>
            <a:effectLst>
              <a:outerShdw blurRad="144703" dist="88900" dir="7055288" rotWithShape="0">
                <a:srgbClr val="29509F">
                  <a:alpha val="18213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22B79E0-B50A-3B45-F3E9-D271A5DD5A91}"/>
              </a:ext>
            </a:extLst>
          </p:cNvPr>
          <p:cNvSpPr txBox="1"/>
          <p:nvPr/>
        </p:nvSpPr>
        <p:spPr>
          <a:xfrm>
            <a:off x="3656374" y="3899927"/>
            <a:ext cx="178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cs typeface="+mn-ea"/>
                <a:sym typeface="+mn-lt"/>
              </a:rPr>
              <a:t>答辩人：</a:t>
            </a:r>
            <a:r>
              <a:rPr kumimoji="1" lang="en-US" altLang="zh-CN" sz="1400">
                <a:cs typeface="+mn-ea"/>
                <a:sym typeface="+mn-lt"/>
              </a:rPr>
              <a:t>HoldSlide</a:t>
            </a:r>
            <a:endParaRPr kumimoji="1" lang="zh-CN" altLang="en-US" sz="1400">
              <a:cs typeface="+mn-ea"/>
              <a:sym typeface="+mn-lt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190DCF13-B890-9380-F116-BA4F12EB407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6656" y="3953487"/>
            <a:ext cx="181522" cy="181522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A1517AC7-61F4-7222-B193-60CC6CA1A4D4}"/>
              </a:ext>
            </a:extLst>
          </p:cNvPr>
          <p:cNvGrpSpPr/>
          <p:nvPr/>
        </p:nvGrpSpPr>
        <p:grpSpPr>
          <a:xfrm>
            <a:off x="6744997" y="3868917"/>
            <a:ext cx="2153797" cy="383616"/>
            <a:chOff x="6744997" y="4375213"/>
            <a:chExt cx="2153797" cy="383616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E4F790CD-83E9-D788-89A1-C4CFDCCCB582}"/>
                </a:ext>
              </a:extLst>
            </p:cNvPr>
            <p:cNvSpPr/>
            <p:nvPr/>
          </p:nvSpPr>
          <p:spPr>
            <a:xfrm>
              <a:off x="6744997" y="4375213"/>
              <a:ext cx="2153797" cy="38361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>
                    <a:lumMod val="10000"/>
                    <a:lumOff val="90000"/>
                  </a:schemeClr>
                </a:gs>
                <a:gs pos="100000">
                  <a:schemeClr val="bg1">
                    <a:alpha val="71649"/>
                  </a:schemeClr>
                </a:gs>
              </a:gsLst>
              <a:lin ang="5400000" scaled="1"/>
            </a:gra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34FD777-83B2-18A1-3BEF-8BFB69FB733B}"/>
                </a:ext>
              </a:extLst>
            </p:cNvPr>
            <p:cNvSpPr/>
            <p:nvPr/>
          </p:nvSpPr>
          <p:spPr>
            <a:xfrm>
              <a:off x="6792106" y="4413537"/>
              <a:ext cx="300463" cy="300463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rgbClr val="29509F"/>
                </a:gs>
              </a:gsLst>
              <a:lin ang="5400000" scaled="1"/>
            </a:gradFill>
            <a:ln>
              <a:noFill/>
            </a:ln>
            <a:effectLst>
              <a:outerShdw blurRad="144703" dist="88900" dir="7055288" rotWithShape="0">
                <a:srgbClr val="29509F">
                  <a:alpha val="18213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02BD7F3-8BBD-FC29-A512-EDA509761767}"/>
                </a:ext>
              </a:extLst>
            </p:cNvPr>
            <p:cNvSpPr txBox="1"/>
            <p:nvPr/>
          </p:nvSpPr>
          <p:spPr>
            <a:xfrm>
              <a:off x="7108163" y="4406223"/>
              <a:ext cx="1787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cs typeface="+mn-ea"/>
                  <a:sym typeface="+mn-lt"/>
                </a:rPr>
                <a:t>时间：</a:t>
              </a:r>
              <a:r>
                <a:rPr kumimoji="1" lang="en-US" altLang="zh-CN" sz="1400">
                  <a:cs typeface="+mn-ea"/>
                  <a:sym typeface="+mn-lt"/>
                </a:rPr>
                <a:t>2024</a:t>
              </a:r>
              <a:r>
                <a:rPr kumimoji="1" lang="zh-CN" altLang="en-US" sz="1400">
                  <a:cs typeface="+mn-ea"/>
                  <a:sym typeface="+mn-lt"/>
                </a:rPr>
                <a:t>年</a:t>
              </a:r>
              <a:r>
                <a:rPr kumimoji="1" lang="en-US" altLang="zh-CN" sz="1400">
                  <a:cs typeface="+mn-ea"/>
                  <a:sym typeface="+mn-lt"/>
                </a:rPr>
                <a:t>4</a:t>
              </a:r>
              <a:r>
                <a:rPr kumimoji="1" lang="zh-CN" altLang="en-US" sz="1400">
                  <a:cs typeface="+mn-ea"/>
                  <a:sym typeface="+mn-lt"/>
                </a:rPr>
                <a:t>月</a:t>
              </a:r>
            </a:p>
          </p:txBody>
        </p:sp>
        <p:pic>
          <p:nvPicPr>
            <p:cNvPr id="58" name="图形 57">
              <a:extLst>
                <a:ext uri="{FF2B5EF4-FFF2-40B4-BE49-F238E27FC236}">
                  <a16:creationId xmlns:a16="http://schemas.microsoft.com/office/drawing/2014/main" id="{B2AABE7D-61F8-0208-8BD4-8C8042C67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35489" y="4453904"/>
              <a:ext cx="205979" cy="205979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3B7C123B-9C8A-8312-5734-DAE57B2ACBE6}"/>
              </a:ext>
            </a:extLst>
          </p:cNvPr>
          <p:cNvSpPr/>
          <p:nvPr/>
        </p:nvSpPr>
        <p:spPr>
          <a:xfrm>
            <a:off x="18941" y="2952872"/>
            <a:ext cx="12189431" cy="396191"/>
          </a:xfrm>
          <a:prstGeom prst="rect">
            <a:avLst/>
          </a:prstGeom>
          <a:gradFill>
            <a:gsLst>
              <a:gs pos="22000">
                <a:srgbClr val="4D94D9">
                  <a:alpha val="10000"/>
                </a:srgbClr>
              </a:gs>
              <a:gs pos="75000">
                <a:srgbClr val="4D94D9">
                  <a:alpha val="10000"/>
                </a:srgbClr>
              </a:gs>
              <a:gs pos="4000">
                <a:schemeClr val="tx2">
                  <a:lumMod val="10000"/>
                  <a:lumOff val="90000"/>
                  <a:alpha val="0"/>
                </a:schemeClr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1B2EE7-3C7F-308B-E166-9A293C3E299E}"/>
              </a:ext>
            </a:extLst>
          </p:cNvPr>
          <p:cNvSpPr txBox="1"/>
          <p:nvPr/>
        </p:nvSpPr>
        <p:spPr>
          <a:xfrm>
            <a:off x="415097" y="2027170"/>
            <a:ext cx="11361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5000" b="1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glow rad="25400">
                    <a:schemeClr val="bg1"/>
                  </a:glow>
                </a:effectLst>
                <a:cs typeface="+mn-ea"/>
                <a:sym typeface="+mn-lt"/>
              </a:rPr>
              <a:t>中国石油大学（华东）答辩通用模板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1F4E41-96AB-E3A1-51A9-02964A509AA5}"/>
              </a:ext>
            </a:extLst>
          </p:cNvPr>
          <p:cNvSpPr txBox="1"/>
          <p:nvPr/>
        </p:nvSpPr>
        <p:spPr>
          <a:xfrm>
            <a:off x="2359151" y="2952870"/>
            <a:ext cx="7364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General template for defense of China University of Petroleum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F4CBD1B-0C19-7B54-FC7B-D724E9B7C117}"/>
              </a:ext>
            </a:extLst>
          </p:cNvPr>
          <p:cNvCxnSpPr/>
          <p:nvPr/>
        </p:nvCxnSpPr>
        <p:spPr>
          <a:xfrm>
            <a:off x="9988104" y="3150967"/>
            <a:ext cx="952585" cy="0"/>
          </a:xfrm>
          <a:prstGeom prst="line">
            <a:avLst/>
          </a:prstGeom>
          <a:ln w="22225">
            <a:gradFill>
              <a:gsLst>
                <a:gs pos="20000">
                  <a:schemeClr val="accent3"/>
                </a:gs>
                <a:gs pos="100000">
                  <a:schemeClr val="tx2">
                    <a:lumMod val="10000"/>
                    <a:lumOff val="90000"/>
                  </a:schemeClr>
                </a:gs>
              </a:gsLst>
              <a:lin ang="0" scaled="0"/>
            </a:gra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154919E-D8A9-EED7-F204-38C3DE3CF12B}"/>
              </a:ext>
            </a:extLst>
          </p:cNvPr>
          <p:cNvCxnSpPr>
            <a:cxnSpLocks/>
          </p:cNvCxnSpPr>
          <p:nvPr/>
        </p:nvCxnSpPr>
        <p:spPr>
          <a:xfrm flipH="1">
            <a:off x="1272433" y="3162494"/>
            <a:ext cx="885551" cy="0"/>
          </a:xfrm>
          <a:prstGeom prst="line">
            <a:avLst/>
          </a:prstGeom>
          <a:ln w="22225">
            <a:gradFill>
              <a:gsLst>
                <a:gs pos="20000">
                  <a:schemeClr val="accent3"/>
                </a:gs>
                <a:gs pos="100000">
                  <a:schemeClr val="tx2">
                    <a:lumMod val="10000"/>
                    <a:lumOff val="90000"/>
                  </a:schemeClr>
                </a:gs>
              </a:gsLst>
              <a:lin ang="0" scaled="0"/>
            </a:gra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702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研究成果及展望（荣誉页）</a:t>
            </a:r>
          </a:p>
        </p:txBody>
      </p:sp>
      <p:grpSp>
        <p:nvGrpSpPr>
          <p:cNvPr id="585" name="组合 584">
            <a:extLst>
              <a:ext uri="{FF2B5EF4-FFF2-40B4-BE49-F238E27FC236}">
                <a16:creationId xmlns:a16="http://schemas.microsoft.com/office/drawing/2014/main" id="{F6D904DB-7551-E43F-39F9-CA2B04554013}"/>
              </a:ext>
            </a:extLst>
          </p:cNvPr>
          <p:cNvGrpSpPr/>
          <p:nvPr/>
        </p:nvGrpSpPr>
        <p:grpSpPr>
          <a:xfrm>
            <a:off x="8021821" y="2118483"/>
            <a:ext cx="3239634" cy="1363322"/>
            <a:chOff x="4469833" y="1749667"/>
            <a:chExt cx="3239634" cy="1363322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BD074E3E-714A-DF8E-6760-91237D12B7E9}"/>
                </a:ext>
              </a:extLst>
            </p:cNvPr>
            <p:cNvGrpSpPr/>
            <p:nvPr/>
          </p:nvGrpSpPr>
          <p:grpSpPr>
            <a:xfrm>
              <a:off x="4870435" y="1749667"/>
              <a:ext cx="2444925" cy="1101126"/>
              <a:chOff x="1087980" y="1383907"/>
              <a:chExt cx="2444925" cy="1101126"/>
            </a:xfrm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5400000" scaled="1"/>
            </a:gradFill>
          </p:grpSpPr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57C3C790-61EE-5EE0-5332-D6BDB7790DD2}"/>
                  </a:ext>
                </a:extLst>
              </p:cNvPr>
              <p:cNvGrpSpPr/>
              <p:nvPr/>
            </p:nvGrpSpPr>
            <p:grpSpPr>
              <a:xfrm>
                <a:off x="108798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199" name="Freeform 11">
                  <a:extLst>
                    <a:ext uri="{FF2B5EF4-FFF2-40B4-BE49-F238E27FC236}">
                      <a16:creationId xmlns:a16="http://schemas.microsoft.com/office/drawing/2014/main" id="{8064D7B7-FD53-B669-3B25-8CFAC3F9A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Freeform 15">
                  <a:extLst>
                    <a:ext uri="{FF2B5EF4-FFF2-40B4-BE49-F238E27FC236}">
                      <a16:creationId xmlns:a16="http://schemas.microsoft.com/office/drawing/2014/main" id="{059146BD-051F-3AA3-22CB-C850A41BA5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 18">
                  <a:extLst>
                    <a:ext uri="{FF2B5EF4-FFF2-40B4-BE49-F238E27FC236}">
                      <a16:creationId xmlns:a16="http://schemas.microsoft.com/office/drawing/2014/main" id="{CD8A4062-F9FE-9A0B-A80B-287CF438F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 19">
                  <a:extLst>
                    <a:ext uri="{FF2B5EF4-FFF2-40B4-BE49-F238E27FC236}">
                      <a16:creationId xmlns:a16="http://schemas.microsoft.com/office/drawing/2014/main" id="{D1D9C5E8-03D1-A6D3-F798-4EE553C4FF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 21">
                  <a:extLst>
                    <a:ext uri="{FF2B5EF4-FFF2-40B4-BE49-F238E27FC236}">
                      <a16:creationId xmlns:a16="http://schemas.microsoft.com/office/drawing/2014/main" id="{2E54DD78-13E6-F43F-4583-411D6DF339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 22">
                  <a:extLst>
                    <a:ext uri="{FF2B5EF4-FFF2-40B4-BE49-F238E27FC236}">
                      <a16:creationId xmlns:a16="http://schemas.microsoft.com/office/drawing/2014/main" id="{E5350B40-B73F-89EC-E703-00BC11CE5D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 25">
                  <a:extLst>
                    <a:ext uri="{FF2B5EF4-FFF2-40B4-BE49-F238E27FC236}">
                      <a16:creationId xmlns:a16="http://schemas.microsoft.com/office/drawing/2014/main" id="{8E8BF231-EAB2-B820-EBAE-57E8DA6FC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 27">
                  <a:extLst>
                    <a:ext uri="{FF2B5EF4-FFF2-40B4-BE49-F238E27FC236}">
                      <a16:creationId xmlns:a16="http://schemas.microsoft.com/office/drawing/2014/main" id="{DE982FFD-4FE8-0A7B-1A60-A179E8C24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 31">
                  <a:extLst>
                    <a:ext uri="{FF2B5EF4-FFF2-40B4-BE49-F238E27FC236}">
                      <a16:creationId xmlns:a16="http://schemas.microsoft.com/office/drawing/2014/main" id="{3E3A36D7-1AA9-F65B-D000-B9B5B0BC9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 32">
                  <a:extLst>
                    <a:ext uri="{FF2B5EF4-FFF2-40B4-BE49-F238E27FC236}">
                      <a16:creationId xmlns:a16="http://schemas.microsoft.com/office/drawing/2014/main" id="{9E02856E-9EF7-08A8-2299-ED129366E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 33">
                  <a:extLst>
                    <a:ext uri="{FF2B5EF4-FFF2-40B4-BE49-F238E27FC236}">
                      <a16:creationId xmlns:a16="http://schemas.microsoft.com/office/drawing/2014/main" id="{00E5D46D-7AC0-F7AD-4185-F46B9B38E7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 34">
                  <a:extLst>
                    <a:ext uri="{FF2B5EF4-FFF2-40B4-BE49-F238E27FC236}">
                      <a16:creationId xmlns:a16="http://schemas.microsoft.com/office/drawing/2014/main" id="{79E0D066-2137-5839-A0BA-62F70F3058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 35">
                  <a:extLst>
                    <a:ext uri="{FF2B5EF4-FFF2-40B4-BE49-F238E27FC236}">
                      <a16:creationId xmlns:a16="http://schemas.microsoft.com/office/drawing/2014/main" id="{FC52900B-F15E-7163-52DA-894FEF4D6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 36">
                  <a:extLst>
                    <a:ext uri="{FF2B5EF4-FFF2-40B4-BE49-F238E27FC236}">
                      <a16:creationId xmlns:a16="http://schemas.microsoft.com/office/drawing/2014/main" id="{D1314861-D638-8BA5-6065-5C326F6399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 37">
                  <a:extLst>
                    <a:ext uri="{FF2B5EF4-FFF2-40B4-BE49-F238E27FC236}">
                      <a16:creationId xmlns:a16="http://schemas.microsoft.com/office/drawing/2014/main" id="{04D9C4FF-716B-0114-0AC3-10595C44F8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 38">
                  <a:extLst>
                    <a:ext uri="{FF2B5EF4-FFF2-40B4-BE49-F238E27FC236}">
                      <a16:creationId xmlns:a16="http://schemas.microsoft.com/office/drawing/2014/main" id="{7BF7C673-9909-5F62-C729-EE89C2A37F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 41">
                  <a:extLst>
                    <a:ext uri="{FF2B5EF4-FFF2-40B4-BE49-F238E27FC236}">
                      <a16:creationId xmlns:a16="http://schemas.microsoft.com/office/drawing/2014/main" id="{F4BBF01D-94CB-2D75-2844-58970DFCF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 42">
                  <a:extLst>
                    <a:ext uri="{FF2B5EF4-FFF2-40B4-BE49-F238E27FC236}">
                      <a16:creationId xmlns:a16="http://schemas.microsoft.com/office/drawing/2014/main" id="{084ECB73-EDC2-88C6-A150-2782392510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 43">
                  <a:extLst>
                    <a:ext uri="{FF2B5EF4-FFF2-40B4-BE49-F238E27FC236}">
                      <a16:creationId xmlns:a16="http://schemas.microsoft.com/office/drawing/2014/main" id="{C14F722F-CD0C-F268-5E6A-EE37A9F426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 45">
                  <a:extLst>
                    <a:ext uri="{FF2B5EF4-FFF2-40B4-BE49-F238E27FC236}">
                      <a16:creationId xmlns:a16="http://schemas.microsoft.com/office/drawing/2014/main" id="{E173A9A5-6ABE-D748-B50B-388F088F52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 46">
                  <a:extLst>
                    <a:ext uri="{FF2B5EF4-FFF2-40B4-BE49-F238E27FC236}">
                      <a16:creationId xmlns:a16="http://schemas.microsoft.com/office/drawing/2014/main" id="{4329A71B-CE07-B34C-D81B-E5EF6D5B5E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 51">
                  <a:extLst>
                    <a:ext uri="{FF2B5EF4-FFF2-40B4-BE49-F238E27FC236}">
                      <a16:creationId xmlns:a16="http://schemas.microsoft.com/office/drawing/2014/main" id="{C036FA14-24A3-5DBD-8CA9-9DE6F876A9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 52">
                  <a:extLst>
                    <a:ext uri="{FF2B5EF4-FFF2-40B4-BE49-F238E27FC236}">
                      <a16:creationId xmlns:a16="http://schemas.microsoft.com/office/drawing/2014/main" id="{71936F66-4181-A92A-6166-6720D7038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 55">
                  <a:extLst>
                    <a:ext uri="{FF2B5EF4-FFF2-40B4-BE49-F238E27FC236}">
                      <a16:creationId xmlns:a16="http://schemas.microsoft.com/office/drawing/2014/main" id="{6AE5BC50-EAB6-66FF-DE17-62D760C0F4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Freeform 58">
                  <a:extLst>
                    <a:ext uri="{FF2B5EF4-FFF2-40B4-BE49-F238E27FC236}">
                      <a16:creationId xmlns:a16="http://schemas.microsoft.com/office/drawing/2014/main" id="{AE0CB9BC-6163-A1FD-3EBF-2E083CCBD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 60">
                  <a:extLst>
                    <a:ext uri="{FF2B5EF4-FFF2-40B4-BE49-F238E27FC236}">
                      <a16:creationId xmlns:a16="http://schemas.microsoft.com/office/drawing/2014/main" id="{46596047-1329-A3F4-0849-FD45294B40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 62">
                  <a:extLst>
                    <a:ext uri="{FF2B5EF4-FFF2-40B4-BE49-F238E27FC236}">
                      <a16:creationId xmlns:a16="http://schemas.microsoft.com/office/drawing/2014/main" id="{2F8008B3-C37D-677C-7AD5-D4D9D60562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 64">
                  <a:extLst>
                    <a:ext uri="{FF2B5EF4-FFF2-40B4-BE49-F238E27FC236}">
                      <a16:creationId xmlns:a16="http://schemas.microsoft.com/office/drawing/2014/main" id="{895794F8-9601-65E5-2AA4-08623953B8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 69">
                  <a:extLst>
                    <a:ext uri="{FF2B5EF4-FFF2-40B4-BE49-F238E27FC236}">
                      <a16:creationId xmlns:a16="http://schemas.microsoft.com/office/drawing/2014/main" id="{14E5CF1C-7BFA-D544-23C7-725893639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 70">
                  <a:extLst>
                    <a:ext uri="{FF2B5EF4-FFF2-40B4-BE49-F238E27FC236}">
                      <a16:creationId xmlns:a16="http://schemas.microsoft.com/office/drawing/2014/main" id="{839567C7-315A-2DD2-211C-E673EDC4C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Freeform 71">
                  <a:extLst>
                    <a:ext uri="{FF2B5EF4-FFF2-40B4-BE49-F238E27FC236}">
                      <a16:creationId xmlns:a16="http://schemas.microsoft.com/office/drawing/2014/main" id="{D2B27F12-F512-1915-FF57-7E77DCBBE7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 72">
                  <a:extLst>
                    <a:ext uri="{FF2B5EF4-FFF2-40B4-BE49-F238E27FC236}">
                      <a16:creationId xmlns:a16="http://schemas.microsoft.com/office/drawing/2014/main" id="{E12AB723-3387-D69C-BF04-B180422A9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 75">
                  <a:extLst>
                    <a:ext uri="{FF2B5EF4-FFF2-40B4-BE49-F238E27FC236}">
                      <a16:creationId xmlns:a16="http://schemas.microsoft.com/office/drawing/2014/main" id="{E6B57CAD-AA86-5AC6-FE5D-C90F127D5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6" name="Freeform 76">
                  <a:extLst>
                    <a:ext uri="{FF2B5EF4-FFF2-40B4-BE49-F238E27FC236}">
                      <a16:creationId xmlns:a16="http://schemas.microsoft.com/office/drawing/2014/main" id="{F6988C4E-4FFE-E2A5-85B5-E688BBDF9F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7" name="Freeform 78">
                  <a:extLst>
                    <a:ext uri="{FF2B5EF4-FFF2-40B4-BE49-F238E27FC236}">
                      <a16:creationId xmlns:a16="http://schemas.microsoft.com/office/drawing/2014/main" id="{DB3F6670-FD7E-0E39-5FF3-3A59964E8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8" name="Freeform 79">
                  <a:extLst>
                    <a:ext uri="{FF2B5EF4-FFF2-40B4-BE49-F238E27FC236}">
                      <a16:creationId xmlns:a16="http://schemas.microsoft.com/office/drawing/2014/main" id="{AA636D88-31A1-1F83-DF2F-7550E6138C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259" name="Freeform 81">
                  <a:extLst>
                    <a:ext uri="{FF2B5EF4-FFF2-40B4-BE49-F238E27FC236}">
                      <a16:creationId xmlns:a16="http://schemas.microsoft.com/office/drawing/2014/main" id="{CCCC32F2-933D-3DAE-8DDF-12249E9201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4E46552D-AF24-5150-3767-71C15436185B}"/>
                  </a:ext>
                </a:extLst>
              </p:cNvPr>
              <p:cNvGrpSpPr/>
              <p:nvPr/>
            </p:nvGrpSpPr>
            <p:grpSpPr>
              <a:xfrm flipH="1">
                <a:off x="305394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98" name="Freeform 11">
                  <a:extLst>
                    <a:ext uri="{FF2B5EF4-FFF2-40B4-BE49-F238E27FC236}">
                      <a16:creationId xmlns:a16="http://schemas.microsoft.com/office/drawing/2014/main" id="{4A741A72-52D0-F4BF-7810-02CCD4BF2A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 15">
                  <a:extLst>
                    <a:ext uri="{FF2B5EF4-FFF2-40B4-BE49-F238E27FC236}">
                      <a16:creationId xmlns:a16="http://schemas.microsoft.com/office/drawing/2014/main" id="{5576933F-09E2-BF93-0DC1-B66BF3D5B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 18">
                  <a:extLst>
                    <a:ext uri="{FF2B5EF4-FFF2-40B4-BE49-F238E27FC236}">
                      <a16:creationId xmlns:a16="http://schemas.microsoft.com/office/drawing/2014/main" id="{5DD16264-6E49-0CE1-B4A4-669C33DBE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 19">
                  <a:extLst>
                    <a:ext uri="{FF2B5EF4-FFF2-40B4-BE49-F238E27FC236}">
                      <a16:creationId xmlns:a16="http://schemas.microsoft.com/office/drawing/2014/main" id="{D3B83CFC-EC36-05E7-722C-F5A01B4DC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 21">
                  <a:extLst>
                    <a:ext uri="{FF2B5EF4-FFF2-40B4-BE49-F238E27FC236}">
                      <a16:creationId xmlns:a16="http://schemas.microsoft.com/office/drawing/2014/main" id="{20FA6859-1D52-0670-0B19-9F5056154A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3" name="Freeform 22">
                  <a:extLst>
                    <a:ext uri="{FF2B5EF4-FFF2-40B4-BE49-F238E27FC236}">
                      <a16:creationId xmlns:a16="http://schemas.microsoft.com/office/drawing/2014/main" id="{E6E9F6D0-ACF3-15FA-D35F-D346F4BD5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 25">
                  <a:extLst>
                    <a:ext uri="{FF2B5EF4-FFF2-40B4-BE49-F238E27FC236}">
                      <a16:creationId xmlns:a16="http://schemas.microsoft.com/office/drawing/2014/main" id="{C231FF1F-DFD5-526B-E73A-408F872270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Freeform 27">
                  <a:extLst>
                    <a:ext uri="{FF2B5EF4-FFF2-40B4-BE49-F238E27FC236}">
                      <a16:creationId xmlns:a16="http://schemas.microsoft.com/office/drawing/2014/main" id="{6CB6D34B-4E3C-52CB-BFCF-C5B3CCEC7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6" name="Freeform 31">
                  <a:extLst>
                    <a:ext uri="{FF2B5EF4-FFF2-40B4-BE49-F238E27FC236}">
                      <a16:creationId xmlns:a16="http://schemas.microsoft.com/office/drawing/2014/main" id="{5BDFA0A6-FB6E-BD2A-D61D-717FBFFEDB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7" name="Freeform 32">
                  <a:extLst>
                    <a:ext uri="{FF2B5EF4-FFF2-40B4-BE49-F238E27FC236}">
                      <a16:creationId xmlns:a16="http://schemas.microsoft.com/office/drawing/2014/main" id="{B1DC1EF7-CC55-9528-0B34-AC243E78AB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8" name="Freeform 33">
                  <a:extLst>
                    <a:ext uri="{FF2B5EF4-FFF2-40B4-BE49-F238E27FC236}">
                      <a16:creationId xmlns:a16="http://schemas.microsoft.com/office/drawing/2014/main" id="{76C0E92E-3C07-ADED-7CF5-30480CC048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9" name="Freeform 34">
                  <a:extLst>
                    <a:ext uri="{FF2B5EF4-FFF2-40B4-BE49-F238E27FC236}">
                      <a16:creationId xmlns:a16="http://schemas.microsoft.com/office/drawing/2014/main" id="{2761BA7D-A411-7691-F2C6-FD40450EE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Freeform 35">
                  <a:extLst>
                    <a:ext uri="{FF2B5EF4-FFF2-40B4-BE49-F238E27FC236}">
                      <a16:creationId xmlns:a16="http://schemas.microsoft.com/office/drawing/2014/main" id="{5E262481-9EAC-B6F9-BBE8-5C813F968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Freeform 36">
                  <a:extLst>
                    <a:ext uri="{FF2B5EF4-FFF2-40B4-BE49-F238E27FC236}">
                      <a16:creationId xmlns:a16="http://schemas.microsoft.com/office/drawing/2014/main" id="{74E95966-BCE3-63E0-C1C9-68A577B52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2" name="Freeform 37">
                  <a:extLst>
                    <a:ext uri="{FF2B5EF4-FFF2-40B4-BE49-F238E27FC236}">
                      <a16:creationId xmlns:a16="http://schemas.microsoft.com/office/drawing/2014/main" id="{C2F9A78E-B609-6BB5-AB56-692C9E99A9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3" name="Freeform 38">
                  <a:extLst>
                    <a:ext uri="{FF2B5EF4-FFF2-40B4-BE49-F238E27FC236}">
                      <a16:creationId xmlns:a16="http://schemas.microsoft.com/office/drawing/2014/main" id="{BB3F1B15-F512-F112-7582-F7F5909BD3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Freeform 41">
                  <a:extLst>
                    <a:ext uri="{FF2B5EF4-FFF2-40B4-BE49-F238E27FC236}">
                      <a16:creationId xmlns:a16="http://schemas.microsoft.com/office/drawing/2014/main" id="{2327B89A-B55E-FE59-29F1-70CB7B9500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Freeform 42">
                  <a:extLst>
                    <a:ext uri="{FF2B5EF4-FFF2-40B4-BE49-F238E27FC236}">
                      <a16:creationId xmlns:a16="http://schemas.microsoft.com/office/drawing/2014/main" id="{C20B3128-E8AF-0128-D5BC-77258D643A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6" name="Freeform 43">
                  <a:extLst>
                    <a:ext uri="{FF2B5EF4-FFF2-40B4-BE49-F238E27FC236}">
                      <a16:creationId xmlns:a16="http://schemas.microsoft.com/office/drawing/2014/main" id="{2AEB9205-3781-D762-BD41-6964DCE756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7" name="Freeform 45">
                  <a:extLst>
                    <a:ext uri="{FF2B5EF4-FFF2-40B4-BE49-F238E27FC236}">
                      <a16:creationId xmlns:a16="http://schemas.microsoft.com/office/drawing/2014/main" id="{9FB9DAF5-C2A3-6890-B3C4-72611A13DC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8" name="Freeform 46">
                  <a:extLst>
                    <a:ext uri="{FF2B5EF4-FFF2-40B4-BE49-F238E27FC236}">
                      <a16:creationId xmlns:a16="http://schemas.microsoft.com/office/drawing/2014/main" id="{140E7C71-85F8-CC70-E812-5017936E3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Freeform 51">
                  <a:extLst>
                    <a:ext uri="{FF2B5EF4-FFF2-40B4-BE49-F238E27FC236}">
                      <a16:creationId xmlns:a16="http://schemas.microsoft.com/office/drawing/2014/main" id="{8A23AD9D-2D3E-C403-0DFA-C6221112B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Freeform 52">
                  <a:extLst>
                    <a:ext uri="{FF2B5EF4-FFF2-40B4-BE49-F238E27FC236}">
                      <a16:creationId xmlns:a16="http://schemas.microsoft.com/office/drawing/2014/main" id="{706AA25D-5CFA-6340-D0C3-F06F626F3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Freeform 55">
                  <a:extLst>
                    <a:ext uri="{FF2B5EF4-FFF2-40B4-BE49-F238E27FC236}">
                      <a16:creationId xmlns:a16="http://schemas.microsoft.com/office/drawing/2014/main" id="{B8F3527D-2B51-E183-1EFE-90B4B24540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Freeform 58">
                  <a:extLst>
                    <a:ext uri="{FF2B5EF4-FFF2-40B4-BE49-F238E27FC236}">
                      <a16:creationId xmlns:a16="http://schemas.microsoft.com/office/drawing/2014/main" id="{A56BC3C5-8D18-EC6C-B000-CD0BEE565D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Freeform 60">
                  <a:extLst>
                    <a:ext uri="{FF2B5EF4-FFF2-40B4-BE49-F238E27FC236}">
                      <a16:creationId xmlns:a16="http://schemas.microsoft.com/office/drawing/2014/main" id="{1C78B6D9-6032-89FA-2059-9372020007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Freeform 62">
                  <a:extLst>
                    <a:ext uri="{FF2B5EF4-FFF2-40B4-BE49-F238E27FC236}">
                      <a16:creationId xmlns:a16="http://schemas.microsoft.com/office/drawing/2014/main" id="{CFAB91EF-3D71-95E9-0506-F79195A97B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Freeform 64">
                  <a:extLst>
                    <a:ext uri="{FF2B5EF4-FFF2-40B4-BE49-F238E27FC236}">
                      <a16:creationId xmlns:a16="http://schemas.microsoft.com/office/drawing/2014/main" id="{F4A0E35D-DF3D-1ABF-B012-76D1E62822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6" name="Freeform 69">
                  <a:extLst>
                    <a:ext uri="{FF2B5EF4-FFF2-40B4-BE49-F238E27FC236}">
                      <a16:creationId xmlns:a16="http://schemas.microsoft.com/office/drawing/2014/main" id="{C4172585-4034-B44A-D0C4-4306BD69AA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7" name="Freeform 70">
                  <a:extLst>
                    <a:ext uri="{FF2B5EF4-FFF2-40B4-BE49-F238E27FC236}">
                      <a16:creationId xmlns:a16="http://schemas.microsoft.com/office/drawing/2014/main" id="{B21A1CC3-6333-5E22-26EE-A6FB45B8D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 71">
                  <a:extLst>
                    <a:ext uri="{FF2B5EF4-FFF2-40B4-BE49-F238E27FC236}">
                      <a16:creationId xmlns:a16="http://schemas.microsoft.com/office/drawing/2014/main" id="{6144396A-EE76-4FEE-ABAF-E6D9B9110F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Freeform 72">
                  <a:extLst>
                    <a:ext uri="{FF2B5EF4-FFF2-40B4-BE49-F238E27FC236}">
                      <a16:creationId xmlns:a16="http://schemas.microsoft.com/office/drawing/2014/main" id="{588F509C-612D-A9CE-8FE1-B9A51809D2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Freeform 75">
                  <a:extLst>
                    <a:ext uri="{FF2B5EF4-FFF2-40B4-BE49-F238E27FC236}">
                      <a16:creationId xmlns:a16="http://schemas.microsoft.com/office/drawing/2014/main" id="{B24CE256-D1BD-D3BF-9E4D-7D9B9B4B83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 76">
                  <a:extLst>
                    <a:ext uri="{FF2B5EF4-FFF2-40B4-BE49-F238E27FC236}">
                      <a16:creationId xmlns:a16="http://schemas.microsoft.com/office/drawing/2014/main" id="{2D3FEA67-9DF8-51FC-8150-8195D5F398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Freeform 78">
                  <a:extLst>
                    <a:ext uri="{FF2B5EF4-FFF2-40B4-BE49-F238E27FC236}">
                      <a16:creationId xmlns:a16="http://schemas.microsoft.com/office/drawing/2014/main" id="{FBB12E80-922D-D3AC-8886-2ACE0BAEE0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 79">
                  <a:extLst>
                    <a:ext uri="{FF2B5EF4-FFF2-40B4-BE49-F238E27FC236}">
                      <a16:creationId xmlns:a16="http://schemas.microsoft.com/office/drawing/2014/main" id="{3903EB22-7133-3D5F-FACE-12C8283D42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Freeform 81">
                  <a:extLst>
                    <a:ext uri="{FF2B5EF4-FFF2-40B4-BE49-F238E27FC236}">
                      <a16:creationId xmlns:a16="http://schemas.microsoft.com/office/drawing/2014/main" id="{BA492BC9-1E24-ECAB-6196-5A48ED025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D36B4CD-FA34-EE0B-61B3-C20B5FD24630}"/>
                </a:ext>
              </a:extLst>
            </p:cNvPr>
            <p:cNvSpPr/>
            <p:nvPr/>
          </p:nvSpPr>
          <p:spPr>
            <a:xfrm>
              <a:off x="4961044" y="1847243"/>
              <a:ext cx="2284941" cy="799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国家创新人才培养示范基地</a:t>
              </a:r>
            </a:p>
          </p:txBody>
        </p:sp>
        <p:sp>
          <p:nvSpPr>
            <p:cNvPr id="94" name="梯形 93">
              <a:extLst>
                <a:ext uri="{FF2B5EF4-FFF2-40B4-BE49-F238E27FC236}">
                  <a16:creationId xmlns:a16="http://schemas.microsoft.com/office/drawing/2014/main" id="{27BA64B9-D456-36E9-4922-E2154E237448}"/>
                </a:ext>
              </a:extLst>
            </p:cNvPr>
            <p:cNvSpPr/>
            <p:nvPr/>
          </p:nvSpPr>
          <p:spPr>
            <a:xfrm>
              <a:off x="4789600" y="2717140"/>
              <a:ext cx="2600100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5" name="梯形 94">
              <a:extLst>
                <a:ext uri="{FF2B5EF4-FFF2-40B4-BE49-F238E27FC236}">
                  <a16:creationId xmlns:a16="http://schemas.microsoft.com/office/drawing/2014/main" id="{45CDF6AF-C36A-52FA-2203-BDF96B600163}"/>
                </a:ext>
              </a:extLst>
            </p:cNvPr>
            <p:cNvSpPr/>
            <p:nvPr/>
          </p:nvSpPr>
          <p:spPr>
            <a:xfrm>
              <a:off x="4469833" y="2857378"/>
              <a:ext cx="3239634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86" name="组合 585">
            <a:extLst>
              <a:ext uri="{FF2B5EF4-FFF2-40B4-BE49-F238E27FC236}">
                <a16:creationId xmlns:a16="http://schemas.microsoft.com/office/drawing/2014/main" id="{695BD5A2-9EFC-3ACC-B82B-D96670803CF8}"/>
              </a:ext>
            </a:extLst>
          </p:cNvPr>
          <p:cNvGrpSpPr/>
          <p:nvPr/>
        </p:nvGrpSpPr>
        <p:grpSpPr>
          <a:xfrm>
            <a:off x="4494350" y="2118483"/>
            <a:ext cx="3239634" cy="1363322"/>
            <a:chOff x="4469833" y="1749667"/>
            <a:chExt cx="3239634" cy="1363322"/>
          </a:xfrm>
        </p:grpSpPr>
        <p:grpSp>
          <p:nvGrpSpPr>
            <p:cNvPr id="587" name="组合 586">
              <a:extLst>
                <a:ext uri="{FF2B5EF4-FFF2-40B4-BE49-F238E27FC236}">
                  <a16:creationId xmlns:a16="http://schemas.microsoft.com/office/drawing/2014/main" id="{A06A956A-9524-68A4-F1EF-8C6D1A70BA1A}"/>
                </a:ext>
              </a:extLst>
            </p:cNvPr>
            <p:cNvGrpSpPr/>
            <p:nvPr/>
          </p:nvGrpSpPr>
          <p:grpSpPr>
            <a:xfrm>
              <a:off x="4870435" y="1749667"/>
              <a:ext cx="2444925" cy="1101126"/>
              <a:chOff x="1087980" y="1383907"/>
              <a:chExt cx="2444925" cy="1101126"/>
            </a:xfrm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5400000" scaled="1"/>
            </a:gradFill>
          </p:grpSpPr>
          <p:grpSp>
            <p:nvGrpSpPr>
              <p:cNvPr id="591" name="组合 590">
                <a:extLst>
                  <a:ext uri="{FF2B5EF4-FFF2-40B4-BE49-F238E27FC236}">
                    <a16:creationId xmlns:a16="http://schemas.microsoft.com/office/drawing/2014/main" id="{A8AA7BB3-7E8E-012C-D644-0CE85EB18232}"/>
                  </a:ext>
                </a:extLst>
              </p:cNvPr>
              <p:cNvGrpSpPr/>
              <p:nvPr/>
            </p:nvGrpSpPr>
            <p:grpSpPr>
              <a:xfrm>
                <a:off x="108798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630" name="Freeform 11">
                  <a:extLst>
                    <a:ext uri="{FF2B5EF4-FFF2-40B4-BE49-F238E27FC236}">
                      <a16:creationId xmlns:a16="http://schemas.microsoft.com/office/drawing/2014/main" id="{71F1D50B-C870-095E-29B8-2AD3ADED28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1" name="Freeform 15">
                  <a:extLst>
                    <a:ext uri="{FF2B5EF4-FFF2-40B4-BE49-F238E27FC236}">
                      <a16:creationId xmlns:a16="http://schemas.microsoft.com/office/drawing/2014/main" id="{4B9AE70A-99CF-3306-8A6D-00C88388A7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2" name="Freeform 18">
                  <a:extLst>
                    <a:ext uri="{FF2B5EF4-FFF2-40B4-BE49-F238E27FC236}">
                      <a16:creationId xmlns:a16="http://schemas.microsoft.com/office/drawing/2014/main" id="{571DCA2F-35C1-02B4-A3CC-E38DA197F5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3" name="Freeform 19">
                  <a:extLst>
                    <a:ext uri="{FF2B5EF4-FFF2-40B4-BE49-F238E27FC236}">
                      <a16:creationId xmlns:a16="http://schemas.microsoft.com/office/drawing/2014/main" id="{E2BAADCE-2216-D55F-1B84-16D146904D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4" name="Freeform 21">
                  <a:extLst>
                    <a:ext uri="{FF2B5EF4-FFF2-40B4-BE49-F238E27FC236}">
                      <a16:creationId xmlns:a16="http://schemas.microsoft.com/office/drawing/2014/main" id="{27125F06-D447-6C2D-6E1D-9E2E067967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5" name="Freeform 22">
                  <a:extLst>
                    <a:ext uri="{FF2B5EF4-FFF2-40B4-BE49-F238E27FC236}">
                      <a16:creationId xmlns:a16="http://schemas.microsoft.com/office/drawing/2014/main" id="{B2D8ABF3-B3A5-F47B-ADC3-D6FA2251F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6" name="Freeform 25">
                  <a:extLst>
                    <a:ext uri="{FF2B5EF4-FFF2-40B4-BE49-F238E27FC236}">
                      <a16:creationId xmlns:a16="http://schemas.microsoft.com/office/drawing/2014/main" id="{4DAC1BF8-D7D5-0CF2-678A-58F4292F0D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7" name="Freeform 27">
                  <a:extLst>
                    <a:ext uri="{FF2B5EF4-FFF2-40B4-BE49-F238E27FC236}">
                      <a16:creationId xmlns:a16="http://schemas.microsoft.com/office/drawing/2014/main" id="{5B8C9DD4-CE4E-6114-D342-D5CBC9BD39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8" name="Freeform 31">
                  <a:extLst>
                    <a:ext uri="{FF2B5EF4-FFF2-40B4-BE49-F238E27FC236}">
                      <a16:creationId xmlns:a16="http://schemas.microsoft.com/office/drawing/2014/main" id="{8FB24627-FD77-DB94-24AE-7E63238F06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39" name="Freeform 32">
                  <a:extLst>
                    <a:ext uri="{FF2B5EF4-FFF2-40B4-BE49-F238E27FC236}">
                      <a16:creationId xmlns:a16="http://schemas.microsoft.com/office/drawing/2014/main" id="{961C2455-1D5E-80D6-2708-E634A9B71C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0" name="Freeform 33">
                  <a:extLst>
                    <a:ext uri="{FF2B5EF4-FFF2-40B4-BE49-F238E27FC236}">
                      <a16:creationId xmlns:a16="http://schemas.microsoft.com/office/drawing/2014/main" id="{B819D37B-DF41-3C89-03AE-84309A3647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1" name="Freeform 34">
                  <a:extLst>
                    <a:ext uri="{FF2B5EF4-FFF2-40B4-BE49-F238E27FC236}">
                      <a16:creationId xmlns:a16="http://schemas.microsoft.com/office/drawing/2014/main" id="{CF597844-2A0B-4A97-26DB-02B52F4E1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2" name="Freeform 35">
                  <a:extLst>
                    <a:ext uri="{FF2B5EF4-FFF2-40B4-BE49-F238E27FC236}">
                      <a16:creationId xmlns:a16="http://schemas.microsoft.com/office/drawing/2014/main" id="{1B36AB76-4179-2CEF-0530-3DC7A0D8C0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3" name="Freeform 36">
                  <a:extLst>
                    <a:ext uri="{FF2B5EF4-FFF2-40B4-BE49-F238E27FC236}">
                      <a16:creationId xmlns:a16="http://schemas.microsoft.com/office/drawing/2014/main" id="{1C9B2B61-E3BE-A433-FCDE-6C7CAC2CB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4" name="Freeform 37">
                  <a:extLst>
                    <a:ext uri="{FF2B5EF4-FFF2-40B4-BE49-F238E27FC236}">
                      <a16:creationId xmlns:a16="http://schemas.microsoft.com/office/drawing/2014/main" id="{5A4E6D7E-E4B5-8566-C6DD-3766CAFD5E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5" name="Freeform 38">
                  <a:extLst>
                    <a:ext uri="{FF2B5EF4-FFF2-40B4-BE49-F238E27FC236}">
                      <a16:creationId xmlns:a16="http://schemas.microsoft.com/office/drawing/2014/main" id="{CD97A6B0-B21D-6557-5AB1-7B8AABD1E4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6" name="Freeform 41">
                  <a:extLst>
                    <a:ext uri="{FF2B5EF4-FFF2-40B4-BE49-F238E27FC236}">
                      <a16:creationId xmlns:a16="http://schemas.microsoft.com/office/drawing/2014/main" id="{361432D2-D582-AAF1-7EE4-D5DF261C1B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7" name="Freeform 42">
                  <a:extLst>
                    <a:ext uri="{FF2B5EF4-FFF2-40B4-BE49-F238E27FC236}">
                      <a16:creationId xmlns:a16="http://schemas.microsoft.com/office/drawing/2014/main" id="{91C8E76D-87C8-DC21-B5D7-E17393697D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8" name="Freeform 43">
                  <a:extLst>
                    <a:ext uri="{FF2B5EF4-FFF2-40B4-BE49-F238E27FC236}">
                      <a16:creationId xmlns:a16="http://schemas.microsoft.com/office/drawing/2014/main" id="{61E1C393-60C9-EC59-60BE-31DA3DEFF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49" name="Freeform 45">
                  <a:extLst>
                    <a:ext uri="{FF2B5EF4-FFF2-40B4-BE49-F238E27FC236}">
                      <a16:creationId xmlns:a16="http://schemas.microsoft.com/office/drawing/2014/main" id="{D4921F4F-7C99-E077-CA38-C48DF36EAF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0" name="Freeform 46">
                  <a:extLst>
                    <a:ext uri="{FF2B5EF4-FFF2-40B4-BE49-F238E27FC236}">
                      <a16:creationId xmlns:a16="http://schemas.microsoft.com/office/drawing/2014/main" id="{E928E811-6EFF-6C0C-2782-96EAFE2C3E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1" name="Freeform 51">
                  <a:extLst>
                    <a:ext uri="{FF2B5EF4-FFF2-40B4-BE49-F238E27FC236}">
                      <a16:creationId xmlns:a16="http://schemas.microsoft.com/office/drawing/2014/main" id="{5852AC9F-B2F0-F950-7FB4-00EA3E2D3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2" name="Freeform 52">
                  <a:extLst>
                    <a:ext uri="{FF2B5EF4-FFF2-40B4-BE49-F238E27FC236}">
                      <a16:creationId xmlns:a16="http://schemas.microsoft.com/office/drawing/2014/main" id="{E978848C-BC62-52F4-A3A3-28AEF8352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3" name="Freeform 55">
                  <a:extLst>
                    <a:ext uri="{FF2B5EF4-FFF2-40B4-BE49-F238E27FC236}">
                      <a16:creationId xmlns:a16="http://schemas.microsoft.com/office/drawing/2014/main" id="{C9BC73E7-2B31-C301-79AF-E7278E3BF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4" name="Freeform 58">
                  <a:extLst>
                    <a:ext uri="{FF2B5EF4-FFF2-40B4-BE49-F238E27FC236}">
                      <a16:creationId xmlns:a16="http://schemas.microsoft.com/office/drawing/2014/main" id="{FF2834CF-A7AD-02CF-12CA-6DEE1753C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5" name="Freeform 60">
                  <a:extLst>
                    <a:ext uri="{FF2B5EF4-FFF2-40B4-BE49-F238E27FC236}">
                      <a16:creationId xmlns:a16="http://schemas.microsoft.com/office/drawing/2014/main" id="{CAB81357-8D6C-DE90-F169-790FFA653B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6" name="Freeform 62">
                  <a:extLst>
                    <a:ext uri="{FF2B5EF4-FFF2-40B4-BE49-F238E27FC236}">
                      <a16:creationId xmlns:a16="http://schemas.microsoft.com/office/drawing/2014/main" id="{B3E188C0-BDB8-CA51-AD40-B246D669B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7" name="Freeform 64">
                  <a:extLst>
                    <a:ext uri="{FF2B5EF4-FFF2-40B4-BE49-F238E27FC236}">
                      <a16:creationId xmlns:a16="http://schemas.microsoft.com/office/drawing/2014/main" id="{B1D271C6-37C1-1EB1-F64C-24C458D4EB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8" name="Freeform 69">
                  <a:extLst>
                    <a:ext uri="{FF2B5EF4-FFF2-40B4-BE49-F238E27FC236}">
                      <a16:creationId xmlns:a16="http://schemas.microsoft.com/office/drawing/2014/main" id="{64F3E716-B117-FE60-3874-34D7B174A4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59" name="Freeform 70">
                  <a:extLst>
                    <a:ext uri="{FF2B5EF4-FFF2-40B4-BE49-F238E27FC236}">
                      <a16:creationId xmlns:a16="http://schemas.microsoft.com/office/drawing/2014/main" id="{F5E9CE20-ACD7-4570-C8A9-51EB35790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60" name="Freeform 71">
                  <a:extLst>
                    <a:ext uri="{FF2B5EF4-FFF2-40B4-BE49-F238E27FC236}">
                      <a16:creationId xmlns:a16="http://schemas.microsoft.com/office/drawing/2014/main" id="{57ACFF66-8101-D731-62EB-8645D11B81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61" name="Freeform 72">
                  <a:extLst>
                    <a:ext uri="{FF2B5EF4-FFF2-40B4-BE49-F238E27FC236}">
                      <a16:creationId xmlns:a16="http://schemas.microsoft.com/office/drawing/2014/main" id="{082281D9-C862-EF69-9D7D-05C8F7B41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62" name="Freeform 75">
                  <a:extLst>
                    <a:ext uri="{FF2B5EF4-FFF2-40B4-BE49-F238E27FC236}">
                      <a16:creationId xmlns:a16="http://schemas.microsoft.com/office/drawing/2014/main" id="{4AB82001-9DBF-61D9-6D74-7AED8DD966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63" name="Freeform 76">
                  <a:extLst>
                    <a:ext uri="{FF2B5EF4-FFF2-40B4-BE49-F238E27FC236}">
                      <a16:creationId xmlns:a16="http://schemas.microsoft.com/office/drawing/2014/main" id="{71DBBD99-0025-5EAF-7AD2-BBC2966AC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64" name="Freeform 78">
                  <a:extLst>
                    <a:ext uri="{FF2B5EF4-FFF2-40B4-BE49-F238E27FC236}">
                      <a16:creationId xmlns:a16="http://schemas.microsoft.com/office/drawing/2014/main" id="{E3A8C9F6-EA2B-B5B8-E82C-4BCDFAF4C2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65" name="Freeform 79">
                  <a:extLst>
                    <a:ext uri="{FF2B5EF4-FFF2-40B4-BE49-F238E27FC236}">
                      <a16:creationId xmlns:a16="http://schemas.microsoft.com/office/drawing/2014/main" id="{BEBB7441-0809-ADDC-B62A-8042DABCC6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66" name="Freeform 81">
                  <a:extLst>
                    <a:ext uri="{FF2B5EF4-FFF2-40B4-BE49-F238E27FC236}">
                      <a16:creationId xmlns:a16="http://schemas.microsoft.com/office/drawing/2014/main" id="{B6BF4911-266E-3BFD-CE05-49FBE93099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592" name="组合 591">
                <a:extLst>
                  <a:ext uri="{FF2B5EF4-FFF2-40B4-BE49-F238E27FC236}">
                    <a16:creationId xmlns:a16="http://schemas.microsoft.com/office/drawing/2014/main" id="{F394CE3D-642C-5DB0-30FA-3359D2005781}"/>
                  </a:ext>
                </a:extLst>
              </p:cNvPr>
              <p:cNvGrpSpPr/>
              <p:nvPr/>
            </p:nvGrpSpPr>
            <p:grpSpPr>
              <a:xfrm flipH="1">
                <a:off x="305394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593" name="Freeform 11">
                  <a:extLst>
                    <a:ext uri="{FF2B5EF4-FFF2-40B4-BE49-F238E27FC236}">
                      <a16:creationId xmlns:a16="http://schemas.microsoft.com/office/drawing/2014/main" id="{B4196B1D-E1BF-FAB3-C859-42EDDF80A1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94" name="Freeform 15">
                  <a:extLst>
                    <a:ext uri="{FF2B5EF4-FFF2-40B4-BE49-F238E27FC236}">
                      <a16:creationId xmlns:a16="http://schemas.microsoft.com/office/drawing/2014/main" id="{310CFE44-34BD-E1D7-1AFD-AEDCB612B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95" name="Freeform 18">
                  <a:extLst>
                    <a:ext uri="{FF2B5EF4-FFF2-40B4-BE49-F238E27FC236}">
                      <a16:creationId xmlns:a16="http://schemas.microsoft.com/office/drawing/2014/main" id="{2723DEFB-8375-7786-BE52-2FC33C3CB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96" name="Freeform 19">
                  <a:extLst>
                    <a:ext uri="{FF2B5EF4-FFF2-40B4-BE49-F238E27FC236}">
                      <a16:creationId xmlns:a16="http://schemas.microsoft.com/office/drawing/2014/main" id="{D0D1E233-F49D-711C-A4B0-27CB925CE3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97" name="Freeform 21">
                  <a:extLst>
                    <a:ext uri="{FF2B5EF4-FFF2-40B4-BE49-F238E27FC236}">
                      <a16:creationId xmlns:a16="http://schemas.microsoft.com/office/drawing/2014/main" id="{9B07EC56-E86A-F3DF-C4F6-1486721B41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98" name="Freeform 22">
                  <a:extLst>
                    <a:ext uri="{FF2B5EF4-FFF2-40B4-BE49-F238E27FC236}">
                      <a16:creationId xmlns:a16="http://schemas.microsoft.com/office/drawing/2014/main" id="{7A7845CD-02EA-CBA2-4D6C-70294B93A9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599" name="Freeform 25">
                  <a:extLst>
                    <a:ext uri="{FF2B5EF4-FFF2-40B4-BE49-F238E27FC236}">
                      <a16:creationId xmlns:a16="http://schemas.microsoft.com/office/drawing/2014/main" id="{B1CAD098-26E9-1CEE-71CC-3052B6C245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0" name="Freeform 27">
                  <a:extLst>
                    <a:ext uri="{FF2B5EF4-FFF2-40B4-BE49-F238E27FC236}">
                      <a16:creationId xmlns:a16="http://schemas.microsoft.com/office/drawing/2014/main" id="{10B8A471-FDAE-83FA-B77A-A80DD3C0B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1" name="Freeform 31">
                  <a:extLst>
                    <a:ext uri="{FF2B5EF4-FFF2-40B4-BE49-F238E27FC236}">
                      <a16:creationId xmlns:a16="http://schemas.microsoft.com/office/drawing/2014/main" id="{B1600D6A-F2A2-862F-B3BE-609A26199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2" name="Freeform 32">
                  <a:extLst>
                    <a:ext uri="{FF2B5EF4-FFF2-40B4-BE49-F238E27FC236}">
                      <a16:creationId xmlns:a16="http://schemas.microsoft.com/office/drawing/2014/main" id="{79EDF05D-EB85-4DA6-B856-A1877BC17D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3" name="Freeform 33">
                  <a:extLst>
                    <a:ext uri="{FF2B5EF4-FFF2-40B4-BE49-F238E27FC236}">
                      <a16:creationId xmlns:a16="http://schemas.microsoft.com/office/drawing/2014/main" id="{DCD5EE63-C2E8-F459-8CBA-14DA3C19EB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4" name="Freeform 34">
                  <a:extLst>
                    <a:ext uri="{FF2B5EF4-FFF2-40B4-BE49-F238E27FC236}">
                      <a16:creationId xmlns:a16="http://schemas.microsoft.com/office/drawing/2014/main" id="{19FE1BD5-F6CB-1195-E7E6-643373E71E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5" name="Freeform 35">
                  <a:extLst>
                    <a:ext uri="{FF2B5EF4-FFF2-40B4-BE49-F238E27FC236}">
                      <a16:creationId xmlns:a16="http://schemas.microsoft.com/office/drawing/2014/main" id="{EEA7E905-848F-AE7D-D615-22873060BE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6" name="Freeform 36">
                  <a:extLst>
                    <a:ext uri="{FF2B5EF4-FFF2-40B4-BE49-F238E27FC236}">
                      <a16:creationId xmlns:a16="http://schemas.microsoft.com/office/drawing/2014/main" id="{1F3571F2-3DB6-8530-7251-A06C1E8CB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7" name="Freeform 37">
                  <a:extLst>
                    <a:ext uri="{FF2B5EF4-FFF2-40B4-BE49-F238E27FC236}">
                      <a16:creationId xmlns:a16="http://schemas.microsoft.com/office/drawing/2014/main" id="{BF1E74A4-47D4-4B11-5926-53D1C075E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8" name="Freeform 38">
                  <a:extLst>
                    <a:ext uri="{FF2B5EF4-FFF2-40B4-BE49-F238E27FC236}">
                      <a16:creationId xmlns:a16="http://schemas.microsoft.com/office/drawing/2014/main" id="{8D29041C-A192-E669-7CB3-448CF96A40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09" name="Freeform 41">
                  <a:extLst>
                    <a:ext uri="{FF2B5EF4-FFF2-40B4-BE49-F238E27FC236}">
                      <a16:creationId xmlns:a16="http://schemas.microsoft.com/office/drawing/2014/main" id="{00B43085-83C8-D960-0322-3BBE932B23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0" name="Freeform 42">
                  <a:extLst>
                    <a:ext uri="{FF2B5EF4-FFF2-40B4-BE49-F238E27FC236}">
                      <a16:creationId xmlns:a16="http://schemas.microsoft.com/office/drawing/2014/main" id="{83FC5693-2694-508A-649D-8566FF39D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1" name="Freeform 43">
                  <a:extLst>
                    <a:ext uri="{FF2B5EF4-FFF2-40B4-BE49-F238E27FC236}">
                      <a16:creationId xmlns:a16="http://schemas.microsoft.com/office/drawing/2014/main" id="{0EE78434-4A72-1AF2-9A87-BE0EE9F21D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2" name="Freeform 45">
                  <a:extLst>
                    <a:ext uri="{FF2B5EF4-FFF2-40B4-BE49-F238E27FC236}">
                      <a16:creationId xmlns:a16="http://schemas.microsoft.com/office/drawing/2014/main" id="{5B4DA363-4792-DA1F-99FF-35CEFA871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3" name="Freeform 46">
                  <a:extLst>
                    <a:ext uri="{FF2B5EF4-FFF2-40B4-BE49-F238E27FC236}">
                      <a16:creationId xmlns:a16="http://schemas.microsoft.com/office/drawing/2014/main" id="{C159BC6C-8270-4EEB-E0B3-A4F53A313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4" name="Freeform 51">
                  <a:extLst>
                    <a:ext uri="{FF2B5EF4-FFF2-40B4-BE49-F238E27FC236}">
                      <a16:creationId xmlns:a16="http://schemas.microsoft.com/office/drawing/2014/main" id="{64008965-4E75-5FF4-FEB8-2E93866893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5" name="Freeform 52">
                  <a:extLst>
                    <a:ext uri="{FF2B5EF4-FFF2-40B4-BE49-F238E27FC236}">
                      <a16:creationId xmlns:a16="http://schemas.microsoft.com/office/drawing/2014/main" id="{860C92D6-38A0-08C5-3031-0F4C6F3C6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6" name="Freeform 55">
                  <a:extLst>
                    <a:ext uri="{FF2B5EF4-FFF2-40B4-BE49-F238E27FC236}">
                      <a16:creationId xmlns:a16="http://schemas.microsoft.com/office/drawing/2014/main" id="{FC6EFDF9-5B53-6E9E-8638-8B78BCD280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7" name="Freeform 58">
                  <a:extLst>
                    <a:ext uri="{FF2B5EF4-FFF2-40B4-BE49-F238E27FC236}">
                      <a16:creationId xmlns:a16="http://schemas.microsoft.com/office/drawing/2014/main" id="{5EE7EDD4-811C-BB34-8022-CB122F635B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8" name="Freeform 60">
                  <a:extLst>
                    <a:ext uri="{FF2B5EF4-FFF2-40B4-BE49-F238E27FC236}">
                      <a16:creationId xmlns:a16="http://schemas.microsoft.com/office/drawing/2014/main" id="{B4B7A19A-312A-94B3-2308-07E98F861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19" name="Freeform 62">
                  <a:extLst>
                    <a:ext uri="{FF2B5EF4-FFF2-40B4-BE49-F238E27FC236}">
                      <a16:creationId xmlns:a16="http://schemas.microsoft.com/office/drawing/2014/main" id="{BFC8501B-A38D-6AA8-B4E6-681DC1DC7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0" name="Freeform 64">
                  <a:extLst>
                    <a:ext uri="{FF2B5EF4-FFF2-40B4-BE49-F238E27FC236}">
                      <a16:creationId xmlns:a16="http://schemas.microsoft.com/office/drawing/2014/main" id="{F8A745ED-7F01-B12E-8FC6-7F089486C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1" name="Freeform 69">
                  <a:extLst>
                    <a:ext uri="{FF2B5EF4-FFF2-40B4-BE49-F238E27FC236}">
                      <a16:creationId xmlns:a16="http://schemas.microsoft.com/office/drawing/2014/main" id="{32659A47-89D1-0783-9381-C239E37D67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2" name="Freeform 70">
                  <a:extLst>
                    <a:ext uri="{FF2B5EF4-FFF2-40B4-BE49-F238E27FC236}">
                      <a16:creationId xmlns:a16="http://schemas.microsoft.com/office/drawing/2014/main" id="{C04F53D6-2F8B-7EA5-DD8C-22242B98A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3" name="Freeform 71">
                  <a:extLst>
                    <a:ext uri="{FF2B5EF4-FFF2-40B4-BE49-F238E27FC236}">
                      <a16:creationId xmlns:a16="http://schemas.microsoft.com/office/drawing/2014/main" id="{20969E1F-B6DA-6121-7D59-9830D4B2AD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4" name="Freeform 72">
                  <a:extLst>
                    <a:ext uri="{FF2B5EF4-FFF2-40B4-BE49-F238E27FC236}">
                      <a16:creationId xmlns:a16="http://schemas.microsoft.com/office/drawing/2014/main" id="{9104AD62-B4FA-31D6-20FA-F5AA042EE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5" name="Freeform 75">
                  <a:extLst>
                    <a:ext uri="{FF2B5EF4-FFF2-40B4-BE49-F238E27FC236}">
                      <a16:creationId xmlns:a16="http://schemas.microsoft.com/office/drawing/2014/main" id="{31AF7A5E-9A25-0092-B5C3-2F3168E07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6" name="Freeform 76">
                  <a:extLst>
                    <a:ext uri="{FF2B5EF4-FFF2-40B4-BE49-F238E27FC236}">
                      <a16:creationId xmlns:a16="http://schemas.microsoft.com/office/drawing/2014/main" id="{7652EB62-6101-B3F5-A9ED-4A9212958F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7" name="Freeform 78">
                  <a:extLst>
                    <a:ext uri="{FF2B5EF4-FFF2-40B4-BE49-F238E27FC236}">
                      <a16:creationId xmlns:a16="http://schemas.microsoft.com/office/drawing/2014/main" id="{4745FFE6-DADC-C29F-26BD-394892FE81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8" name="Freeform 79">
                  <a:extLst>
                    <a:ext uri="{FF2B5EF4-FFF2-40B4-BE49-F238E27FC236}">
                      <a16:creationId xmlns:a16="http://schemas.microsoft.com/office/drawing/2014/main" id="{EDDA61DE-7709-D66A-2ABD-7B4083AB3B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29" name="Freeform 81">
                  <a:extLst>
                    <a:ext uri="{FF2B5EF4-FFF2-40B4-BE49-F238E27FC236}">
                      <a16:creationId xmlns:a16="http://schemas.microsoft.com/office/drawing/2014/main" id="{0184C003-5F73-4E2B-75CC-60661FD773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EE566ED2-EE02-59D1-09AD-8094504AB19F}"/>
                </a:ext>
              </a:extLst>
            </p:cNvPr>
            <p:cNvSpPr/>
            <p:nvPr/>
          </p:nvSpPr>
          <p:spPr>
            <a:xfrm>
              <a:off x="4965767" y="1826244"/>
              <a:ext cx="2250247" cy="799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50</a:t>
              </a:r>
              <a:r>
                <a:rPr lang="zh-CN" altLang="en-US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所全国毕业生就业典型经验高校</a:t>
              </a:r>
            </a:p>
          </p:txBody>
        </p:sp>
        <p:sp>
          <p:nvSpPr>
            <p:cNvPr id="589" name="梯形 588">
              <a:extLst>
                <a:ext uri="{FF2B5EF4-FFF2-40B4-BE49-F238E27FC236}">
                  <a16:creationId xmlns:a16="http://schemas.microsoft.com/office/drawing/2014/main" id="{52807D91-5F77-7138-FAF8-34A71AC68D18}"/>
                </a:ext>
              </a:extLst>
            </p:cNvPr>
            <p:cNvSpPr/>
            <p:nvPr/>
          </p:nvSpPr>
          <p:spPr>
            <a:xfrm>
              <a:off x="4789600" y="2717140"/>
              <a:ext cx="2600100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0" name="梯形 589">
              <a:extLst>
                <a:ext uri="{FF2B5EF4-FFF2-40B4-BE49-F238E27FC236}">
                  <a16:creationId xmlns:a16="http://schemas.microsoft.com/office/drawing/2014/main" id="{E7F48221-635D-62B5-67C3-47AF5C57517E}"/>
                </a:ext>
              </a:extLst>
            </p:cNvPr>
            <p:cNvSpPr/>
            <p:nvPr/>
          </p:nvSpPr>
          <p:spPr>
            <a:xfrm>
              <a:off x="4469833" y="2857378"/>
              <a:ext cx="3239634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67" name="组合 666">
            <a:extLst>
              <a:ext uri="{FF2B5EF4-FFF2-40B4-BE49-F238E27FC236}">
                <a16:creationId xmlns:a16="http://schemas.microsoft.com/office/drawing/2014/main" id="{FB12C82F-547D-D3FE-0C64-1C5A3989B255}"/>
              </a:ext>
            </a:extLst>
          </p:cNvPr>
          <p:cNvGrpSpPr/>
          <p:nvPr/>
        </p:nvGrpSpPr>
        <p:grpSpPr>
          <a:xfrm>
            <a:off x="966879" y="2118483"/>
            <a:ext cx="3239634" cy="1363322"/>
            <a:chOff x="4469833" y="1749667"/>
            <a:chExt cx="3239634" cy="1363322"/>
          </a:xfrm>
        </p:grpSpPr>
        <p:grpSp>
          <p:nvGrpSpPr>
            <p:cNvPr id="668" name="组合 667">
              <a:extLst>
                <a:ext uri="{FF2B5EF4-FFF2-40B4-BE49-F238E27FC236}">
                  <a16:creationId xmlns:a16="http://schemas.microsoft.com/office/drawing/2014/main" id="{5C7DA4E7-67F1-4488-3D5B-81652BA156B5}"/>
                </a:ext>
              </a:extLst>
            </p:cNvPr>
            <p:cNvGrpSpPr/>
            <p:nvPr/>
          </p:nvGrpSpPr>
          <p:grpSpPr>
            <a:xfrm>
              <a:off x="4870435" y="1749667"/>
              <a:ext cx="2444925" cy="1101126"/>
              <a:chOff x="1087980" y="1383907"/>
              <a:chExt cx="2444925" cy="1101126"/>
            </a:xfrm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5400000" scaled="1"/>
            </a:gradFill>
          </p:grpSpPr>
          <p:grpSp>
            <p:nvGrpSpPr>
              <p:cNvPr id="672" name="组合 671">
                <a:extLst>
                  <a:ext uri="{FF2B5EF4-FFF2-40B4-BE49-F238E27FC236}">
                    <a16:creationId xmlns:a16="http://schemas.microsoft.com/office/drawing/2014/main" id="{DE695224-5156-7D61-96AB-714F2B94DBD8}"/>
                  </a:ext>
                </a:extLst>
              </p:cNvPr>
              <p:cNvGrpSpPr/>
              <p:nvPr/>
            </p:nvGrpSpPr>
            <p:grpSpPr>
              <a:xfrm>
                <a:off x="108798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711" name="Freeform 11">
                  <a:extLst>
                    <a:ext uri="{FF2B5EF4-FFF2-40B4-BE49-F238E27FC236}">
                      <a16:creationId xmlns:a16="http://schemas.microsoft.com/office/drawing/2014/main" id="{744CDE86-3E9D-C40B-91DD-7F7AC4E09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12" name="Freeform 15">
                  <a:extLst>
                    <a:ext uri="{FF2B5EF4-FFF2-40B4-BE49-F238E27FC236}">
                      <a16:creationId xmlns:a16="http://schemas.microsoft.com/office/drawing/2014/main" id="{DA29E622-3D91-C58C-1901-5B0D2AC014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13" name="Freeform 18">
                  <a:extLst>
                    <a:ext uri="{FF2B5EF4-FFF2-40B4-BE49-F238E27FC236}">
                      <a16:creationId xmlns:a16="http://schemas.microsoft.com/office/drawing/2014/main" id="{A33B5536-B307-6661-7652-675FBF9BB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14" name="Freeform 19">
                  <a:extLst>
                    <a:ext uri="{FF2B5EF4-FFF2-40B4-BE49-F238E27FC236}">
                      <a16:creationId xmlns:a16="http://schemas.microsoft.com/office/drawing/2014/main" id="{AF9D2BBF-595B-3FD4-5B4D-5857858C43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15" name="Freeform 21">
                  <a:extLst>
                    <a:ext uri="{FF2B5EF4-FFF2-40B4-BE49-F238E27FC236}">
                      <a16:creationId xmlns:a16="http://schemas.microsoft.com/office/drawing/2014/main" id="{6C550464-3A78-1CE5-F32B-ACF6113CC5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16" name="Freeform 22">
                  <a:extLst>
                    <a:ext uri="{FF2B5EF4-FFF2-40B4-BE49-F238E27FC236}">
                      <a16:creationId xmlns:a16="http://schemas.microsoft.com/office/drawing/2014/main" id="{CE830215-730B-FA1B-1BAB-D2611E0DC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17" name="Freeform 25">
                  <a:extLst>
                    <a:ext uri="{FF2B5EF4-FFF2-40B4-BE49-F238E27FC236}">
                      <a16:creationId xmlns:a16="http://schemas.microsoft.com/office/drawing/2014/main" id="{07B572E6-B7AA-B742-D5F7-CDA65196DE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18" name="Freeform 27">
                  <a:extLst>
                    <a:ext uri="{FF2B5EF4-FFF2-40B4-BE49-F238E27FC236}">
                      <a16:creationId xmlns:a16="http://schemas.microsoft.com/office/drawing/2014/main" id="{A9B0B680-92F0-BFFF-9770-E40477EB69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19" name="Freeform 31">
                  <a:extLst>
                    <a:ext uri="{FF2B5EF4-FFF2-40B4-BE49-F238E27FC236}">
                      <a16:creationId xmlns:a16="http://schemas.microsoft.com/office/drawing/2014/main" id="{F7E504FE-6139-81DF-41EB-776C4FAADD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0" name="Freeform 32">
                  <a:extLst>
                    <a:ext uri="{FF2B5EF4-FFF2-40B4-BE49-F238E27FC236}">
                      <a16:creationId xmlns:a16="http://schemas.microsoft.com/office/drawing/2014/main" id="{4249F0E2-2592-876C-F1DA-56F75357C0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1" name="Freeform 33">
                  <a:extLst>
                    <a:ext uri="{FF2B5EF4-FFF2-40B4-BE49-F238E27FC236}">
                      <a16:creationId xmlns:a16="http://schemas.microsoft.com/office/drawing/2014/main" id="{69E898AA-9348-2D8F-4442-E54D5935D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2" name="Freeform 34">
                  <a:extLst>
                    <a:ext uri="{FF2B5EF4-FFF2-40B4-BE49-F238E27FC236}">
                      <a16:creationId xmlns:a16="http://schemas.microsoft.com/office/drawing/2014/main" id="{24398812-3A0F-0788-491B-DFD8D988F6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3" name="Freeform 35">
                  <a:extLst>
                    <a:ext uri="{FF2B5EF4-FFF2-40B4-BE49-F238E27FC236}">
                      <a16:creationId xmlns:a16="http://schemas.microsoft.com/office/drawing/2014/main" id="{15C71862-3281-27D0-27FC-56D4CFB386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4" name="Freeform 36">
                  <a:extLst>
                    <a:ext uri="{FF2B5EF4-FFF2-40B4-BE49-F238E27FC236}">
                      <a16:creationId xmlns:a16="http://schemas.microsoft.com/office/drawing/2014/main" id="{CE0A2593-0365-CE21-E6F1-31A9042B50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5" name="Freeform 37">
                  <a:extLst>
                    <a:ext uri="{FF2B5EF4-FFF2-40B4-BE49-F238E27FC236}">
                      <a16:creationId xmlns:a16="http://schemas.microsoft.com/office/drawing/2014/main" id="{49A01CDA-8C22-3216-8747-2A3481560C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6" name="Freeform 38">
                  <a:extLst>
                    <a:ext uri="{FF2B5EF4-FFF2-40B4-BE49-F238E27FC236}">
                      <a16:creationId xmlns:a16="http://schemas.microsoft.com/office/drawing/2014/main" id="{33C4CF2D-59A2-3616-70AD-5403A7AE93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7" name="Freeform 41">
                  <a:extLst>
                    <a:ext uri="{FF2B5EF4-FFF2-40B4-BE49-F238E27FC236}">
                      <a16:creationId xmlns:a16="http://schemas.microsoft.com/office/drawing/2014/main" id="{E142F772-3D44-9F76-9B7C-B3BFA9D01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8" name="Freeform 42">
                  <a:extLst>
                    <a:ext uri="{FF2B5EF4-FFF2-40B4-BE49-F238E27FC236}">
                      <a16:creationId xmlns:a16="http://schemas.microsoft.com/office/drawing/2014/main" id="{D90FC9C8-668B-893A-E550-ED62551A9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29" name="Freeform 43">
                  <a:extLst>
                    <a:ext uri="{FF2B5EF4-FFF2-40B4-BE49-F238E27FC236}">
                      <a16:creationId xmlns:a16="http://schemas.microsoft.com/office/drawing/2014/main" id="{CEB4947C-1780-311D-1313-52197AA9C2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0" name="Freeform 45">
                  <a:extLst>
                    <a:ext uri="{FF2B5EF4-FFF2-40B4-BE49-F238E27FC236}">
                      <a16:creationId xmlns:a16="http://schemas.microsoft.com/office/drawing/2014/main" id="{95A203C4-DAC0-7A04-396A-1D569A93D5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1" name="Freeform 46">
                  <a:extLst>
                    <a:ext uri="{FF2B5EF4-FFF2-40B4-BE49-F238E27FC236}">
                      <a16:creationId xmlns:a16="http://schemas.microsoft.com/office/drawing/2014/main" id="{6B3DAE5D-D1EF-7B7C-8B11-D6D343EE07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2" name="Freeform 51">
                  <a:extLst>
                    <a:ext uri="{FF2B5EF4-FFF2-40B4-BE49-F238E27FC236}">
                      <a16:creationId xmlns:a16="http://schemas.microsoft.com/office/drawing/2014/main" id="{D7D198AB-EC4A-E2D7-DBF0-4FF4A91088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3" name="Freeform 52">
                  <a:extLst>
                    <a:ext uri="{FF2B5EF4-FFF2-40B4-BE49-F238E27FC236}">
                      <a16:creationId xmlns:a16="http://schemas.microsoft.com/office/drawing/2014/main" id="{E3B6B984-78DB-11FB-5362-9DAE4A5FB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4" name="Freeform 55">
                  <a:extLst>
                    <a:ext uri="{FF2B5EF4-FFF2-40B4-BE49-F238E27FC236}">
                      <a16:creationId xmlns:a16="http://schemas.microsoft.com/office/drawing/2014/main" id="{D221B361-0098-6D7F-3D85-95A0EEA89D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5" name="Freeform 58">
                  <a:extLst>
                    <a:ext uri="{FF2B5EF4-FFF2-40B4-BE49-F238E27FC236}">
                      <a16:creationId xmlns:a16="http://schemas.microsoft.com/office/drawing/2014/main" id="{A0A45536-9883-5ACB-1E2E-DA8744B03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6" name="Freeform 60">
                  <a:extLst>
                    <a:ext uri="{FF2B5EF4-FFF2-40B4-BE49-F238E27FC236}">
                      <a16:creationId xmlns:a16="http://schemas.microsoft.com/office/drawing/2014/main" id="{04FAABA9-0750-8EA0-5806-AAD4B367C6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7" name="Freeform 62">
                  <a:extLst>
                    <a:ext uri="{FF2B5EF4-FFF2-40B4-BE49-F238E27FC236}">
                      <a16:creationId xmlns:a16="http://schemas.microsoft.com/office/drawing/2014/main" id="{79EEF401-39DA-5E3F-C15E-C3E845B97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8" name="Freeform 64">
                  <a:extLst>
                    <a:ext uri="{FF2B5EF4-FFF2-40B4-BE49-F238E27FC236}">
                      <a16:creationId xmlns:a16="http://schemas.microsoft.com/office/drawing/2014/main" id="{4B707AB2-4048-5FDB-20F2-B675C394E2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39" name="Freeform 69">
                  <a:extLst>
                    <a:ext uri="{FF2B5EF4-FFF2-40B4-BE49-F238E27FC236}">
                      <a16:creationId xmlns:a16="http://schemas.microsoft.com/office/drawing/2014/main" id="{CA922466-D776-B145-CD3A-539F72AB63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40" name="Freeform 70">
                  <a:extLst>
                    <a:ext uri="{FF2B5EF4-FFF2-40B4-BE49-F238E27FC236}">
                      <a16:creationId xmlns:a16="http://schemas.microsoft.com/office/drawing/2014/main" id="{9BDD16D6-B7E1-9611-A1FB-B01EE7368A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41" name="Freeform 71">
                  <a:extLst>
                    <a:ext uri="{FF2B5EF4-FFF2-40B4-BE49-F238E27FC236}">
                      <a16:creationId xmlns:a16="http://schemas.microsoft.com/office/drawing/2014/main" id="{4ED722E8-470D-7971-A3DA-59A1E4972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42" name="Freeform 72">
                  <a:extLst>
                    <a:ext uri="{FF2B5EF4-FFF2-40B4-BE49-F238E27FC236}">
                      <a16:creationId xmlns:a16="http://schemas.microsoft.com/office/drawing/2014/main" id="{6FA08EEA-FB3D-4273-59B4-A8DEF6005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43" name="Freeform 75">
                  <a:extLst>
                    <a:ext uri="{FF2B5EF4-FFF2-40B4-BE49-F238E27FC236}">
                      <a16:creationId xmlns:a16="http://schemas.microsoft.com/office/drawing/2014/main" id="{EF3A72B9-ED48-196B-E83B-2DA57DB6A5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44" name="Freeform 76">
                  <a:extLst>
                    <a:ext uri="{FF2B5EF4-FFF2-40B4-BE49-F238E27FC236}">
                      <a16:creationId xmlns:a16="http://schemas.microsoft.com/office/drawing/2014/main" id="{A1EDF3B9-795E-84F5-CB2D-66C682865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45" name="Freeform 78">
                  <a:extLst>
                    <a:ext uri="{FF2B5EF4-FFF2-40B4-BE49-F238E27FC236}">
                      <a16:creationId xmlns:a16="http://schemas.microsoft.com/office/drawing/2014/main" id="{DBCD526D-A3F2-DCA4-EE14-C06CEF514C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46" name="Freeform 79">
                  <a:extLst>
                    <a:ext uri="{FF2B5EF4-FFF2-40B4-BE49-F238E27FC236}">
                      <a16:creationId xmlns:a16="http://schemas.microsoft.com/office/drawing/2014/main" id="{5026E4D9-5CCD-B408-822F-2D382FA394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47" name="Freeform 81">
                  <a:extLst>
                    <a:ext uri="{FF2B5EF4-FFF2-40B4-BE49-F238E27FC236}">
                      <a16:creationId xmlns:a16="http://schemas.microsoft.com/office/drawing/2014/main" id="{DB353B46-744E-0D55-B7FC-EA1007D28E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73" name="组合 672">
                <a:extLst>
                  <a:ext uri="{FF2B5EF4-FFF2-40B4-BE49-F238E27FC236}">
                    <a16:creationId xmlns:a16="http://schemas.microsoft.com/office/drawing/2014/main" id="{15324B42-AB42-E129-7831-F33AD715357E}"/>
                  </a:ext>
                </a:extLst>
              </p:cNvPr>
              <p:cNvGrpSpPr/>
              <p:nvPr/>
            </p:nvGrpSpPr>
            <p:grpSpPr>
              <a:xfrm flipH="1">
                <a:off x="305394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674" name="Freeform 11">
                  <a:extLst>
                    <a:ext uri="{FF2B5EF4-FFF2-40B4-BE49-F238E27FC236}">
                      <a16:creationId xmlns:a16="http://schemas.microsoft.com/office/drawing/2014/main" id="{B74D4752-AF4D-46D0-F41D-1F6E2A0FF9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75" name="Freeform 15">
                  <a:extLst>
                    <a:ext uri="{FF2B5EF4-FFF2-40B4-BE49-F238E27FC236}">
                      <a16:creationId xmlns:a16="http://schemas.microsoft.com/office/drawing/2014/main" id="{1AA24B1A-B00C-AE20-5523-8C9E6863B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76" name="Freeform 18">
                  <a:extLst>
                    <a:ext uri="{FF2B5EF4-FFF2-40B4-BE49-F238E27FC236}">
                      <a16:creationId xmlns:a16="http://schemas.microsoft.com/office/drawing/2014/main" id="{0EB4C247-A561-25D5-A843-6E8A28E49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77" name="Freeform 19">
                  <a:extLst>
                    <a:ext uri="{FF2B5EF4-FFF2-40B4-BE49-F238E27FC236}">
                      <a16:creationId xmlns:a16="http://schemas.microsoft.com/office/drawing/2014/main" id="{0B8885FF-EB83-A6E7-6B22-50216520E5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78" name="Freeform 21">
                  <a:extLst>
                    <a:ext uri="{FF2B5EF4-FFF2-40B4-BE49-F238E27FC236}">
                      <a16:creationId xmlns:a16="http://schemas.microsoft.com/office/drawing/2014/main" id="{AA733B75-2FD9-9C36-EA9A-765E4A519C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79" name="Freeform 22">
                  <a:extLst>
                    <a:ext uri="{FF2B5EF4-FFF2-40B4-BE49-F238E27FC236}">
                      <a16:creationId xmlns:a16="http://schemas.microsoft.com/office/drawing/2014/main" id="{8328BD65-515A-F860-DCFD-677767E91F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0" name="Freeform 25">
                  <a:extLst>
                    <a:ext uri="{FF2B5EF4-FFF2-40B4-BE49-F238E27FC236}">
                      <a16:creationId xmlns:a16="http://schemas.microsoft.com/office/drawing/2014/main" id="{AF0EF474-9ADA-4114-F915-22ABAB6D9E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1" name="Freeform 27">
                  <a:extLst>
                    <a:ext uri="{FF2B5EF4-FFF2-40B4-BE49-F238E27FC236}">
                      <a16:creationId xmlns:a16="http://schemas.microsoft.com/office/drawing/2014/main" id="{DADD2AE2-A5AA-BF2A-BF8A-7A14A7876E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2" name="Freeform 31">
                  <a:extLst>
                    <a:ext uri="{FF2B5EF4-FFF2-40B4-BE49-F238E27FC236}">
                      <a16:creationId xmlns:a16="http://schemas.microsoft.com/office/drawing/2014/main" id="{87A4C464-3439-2D91-3721-2710549B56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3" name="Freeform 32">
                  <a:extLst>
                    <a:ext uri="{FF2B5EF4-FFF2-40B4-BE49-F238E27FC236}">
                      <a16:creationId xmlns:a16="http://schemas.microsoft.com/office/drawing/2014/main" id="{F5F9437E-9EED-F143-543E-50DF847A5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4" name="Freeform 33">
                  <a:extLst>
                    <a:ext uri="{FF2B5EF4-FFF2-40B4-BE49-F238E27FC236}">
                      <a16:creationId xmlns:a16="http://schemas.microsoft.com/office/drawing/2014/main" id="{91397603-D25E-DA5C-2E31-359DA7CA9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5" name="Freeform 34">
                  <a:extLst>
                    <a:ext uri="{FF2B5EF4-FFF2-40B4-BE49-F238E27FC236}">
                      <a16:creationId xmlns:a16="http://schemas.microsoft.com/office/drawing/2014/main" id="{3E073F67-3165-28E6-9AC5-999540117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6" name="Freeform 35">
                  <a:extLst>
                    <a:ext uri="{FF2B5EF4-FFF2-40B4-BE49-F238E27FC236}">
                      <a16:creationId xmlns:a16="http://schemas.microsoft.com/office/drawing/2014/main" id="{19A307F4-8533-9E0B-6434-E28F4BB5FD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7" name="Freeform 36">
                  <a:extLst>
                    <a:ext uri="{FF2B5EF4-FFF2-40B4-BE49-F238E27FC236}">
                      <a16:creationId xmlns:a16="http://schemas.microsoft.com/office/drawing/2014/main" id="{0CB67FC9-568F-3A56-59D3-D5A1911BD7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8" name="Freeform 37">
                  <a:extLst>
                    <a:ext uri="{FF2B5EF4-FFF2-40B4-BE49-F238E27FC236}">
                      <a16:creationId xmlns:a16="http://schemas.microsoft.com/office/drawing/2014/main" id="{E228BBFC-11C7-59DB-47FA-01882DF161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89" name="Freeform 38">
                  <a:extLst>
                    <a:ext uri="{FF2B5EF4-FFF2-40B4-BE49-F238E27FC236}">
                      <a16:creationId xmlns:a16="http://schemas.microsoft.com/office/drawing/2014/main" id="{D8CC477B-F7B9-4025-653F-774504EE8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0" name="Freeform 41">
                  <a:extLst>
                    <a:ext uri="{FF2B5EF4-FFF2-40B4-BE49-F238E27FC236}">
                      <a16:creationId xmlns:a16="http://schemas.microsoft.com/office/drawing/2014/main" id="{E841BFC2-8708-1132-2BE5-8941D9F4B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1" name="Freeform 42">
                  <a:extLst>
                    <a:ext uri="{FF2B5EF4-FFF2-40B4-BE49-F238E27FC236}">
                      <a16:creationId xmlns:a16="http://schemas.microsoft.com/office/drawing/2014/main" id="{8D1565BB-F881-142F-62B8-23FAA70934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2" name="Freeform 43">
                  <a:extLst>
                    <a:ext uri="{FF2B5EF4-FFF2-40B4-BE49-F238E27FC236}">
                      <a16:creationId xmlns:a16="http://schemas.microsoft.com/office/drawing/2014/main" id="{D4070BF6-9CC1-44C6-8853-D4EF271570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3" name="Freeform 45">
                  <a:extLst>
                    <a:ext uri="{FF2B5EF4-FFF2-40B4-BE49-F238E27FC236}">
                      <a16:creationId xmlns:a16="http://schemas.microsoft.com/office/drawing/2014/main" id="{67FC4C12-622E-40F9-FB25-BCAF19DCF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4" name="Freeform 46">
                  <a:extLst>
                    <a:ext uri="{FF2B5EF4-FFF2-40B4-BE49-F238E27FC236}">
                      <a16:creationId xmlns:a16="http://schemas.microsoft.com/office/drawing/2014/main" id="{2C63A381-A5D8-59E7-EAAE-0992AE1A69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5" name="Freeform 51">
                  <a:extLst>
                    <a:ext uri="{FF2B5EF4-FFF2-40B4-BE49-F238E27FC236}">
                      <a16:creationId xmlns:a16="http://schemas.microsoft.com/office/drawing/2014/main" id="{3FD92F8D-10C8-307E-7B55-DEA1F87EB8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6" name="Freeform 52">
                  <a:extLst>
                    <a:ext uri="{FF2B5EF4-FFF2-40B4-BE49-F238E27FC236}">
                      <a16:creationId xmlns:a16="http://schemas.microsoft.com/office/drawing/2014/main" id="{B6377CE8-1789-7C41-2447-55A6D9D02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7" name="Freeform 55">
                  <a:extLst>
                    <a:ext uri="{FF2B5EF4-FFF2-40B4-BE49-F238E27FC236}">
                      <a16:creationId xmlns:a16="http://schemas.microsoft.com/office/drawing/2014/main" id="{199FE200-0556-4F60-8347-8479B8599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8" name="Freeform 58">
                  <a:extLst>
                    <a:ext uri="{FF2B5EF4-FFF2-40B4-BE49-F238E27FC236}">
                      <a16:creationId xmlns:a16="http://schemas.microsoft.com/office/drawing/2014/main" id="{F551B037-A750-BC96-997D-D36C0710C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699" name="Freeform 60">
                  <a:extLst>
                    <a:ext uri="{FF2B5EF4-FFF2-40B4-BE49-F238E27FC236}">
                      <a16:creationId xmlns:a16="http://schemas.microsoft.com/office/drawing/2014/main" id="{820169AE-F302-E722-1A10-0336EDC5DE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0" name="Freeform 62">
                  <a:extLst>
                    <a:ext uri="{FF2B5EF4-FFF2-40B4-BE49-F238E27FC236}">
                      <a16:creationId xmlns:a16="http://schemas.microsoft.com/office/drawing/2014/main" id="{423B21F8-48A9-E1E8-D140-ED898CA7C4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1" name="Freeform 64">
                  <a:extLst>
                    <a:ext uri="{FF2B5EF4-FFF2-40B4-BE49-F238E27FC236}">
                      <a16:creationId xmlns:a16="http://schemas.microsoft.com/office/drawing/2014/main" id="{063798DD-0AC4-BB8B-AA28-4B18828FA5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2" name="Freeform 69">
                  <a:extLst>
                    <a:ext uri="{FF2B5EF4-FFF2-40B4-BE49-F238E27FC236}">
                      <a16:creationId xmlns:a16="http://schemas.microsoft.com/office/drawing/2014/main" id="{A3CD86AD-77E9-1ACA-9005-E126E535C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3" name="Freeform 70">
                  <a:extLst>
                    <a:ext uri="{FF2B5EF4-FFF2-40B4-BE49-F238E27FC236}">
                      <a16:creationId xmlns:a16="http://schemas.microsoft.com/office/drawing/2014/main" id="{AB5D94A3-EA2E-0A7F-7240-99E19B750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4" name="Freeform 71">
                  <a:extLst>
                    <a:ext uri="{FF2B5EF4-FFF2-40B4-BE49-F238E27FC236}">
                      <a16:creationId xmlns:a16="http://schemas.microsoft.com/office/drawing/2014/main" id="{205DA4CA-9CFB-DD2E-F24E-48550C3D3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5" name="Freeform 72">
                  <a:extLst>
                    <a:ext uri="{FF2B5EF4-FFF2-40B4-BE49-F238E27FC236}">
                      <a16:creationId xmlns:a16="http://schemas.microsoft.com/office/drawing/2014/main" id="{B73D27B4-AE27-C823-1617-6D34D7A75E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6" name="Freeform 75">
                  <a:extLst>
                    <a:ext uri="{FF2B5EF4-FFF2-40B4-BE49-F238E27FC236}">
                      <a16:creationId xmlns:a16="http://schemas.microsoft.com/office/drawing/2014/main" id="{ED8DC20E-46C7-29A4-D77D-1C8E4C3EE5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7" name="Freeform 76">
                  <a:extLst>
                    <a:ext uri="{FF2B5EF4-FFF2-40B4-BE49-F238E27FC236}">
                      <a16:creationId xmlns:a16="http://schemas.microsoft.com/office/drawing/2014/main" id="{AC20FBE0-C433-F112-4D2D-ED59C86293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8" name="Freeform 78">
                  <a:extLst>
                    <a:ext uri="{FF2B5EF4-FFF2-40B4-BE49-F238E27FC236}">
                      <a16:creationId xmlns:a16="http://schemas.microsoft.com/office/drawing/2014/main" id="{453CBE8B-CCA9-4025-9842-718AEBE6D4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09" name="Freeform 79">
                  <a:extLst>
                    <a:ext uri="{FF2B5EF4-FFF2-40B4-BE49-F238E27FC236}">
                      <a16:creationId xmlns:a16="http://schemas.microsoft.com/office/drawing/2014/main" id="{10451C31-E189-623B-87AE-879F4B4D1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10" name="Freeform 81">
                  <a:extLst>
                    <a:ext uri="{FF2B5EF4-FFF2-40B4-BE49-F238E27FC236}">
                      <a16:creationId xmlns:a16="http://schemas.microsoft.com/office/drawing/2014/main" id="{F83DD0A1-FDAB-B5AA-C907-5C33F6B3AC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F76569F6-1789-CDE2-1D36-D788D06285EB}"/>
                </a:ext>
              </a:extLst>
            </p:cNvPr>
            <p:cNvSpPr/>
            <p:nvPr/>
          </p:nvSpPr>
          <p:spPr>
            <a:xfrm>
              <a:off x="5167104" y="1832479"/>
              <a:ext cx="1857791" cy="799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全国就业先进工作单位</a:t>
              </a:r>
            </a:p>
          </p:txBody>
        </p:sp>
        <p:sp>
          <p:nvSpPr>
            <p:cNvPr id="670" name="梯形 669">
              <a:extLst>
                <a:ext uri="{FF2B5EF4-FFF2-40B4-BE49-F238E27FC236}">
                  <a16:creationId xmlns:a16="http://schemas.microsoft.com/office/drawing/2014/main" id="{A3E2E16C-71E5-FFD2-CE4E-9ED9DA1D3908}"/>
                </a:ext>
              </a:extLst>
            </p:cNvPr>
            <p:cNvSpPr/>
            <p:nvPr/>
          </p:nvSpPr>
          <p:spPr>
            <a:xfrm>
              <a:off x="4789600" y="2717140"/>
              <a:ext cx="2600100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71" name="梯形 670">
              <a:extLst>
                <a:ext uri="{FF2B5EF4-FFF2-40B4-BE49-F238E27FC236}">
                  <a16:creationId xmlns:a16="http://schemas.microsoft.com/office/drawing/2014/main" id="{00DC1D71-77E2-11DC-BE39-9C5EF4B7290B}"/>
                </a:ext>
              </a:extLst>
            </p:cNvPr>
            <p:cNvSpPr/>
            <p:nvPr/>
          </p:nvSpPr>
          <p:spPr>
            <a:xfrm>
              <a:off x="4469833" y="2857378"/>
              <a:ext cx="3239634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48" name="组合 747">
            <a:extLst>
              <a:ext uri="{FF2B5EF4-FFF2-40B4-BE49-F238E27FC236}">
                <a16:creationId xmlns:a16="http://schemas.microsoft.com/office/drawing/2014/main" id="{88301920-35A5-7A2F-331C-9EF6ADF2D37C}"/>
              </a:ext>
            </a:extLst>
          </p:cNvPr>
          <p:cNvGrpSpPr/>
          <p:nvPr/>
        </p:nvGrpSpPr>
        <p:grpSpPr>
          <a:xfrm>
            <a:off x="8021821" y="3974377"/>
            <a:ext cx="3239634" cy="1363322"/>
            <a:chOff x="4469833" y="1749667"/>
            <a:chExt cx="3239634" cy="1363322"/>
          </a:xfrm>
        </p:grpSpPr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075E83B1-7538-1607-391C-BE16747EAB53}"/>
                </a:ext>
              </a:extLst>
            </p:cNvPr>
            <p:cNvGrpSpPr/>
            <p:nvPr/>
          </p:nvGrpSpPr>
          <p:grpSpPr>
            <a:xfrm>
              <a:off x="4870435" y="1749667"/>
              <a:ext cx="2444925" cy="1101126"/>
              <a:chOff x="1087980" y="1383907"/>
              <a:chExt cx="2444925" cy="1101126"/>
            </a:xfrm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5400000" scaled="1"/>
            </a:gradFill>
          </p:grpSpPr>
          <p:grpSp>
            <p:nvGrpSpPr>
              <p:cNvPr id="753" name="组合 752">
                <a:extLst>
                  <a:ext uri="{FF2B5EF4-FFF2-40B4-BE49-F238E27FC236}">
                    <a16:creationId xmlns:a16="http://schemas.microsoft.com/office/drawing/2014/main" id="{1145553A-AD0B-5CC6-BCAA-3909870F2F74}"/>
                  </a:ext>
                </a:extLst>
              </p:cNvPr>
              <p:cNvGrpSpPr/>
              <p:nvPr/>
            </p:nvGrpSpPr>
            <p:grpSpPr>
              <a:xfrm>
                <a:off x="108798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792" name="Freeform 11">
                  <a:extLst>
                    <a:ext uri="{FF2B5EF4-FFF2-40B4-BE49-F238E27FC236}">
                      <a16:creationId xmlns:a16="http://schemas.microsoft.com/office/drawing/2014/main" id="{822ACDBB-6899-D889-D0F8-3852E6ED82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93" name="Freeform 15">
                  <a:extLst>
                    <a:ext uri="{FF2B5EF4-FFF2-40B4-BE49-F238E27FC236}">
                      <a16:creationId xmlns:a16="http://schemas.microsoft.com/office/drawing/2014/main" id="{04E7489F-74D4-CF52-B424-8C353ECA9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94" name="Freeform 18">
                  <a:extLst>
                    <a:ext uri="{FF2B5EF4-FFF2-40B4-BE49-F238E27FC236}">
                      <a16:creationId xmlns:a16="http://schemas.microsoft.com/office/drawing/2014/main" id="{22A44CC0-E3C1-6781-ECEE-8784B6775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95" name="Freeform 19">
                  <a:extLst>
                    <a:ext uri="{FF2B5EF4-FFF2-40B4-BE49-F238E27FC236}">
                      <a16:creationId xmlns:a16="http://schemas.microsoft.com/office/drawing/2014/main" id="{909D73E7-2F5C-A208-62C0-1DA28C1C3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96" name="Freeform 21">
                  <a:extLst>
                    <a:ext uri="{FF2B5EF4-FFF2-40B4-BE49-F238E27FC236}">
                      <a16:creationId xmlns:a16="http://schemas.microsoft.com/office/drawing/2014/main" id="{10067498-4128-36B3-DD22-315939746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97" name="Freeform 22">
                  <a:extLst>
                    <a:ext uri="{FF2B5EF4-FFF2-40B4-BE49-F238E27FC236}">
                      <a16:creationId xmlns:a16="http://schemas.microsoft.com/office/drawing/2014/main" id="{0F3CCB8F-6135-CDC1-3DF6-8F1F2D4B2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98" name="Freeform 25">
                  <a:extLst>
                    <a:ext uri="{FF2B5EF4-FFF2-40B4-BE49-F238E27FC236}">
                      <a16:creationId xmlns:a16="http://schemas.microsoft.com/office/drawing/2014/main" id="{2C798EE8-55EF-022B-21AE-39A38396CE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99" name="Freeform 27">
                  <a:extLst>
                    <a:ext uri="{FF2B5EF4-FFF2-40B4-BE49-F238E27FC236}">
                      <a16:creationId xmlns:a16="http://schemas.microsoft.com/office/drawing/2014/main" id="{55ABC36D-CAEB-ABCD-CD53-7CE539D33D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0" name="Freeform 31">
                  <a:extLst>
                    <a:ext uri="{FF2B5EF4-FFF2-40B4-BE49-F238E27FC236}">
                      <a16:creationId xmlns:a16="http://schemas.microsoft.com/office/drawing/2014/main" id="{CEA5A7E5-5B66-0FF4-2419-8F3EB85E8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1" name="Freeform 32">
                  <a:extLst>
                    <a:ext uri="{FF2B5EF4-FFF2-40B4-BE49-F238E27FC236}">
                      <a16:creationId xmlns:a16="http://schemas.microsoft.com/office/drawing/2014/main" id="{9DAADC94-9A89-861B-1896-950B5364B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2" name="Freeform 33">
                  <a:extLst>
                    <a:ext uri="{FF2B5EF4-FFF2-40B4-BE49-F238E27FC236}">
                      <a16:creationId xmlns:a16="http://schemas.microsoft.com/office/drawing/2014/main" id="{0B104429-3D14-6409-2665-63698C67BB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3" name="Freeform 34">
                  <a:extLst>
                    <a:ext uri="{FF2B5EF4-FFF2-40B4-BE49-F238E27FC236}">
                      <a16:creationId xmlns:a16="http://schemas.microsoft.com/office/drawing/2014/main" id="{4BE7C57B-A45B-EB0D-BCA5-13685CFFC8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4" name="Freeform 35">
                  <a:extLst>
                    <a:ext uri="{FF2B5EF4-FFF2-40B4-BE49-F238E27FC236}">
                      <a16:creationId xmlns:a16="http://schemas.microsoft.com/office/drawing/2014/main" id="{8CD4579D-2E81-E91C-D20B-82F1B87B32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5" name="Freeform 36">
                  <a:extLst>
                    <a:ext uri="{FF2B5EF4-FFF2-40B4-BE49-F238E27FC236}">
                      <a16:creationId xmlns:a16="http://schemas.microsoft.com/office/drawing/2014/main" id="{5FAE4401-3662-7804-9447-1C4C93FED0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6" name="Freeform 37">
                  <a:extLst>
                    <a:ext uri="{FF2B5EF4-FFF2-40B4-BE49-F238E27FC236}">
                      <a16:creationId xmlns:a16="http://schemas.microsoft.com/office/drawing/2014/main" id="{9A9C8015-5C3C-B7C9-05B9-876BEDBB72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7" name="Freeform 38">
                  <a:extLst>
                    <a:ext uri="{FF2B5EF4-FFF2-40B4-BE49-F238E27FC236}">
                      <a16:creationId xmlns:a16="http://schemas.microsoft.com/office/drawing/2014/main" id="{97737576-DBC5-A1D3-97E4-E4BD04151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8" name="Freeform 41">
                  <a:extLst>
                    <a:ext uri="{FF2B5EF4-FFF2-40B4-BE49-F238E27FC236}">
                      <a16:creationId xmlns:a16="http://schemas.microsoft.com/office/drawing/2014/main" id="{D5B41646-A7C9-7108-CF42-5C1ECFB45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09" name="Freeform 42">
                  <a:extLst>
                    <a:ext uri="{FF2B5EF4-FFF2-40B4-BE49-F238E27FC236}">
                      <a16:creationId xmlns:a16="http://schemas.microsoft.com/office/drawing/2014/main" id="{23F7FC6A-5FF3-AB0B-280A-1619C7E574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0" name="Freeform 43">
                  <a:extLst>
                    <a:ext uri="{FF2B5EF4-FFF2-40B4-BE49-F238E27FC236}">
                      <a16:creationId xmlns:a16="http://schemas.microsoft.com/office/drawing/2014/main" id="{6575475A-28F5-C539-458E-CBF39B19CC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1" name="Freeform 45">
                  <a:extLst>
                    <a:ext uri="{FF2B5EF4-FFF2-40B4-BE49-F238E27FC236}">
                      <a16:creationId xmlns:a16="http://schemas.microsoft.com/office/drawing/2014/main" id="{0B51DB2C-AF29-55FA-9E71-2D05C6AA01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2" name="Freeform 46">
                  <a:extLst>
                    <a:ext uri="{FF2B5EF4-FFF2-40B4-BE49-F238E27FC236}">
                      <a16:creationId xmlns:a16="http://schemas.microsoft.com/office/drawing/2014/main" id="{24C69A0B-479A-BC0F-0486-9135A317E1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3" name="Freeform 51">
                  <a:extLst>
                    <a:ext uri="{FF2B5EF4-FFF2-40B4-BE49-F238E27FC236}">
                      <a16:creationId xmlns:a16="http://schemas.microsoft.com/office/drawing/2014/main" id="{AA1AA034-C03F-D416-5167-8C3809412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4" name="Freeform 52">
                  <a:extLst>
                    <a:ext uri="{FF2B5EF4-FFF2-40B4-BE49-F238E27FC236}">
                      <a16:creationId xmlns:a16="http://schemas.microsoft.com/office/drawing/2014/main" id="{38125CD2-3AF4-3FD4-3523-E8E6F2B6B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5" name="Freeform 55">
                  <a:extLst>
                    <a:ext uri="{FF2B5EF4-FFF2-40B4-BE49-F238E27FC236}">
                      <a16:creationId xmlns:a16="http://schemas.microsoft.com/office/drawing/2014/main" id="{1DDBD0B9-867C-F3F6-2348-CFA1779A9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6" name="Freeform 58">
                  <a:extLst>
                    <a:ext uri="{FF2B5EF4-FFF2-40B4-BE49-F238E27FC236}">
                      <a16:creationId xmlns:a16="http://schemas.microsoft.com/office/drawing/2014/main" id="{A9805593-866F-2A4D-8454-DB9E4A460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7" name="Freeform 60">
                  <a:extLst>
                    <a:ext uri="{FF2B5EF4-FFF2-40B4-BE49-F238E27FC236}">
                      <a16:creationId xmlns:a16="http://schemas.microsoft.com/office/drawing/2014/main" id="{150265CA-3FF2-9505-7993-C2E0066443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8" name="Freeform 62">
                  <a:extLst>
                    <a:ext uri="{FF2B5EF4-FFF2-40B4-BE49-F238E27FC236}">
                      <a16:creationId xmlns:a16="http://schemas.microsoft.com/office/drawing/2014/main" id="{DCAA52D0-8E29-AF9A-CF5D-99B2637AC7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19" name="Freeform 64">
                  <a:extLst>
                    <a:ext uri="{FF2B5EF4-FFF2-40B4-BE49-F238E27FC236}">
                      <a16:creationId xmlns:a16="http://schemas.microsoft.com/office/drawing/2014/main" id="{DA85C523-B937-45AF-5C46-4ACDA63A9A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0" name="Freeform 69">
                  <a:extLst>
                    <a:ext uri="{FF2B5EF4-FFF2-40B4-BE49-F238E27FC236}">
                      <a16:creationId xmlns:a16="http://schemas.microsoft.com/office/drawing/2014/main" id="{AC5CE999-C1B2-8E67-8FD9-E49E4CF7D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1" name="Freeform 70">
                  <a:extLst>
                    <a:ext uri="{FF2B5EF4-FFF2-40B4-BE49-F238E27FC236}">
                      <a16:creationId xmlns:a16="http://schemas.microsoft.com/office/drawing/2014/main" id="{0039CCB7-FFD2-7377-3249-5BA9F6BF6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2" name="Freeform 71">
                  <a:extLst>
                    <a:ext uri="{FF2B5EF4-FFF2-40B4-BE49-F238E27FC236}">
                      <a16:creationId xmlns:a16="http://schemas.microsoft.com/office/drawing/2014/main" id="{2E2214B4-CCBE-829D-09FA-84A8AE4E14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3" name="Freeform 72">
                  <a:extLst>
                    <a:ext uri="{FF2B5EF4-FFF2-40B4-BE49-F238E27FC236}">
                      <a16:creationId xmlns:a16="http://schemas.microsoft.com/office/drawing/2014/main" id="{D099A6E8-0498-4E6E-CC42-2FBAF9B7F1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4" name="Freeform 75">
                  <a:extLst>
                    <a:ext uri="{FF2B5EF4-FFF2-40B4-BE49-F238E27FC236}">
                      <a16:creationId xmlns:a16="http://schemas.microsoft.com/office/drawing/2014/main" id="{03CABD9E-B777-20E0-CF2C-C194685EC3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5" name="Freeform 76">
                  <a:extLst>
                    <a:ext uri="{FF2B5EF4-FFF2-40B4-BE49-F238E27FC236}">
                      <a16:creationId xmlns:a16="http://schemas.microsoft.com/office/drawing/2014/main" id="{F6E9C09F-2A5A-E745-FB57-4B5BCA4B2C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6" name="Freeform 78">
                  <a:extLst>
                    <a:ext uri="{FF2B5EF4-FFF2-40B4-BE49-F238E27FC236}">
                      <a16:creationId xmlns:a16="http://schemas.microsoft.com/office/drawing/2014/main" id="{58F8E109-0A53-FDBD-43CE-78BE5A938D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7" name="Freeform 79">
                  <a:extLst>
                    <a:ext uri="{FF2B5EF4-FFF2-40B4-BE49-F238E27FC236}">
                      <a16:creationId xmlns:a16="http://schemas.microsoft.com/office/drawing/2014/main" id="{0B873923-3877-38AD-C970-771A7E624F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28" name="Freeform 81">
                  <a:extLst>
                    <a:ext uri="{FF2B5EF4-FFF2-40B4-BE49-F238E27FC236}">
                      <a16:creationId xmlns:a16="http://schemas.microsoft.com/office/drawing/2014/main" id="{24702A23-448B-2007-F3A5-FC85C7D7CE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754" name="组合 753">
                <a:extLst>
                  <a:ext uri="{FF2B5EF4-FFF2-40B4-BE49-F238E27FC236}">
                    <a16:creationId xmlns:a16="http://schemas.microsoft.com/office/drawing/2014/main" id="{BE69FC41-2F0D-A49D-9A80-73B0ADCE7CE8}"/>
                  </a:ext>
                </a:extLst>
              </p:cNvPr>
              <p:cNvGrpSpPr/>
              <p:nvPr/>
            </p:nvGrpSpPr>
            <p:grpSpPr>
              <a:xfrm flipH="1">
                <a:off x="305394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755" name="Freeform 11">
                  <a:extLst>
                    <a:ext uri="{FF2B5EF4-FFF2-40B4-BE49-F238E27FC236}">
                      <a16:creationId xmlns:a16="http://schemas.microsoft.com/office/drawing/2014/main" id="{23CB0997-5187-3377-2B93-273A71D66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56" name="Freeform 15">
                  <a:extLst>
                    <a:ext uri="{FF2B5EF4-FFF2-40B4-BE49-F238E27FC236}">
                      <a16:creationId xmlns:a16="http://schemas.microsoft.com/office/drawing/2014/main" id="{6236B003-F6AB-6E90-39CF-4858A74B62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57" name="Freeform 18">
                  <a:extLst>
                    <a:ext uri="{FF2B5EF4-FFF2-40B4-BE49-F238E27FC236}">
                      <a16:creationId xmlns:a16="http://schemas.microsoft.com/office/drawing/2014/main" id="{32E4F086-5DA7-7B9E-A756-5FE82D26A5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58" name="Freeform 19">
                  <a:extLst>
                    <a:ext uri="{FF2B5EF4-FFF2-40B4-BE49-F238E27FC236}">
                      <a16:creationId xmlns:a16="http://schemas.microsoft.com/office/drawing/2014/main" id="{5B21BE1A-7E87-D20F-F306-E9BB8B790B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59" name="Freeform 21">
                  <a:extLst>
                    <a:ext uri="{FF2B5EF4-FFF2-40B4-BE49-F238E27FC236}">
                      <a16:creationId xmlns:a16="http://schemas.microsoft.com/office/drawing/2014/main" id="{D7D911D5-1612-F196-098B-9122FD2BFA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0" name="Freeform 22">
                  <a:extLst>
                    <a:ext uri="{FF2B5EF4-FFF2-40B4-BE49-F238E27FC236}">
                      <a16:creationId xmlns:a16="http://schemas.microsoft.com/office/drawing/2014/main" id="{351750B3-B603-6454-E5BB-B9E7D8F362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1" name="Freeform 25">
                  <a:extLst>
                    <a:ext uri="{FF2B5EF4-FFF2-40B4-BE49-F238E27FC236}">
                      <a16:creationId xmlns:a16="http://schemas.microsoft.com/office/drawing/2014/main" id="{614CACFF-B8A8-BD2B-4C2B-BCAC88E780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2" name="Freeform 27">
                  <a:extLst>
                    <a:ext uri="{FF2B5EF4-FFF2-40B4-BE49-F238E27FC236}">
                      <a16:creationId xmlns:a16="http://schemas.microsoft.com/office/drawing/2014/main" id="{F7060BBA-E078-5B33-DE8B-01A5CFF908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3" name="Freeform 31">
                  <a:extLst>
                    <a:ext uri="{FF2B5EF4-FFF2-40B4-BE49-F238E27FC236}">
                      <a16:creationId xmlns:a16="http://schemas.microsoft.com/office/drawing/2014/main" id="{E9298686-A52E-7330-73A2-9E5566D205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4" name="Freeform 32">
                  <a:extLst>
                    <a:ext uri="{FF2B5EF4-FFF2-40B4-BE49-F238E27FC236}">
                      <a16:creationId xmlns:a16="http://schemas.microsoft.com/office/drawing/2014/main" id="{50511F46-3BDB-A039-FA01-C54BB951C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5" name="Freeform 33">
                  <a:extLst>
                    <a:ext uri="{FF2B5EF4-FFF2-40B4-BE49-F238E27FC236}">
                      <a16:creationId xmlns:a16="http://schemas.microsoft.com/office/drawing/2014/main" id="{272BDC01-6B5C-2FDD-FB0D-5B32A163D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6" name="Freeform 34">
                  <a:extLst>
                    <a:ext uri="{FF2B5EF4-FFF2-40B4-BE49-F238E27FC236}">
                      <a16:creationId xmlns:a16="http://schemas.microsoft.com/office/drawing/2014/main" id="{67F1F0F3-0797-83C9-D5B2-D4D9D5E4D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7" name="Freeform 35">
                  <a:extLst>
                    <a:ext uri="{FF2B5EF4-FFF2-40B4-BE49-F238E27FC236}">
                      <a16:creationId xmlns:a16="http://schemas.microsoft.com/office/drawing/2014/main" id="{83EA95B3-5D1E-B4EA-F021-089597A0B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8" name="Freeform 36">
                  <a:extLst>
                    <a:ext uri="{FF2B5EF4-FFF2-40B4-BE49-F238E27FC236}">
                      <a16:creationId xmlns:a16="http://schemas.microsoft.com/office/drawing/2014/main" id="{454B6D11-32A7-64C7-876A-1081B4784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69" name="Freeform 37">
                  <a:extLst>
                    <a:ext uri="{FF2B5EF4-FFF2-40B4-BE49-F238E27FC236}">
                      <a16:creationId xmlns:a16="http://schemas.microsoft.com/office/drawing/2014/main" id="{7B6EAD9F-2020-269F-6ED6-2E61C144C2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0" name="Freeform 38">
                  <a:extLst>
                    <a:ext uri="{FF2B5EF4-FFF2-40B4-BE49-F238E27FC236}">
                      <a16:creationId xmlns:a16="http://schemas.microsoft.com/office/drawing/2014/main" id="{58FF6055-1EE7-3773-9731-5BBC081799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1" name="Freeform 41">
                  <a:extLst>
                    <a:ext uri="{FF2B5EF4-FFF2-40B4-BE49-F238E27FC236}">
                      <a16:creationId xmlns:a16="http://schemas.microsoft.com/office/drawing/2014/main" id="{D90B8EB9-FFF9-A05C-FB7B-A71AA0106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2" name="Freeform 42">
                  <a:extLst>
                    <a:ext uri="{FF2B5EF4-FFF2-40B4-BE49-F238E27FC236}">
                      <a16:creationId xmlns:a16="http://schemas.microsoft.com/office/drawing/2014/main" id="{DEAAB7EF-B0D5-DAE7-0C74-95ECF62426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3" name="Freeform 43">
                  <a:extLst>
                    <a:ext uri="{FF2B5EF4-FFF2-40B4-BE49-F238E27FC236}">
                      <a16:creationId xmlns:a16="http://schemas.microsoft.com/office/drawing/2014/main" id="{84289C4B-1F79-C01E-0157-00F6C80FDA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4" name="Freeform 45">
                  <a:extLst>
                    <a:ext uri="{FF2B5EF4-FFF2-40B4-BE49-F238E27FC236}">
                      <a16:creationId xmlns:a16="http://schemas.microsoft.com/office/drawing/2014/main" id="{E86FCA01-D15B-97BC-BB97-B033977F6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5" name="Freeform 46">
                  <a:extLst>
                    <a:ext uri="{FF2B5EF4-FFF2-40B4-BE49-F238E27FC236}">
                      <a16:creationId xmlns:a16="http://schemas.microsoft.com/office/drawing/2014/main" id="{18243A8A-69C8-0F13-9928-7D77A050A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6" name="Freeform 51">
                  <a:extLst>
                    <a:ext uri="{FF2B5EF4-FFF2-40B4-BE49-F238E27FC236}">
                      <a16:creationId xmlns:a16="http://schemas.microsoft.com/office/drawing/2014/main" id="{F5A00E97-6199-0FEC-1DB4-47B1EF731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7" name="Freeform 52">
                  <a:extLst>
                    <a:ext uri="{FF2B5EF4-FFF2-40B4-BE49-F238E27FC236}">
                      <a16:creationId xmlns:a16="http://schemas.microsoft.com/office/drawing/2014/main" id="{57C196D6-FA89-32B1-AD2D-475F47753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8" name="Freeform 55">
                  <a:extLst>
                    <a:ext uri="{FF2B5EF4-FFF2-40B4-BE49-F238E27FC236}">
                      <a16:creationId xmlns:a16="http://schemas.microsoft.com/office/drawing/2014/main" id="{ED9AE34A-A8A4-1E4F-58DA-4559A071A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79" name="Freeform 58">
                  <a:extLst>
                    <a:ext uri="{FF2B5EF4-FFF2-40B4-BE49-F238E27FC236}">
                      <a16:creationId xmlns:a16="http://schemas.microsoft.com/office/drawing/2014/main" id="{A60EFC9E-D27F-F5EC-B900-76ECB37AAE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0" name="Freeform 60">
                  <a:extLst>
                    <a:ext uri="{FF2B5EF4-FFF2-40B4-BE49-F238E27FC236}">
                      <a16:creationId xmlns:a16="http://schemas.microsoft.com/office/drawing/2014/main" id="{576C643D-451F-32A0-469E-A745F070F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1" name="Freeform 62">
                  <a:extLst>
                    <a:ext uri="{FF2B5EF4-FFF2-40B4-BE49-F238E27FC236}">
                      <a16:creationId xmlns:a16="http://schemas.microsoft.com/office/drawing/2014/main" id="{F963B3E0-E9A2-1382-9E97-755ADCA070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2" name="Freeform 64">
                  <a:extLst>
                    <a:ext uri="{FF2B5EF4-FFF2-40B4-BE49-F238E27FC236}">
                      <a16:creationId xmlns:a16="http://schemas.microsoft.com/office/drawing/2014/main" id="{F032BAC4-F0B3-8A7A-724C-11F49AF27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3" name="Freeform 69">
                  <a:extLst>
                    <a:ext uri="{FF2B5EF4-FFF2-40B4-BE49-F238E27FC236}">
                      <a16:creationId xmlns:a16="http://schemas.microsoft.com/office/drawing/2014/main" id="{3E8BA83E-CA5C-C3A7-2FA0-7F31DBE381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4" name="Freeform 70">
                  <a:extLst>
                    <a:ext uri="{FF2B5EF4-FFF2-40B4-BE49-F238E27FC236}">
                      <a16:creationId xmlns:a16="http://schemas.microsoft.com/office/drawing/2014/main" id="{3B661DBB-BF3D-4527-B305-EED58748DF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5" name="Freeform 71">
                  <a:extLst>
                    <a:ext uri="{FF2B5EF4-FFF2-40B4-BE49-F238E27FC236}">
                      <a16:creationId xmlns:a16="http://schemas.microsoft.com/office/drawing/2014/main" id="{76F02AF2-9DD9-8AAD-8493-7E18651DB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6" name="Freeform 72">
                  <a:extLst>
                    <a:ext uri="{FF2B5EF4-FFF2-40B4-BE49-F238E27FC236}">
                      <a16:creationId xmlns:a16="http://schemas.microsoft.com/office/drawing/2014/main" id="{88D900E0-70D9-27AD-F0E7-686FDE7AA1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7" name="Freeform 75">
                  <a:extLst>
                    <a:ext uri="{FF2B5EF4-FFF2-40B4-BE49-F238E27FC236}">
                      <a16:creationId xmlns:a16="http://schemas.microsoft.com/office/drawing/2014/main" id="{F801AB12-300B-B907-3596-3EB499CB45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8" name="Freeform 76">
                  <a:extLst>
                    <a:ext uri="{FF2B5EF4-FFF2-40B4-BE49-F238E27FC236}">
                      <a16:creationId xmlns:a16="http://schemas.microsoft.com/office/drawing/2014/main" id="{5C243D3F-C430-84AA-8769-A44D36866F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89" name="Freeform 78">
                  <a:extLst>
                    <a:ext uri="{FF2B5EF4-FFF2-40B4-BE49-F238E27FC236}">
                      <a16:creationId xmlns:a16="http://schemas.microsoft.com/office/drawing/2014/main" id="{8352087A-764E-F434-78CD-2FBEE80C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90" name="Freeform 79">
                  <a:extLst>
                    <a:ext uri="{FF2B5EF4-FFF2-40B4-BE49-F238E27FC236}">
                      <a16:creationId xmlns:a16="http://schemas.microsoft.com/office/drawing/2014/main" id="{BAAB31C4-6AE3-06EC-4245-F616AD14D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791" name="Freeform 81">
                  <a:extLst>
                    <a:ext uri="{FF2B5EF4-FFF2-40B4-BE49-F238E27FC236}">
                      <a16:creationId xmlns:a16="http://schemas.microsoft.com/office/drawing/2014/main" id="{241E9E4F-CE64-B28C-4D96-5EDC6F0B53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750" name="矩形 749">
              <a:extLst>
                <a:ext uri="{FF2B5EF4-FFF2-40B4-BE49-F238E27FC236}">
                  <a16:creationId xmlns:a16="http://schemas.microsoft.com/office/drawing/2014/main" id="{B076C564-B21E-0B9D-7D06-16F20011970A}"/>
                </a:ext>
              </a:extLst>
            </p:cNvPr>
            <p:cNvSpPr/>
            <p:nvPr/>
          </p:nvSpPr>
          <p:spPr>
            <a:xfrm>
              <a:off x="5167104" y="1832479"/>
              <a:ext cx="1857791" cy="7998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国家“双一流”建设高校</a:t>
              </a:r>
            </a:p>
          </p:txBody>
        </p:sp>
        <p:sp>
          <p:nvSpPr>
            <p:cNvPr id="751" name="梯形 750">
              <a:extLst>
                <a:ext uri="{FF2B5EF4-FFF2-40B4-BE49-F238E27FC236}">
                  <a16:creationId xmlns:a16="http://schemas.microsoft.com/office/drawing/2014/main" id="{3CBCD8D3-9B77-2231-7433-F10DEA113668}"/>
                </a:ext>
              </a:extLst>
            </p:cNvPr>
            <p:cNvSpPr/>
            <p:nvPr/>
          </p:nvSpPr>
          <p:spPr>
            <a:xfrm>
              <a:off x="4789600" y="2717140"/>
              <a:ext cx="2600100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52" name="梯形 751">
              <a:extLst>
                <a:ext uri="{FF2B5EF4-FFF2-40B4-BE49-F238E27FC236}">
                  <a16:creationId xmlns:a16="http://schemas.microsoft.com/office/drawing/2014/main" id="{1CF07623-B45F-4DB5-F2D4-85A58AF4B288}"/>
                </a:ext>
              </a:extLst>
            </p:cNvPr>
            <p:cNvSpPr/>
            <p:nvPr/>
          </p:nvSpPr>
          <p:spPr>
            <a:xfrm>
              <a:off x="4469833" y="2857378"/>
              <a:ext cx="3239634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29" name="组合 828">
            <a:extLst>
              <a:ext uri="{FF2B5EF4-FFF2-40B4-BE49-F238E27FC236}">
                <a16:creationId xmlns:a16="http://schemas.microsoft.com/office/drawing/2014/main" id="{AA5C76AA-F314-16B6-5B2F-39308E784B16}"/>
              </a:ext>
            </a:extLst>
          </p:cNvPr>
          <p:cNvGrpSpPr/>
          <p:nvPr/>
        </p:nvGrpSpPr>
        <p:grpSpPr>
          <a:xfrm>
            <a:off x="4494350" y="3932850"/>
            <a:ext cx="3239634" cy="1404849"/>
            <a:chOff x="4469833" y="1708140"/>
            <a:chExt cx="3239634" cy="1404849"/>
          </a:xfrm>
        </p:grpSpPr>
        <p:grpSp>
          <p:nvGrpSpPr>
            <p:cNvPr id="830" name="组合 829">
              <a:extLst>
                <a:ext uri="{FF2B5EF4-FFF2-40B4-BE49-F238E27FC236}">
                  <a16:creationId xmlns:a16="http://schemas.microsoft.com/office/drawing/2014/main" id="{D49500BB-A8BF-F6BF-8A1B-4F450D84DFF9}"/>
                </a:ext>
              </a:extLst>
            </p:cNvPr>
            <p:cNvGrpSpPr/>
            <p:nvPr/>
          </p:nvGrpSpPr>
          <p:grpSpPr>
            <a:xfrm>
              <a:off x="4870435" y="1749667"/>
              <a:ext cx="2444925" cy="1101126"/>
              <a:chOff x="1087980" y="1383907"/>
              <a:chExt cx="2444925" cy="1101126"/>
            </a:xfrm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5400000" scaled="1"/>
            </a:gradFill>
          </p:grpSpPr>
          <p:grpSp>
            <p:nvGrpSpPr>
              <p:cNvPr id="834" name="组合 833">
                <a:extLst>
                  <a:ext uri="{FF2B5EF4-FFF2-40B4-BE49-F238E27FC236}">
                    <a16:creationId xmlns:a16="http://schemas.microsoft.com/office/drawing/2014/main" id="{4ED4D162-4473-6604-484D-70A2EB9C3D1B}"/>
                  </a:ext>
                </a:extLst>
              </p:cNvPr>
              <p:cNvGrpSpPr/>
              <p:nvPr/>
            </p:nvGrpSpPr>
            <p:grpSpPr>
              <a:xfrm>
                <a:off x="108798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873" name="Freeform 11">
                  <a:extLst>
                    <a:ext uri="{FF2B5EF4-FFF2-40B4-BE49-F238E27FC236}">
                      <a16:creationId xmlns:a16="http://schemas.microsoft.com/office/drawing/2014/main" id="{7B1622A5-8170-EDC5-4B5E-35E04F520D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74" name="Freeform 15">
                  <a:extLst>
                    <a:ext uri="{FF2B5EF4-FFF2-40B4-BE49-F238E27FC236}">
                      <a16:creationId xmlns:a16="http://schemas.microsoft.com/office/drawing/2014/main" id="{1C4B0A50-3CC5-DD64-BBC4-F7775201A2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75" name="Freeform 18">
                  <a:extLst>
                    <a:ext uri="{FF2B5EF4-FFF2-40B4-BE49-F238E27FC236}">
                      <a16:creationId xmlns:a16="http://schemas.microsoft.com/office/drawing/2014/main" id="{B4BE8C93-BB7B-6AEA-E1BE-8984C88FF1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76" name="Freeform 19">
                  <a:extLst>
                    <a:ext uri="{FF2B5EF4-FFF2-40B4-BE49-F238E27FC236}">
                      <a16:creationId xmlns:a16="http://schemas.microsoft.com/office/drawing/2014/main" id="{23E0A0CA-3261-3733-D556-734CC26578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77" name="Freeform 21">
                  <a:extLst>
                    <a:ext uri="{FF2B5EF4-FFF2-40B4-BE49-F238E27FC236}">
                      <a16:creationId xmlns:a16="http://schemas.microsoft.com/office/drawing/2014/main" id="{A81DABD9-0997-06A8-078C-8F9882617D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78" name="Freeform 22">
                  <a:extLst>
                    <a:ext uri="{FF2B5EF4-FFF2-40B4-BE49-F238E27FC236}">
                      <a16:creationId xmlns:a16="http://schemas.microsoft.com/office/drawing/2014/main" id="{DB8CAF3C-0C62-3E7B-74BF-3B95096DAC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79" name="Freeform 25">
                  <a:extLst>
                    <a:ext uri="{FF2B5EF4-FFF2-40B4-BE49-F238E27FC236}">
                      <a16:creationId xmlns:a16="http://schemas.microsoft.com/office/drawing/2014/main" id="{B35CD6AA-BE69-7BBF-F172-560E66AB71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0" name="Freeform 27">
                  <a:extLst>
                    <a:ext uri="{FF2B5EF4-FFF2-40B4-BE49-F238E27FC236}">
                      <a16:creationId xmlns:a16="http://schemas.microsoft.com/office/drawing/2014/main" id="{3C477744-7A7A-203C-409B-18017C550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1" name="Freeform 31">
                  <a:extLst>
                    <a:ext uri="{FF2B5EF4-FFF2-40B4-BE49-F238E27FC236}">
                      <a16:creationId xmlns:a16="http://schemas.microsoft.com/office/drawing/2014/main" id="{DF2F4B82-11AB-1450-5A18-73743382D1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2" name="Freeform 32">
                  <a:extLst>
                    <a:ext uri="{FF2B5EF4-FFF2-40B4-BE49-F238E27FC236}">
                      <a16:creationId xmlns:a16="http://schemas.microsoft.com/office/drawing/2014/main" id="{B3FE4603-3F44-67F4-D0D7-6776A59326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3" name="Freeform 33">
                  <a:extLst>
                    <a:ext uri="{FF2B5EF4-FFF2-40B4-BE49-F238E27FC236}">
                      <a16:creationId xmlns:a16="http://schemas.microsoft.com/office/drawing/2014/main" id="{C8DF30F6-3B04-7986-B121-3BDC640CC5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4" name="Freeform 34">
                  <a:extLst>
                    <a:ext uri="{FF2B5EF4-FFF2-40B4-BE49-F238E27FC236}">
                      <a16:creationId xmlns:a16="http://schemas.microsoft.com/office/drawing/2014/main" id="{A2ABD7C5-DF99-221B-2C87-B7938B1512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5" name="Freeform 35">
                  <a:extLst>
                    <a:ext uri="{FF2B5EF4-FFF2-40B4-BE49-F238E27FC236}">
                      <a16:creationId xmlns:a16="http://schemas.microsoft.com/office/drawing/2014/main" id="{3E438AF8-4A5E-5148-431D-16494F2A68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6" name="Freeform 36">
                  <a:extLst>
                    <a:ext uri="{FF2B5EF4-FFF2-40B4-BE49-F238E27FC236}">
                      <a16:creationId xmlns:a16="http://schemas.microsoft.com/office/drawing/2014/main" id="{5EB0A367-0E83-931F-8F8F-CEAC45299D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7" name="Freeform 37">
                  <a:extLst>
                    <a:ext uri="{FF2B5EF4-FFF2-40B4-BE49-F238E27FC236}">
                      <a16:creationId xmlns:a16="http://schemas.microsoft.com/office/drawing/2014/main" id="{AEFAE503-A3EB-998C-6887-0DCA278F7D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8" name="Freeform 38">
                  <a:extLst>
                    <a:ext uri="{FF2B5EF4-FFF2-40B4-BE49-F238E27FC236}">
                      <a16:creationId xmlns:a16="http://schemas.microsoft.com/office/drawing/2014/main" id="{4EF6A821-9646-AD26-60D3-44B326FE19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89" name="Freeform 41">
                  <a:extLst>
                    <a:ext uri="{FF2B5EF4-FFF2-40B4-BE49-F238E27FC236}">
                      <a16:creationId xmlns:a16="http://schemas.microsoft.com/office/drawing/2014/main" id="{CA5D8135-D983-32D1-B6AE-224A3197C5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0" name="Freeform 42">
                  <a:extLst>
                    <a:ext uri="{FF2B5EF4-FFF2-40B4-BE49-F238E27FC236}">
                      <a16:creationId xmlns:a16="http://schemas.microsoft.com/office/drawing/2014/main" id="{7801F52D-E8A2-C2C0-40AD-B3D0B94BFE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1" name="Freeform 43">
                  <a:extLst>
                    <a:ext uri="{FF2B5EF4-FFF2-40B4-BE49-F238E27FC236}">
                      <a16:creationId xmlns:a16="http://schemas.microsoft.com/office/drawing/2014/main" id="{EFEEFB37-DEF3-4B34-3C24-CDF3DE4647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2" name="Freeform 45">
                  <a:extLst>
                    <a:ext uri="{FF2B5EF4-FFF2-40B4-BE49-F238E27FC236}">
                      <a16:creationId xmlns:a16="http://schemas.microsoft.com/office/drawing/2014/main" id="{80C20FB1-8DE7-0AF1-560E-65AD361BB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3" name="Freeform 46">
                  <a:extLst>
                    <a:ext uri="{FF2B5EF4-FFF2-40B4-BE49-F238E27FC236}">
                      <a16:creationId xmlns:a16="http://schemas.microsoft.com/office/drawing/2014/main" id="{8299C3F7-C06F-7EEC-73B4-F542071D3A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4" name="Freeform 51">
                  <a:extLst>
                    <a:ext uri="{FF2B5EF4-FFF2-40B4-BE49-F238E27FC236}">
                      <a16:creationId xmlns:a16="http://schemas.microsoft.com/office/drawing/2014/main" id="{19E5703F-A9F4-41D2-73E7-24294BAAC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5" name="Freeform 52">
                  <a:extLst>
                    <a:ext uri="{FF2B5EF4-FFF2-40B4-BE49-F238E27FC236}">
                      <a16:creationId xmlns:a16="http://schemas.microsoft.com/office/drawing/2014/main" id="{CBCD437E-A208-A17A-6C7D-8A68D3D1F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6" name="Freeform 55">
                  <a:extLst>
                    <a:ext uri="{FF2B5EF4-FFF2-40B4-BE49-F238E27FC236}">
                      <a16:creationId xmlns:a16="http://schemas.microsoft.com/office/drawing/2014/main" id="{82EB2A0F-1406-69BE-1D77-C8648DF6B7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7" name="Freeform 58">
                  <a:extLst>
                    <a:ext uri="{FF2B5EF4-FFF2-40B4-BE49-F238E27FC236}">
                      <a16:creationId xmlns:a16="http://schemas.microsoft.com/office/drawing/2014/main" id="{DFFF2814-2938-5B8D-EE7F-8F0789D6CE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8" name="Freeform 60">
                  <a:extLst>
                    <a:ext uri="{FF2B5EF4-FFF2-40B4-BE49-F238E27FC236}">
                      <a16:creationId xmlns:a16="http://schemas.microsoft.com/office/drawing/2014/main" id="{A6991358-CCA4-7946-94CC-1ED9A9E1F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99" name="Freeform 62">
                  <a:extLst>
                    <a:ext uri="{FF2B5EF4-FFF2-40B4-BE49-F238E27FC236}">
                      <a16:creationId xmlns:a16="http://schemas.microsoft.com/office/drawing/2014/main" id="{CA200C07-B1F1-D0A9-B3C1-4E6FBA4E03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0" name="Freeform 64">
                  <a:extLst>
                    <a:ext uri="{FF2B5EF4-FFF2-40B4-BE49-F238E27FC236}">
                      <a16:creationId xmlns:a16="http://schemas.microsoft.com/office/drawing/2014/main" id="{7BF31831-69FB-28F5-922B-29DCCA3D4E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1" name="Freeform 69">
                  <a:extLst>
                    <a:ext uri="{FF2B5EF4-FFF2-40B4-BE49-F238E27FC236}">
                      <a16:creationId xmlns:a16="http://schemas.microsoft.com/office/drawing/2014/main" id="{A4CEF81E-5316-AB8D-036F-D810447F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2" name="Freeform 70">
                  <a:extLst>
                    <a:ext uri="{FF2B5EF4-FFF2-40B4-BE49-F238E27FC236}">
                      <a16:creationId xmlns:a16="http://schemas.microsoft.com/office/drawing/2014/main" id="{49DD48F4-4B27-E262-439D-FD7041ABD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3" name="Freeform 71">
                  <a:extLst>
                    <a:ext uri="{FF2B5EF4-FFF2-40B4-BE49-F238E27FC236}">
                      <a16:creationId xmlns:a16="http://schemas.microsoft.com/office/drawing/2014/main" id="{E97F4E95-60F5-F65A-3DA7-7F67C2308E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4" name="Freeform 72">
                  <a:extLst>
                    <a:ext uri="{FF2B5EF4-FFF2-40B4-BE49-F238E27FC236}">
                      <a16:creationId xmlns:a16="http://schemas.microsoft.com/office/drawing/2014/main" id="{C69CBC0B-2939-C38D-CCA1-2CF4CF888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5" name="Freeform 75">
                  <a:extLst>
                    <a:ext uri="{FF2B5EF4-FFF2-40B4-BE49-F238E27FC236}">
                      <a16:creationId xmlns:a16="http://schemas.microsoft.com/office/drawing/2014/main" id="{C5B03CA8-C4C5-B327-B892-53628E5305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6" name="Freeform 76">
                  <a:extLst>
                    <a:ext uri="{FF2B5EF4-FFF2-40B4-BE49-F238E27FC236}">
                      <a16:creationId xmlns:a16="http://schemas.microsoft.com/office/drawing/2014/main" id="{29DF555C-F1CE-41EA-ECEE-75CFCD9CF7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7" name="Freeform 78">
                  <a:extLst>
                    <a:ext uri="{FF2B5EF4-FFF2-40B4-BE49-F238E27FC236}">
                      <a16:creationId xmlns:a16="http://schemas.microsoft.com/office/drawing/2014/main" id="{2216730F-A4D9-6178-0641-F1F611C826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8" name="Freeform 79">
                  <a:extLst>
                    <a:ext uri="{FF2B5EF4-FFF2-40B4-BE49-F238E27FC236}">
                      <a16:creationId xmlns:a16="http://schemas.microsoft.com/office/drawing/2014/main" id="{A3484B1C-0C10-C4E1-E1C5-E1551E715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09" name="Freeform 81">
                  <a:extLst>
                    <a:ext uri="{FF2B5EF4-FFF2-40B4-BE49-F238E27FC236}">
                      <a16:creationId xmlns:a16="http://schemas.microsoft.com/office/drawing/2014/main" id="{D9AD8F89-94FC-31B6-F573-13A20B5D3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835" name="组合 834">
                <a:extLst>
                  <a:ext uri="{FF2B5EF4-FFF2-40B4-BE49-F238E27FC236}">
                    <a16:creationId xmlns:a16="http://schemas.microsoft.com/office/drawing/2014/main" id="{46FB2CE5-C540-86B0-B4F5-1EF966F7B019}"/>
                  </a:ext>
                </a:extLst>
              </p:cNvPr>
              <p:cNvGrpSpPr/>
              <p:nvPr/>
            </p:nvGrpSpPr>
            <p:grpSpPr>
              <a:xfrm flipH="1">
                <a:off x="305394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836" name="Freeform 11">
                  <a:extLst>
                    <a:ext uri="{FF2B5EF4-FFF2-40B4-BE49-F238E27FC236}">
                      <a16:creationId xmlns:a16="http://schemas.microsoft.com/office/drawing/2014/main" id="{A6C05599-B5FA-D7AE-BF45-0CE00ABE4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37" name="Freeform 15">
                  <a:extLst>
                    <a:ext uri="{FF2B5EF4-FFF2-40B4-BE49-F238E27FC236}">
                      <a16:creationId xmlns:a16="http://schemas.microsoft.com/office/drawing/2014/main" id="{8F7FC520-25D7-23F3-1ECB-45820AE22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38" name="Freeform 18">
                  <a:extLst>
                    <a:ext uri="{FF2B5EF4-FFF2-40B4-BE49-F238E27FC236}">
                      <a16:creationId xmlns:a16="http://schemas.microsoft.com/office/drawing/2014/main" id="{C44C3035-0910-4495-8D75-A4115EB6F5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39" name="Freeform 19">
                  <a:extLst>
                    <a:ext uri="{FF2B5EF4-FFF2-40B4-BE49-F238E27FC236}">
                      <a16:creationId xmlns:a16="http://schemas.microsoft.com/office/drawing/2014/main" id="{7E06B7B9-1E48-20B1-3523-E0EB025B2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0" name="Freeform 21">
                  <a:extLst>
                    <a:ext uri="{FF2B5EF4-FFF2-40B4-BE49-F238E27FC236}">
                      <a16:creationId xmlns:a16="http://schemas.microsoft.com/office/drawing/2014/main" id="{D0BD9176-1056-80A4-6DB8-1F6E195C22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1" name="Freeform 22">
                  <a:extLst>
                    <a:ext uri="{FF2B5EF4-FFF2-40B4-BE49-F238E27FC236}">
                      <a16:creationId xmlns:a16="http://schemas.microsoft.com/office/drawing/2014/main" id="{E59DD4FD-9DCC-ECC3-24EE-E898A6DF2D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2" name="Freeform 25">
                  <a:extLst>
                    <a:ext uri="{FF2B5EF4-FFF2-40B4-BE49-F238E27FC236}">
                      <a16:creationId xmlns:a16="http://schemas.microsoft.com/office/drawing/2014/main" id="{FD1AD06E-9BC7-2C0E-C2F6-AC728C9C9B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3" name="Freeform 27">
                  <a:extLst>
                    <a:ext uri="{FF2B5EF4-FFF2-40B4-BE49-F238E27FC236}">
                      <a16:creationId xmlns:a16="http://schemas.microsoft.com/office/drawing/2014/main" id="{EA90A13C-593F-15D4-D92E-99A4A6B14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4" name="Freeform 31">
                  <a:extLst>
                    <a:ext uri="{FF2B5EF4-FFF2-40B4-BE49-F238E27FC236}">
                      <a16:creationId xmlns:a16="http://schemas.microsoft.com/office/drawing/2014/main" id="{75F9888B-BD52-8C1A-AB01-BC55388D88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5" name="Freeform 32">
                  <a:extLst>
                    <a:ext uri="{FF2B5EF4-FFF2-40B4-BE49-F238E27FC236}">
                      <a16:creationId xmlns:a16="http://schemas.microsoft.com/office/drawing/2014/main" id="{48E54936-8F60-F6B4-13C9-3777E600C8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6" name="Freeform 33">
                  <a:extLst>
                    <a:ext uri="{FF2B5EF4-FFF2-40B4-BE49-F238E27FC236}">
                      <a16:creationId xmlns:a16="http://schemas.microsoft.com/office/drawing/2014/main" id="{308453BA-DAB2-D9E8-6601-3E29DABC63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7" name="Freeform 34">
                  <a:extLst>
                    <a:ext uri="{FF2B5EF4-FFF2-40B4-BE49-F238E27FC236}">
                      <a16:creationId xmlns:a16="http://schemas.microsoft.com/office/drawing/2014/main" id="{24CCFCE0-EE99-096C-71C0-8390DBCD5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8" name="Freeform 35">
                  <a:extLst>
                    <a:ext uri="{FF2B5EF4-FFF2-40B4-BE49-F238E27FC236}">
                      <a16:creationId xmlns:a16="http://schemas.microsoft.com/office/drawing/2014/main" id="{34562B02-4F84-9CF0-1E9C-0D66E895E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49" name="Freeform 36">
                  <a:extLst>
                    <a:ext uri="{FF2B5EF4-FFF2-40B4-BE49-F238E27FC236}">
                      <a16:creationId xmlns:a16="http://schemas.microsoft.com/office/drawing/2014/main" id="{3DB3F7DD-64CC-5F25-B68C-F9914F1C92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0" name="Freeform 37">
                  <a:extLst>
                    <a:ext uri="{FF2B5EF4-FFF2-40B4-BE49-F238E27FC236}">
                      <a16:creationId xmlns:a16="http://schemas.microsoft.com/office/drawing/2014/main" id="{F0E78FAB-416B-4A66-4B88-125E90EE39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1" name="Freeform 38">
                  <a:extLst>
                    <a:ext uri="{FF2B5EF4-FFF2-40B4-BE49-F238E27FC236}">
                      <a16:creationId xmlns:a16="http://schemas.microsoft.com/office/drawing/2014/main" id="{D3D152C4-8C4D-4FD7-775B-F35F0AE24F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2" name="Freeform 41">
                  <a:extLst>
                    <a:ext uri="{FF2B5EF4-FFF2-40B4-BE49-F238E27FC236}">
                      <a16:creationId xmlns:a16="http://schemas.microsoft.com/office/drawing/2014/main" id="{56C9A23B-D5D9-9B33-AFC9-7987151AD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3" name="Freeform 42">
                  <a:extLst>
                    <a:ext uri="{FF2B5EF4-FFF2-40B4-BE49-F238E27FC236}">
                      <a16:creationId xmlns:a16="http://schemas.microsoft.com/office/drawing/2014/main" id="{4E179E48-ED03-E7A9-F016-B34BB8089C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4" name="Freeform 43">
                  <a:extLst>
                    <a:ext uri="{FF2B5EF4-FFF2-40B4-BE49-F238E27FC236}">
                      <a16:creationId xmlns:a16="http://schemas.microsoft.com/office/drawing/2014/main" id="{A0ECE7DF-5D2D-1281-9931-2A548F9D6E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5" name="Freeform 45">
                  <a:extLst>
                    <a:ext uri="{FF2B5EF4-FFF2-40B4-BE49-F238E27FC236}">
                      <a16:creationId xmlns:a16="http://schemas.microsoft.com/office/drawing/2014/main" id="{4152CAE3-F9BE-17F3-C0F9-4A9023D4EF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6" name="Freeform 46">
                  <a:extLst>
                    <a:ext uri="{FF2B5EF4-FFF2-40B4-BE49-F238E27FC236}">
                      <a16:creationId xmlns:a16="http://schemas.microsoft.com/office/drawing/2014/main" id="{ADCEABDD-7B31-133B-9ED8-9D5F830405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7" name="Freeform 51">
                  <a:extLst>
                    <a:ext uri="{FF2B5EF4-FFF2-40B4-BE49-F238E27FC236}">
                      <a16:creationId xmlns:a16="http://schemas.microsoft.com/office/drawing/2014/main" id="{7047F6F1-B40E-6E2F-8EEC-1AD8B30D8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8" name="Freeform 52">
                  <a:extLst>
                    <a:ext uri="{FF2B5EF4-FFF2-40B4-BE49-F238E27FC236}">
                      <a16:creationId xmlns:a16="http://schemas.microsoft.com/office/drawing/2014/main" id="{A496B39E-F63B-BE55-0B27-90AABAA070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59" name="Freeform 55">
                  <a:extLst>
                    <a:ext uri="{FF2B5EF4-FFF2-40B4-BE49-F238E27FC236}">
                      <a16:creationId xmlns:a16="http://schemas.microsoft.com/office/drawing/2014/main" id="{A52E0D68-75E7-A882-B123-7843ACA29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0" name="Freeform 58">
                  <a:extLst>
                    <a:ext uri="{FF2B5EF4-FFF2-40B4-BE49-F238E27FC236}">
                      <a16:creationId xmlns:a16="http://schemas.microsoft.com/office/drawing/2014/main" id="{8D127BE5-6214-733A-4CFC-DECCEF9DB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1" name="Freeform 60">
                  <a:extLst>
                    <a:ext uri="{FF2B5EF4-FFF2-40B4-BE49-F238E27FC236}">
                      <a16:creationId xmlns:a16="http://schemas.microsoft.com/office/drawing/2014/main" id="{946DF6EA-6589-1BB3-0678-DB90626A5F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2" name="Freeform 62">
                  <a:extLst>
                    <a:ext uri="{FF2B5EF4-FFF2-40B4-BE49-F238E27FC236}">
                      <a16:creationId xmlns:a16="http://schemas.microsoft.com/office/drawing/2014/main" id="{0DC3AEF2-3AC8-BA10-B2F2-57915604F0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3" name="Freeform 64">
                  <a:extLst>
                    <a:ext uri="{FF2B5EF4-FFF2-40B4-BE49-F238E27FC236}">
                      <a16:creationId xmlns:a16="http://schemas.microsoft.com/office/drawing/2014/main" id="{215AC1C1-8E6D-2DB3-79F0-DA5D8AE67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4" name="Freeform 69">
                  <a:extLst>
                    <a:ext uri="{FF2B5EF4-FFF2-40B4-BE49-F238E27FC236}">
                      <a16:creationId xmlns:a16="http://schemas.microsoft.com/office/drawing/2014/main" id="{BA476158-93A6-BC62-2C32-3AD1465E63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5" name="Freeform 70">
                  <a:extLst>
                    <a:ext uri="{FF2B5EF4-FFF2-40B4-BE49-F238E27FC236}">
                      <a16:creationId xmlns:a16="http://schemas.microsoft.com/office/drawing/2014/main" id="{6E5161C2-0255-7D65-9083-C734D192DF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6" name="Freeform 71">
                  <a:extLst>
                    <a:ext uri="{FF2B5EF4-FFF2-40B4-BE49-F238E27FC236}">
                      <a16:creationId xmlns:a16="http://schemas.microsoft.com/office/drawing/2014/main" id="{60739121-24FF-14FD-BC43-CEB1B24661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7" name="Freeform 72">
                  <a:extLst>
                    <a:ext uri="{FF2B5EF4-FFF2-40B4-BE49-F238E27FC236}">
                      <a16:creationId xmlns:a16="http://schemas.microsoft.com/office/drawing/2014/main" id="{D825A620-001C-00A4-3929-B917B0B2A7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8" name="Freeform 75">
                  <a:extLst>
                    <a:ext uri="{FF2B5EF4-FFF2-40B4-BE49-F238E27FC236}">
                      <a16:creationId xmlns:a16="http://schemas.microsoft.com/office/drawing/2014/main" id="{3057CB86-C5EF-09D9-63DA-28837ED5C8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69" name="Freeform 76">
                  <a:extLst>
                    <a:ext uri="{FF2B5EF4-FFF2-40B4-BE49-F238E27FC236}">
                      <a16:creationId xmlns:a16="http://schemas.microsoft.com/office/drawing/2014/main" id="{D34A042A-1A29-FA3A-7320-DE6F4E9201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70" name="Freeform 78">
                  <a:extLst>
                    <a:ext uri="{FF2B5EF4-FFF2-40B4-BE49-F238E27FC236}">
                      <a16:creationId xmlns:a16="http://schemas.microsoft.com/office/drawing/2014/main" id="{F6976E41-4238-A86E-6D68-94CDA96817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71" name="Freeform 79">
                  <a:extLst>
                    <a:ext uri="{FF2B5EF4-FFF2-40B4-BE49-F238E27FC236}">
                      <a16:creationId xmlns:a16="http://schemas.microsoft.com/office/drawing/2014/main" id="{5B1621A7-5550-4B60-3804-6D681A4E6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872" name="Freeform 81">
                  <a:extLst>
                    <a:ext uri="{FF2B5EF4-FFF2-40B4-BE49-F238E27FC236}">
                      <a16:creationId xmlns:a16="http://schemas.microsoft.com/office/drawing/2014/main" id="{0611BABE-7358-2EC7-6F7F-51CAE62F89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31" name="矩形 830">
              <a:extLst>
                <a:ext uri="{FF2B5EF4-FFF2-40B4-BE49-F238E27FC236}">
                  <a16:creationId xmlns:a16="http://schemas.microsoft.com/office/drawing/2014/main" id="{3A91830C-43AD-045C-3CE4-8D3BD9CC53B1}"/>
                </a:ext>
              </a:extLst>
            </p:cNvPr>
            <p:cNvSpPr/>
            <p:nvPr/>
          </p:nvSpPr>
          <p:spPr>
            <a:xfrm>
              <a:off x="5130162" y="1708140"/>
              <a:ext cx="2022786" cy="1169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“</a:t>
              </a:r>
              <a:r>
                <a:rPr lang="en-US" altLang="zh-CN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985</a:t>
              </a:r>
              <a:r>
                <a:rPr lang="zh-CN" altLang="en-US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工程优势学科创新平台”高校</a:t>
              </a:r>
            </a:p>
          </p:txBody>
        </p:sp>
        <p:sp>
          <p:nvSpPr>
            <p:cNvPr id="832" name="梯形 831">
              <a:extLst>
                <a:ext uri="{FF2B5EF4-FFF2-40B4-BE49-F238E27FC236}">
                  <a16:creationId xmlns:a16="http://schemas.microsoft.com/office/drawing/2014/main" id="{3E4F4821-8A1D-5C27-AD78-D583D319CD85}"/>
                </a:ext>
              </a:extLst>
            </p:cNvPr>
            <p:cNvSpPr/>
            <p:nvPr/>
          </p:nvSpPr>
          <p:spPr>
            <a:xfrm>
              <a:off x="4789600" y="2717140"/>
              <a:ext cx="2600100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33" name="梯形 832">
              <a:extLst>
                <a:ext uri="{FF2B5EF4-FFF2-40B4-BE49-F238E27FC236}">
                  <a16:creationId xmlns:a16="http://schemas.microsoft.com/office/drawing/2014/main" id="{16FC4656-414C-B5C3-D6D3-FB36426E1BF0}"/>
                </a:ext>
              </a:extLst>
            </p:cNvPr>
            <p:cNvSpPr/>
            <p:nvPr/>
          </p:nvSpPr>
          <p:spPr>
            <a:xfrm>
              <a:off x="4469833" y="2857378"/>
              <a:ext cx="3239634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10" name="组合 909">
            <a:extLst>
              <a:ext uri="{FF2B5EF4-FFF2-40B4-BE49-F238E27FC236}">
                <a16:creationId xmlns:a16="http://schemas.microsoft.com/office/drawing/2014/main" id="{7E3A751C-B4FC-B6C8-7488-269D3A843E60}"/>
              </a:ext>
            </a:extLst>
          </p:cNvPr>
          <p:cNvGrpSpPr/>
          <p:nvPr/>
        </p:nvGrpSpPr>
        <p:grpSpPr>
          <a:xfrm>
            <a:off x="966879" y="3819204"/>
            <a:ext cx="3239634" cy="1518495"/>
            <a:chOff x="4469833" y="1594494"/>
            <a:chExt cx="3239634" cy="1518495"/>
          </a:xfrm>
        </p:grpSpPr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EE69AA59-041A-0CB1-0303-F52A2040DF0B}"/>
                </a:ext>
              </a:extLst>
            </p:cNvPr>
            <p:cNvGrpSpPr/>
            <p:nvPr/>
          </p:nvGrpSpPr>
          <p:grpSpPr>
            <a:xfrm>
              <a:off x="4870435" y="1749667"/>
              <a:ext cx="2444925" cy="1101126"/>
              <a:chOff x="1087980" y="1383907"/>
              <a:chExt cx="2444925" cy="1101126"/>
            </a:xfrm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5400000" scaled="1"/>
            </a:gradFill>
          </p:grpSpPr>
          <p:grpSp>
            <p:nvGrpSpPr>
              <p:cNvPr id="915" name="组合 914">
                <a:extLst>
                  <a:ext uri="{FF2B5EF4-FFF2-40B4-BE49-F238E27FC236}">
                    <a16:creationId xmlns:a16="http://schemas.microsoft.com/office/drawing/2014/main" id="{8FD15EAC-DF44-1B21-46E9-6017EFDB1399}"/>
                  </a:ext>
                </a:extLst>
              </p:cNvPr>
              <p:cNvGrpSpPr/>
              <p:nvPr/>
            </p:nvGrpSpPr>
            <p:grpSpPr>
              <a:xfrm>
                <a:off x="108798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954" name="Freeform 11">
                  <a:extLst>
                    <a:ext uri="{FF2B5EF4-FFF2-40B4-BE49-F238E27FC236}">
                      <a16:creationId xmlns:a16="http://schemas.microsoft.com/office/drawing/2014/main" id="{8D723850-1979-FBFB-5E0E-8663ABFD6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5" name="Freeform 15">
                  <a:extLst>
                    <a:ext uri="{FF2B5EF4-FFF2-40B4-BE49-F238E27FC236}">
                      <a16:creationId xmlns:a16="http://schemas.microsoft.com/office/drawing/2014/main" id="{55FAFECF-3D58-9669-439A-31C6ADF651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6" name="Freeform 18">
                  <a:extLst>
                    <a:ext uri="{FF2B5EF4-FFF2-40B4-BE49-F238E27FC236}">
                      <a16:creationId xmlns:a16="http://schemas.microsoft.com/office/drawing/2014/main" id="{B3C0C7AB-3274-1FB5-7CF6-ABD831B7F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7" name="Freeform 19">
                  <a:extLst>
                    <a:ext uri="{FF2B5EF4-FFF2-40B4-BE49-F238E27FC236}">
                      <a16:creationId xmlns:a16="http://schemas.microsoft.com/office/drawing/2014/main" id="{DBE007A2-8E55-1BFA-793F-08678F318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8" name="Freeform 21">
                  <a:extLst>
                    <a:ext uri="{FF2B5EF4-FFF2-40B4-BE49-F238E27FC236}">
                      <a16:creationId xmlns:a16="http://schemas.microsoft.com/office/drawing/2014/main" id="{0162CD4A-4C16-46E6-E725-DE3E9D37ED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9" name="Freeform 22">
                  <a:extLst>
                    <a:ext uri="{FF2B5EF4-FFF2-40B4-BE49-F238E27FC236}">
                      <a16:creationId xmlns:a16="http://schemas.microsoft.com/office/drawing/2014/main" id="{BC2B1927-A145-FCD0-83FE-1F23072D09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0" name="Freeform 25">
                  <a:extLst>
                    <a:ext uri="{FF2B5EF4-FFF2-40B4-BE49-F238E27FC236}">
                      <a16:creationId xmlns:a16="http://schemas.microsoft.com/office/drawing/2014/main" id="{EA04BDA3-1CC1-7A7C-7903-F725A4FA5F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1" name="Freeform 27">
                  <a:extLst>
                    <a:ext uri="{FF2B5EF4-FFF2-40B4-BE49-F238E27FC236}">
                      <a16:creationId xmlns:a16="http://schemas.microsoft.com/office/drawing/2014/main" id="{66362317-8F43-8BB6-F2AC-CBE505AD3A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2" name="Freeform 31">
                  <a:extLst>
                    <a:ext uri="{FF2B5EF4-FFF2-40B4-BE49-F238E27FC236}">
                      <a16:creationId xmlns:a16="http://schemas.microsoft.com/office/drawing/2014/main" id="{9A7560CD-4738-B850-A7A4-7E0561F2C3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3" name="Freeform 32">
                  <a:extLst>
                    <a:ext uri="{FF2B5EF4-FFF2-40B4-BE49-F238E27FC236}">
                      <a16:creationId xmlns:a16="http://schemas.microsoft.com/office/drawing/2014/main" id="{83FE0BB4-A286-C4E2-B8A5-789701265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4" name="Freeform 33">
                  <a:extLst>
                    <a:ext uri="{FF2B5EF4-FFF2-40B4-BE49-F238E27FC236}">
                      <a16:creationId xmlns:a16="http://schemas.microsoft.com/office/drawing/2014/main" id="{58797420-C61F-9250-0BDB-EF0B767231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5" name="Freeform 34">
                  <a:extLst>
                    <a:ext uri="{FF2B5EF4-FFF2-40B4-BE49-F238E27FC236}">
                      <a16:creationId xmlns:a16="http://schemas.microsoft.com/office/drawing/2014/main" id="{28685A2D-A8B9-ADF8-4CB1-832D05EB21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6" name="Freeform 35">
                  <a:extLst>
                    <a:ext uri="{FF2B5EF4-FFF2-40B4-BE49-F238E27FC236}">
                      <a16:creationId xmlns:a16="http://schemas.microsoft.com/office/drawing/2014/main" id="{F336C197-2A32-8265-663A-2CCE1057B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7" name="Freeform 36">
                  <a:extLst>
                    <a:ext uri="{FF2B5EF4-FFF2-40B4-BE49-F238E27FC236}">
                      <a16:creationId xmlns:a16="http://schemas.microsoft.com/office/drawing/2014/main" id="{338BD42D-A5E0-C7E5-D0C8-934E198F5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8" name="Freeform 37">
                  <a:extLst>
                    <a:ext uri="{FF2B5EF4-FFF2-40B4-BE49-F238E27FC236}">
                      <a16:creationId xmlns:a16="http://schemas.microsoft.com/office/drawing/2014/main" id="{4006B7C1-383D-8CAB-6986-22E8873C13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69" name="Freeform 38">
                  <a:extLst>
                    <a:ext uri="{FF2B5EF4-FFF2-40B4-BE49-F238E27FC236}">
                      <a16:creationId xmlns:a16="http://schemas.microsoft.com/office/drawing/2014/main" id="{DD0A9076-D06C-54CE-D33D-11110329A6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0" name="Freeform 41">
                  <a:extLst>
                    <a:ext uri="{FF2B5EF4-FFF2-40B4-BE49-F238E27FC236}">
                      <a16:creationId xmlns:a16="http://schemas.microsoft.com/office/drawing/2014/main" id="{D1FE17B4-D7AA-A304-4814-E7F0D48CC3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1" name="Freeform 42">
                  <a:extLst>
                    <a:ext uri="{FF2B5EF4-FFF2-40B4-BE49-F238E27FC236}">
                      <a16:creationId xmlns:a16="http://schemas.microsoft.com/office/drawing/2014/main" id="{80420ED1-410F-0773-ED4E-1CACCA1915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2" name="Freeform 43">
                  <a:extLst>
                    <a:ext uri="{FF2B5EF4-FFF2-40B4-BE49-F238E27FC236}">
                      <a16:creationId xmlns:a16="http://schemas.microsoft.com/office/drawing/2014/main" id="{1E3CBB7F-3389-2889-1E8A-EB70BBE818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3" name="Freeform 45">
                  <a:extLst>
                    <a:ext uri="{FF2B5EF4-FFF2-40B4-BE49-F238E27FC236}">
                      <a16:creationId xmlns:a16="http://schemas.microsoft.com/office/drawing/2014/main" id="{022BFB02-DEDA-D2BA-2F7D-0F5483A03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4" name="Freeform 46">
                  <a:extLst>
                    <a:ext uri="{FF2B5EF4-FFF2-40B4-BE49-F238E27FC236}">
                      <a16:creationId xmlns:a16="http://schemas.microsoft.com/office/drawing/2014/main" id="{BB4AE218-E63A-ADEE-1063-8FCEF4B69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5" name="Freeform 51">
                  <a:extLst>
                    <a:ext uri="{FF2B5EF4-FFF2-40B4-BE49-F238E27FC236}">
                      <a16:creationId xmlns:a16="http://schemas.microsoft.com/office/drawing/2014/main" id="{FB64A7E5-FC00-7E04-BF5D-5D3329806B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6" name="Freeform 52">
                  <a:extLst>
                    <a:ext uri="{FF2B5EF4-FFF2-40B4-BE49-F238E27FC236}">
                      <a16:creationId xmlns:a16="http://schemas.microsoft.com/office/drawing/2014/main" id="{F12F0E4A-E0C1-57FF-AB50-85E746E48E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7" name="Freeform 55">
                  <a:extLst>
                    <a:ext uri="{FF2B5EF4-FFF2-40B4-BE49-F238E27FC236}">
                      <a16:creationId xmlns:a16="http://schemas.microsoft.com/office/drawing/2014/main" id="{C1A31739-5E77-9084-1797-FD2FEABD7E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8" name="Freeform 58">
                  <a:extLst>
                    <a:ext uri="{FF2B5EF4-FFF2-40B4-BE49-F238E27FC236}">
                      <a16:creationId xmlns:a16="http://schemas.microsoft.com/office/drawing/2014/main" id="{95300AFF-D9DF-E31A-8068-2F091011B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79" name="Freeform 60">
                  <a:extLst>
                    <a:ext uri="{FF2B5EF4-FFF2-40B4-BE49-F238E27FC236}">
                      <a16:creationId xmlns:a16="http://schemas.microsoft.com/office/drawing/2014/main" id="{B26F0DFD-2BC3-AF17-C8E1-A6D21DDE0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0" name="Freeform 62">
                  <a:extLst>
                    <a:ext uri="{FF2B5EF4-FFF2-40B4-BE49-F238E27FC236}">
                      <a16:creationId xmlns:a16="http://schemas.microsoft.com/office/drawing/2014/main" id="{E8491149-C0C0-F00F-7D8D-60C32E964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1" name="Freeform 64">
                  <a:extLst>
                    <a:ext uri="{FF2B5EF4-FFF2-40B4-BE49-F238E27FC236}">
                      <a16:creationId xmlns:a16="http://schemas.microsoft.com/office/drawing/2014/main" id="{51BC99C8-ED1A-08D7-2496-50303D4BD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2" name="Freeform 69">
                  <a:extLst>
                    <a:ext uri="{FF2B5EF4-FFF2-40B4-BE49-F238E27FC236}">
                      <a16:creationId xmlns:a16="http://schemas.microsoft.com/office/drawing/2014/main" id="{A30665DC-D905-606C-5D62-6023F0A472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3" name="Freeform 70">
                  <a:extLst>
                    <a:ext uri="{FF2B5EF4-FFF2-40B4-BE49-F238E27FC236}">
                      <a16:creationId xmlns:a16="http://schemas.microsoft.com/office/drawing/2014/main" id="{E7EE13FC-DE4C-2706-CAB8-12D02AB193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4" name="Freeform 71">
                  <a:extLst>
                    <a:ext uri="{FF2B5EF4-FFF2-40B4-BE49-F238E27FC236}">
                      <a16:creationId xmlns:a16="http://schemas.microsoft.com/office/drawing/2014/main" id="{3F151AC7-A064-9927-EB66-22BC0E0BC9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5" name="Freeform 72">
                  <a:extLst>
                    <a:ext uri="{FF2B5EF4-FFF2-40B4-BE49-F238E27FC236}">
                      <a16:creationId xmlns:a16="http://schemas.microsoft.com/office/drawing/2014/main" id="{DE9A002D-8E47-967C-261E-CDC3E16A74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6" name="Freeform 75">
                  <a:extLst>
                    <a:ext uri="{FF2B5EF4-FFF2-40B4-BE49-F238E27FC236}">
                      <a16:creationId xmlns:a16="http://schemas.microsoft.com/office/drawing/2014/main" id="{8A86966F-31A1-5888-03B1-3550455825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7" name="Freeform 76">
                  <a:extLst>
                    <a:ext uri="{FF2B5EF4-FFF2-40B4-BE49-F238E27FC236}">
                      <a16:creationId xmlns:a16="http://schemas.microsoft.com/office/drawing/2014/main" id="{F1288D55-D8A0-D541-4009-C15CF46187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8" name="Freeform 78">
                  <a:extLst>
                    <a:ext uri="{FF2B5EF4-FFF2-40B4-BE49-F238E27FC236}">
                      <a16:creationId xmlns:a16="http://schemas.microsoft.com/office/drawing/2014/main" id="{C370E2F8-D996-CC47-B4D8-A162DC0721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89" name="Freeform 79">
                  <a:extLst>
                    <a:ext uri="{FF2B5EF4-FFF2-40B4-BE49-F238E27FC236}">
                      <a16:creationId xmlns:a16="http://schemas.microsoft.com/office/drawing/2014/main" id="{DF152053-F1B4-7E8F-EE6F-A691576B3E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90" name="Freeform 81">
                  <a:extLst>
                    <a:ext uri="{FF2B5EF4-FFF2-40B4-BE49-F238E27FC236}">
                      <a16:creationId xmlns:a16="http://schemas.microsoft.com/office/drawing/2014/main" id="{8CCBC63A-4E0C-6524-6C0F-F4E71C582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916" name="组合 915">
                <a:extLst>
                  <a:ext uri="{FF2B5EF4-FFF2-40B4-BE49-F238E27FC236}">
                    <a16:creationId xmlns:a16="http://schemas.microsoft.com/office/drawing/2014/main" id="{3377C7ED-47E1-EED5-3A85-30BFF3114714}"/>
                  </a:ext>
                </a:extLst>
              </p:cNvPr>
              <p:cNvGrpSpPr/>
              <p:nvPr/>
            </p:nvGrpSpPr>
            <p:grpSpPr>
              <a:xfrm flipH="1">
                <a:off x="3053940" y="1383907"/>
                <a:ext cx="478965" cy="1101126"/>
                <a:chOff x="1087980" y="1383907"/>
                <a:chExt cx="478965" cy="1101126"/>
              </a:xfrm>
              <a:grpFill/>
            </p:grpSpPr>
            <p:sp>
              <p:nvSpPr>
                <p:cNvPr id="917" name="Freeform 11">
                  <a:extLst>
                    <a:ext uri="{FF2B5EF4-FFF2-40B4-BE49-F238E27FC236}">
                      <a16:creationId xmlns:a16="http://schemas.microsoft.com/office/drawing/2014/main" id="{C08C4B65-0191-559E-46B7-05E54DC9BE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1902" y="1383907"/>
                  <a:ext cx="85423" cy="54316"/>
                </a:xfrm>
                <a:custGeom>
                  <a:avLst/>
                  <a:gdLst>
                    <a:gd name="T0" fmla="*/ 0 w 111"/>
                    <a:gd name="T1" fmla="*/ 69 h 71"/>
                    <a:gd name="T2" fmla="*/ 111 w 111"/>
                    <a:gd name="T3" fmla="*/ 2 h 71"/>
                    <a:gd name="T4" fmla="*/ 0 w 111"/>
                    <a:gd name="T5" fmla="*/ 69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1" h="71">
                      <a:moveTo>
                        <a:pt x="0" y="69"/>
                      </a:moveTo>
                      <a:cubicBezTo>
                        <a:pt x="23" y="23"/>
                        <a:pt x="58" y="0"/>
                        <a:pt x="111" y="2"/>
                      </a:cubicBezTo>
                      <a:cubicBezTo>
                        <a:pt x="87" y="47"/>
                        <a:pt x="52" y="71"/>
                        <a:pt x="0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18" name="Freeform 15">
                  <a:extLst>
                    <a:ext uri="{FF2B5EF4-FFF2-40B4-BE49-F238E27FC236}">
                      <a16:creationId xmlns:a16="http://schemas.microsoft.com/office/drawing/2014/main" id="{F21FAB5D-69C5-0A56-0113-A28D486F9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33624" y="2363563"/>
                  <a:ext cx="65179" cy="69623"/>
                </a:xfrm>
                <a:custGeom>
                  <a:avLst/>
                  <a:gdLst>
                    <a:gd name="T0" fmla="*/ 43 w 85"/>
                    <a:gd name="T1" fmla="*/ 74 h 91"/>
                    <a:gd name="T2" fmla="*/ 0 w 85"/>
                    <a:gd name="T3" fmla="*/ 0 h 91"/>
                    <a:gd name="T4" fmla="*/ 85 w 85"/>
                    <a:gd name="T5" fmla="*/ 79 h 91"/>
                    <a:gd name="T6" fmla="*/ 76 w 85"/>
                    <a:gd name="T7" fmla="*/ 91 h 91"/>
                    <a:gd name="T8" fmla="*/ 43 w 85"/>
                    <a:gd name="T9" fmla="*/ 74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" h="91">
                      <a:moveTo>
                        <a:pt x="43" y="74"/>
                      </a:moveTo>
                      <a:cubicBezTo>
                        <a:pt x="29" y="51"/>
                        <a:pt x="16" y="28"/>
                        <a:pt x="0" y="0"/>
                      </a:cubicBezTo>
                      <a:cubicBezTo>
                        <a:pt x="53" y="7"/>
                        <a:pt x="73" y="40"/>
                        <a:pt x="85" y="79"/>
                      </a:cubicBezTo>
                      <a:cubicBezTo>
                        <a:pt x="85" y="82"/>
                        <a:pt x="79" y="87"/>
                        <a:pt x="76" y="91"/>
                      </a:cubicBezTo>
                      <a:cubicBezTo>
                        <a:pt x="65" y="85"/>
                        <a:pt x="54" y="80"/>
                        <a:pt x="43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19" name="Freeform 18">
                  <a:extLst>
                    <a:ext uri="{FF2B5EF4-FFF2-40B4-BE49-F238E27FC236}">
                      <a16:creationId xmlns:a16="http://schemas.microsoft.com/office/drawing/2014/main" id="{0230A3A2-BFDE-D092-8184-6BBD649DCF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65246" y="1440692"/>
                  <a:ext cx="49378" cy="80980"/>
                </a:xfrm>
                <a:custGeom>
                  <a:avLst/>
                  <a:gdLst>
                    <a:gd name="T0" fmla="*/ 16 w 64"/>
                    <a:gd name="T1" fmla="*/ 105 h 105"/>
                    <a:gd name="T2" fmla="*/ 21 w 64"/>
                    <a:gd name="T3" fmla="*/ 28 h 105"/>
                    <a:gd name="T4" fmla="*/ 64 w 64"/>
                    <a:gd name="T5" fmla="*/ 0 h 105"/>
                    <a:gd name="T6" fmla="*/ 41 w 64"/>
                    <a:gd name="T7" fmla="*/ 79 h 105"/>
                    <a:gd name="T8" fmla="*/ 16 w 64"/>
                    <a:gd name="T9" fmla="*/ 105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105">
                      <a:moveTo>
                        <a:pt x="16" y="105"/>
                      </a:moveTo>
                      <a:cubicBezTo>
                        <a:pt x="0" y="89"/>
                        <a:pt x="2" y="48"/>
                        <a:pt x="21" y="28"/>
                      </a:cubicBezTo>
                      <a:cubicBezTo>
                        <a:pt x="31" y="17"/>
                        <a:pt x="43" y="7"/>
                        <a:pt x="64" y="0"/>
                      </a:cubicBezTo>
                      <a:cubicBezTo>
                        <a:pt x="56" y="27"/>
                        <a:pt x="48" y="53"/>
                        <a:pt x="41" y="79"/>
                      </a:cubicBezTo>
                      <a:cubicBezTo>
                        <a:pt x="32" y="87"/>
                        <a:pt x="24" y="96"/>
                        <a:pt x="16" y="10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0" name="Freeform 19">
                  <a:extLst>
                    <a:ext uri="{FF2B5EF4-FFF2-40B4-BE49-F238E27FC236}">
                      <a16:creationId xmlns:a16="http://schemas.microsoft.com/office/drawing/2014/main" id="{61B59DFD-C990-84C6-466E-88386A75E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7462" y="1451555"/>
                  <a:ext cx="87399" cy="39008"/>
                </a:xfrm>
                <a:custGeom>
                  <a:avLst/>
                  <a:gdLst>
                    <a:gd name="T0" fmla="*/ 31 w 114"/>
                    <a:gd name="T1" fmla="*/ 0 h 51"/>
                    <a:gd name="T2" fmla="*/ 114 w 114"/>
                    <a:gd name="T3" fmla="*/ 0 h 51"/>
                    <a:gd name="T4" fmla="*/ 0 w 114"/>
                    <a:gd name="T5" fmla="*/ 24 h 51"/>
                    <a:gd name="T6" fmla="*/ 31 w 114"/>
                    <a:gd name="T7" fmla="*/ 0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4" h="51">
                      <a:moveTo>
                        <a:pt x="31" y="0"/>
                      </a:moveTo>
                      <a:cubicBezTo>
                        <a:pt x="58" y="0"/>
                        <a:pt x="85" y="0"/>
                        <a:pt x="114" y="0"/>
                      </a:cubicBezTo>
                      <a:cubicBezTo>
                        <a:pt x="72" y="44"/>
                        <a:pt x="36" y="51"/>
                        <a:pt x="0" y="24"/>
                      </a:cubicBezTo>
                      <a:cubicBezTo>
                        <a:pt x="11" y="16"/>
                        <a:pt x="21" y="8"/>
                        <a:pt x="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1" name="Freeform 21">
                  <a:extLst>
                    <a:ext uri="{FF2B5EF4-FFF2-40B4-BE49-F238E27FC236}">
                      <a16:creationId xmlns:a16="http://schemas.microsoft.com/office/drawing/2014/main" id="{EF1BA10B-711B-B392-B2A3-A4B331A17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6238" y="2274190"/>
                  <a:ext cx="82955" cy="56291"/>
                </a:xfrm>
                <a:custGeom>
                  <a:avLst/>
                  <a:gdLst>
                    <a:gd name="T0" fmla="*/ 108 w 108"/>
                    <a:gd name="T1" fmla="*/ 56 h 73"/>
                    <a:gd name="T2" fmla="*/ 0 w 108"/>
                    <a:gd name="T3" fmla="*/ 0 h 73"/>
                    <a:gd name="T4" fmla="*/ 77 w 108"/>
                    <a:gd name="T5" fmla="*/ 18 h 73"/>
                    <a:gd name="T6" fmla="*/ 108 w 108"/>
                    <a:gd name="T7" fmla="*/ 56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8" h="73">
                      <a:moveTo>
                        <a:pt x="108" y="56"/>
                      </a:moveTo>
                      <a:cubicBezTo>
                        <a:pt x="66" y="73"/>
                        <a:pt x="35" y="58"/>
                        <a:pt x="0" y="0"/>
                      </a:cubicBezTo>
                      <a:cubicBezTo>
                        <a:pt x="28" y="6"/>
                        <a:pt x="53" y="12"/>
                        <a:pt x="77" y="18"/>
                      </a:cubicBezTo>
                      <a:cubicBezTo>
                        <a:pt x="88" y="31"/>
                        <a:pt x="98" y="43"/>
                        <a:pt x="108" y="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2" name="Freeform 22">
                  <a:extLst>
                    <a:ext uri="{FF2B5EF4-FFF2-40B4-BE49-F238E27FC236}">
                      <a16:creationId xmlns:a16="http://schemas.microsoft.com/office/drawing/2014/main" id="{43215301-5814-5491-13D1-F10303639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0682" y="1537472"/>
                  <a:ext cx="80980" cy="48390"/>
                </a:xfrm>
                <a:custGeom>
                  <a:avLst/>
                  <a:gdLst>
                    <a:gd name="T0" fmla="*/ 31 w 105"/>
                    <a:gd name="T1" fmla="*/ 15 h 63"/>
                    <a:gd name="T2" fmla="*/ 105 w 105"/>
                    <a:gd name="T3" fmla="*/ 0 h 63"/>
                    <a:gd name="T4" fmla="*/ 16 w 105"/>
                    <a:gd name="T5" fmla="*/ 63 h 63"/>
                    <a:gd name="T6" fmla="*/ 0 w 105"/>
                    <a:gd name="T7" fmla="*/ 53 h 63"/>
                    <a:gd name="T8" fmla="*/ 31 w 105"/>
                    <a:gd name="T9" fmla="*/ 15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5" h="63">
                      <a:moveTo>
                        <a:pt x="31" y="15"/>
                      </a:moveTo>
                      <a:cubicBezTo>
                        <a:pt x="55" y="11"/>
                        <a:pt x="79" y="6"/>
                        <a:pt x="105" y="0"/>
                      </a:cubicBezTo>
                      <a:cubicBezTo>
                        <a:pt x="88" y="43"/>
                        <a:pt x="57" y="60"/>
                        <a:pt x="16" y="63"/>
                      </a:cubicBezTo>
                      <a:cubicBezTo>
                        <a:pt x="11" y="63"/>
                        <a:pt x="5" y="56"/>
                        <a:pt x="0" y="53"/>
                      </a:cubicBezTo>
                      <a:cubicBezTo>
                        <a:pt x="10" y="40"/>
                        <a:pt x="20" y="28"/>
                        <a:pt x="3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3" name="Freeform 25">
                  <a:extLst>
                    <a:ext uri="{FF2B5EF4-FFF2-40B4-BE49-F238E27FC236}">
                      <a16:creationId xmlns:a16="http://schemas.microsoft.com/office/drawing/2014/main" id="{B8BCA676-A2C7-DFE8-12D9-25F688F19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90903" y="2392696"/>
                  <a:ext cx="76042" cy="65179"/>
                </a:xfrm>
                <a:custGeom>
                  <a:avLst/>
                  <a:gdLst>
                    <a:gd name="T0" fmla="*/ 63 w 99"/>
                    <a:gd name="T1" fmla="*/ 72 h 85"/>
                    <a:gd name="T2" fmla="*/ 0 w 99"/>
                    <a:gd name="T3" fmla="*/ 0 h 85"/>
                    <a:gd name="T4" fmla="*/ 97 w 99"/>
                    <a:gd name="T5" fmla="*/ 85 h 85"/>
                    <a:gd name="T6" fmla="*/ 63 w 99"/>
                    <a:gd name="T7" fmla="*/ 72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9" h="85">
                      <a:moveTo>
                        <a:pt x="63" y="72"/>
                      </a:moveTo>
                      <a:cubicBezTo>
                        <a:pt x="44" y="50"/>
                        <a:pt x="26" y="29"/>
                        <a:pt x="0" y="0"/>
                      </a:cubicBezTo>
                      <a:cubicBezTo>
                        <a:pt x="72" y="15"/>
                        <a:pt x="99" y="42"/>
                        <a:pt x="97" y="85"/>
                      </a:cubicBezTo>
                      <a:cubicBezTo>
                        <a:pt x="86" y="81"/>
                        <a:pt x="75" y="76"/>
                        <a:pt x="63" y="7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4" name="Freeform 27">
                  <a:extLst>
                    <a:ext uri="{FF2B5EF4-FFF2-40B4-BE49-F238E27FC236}">
                      <a16:creationId xmlns:a16="http://schemas.microsoft.com/office/drawing/2014/main" id="{D02C1C39-9DEC-63B3-3E8D-2F1CE7549F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5387" y="1767573"/>
                  <a:ext cx="46909" cy="92336"/>
                </a:xfrm>
                <a:custGeom>
                  <a:avLst/>
                  <a:gdLst>
                    <a:gd name="T0" fmla="*/ 45 w 61"/>
                    <a:gd name="T1" fmla="*/ 119 h 120"/>
                    <a:gd name="T2" fmla="*/ 20 w 61"/>
                    <a:gd name="T3" fmla="*/ 0 h 120"/>
                    <a:gd name="T4" fmla="*/ 45 w 61"/>
                    <a:gd name="T5" fmla="*/ 120 h 120"/>
                    <a:gd name="T6" fmla="*/ 45 w 61"/>
                    <a:gd name="T7" fmla="*/ 119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1" h="120">
                      <a:moveTo>
                        <a:pt x="45" y="119"/>
                      </a:moveTo>
                      <a:cubicBezTo>
                        <a:pt x="10" y="85"/>
                        <a:pt x="0" y="45"/>
                        <a:pt x="20" y="0"/>
                      </a:cubicBezTo>
                      <a:cubicBezTo>
                        <a:pt x="61" y="33"/>
                        <a:pt x="53" y="76"/>
                        <a:pt x="45" y="120"/>
                      </a:cubicBezTo>
                      <a:lnTo>
                        <a:pt x="45" y="1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5" name="Freeform 31">
                  <a:extLst>
                    <a:ext uri="{FF2B5EF4-FFF2-40B4-BE49-F238E27FC236}">
                      <a16:creationId xmlns:a16="http://schemas.microsoft.com/office/drawing/2014/main" id="{145CF0B7-C6E8-D44D-D330-60CB28F8D8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7229" y="2209505"/>
                  <a:ext cx="73573" cy="62216"/>
                </a:xfrm>
                <a:custGeom>
                  <a:avLst/>
                  <a:gdLst>
                    <a:gd name="T0" fmla="*/ 96 w 96"/>
                    <a:gd name="T1" fmla="*/ 69 h 81"/>
                    <a:gd name="T2" fmla="*/ 0 w 96"/>
                    <a:gd name="T3" fmla="*/ 0 h 81"/>
                    <a:gd name="T4" fmla="*/ 85 w 96"/>
                    <a:gd name="T5" fmla="*/ 48 h 81"/>
                    <a:gd name="T6" fmla="*/ 96 w 96"/>
                    <a:gd name="T7" fmla="*/ 69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81">
                      <a:moveTo>
                        <a:pt x="96" y="69"/>
                      </a:moveTo>
                      <a:cubicBezTo>
                        <a:pt x="55" y="81"/>
                        <a:pt x="25" y="63"/>
                        <a:pt x="0" y="0"/>
                      </a:cubicBezTo>
                      <a:cubicBezTo>
                        <a:pt x="28" y="16"/>
                        <a:pt x="57" y="32"/>
                        <a:pt x="85" y="48"/>
                      </a:cubicBezTo>
                      <a:cubicBezTo>
                        <a:pt x="89" y="55"/>
                        <a:pt x="92" y="62"/>
                        <a:pt x="96" y="6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6" name="Freeform 32">
                  <a:extLst>
                    <a:ext uri="{FF2B5EF4-FFF2-40B4-BE49-F238E27FC236}">
                      <a16:creationId xmlns:a16="http://schemas.microsoft.com/office/drawing/2014/main" id="{CB8687B1-F2BF-4AC8-D8B2-573FCEFE2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04985" y="2420348"/>
                  <a:ext cx="86905" cy="38515"/>
                </a:xfrm>
                <a:custGeom>
                  <a:avLst/>
                  <a:gdLst>
                    <a:gd name="T0" fmla="*/ 80 w 113"/>
                    <a:gd name="T1" fmla="*/ 0 h 50"/>
                    <a:gd name="T2" fmla="*/ 113 w 113"/>
                    <a:gd name="T3" fmla="*/ 17 h 50"/>
                    <a:gd name="T4" fmla="*/ 42 w 113"/>
                    <a:gd name="T5" fmla="*/ 37 h 50"/>
                    <a:gd name="T6" fmla="*/ 0 w 113"/>
                    <a:gd name="T7" fmla="*/ 5 h 50"/>
                    <a:gd name="T8" fmla="*/ 80 w 113"/>
                    <a:gd name="T9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3" h="50">
                      <a:moveTo>
                        <a:pt x="80" y="0"/>
                      </a:moveTo>
                      <a:cubicBezTo>
                        <a:pt x="91" y="6"/>
                        <a:pt x="102" y="11"/>
                        <a:pt x="113" y="17"/>
                      </a:cubicBezTo>
                      <a:cubicBezTo>
                        <a:pt x="98" y="50"/>
                        <a:pt x="67" y="40"/>
                        <a:pt x="42" y="37"/>
                      </a:cubicBezTo>
                      <a:cubicBezTo>
                        <a:pt x="27" y="35"/>
                        <a:pt x="13" y="22"/>
                        <a:pt x="0" y="5"/>
                      </a:cubicBezTo>
                      <a:cubicBezTo>
                        <a:pt x="26" y="3"/>
                        <a:pt x="53" y="2"/>
                        <a:pt x="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7" name="Freeform 33">
                  <a:extLst>
                    <a:ext uri="{FF2B5EF4-FFF2-40B4-BE49-F238E27FC236}">
                      <a16:creationId xmlns:a16="http://schemas.microsoft.com/office/drawing/2014/main" id="{62864AEF-1122-080D-AA76-F96DA5CED0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03287" y="1992242"/>
                  <a:ext cx="52340" cy="79005"/>
                </a:xfrm>
                <a:custGeom>
                  <a:avLst/>
                  <a:gdLst>
                    <a:gd name="T0" fmla="*/ 63 w 68"/>
                    <a:gd name="T1" fmla="*/ 103 h 103"/>
                    <a:gd name="T2" fmla="*/ 0 w 68"/>
                    <a:gd name="T3" fmla="*/ 0 h 103"/>
                    <a:gd name="T4" fmla="*/ 68 w 68"/>
                    <a:gd name="T5" fmla="*/ 70 h 103"/>
                    <a:gd name="T6" fmla="*/ 63 w 68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8" h="103">
                      <a:moveTo>
                        <a:pt x="63" y="103"/>
                      </a:moveTo>
                      <a:cubicBezTo>
                        <a:pt x="17" y="87"/>
                        <a:pt x="8" y="73"/>
                        <a:pt x="0" y="0"/>
                      </a:cubicBezTo>
                      <a:cubicBezTo>
                        <a:pt x="26" y="27"/>
                        <a:pt x="47" y="49"/>
                        <a:pt x="68" y="70"/>
                      </a:cubicBezTo>
                      <a:cubicBezTo>
                        <a:pt x="66" y="81"/>
                        <a:pt x="65" y="92"/>
                        <a:pt x="63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8" name="Freeform 34">
                  <a:extLst>
                    <a:ext uri="{FF2B5EF4-FFF2-40B4-BE49-F238E27FC236}">
                      <a16:creationId xmlns:a16="http://schemas.microsoft.com/office/drawing/2014/main" id="{4B07A264-9F39-295A-A979-B750535DA7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35856" y="2385784"/>
                  <a:ext cx="95299" cy="37527"/>
                </a:xfrm>
                <a:custGeom>
                  <a:avLst/>
                  <a:gdLst>
                    <a:gd name="T0" fmla="*/ 124 w 124"/>
                    <a:gd name="T1" fmla="*/ 22 h 49"/>
                    <a:gd name="T2" fmla="*/ 0 w 124"/>
                    <a:gd name="T3" fmla="*/ 0 h 49"/>
                    <a:gd name="T4" fmla="*/ 87 w 124"/>
                    <a:gd name="T5" fmla="*/ 0 h 49"/>
                    <a:gd name="T6" fmla="*/ 124 w 124"/>
                    <a:gd name="T7" fmla="*/ 22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4" h="49">
                      <a:moveTo>
                        <a:pt x="124" y="22"/>
                      </a:moveTo>
                      <a:cubicBezTo>
                        <a:pt x="86" y="49"/>
                        <a:pt x="56" y="45"/>
                        <a:pt x="0" y="0"/>
                      </a:cubicBezTo>
                      <a:cubicBezTo>
                        <a:pt x="33" y="0"/>
                        <a:pt x="60" y="0"/>
                        <a:pt x="87" y="0"/>
                      </a:cubicBezTo>
                      <a:cubicBezTo>
                        <a:pt x="99" y="7"/>
                        <a:pt x="112" y="15"/>
                        <a:pt x="124" y="2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29" name="Freeform 35">
                  <a:extLst>
                    <a:ext uri="{FF2B5EF4-FFF2-40B4-BE49-F238E27FC236}">
                      <a16:creationId xmlns:a16="http://schemas.microsoft.com/office/drawing/2014/main" id="{787B1906-9BA9-A4BB-B811-5FD6E572D9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75853" y="2325543"/>
                  <a:ext cx="59747" cy="77029"/>
                </a:xfrm>
                <a:custGeom>
                  <a:avLst/>
                  <a:gdLst>
                    <a:gd name="T0" fmla="*/ 72 w 78"/>
                    <a:gd name="T1" fmla="*/ 100 h 100"/>
                    <a:gd name="T2" fmla="*/ 35 w 78"/>
                    <a:gd name="T3" fmla="*/ 78 h 100"/>
                    <a:gd name="T4" fmla="*/ 0 w 78"/>
                    <a:gd name="T5" fmla="*/ 0 h 100"/>
                    <a:gd name="T6" fmla="*/ 72 w 78"/>
                    <a:gd name="T7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100">
                      <a:moveTo>
                        <a:pt x="72" y="100"/>
                      </a:moveTo>
                      <a:cubicBezTo>
                        <a:pt x="60" y="93"/>
                        <a:pt x="47" y="85"/>
                        <a:pt x="35" y="78"/>
                      </a:cubicBezTo>
                      <a:cubicBezTo>
                        <a:pt x="24" y="53"/>
                        <a:pt x="13" y="29"/>
                        <a:pt x="0" y="0"/>
                      </a:cubicBezTo>
                      <a:cubicBezTo>
                        <a:pt x="60" y="23"/>
                        <a:pt x="78" y="51"/>
                        <a:pt x="7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0" name="Freeform 36">
                  <a:extLst>
                    <a:ext uri="{FF2B5EF4-FFF2-40B4-BE49-F238E27FC236}">
                      <a16:creationId xmlns:a16="http://schemas.microsoft.com/office/drawing/2014/main" id="{0719C9C1-7075-1BC8-7A2F-2A1DAC2FFE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13143" y="1393783"/>
                  <a:ext cx="64191" cy="76042"/>
                </a:xfrm>
                <a:custGeom>
                  <a:avLst/>
                  <a:gdLst>
                    <a:gd name="T0" fmla="*/ 50 w 84"/>
                    <a:gd name="T1" fmla="*/ 75 h 99"/>
                    <a:gd name="T2" fmla="*/ 19 w 84"/>
                    <a:gd name="T3" fmla="*/ 99 h 99"/>
                    <a:gd name="T4" fmla="*/ 38 w 84"/>
                    <a:gd name="T5" fmla="*/ 22 h 99"/>
                    <a:gd name="T6" fmla="*/ 84 w 84"/>
                    <a:gd name="T7" fmla="*/ 0 h 99"/>
                    <a:gd name="T8" fmla="*/ 50 w 84"/>
                    <a:gd name="T9" fmla="*/ 75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4" h="99">
                      <a:moveTo>
                        <a:pt x="50" y="75"/>
                      </a:moveTo>
                      <a:cubicBezTo>
                        <a:pt x="40" y="83"/>
                        <a:pt x="30" y="91"/>
                        <a:pt x="19" y="99"/>
                      </a:cubicBezTo>
                      <a:cubicBezTo>
                        <a:pt x="0" y="67"/>
                        <a:pt x="20" y="44"/>
                        <a:pt x="38" y="22"/>
                      </a:cubicBezTo>
                      <a:cubicBezTo>
                        <a:pt x="48" y="11"/>
                        <a:pt x="64" y="4"/>
                        <a:pt x="84" y="0"/>
                      </a:cubicBezTo>
                      <a:cubicBezTo>
                        <a:pt x="73" y="25"/>
                        <a:pt x="62" y="50"/>
                        <a:pt x="50" y="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1" name="Freeform 37">
                  <a:extLst>
                    <a:ext uri="{FF2B5EF4-FFF2-40B4-BE49-F238E27FC236}">
                      <a16:creationId xmlns:a16="http://schemas.microsoft.com/office/drawing/2014/main" id="{4D6F9C7A-E662-4A01-9D1B-260AD90561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8470" y="1917682"/>
                  <a:ext cx="54809" cy="84930"/>
                </a:xfrm>
                <a:custGeom>
                  <a:avLst/>
                  <a:gdLst>
                    <a:gd name="T0" fmla="*/ 23 w 71"/>
                    <a:gd name="T1" fmla="*/ 111 h 111"/>
                    <a:gd name="T2" fmla="*/ 52 w 71"/>
                    <a:gd name="T3" fmla="*/ 0 h 111"/>
                    <a:gd name="T4" fmla="*/ 23 w 71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1" h="111">
                      <a:moveTo>
                        <a:pt x="23" y="111"/>
                      </a:moveTo>
                      <a:cubicBezTo>
                        <a:pt x="0" y="63"/>
                        <a:pt x="24" y="31"/>
                        <a:pt x="52" y="0"/>
                      </a:cubicBezTo>
                      <a:cubicBezTo>
                        <a:pt x="71" y="46"/>
                        <a:pt x="68" y="57"/>
                        <a:pt x="23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2" name="Freeform 38">
                  <a:extLst>
                    <a:ext uri="{FF2B5EF4-FFF2-40B4-BE49-F238E27FC236}">
                      <a16:creationId xmlns:a16="http://schemas.microsoft.com/office/drawing/2014/main" id="{09E27BC9-59E3-37F4-7D6E-A010438CDD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77591" y="1488588"/>
                  <a:ext cx="85423" cy="44440"/>
                </a:xfrm>
                <a:custGeom>
                  <a:avLst/>
                  <a:gdLst>
                    <a:gd name="T0" fmla="*/ 0 w 111"/>
                    <a:gd name="T1" fmla="*/ 43 h 58"/>
                    <a:gd name="T2" fmla="*/ 25 w 111"/>
                    <a:gd name="T3" fmla="*/ 17 h 58"/>
                    <a:gd name="T4" fmla="*/ 111 w 111"/>
                    <a:gd name="T5" fmla="*/ 0 h 58"/>
                    <a:gd name="T6" fmla="*/ 5 w 111"/>
                    <a:gd name="T7" fmla="*/ 53 h 58"/>
                    <a:gd name="T8" fmla="*/ 0 w 111"/>
                    <a:gd name="T9" fmla="*/ 4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1" h="58">
                      <a:moveTo>
                        <a:pt x="0" y="43"/>
                      </a:moveTo>
                      <a:cubicBezTo>
                        <a:pt x="8" y="34"/>
                        <a:pt x="16" y="25"/>
                        <a:pt x="25" y="17"/>
                      </a:cubicBezTo>
                      <a:cubicBezTo>
                        <a:pt x="51" y="12"/>
                        <a:pt x="77" y="6"/>
                        <a:pt x="111" y="0"/>
                      </a:cubicBezTo>
                      <a:cubicBezTo>
                        <a:pt x="83" y="47"/>
                        <a:pt x="47" y="58"/>
                        <a:pt x="5" y="53"/>
                      </a:cubicBezTo>
                      <a:cubicBezTo>
                        <a:pt x="3" y="53"/>
                        <a:pt x="2" y="46"/>
                        <a:pt x="0" y="4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3" name="Freeform 41">
                  <a:extLst>
                    <a:ext uri="{FF2B5EF4-FFF2-40B4-BE49-F238E27FC236}">
                      <a16:creationId xmlns:a16="http://schemas.microsoft.com/office/drawing/2014/main" id="{69ADAF12-C278-B986-B0EB-22D7B9BA88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5379" y="1556236"/>
                  <a:ext cx="34071" cy="86905"/>
                </a:xfrm>
                <a:custGeom>
                  <a:avLst/>
                  <a:gdLst>
                    <a:gd name="T0" fmla="*/ 32 w 44"/>
                    <a:gd name="T1" fmla="*/ 100 h 113"/>
                    <a:gd name="T2" fmla="*/ 14 w 44"/>
                    <a:gd name="T3" fmla="*/ 113 h 113"/>
                    <a:gd name="T4" fmla="*/ 44 w 44"/>
                    <a:gd name="T5" fmla="*/ 0 h 113"/>
                    <a:gd name="T6" fmla="*/ 39 w 44"/>
                    <a:gd name="T7" fmla="*/ 88 h 113"/>
                    <a:gd name="T8" fmla="*/ 32 w 44"/>
                    <a:gd name="T9" fmla="*/ 100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113">
                      <a:moveTo>
                        <a:pt x="32" y="100"/>
                      </a:moveTo>
                      <a:cubicBezTo>
                        <a:pt x="26" y="104"/>
                        <a:pt x="20" y="108"/>
                        <a:pt x="14" y="113"/>
                      </a:cubicBezTo>
                      <a:cubicBezTo>
                        <a:pt x="0" y="47"/>
                        <a:pt x="0" y="47"/>
                        <a:pt x="44" y="0"/>
                      </a:cubicBezTo>
                      <a:cubicBezTo>
                        <a:pt x="43" y="29"/>
                        <a:pt x="41" y="59"/>
                        <a:pt x="39" y="88"/>
                      </a:cubicBezTo>
                      <a:cubicBezTo>
                        <a:pt x="36" y="92"/>
                        <a:pt x="34" y="96"/>
                        <a:pt x="32" y="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4" name="Freeform 42">
                  <a:extLst>
                    <a:ext uri="{FF2B5EF4-FFF2-40B4-BE49-F238E27FC236}">
                      <a16:creationId xmlns:a16="http://schemas.microsoft.com/office/drawing/2014/main" id="{4ED3B436-26FA-91EC-2EEE-FE0F7FF6A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68189" y="2448000"/>
                  <a:ext cx="97274" cy="37033"/>
                </a:xfrm>
                <a:custGeom>
                  <a:avLst/>
                  <a:gdLst>
                    <a:gd name="T0" fmla="*/ 93 w 127"/>
                    <a:gd name="T1" fmla="*/ 0 h 48"/>
                    <a:gd name="T2" fmla="*/ 127 w 127"/>
                    <a:gd name="T3" fmla="*/ 13 h 48"/>
                    <a:gd name="T4" fmla="*/ 0 w 127"/>
                    <a:gd name="T5" fmla="*/ 14 h 48"/>
                    <a:gd name="T6" fmla="*/ 93 w 127"/>
                    <a:gd name="T7" fmla="*/ 0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7" h="48">
                      <a:moveTo>
                        <a:pt x="93" y="0"/>
                      </a:moveTo>
                      <a:cubicBezTo>
                        <a:pt x="105" y="4"/>
                        <a:pt x="116" y="9"/>
                        <a:pt x="127" y="13"/>
                      </a:cubicBezTo>
                      <a:cubicBezTo>
                        <a:pt x="94" y="46"/>
                        <a:pt x="61" y="48"/>
                        <a:pt x="0" y="14"/>
                      </a:cubicBezTo>
                      <a:cubicBezTo>
                        <a:pt x="38" y="8"/>
                        <a:pt x="65" y="4"/>
                        <a:pt x="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5" name="Freeform 43">
                  <a:extLst>
                    <a:ext uri="{FF2B5EF4-FFF2-40B4-BE49-F238E27FC236}">
                      <a16:creationId xmlns:a16="http://schemas.microsoft.com/office/drawing/2014/main" id="{5EFB8F13-78EF-2F44-1539-7922DB5B06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0071" y="1653017"/>
                  <a:ext cx="73079" cy="64685"/>
                </a:xfrm>
                <a:custGeom>
                  <a:avLst/>
                  <a:gdLst>
                    <a:gd name="T0" fmla="*/ 0 w 95"/>
                    <a:gd name="T1" fmla="*/ 84 h 84"/>
                    <a:gd name="T2" fmla="*/ 95 w 95"/>
                    <a:gd name="T3" fmla="*/ 0 h 84"/>
                    <a:gd name="T4" fmla="*/ 1 w 95"/>
                    <a:gd name="T5" fmla="*/ 83 h 84"/>
                    <a:gd name="T6" fmla="*/ 0 w 95"/>
                    <a:gd name="T7" fmla="*/ 84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84">
                      <a:moveTo>
                        <a:pt x="0" y="84"/>
                      </a:moveTo>
                      <a:cubicBezTo>
                        <a:pt x="50" y="13"/>
                        <a:pt x="50" y="13"/>
                        <a:pt x="95" y="0"/>
                      </a:cubicBezTo>
                      <a:cubicBezTo>
                        <a:pt x="83" y="52"/>
                        <a:pt x="50" y="76"/>
                        <a:pt x="1" y="83"/>
                      </a:cubicBezTo>
                      <a:lnTo>
                        <a:pt x="0" y="8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6" name="Freeform 45">
                  <a:extLst>
                    <a:ext uri="{FF2B5EF4-FFF2-40B4-BE49-F238E27FC236}">
                      <a16:creationId xmlns:a16="http://schemas.microsoft.com/office/drawing/2014/main" id="{A055D067-3917-E430-4A6C-85F4EED483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2031" y="2281103"/>
                  <a:ext cx="52340" cy="87893"/>
                </a:xfrm>
                <a:custGeom>
                  <a:avLst/>
                  <a:gdLst>
                    <a:gd name="T0" fmla="*/ 68 w 68"/>
                    <a:gd name="T1" fmla="*/ 114 h 114"/>
                    <a:gd name="T2" fmla="*/ 11 w 68"/>
                    <a:gd name="T3" fmla="*/ 0 h 114"/>
                    <a:gd name="T4" fmla="*/ 68 w 68"/>
                    <a:gd name="T5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14">
                      <a:moveTo>
                        <a:pt x="68" y="114"/>
                      </a:moveTo>
                      <a:cubicBezTo>
                        <a:pt x="35" y="84"/>
                        <a:pt x="0" y="53"/>
                        <a:pt x="11" y="0"/>
                      </a:cubicBezTo>
                      <a:cubicBezTo>
                        <a:pt x="62" y="23"/>
                        <a:pt x="66" y="68"/>
                        <a:pt x="68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7" name="Freeform 46">
                  <a:extLst>
                    <a:ext uri="{FF2B5EF4-FFF2-40B4-BE49-F238E27FC236}">
                      <a16:creationId xmlns:a16="http://schemas.microsoft.com/office/drawing/2014/main" id="{AAF881FD-6A71-7CFB-8DDA-CF861A306A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8594" y="1691531"/>
                  <a:ext cx="38515" cy="91349"/>
                </a:xfrm>
                <a:custGeom>
                  <a:avLst/>
                  <a:gdLst>
                    <a:gd name="T0" fmla="*/ 33 w 50"/>
                    <a:gd name="T1" fmla="*/ 118 h 119"/>
                    <a:gd name="T2" fmla="*/ 3 w 50"/>
                    <a:gd name="T3" fmla="*/ 43 h 119"/>
                    <a:gd name="T4" fmla="*/ 16 w 50"/>
                    <a:gd name="T5" fmla="*/ 0 h 119"/>
                    <a:gd name="T6" fmla="*/ 32 w 50"/>
                    <a:gd name="T7" fmla="*/ 119 h 119"/>
                    <a:gd name="T8" fmla="*/ 33 w 50"/>
                    <a:gd name="T9" fmla="*/ 118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0" h="119">
                      <a:moveTo>
                        <a:pt x="33" y="118"/>
                      </a:moveTo>
                      <a:cubicBezTo>
                        <a:pt x="23" y="93"/>
                        <a:pt x="10" y="69"/>
                        <a:pt x="3" y="43"/>
                      </a:cubicBezTo>
                      <a:cubicBezTo>
                        <a:pt x="0" y="31"/>
                        <a:pt x="11" y="16"/>
                        <a:pt x="16" y="0"/>
                      </a:cubicBezTo>
                      <a:cubicBezTo>
                        <a:pt x="50" y="38"/>
                        <a:pt x="43" y="79"/>
                        <a:pt x="32" y="119"/>
                      </a:cubicBezTo>
                      <a:lnTo>
                        <a:pt x="33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8" name="Freeform 51">
                  <a:extLst>
                    <a:ext uri="{FF2B5EF4-FFF2-40B4-BE49-F238E27FC236}">
                      <a16:creationId xmlns:a16="http://schemas.microsoft.com/office/drawing/2014/main" id="{E4EB23E2-E706-E89F-6B66-EA77D613C7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1677" y="1983848"/>
                  <a:ext cx="40490" cy="87399"/>
                </a:xfrm>
                <a:custGeom>
                  <a:avLst/>
                  <a:gdLst>
                    <a:gd name="T0" fmla="*/ 0 w 53"/>
                    <a:gd name="T1" fmla="*/ 114 h 114"/>
                    <a:gd name="T2" fmla="*/ 5 w 53"/>
                    <a:gd name="T3" fmla="*/ 81 h 114"/>
                    <a:gd name="T4" fmla="*/ 24 w 53"/>
                    <a:gd name="T5" fmla="*/ 0 h 114"/>
                    <a:gd name="T6" fmla="*/ 0 w 53"/>
                    <a:gd name="T7" fmla="*/ 114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" h="114">
                      <a:moveTo>
                        <a:pt x="0" y="114"/>
                      </a:moveTo>
                      <a:cubicBezTo>
                        <a:pt x="2" y="103"/>
                        <a:pt x="3" y="92"/>
                        <a:pt x="5" y="81"/>
                      </a:cubicBezTo>
                      <a:cubicBezTo>
                        <a:pt x="11" y="54"/>
                        <a:pt x="18" y="27"/>
                        <a:pt x="24" y="0"/>
                      </a:cubicBezTo>
                      <a:cubicBezTo>
                        <a:pt x="53" y="67"/>
                        <a:pt x="40" y="110"/>
                        <a:pt x="0" y="11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39" name="Freeform 52">
                  <a:extLst>
                    <a:ext uri="{FF2B5EF4-FFF2-40B4-BE49-F238E27FC236}">
                      <a16:creationId xmlns:a16="http://schemas.microsoft.com/office/drawing/2014/main" id="{CB130389-BC7B-FE05-0DCE-A8DF86693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0553" y="2332455"/>
                  <a:ext cx="93818" cy="43452"/>
                </a:xfrm>
                <a:custGeom>
                  <a:avLst/>
                  <a:gdLst>
                    <a:gd name="T0" fmla="*/ 122 w 122"/>
                    <a:gd name="T1" fmla="*/ 47 h 56"/>
                    <a:gd name="T2" fmla="*/ 0 w 122"/>
                    <a:gd name="T3" fmla="*/ 5 h 56"/>
                    <a:gd name="T4" fmla="*/ 96 w 122"/>
                    <a:gd name="T5" fmla="*/ 32 h 56"/>
                    <a:gd name="T6" fmla="*/ 122 w 122"/>
                    <a:gd name="T7" fmla="*/ 47 h 56"/>
                    <a:gd name="T8" fmla="*/ 122 w 122"/>
                    <a:gd name="T9" fmla="*/ 47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2" h="56">
                      <a:moveTo>
                        <a:pt x="122" y="47"/>
                      </a:moveTo>
                      <a:cubicBezTo>
                        <a:pt x="75" y="56"/>
                        <a:pt x="31" y="54"/>
                        <a:pt x="0" y="5"/>
                      </a:cubicBezTo>
                      <a:cubicBezTo>
                        <a:pt x="38" y="1"/>
                        <a:pt x="71" y="0"/>
                        <a:pt x="96" y="32"/>
                      </a:cubicBezTo>
                      <a:cubicBezTo>
                        <a:pt x="102" y="39"/>
                        <a:pt x="113" y="42"/>
                        <a:pt x="122" y="47"/>
                      </a:cubicBezTo>
                      <a:cubicBezTo>
                        <a:pt x="122" y="47"/>
                        <a:pt x="122" y="47"/>
                        <a:pt x="12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0" name="Freeform 55">
                  <a:extLst>
                    <a:ext uri="{FF2B5EF4-FFF2-40B4-BE49-F238E27FC236}">
                      <a16:creationId xmlns:a16="http://schemas.microsoft.com/office/drawing/2014/main" id="{2E27450A-3698-8997-CFAF-2A4C505316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117" y="1585369"/>
                  <a:ext cx="70117" cy="64685"/>
                </a:xfrm>
                <a:custGeom>
                  <a:avLst/>
                  <a:gdLst>
                    <a:gd name="T0" fmla="*/ 5 w 91"/>
                    <a:gd name="T1" fmla="*/ 62 h 84"/>
                    <a:gd name="T2" fmla="*/ 12 w 91"/>
                    <a:gd name="T3" fmla="*/ 50 h 84"/>
                    <a:gd name="T4" fmla="*/ 91 w 91"/>
                    <a:gd name="T5" fmla="*/ 0 h 84"/>
                    <a:gd name="T6" fmla="*/ 0 w 91"/>
                    <a:gd name="T7" fmla="*/ 84 h 84"/>
                    <a:gd name="T8" fmla="*/ 5 w 91"/>
                    <a:gd name="T9" fmla="*/ 62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1" h="84">
                      <a:moveTo>
                        <a:pt x="5" y="62"/>
                      </a:moveTo>
                      <a:cubicBezTo>
                        <a:pt x="7" y="58"/>
                        <a:pt x="9" y="54"/>
                        <a:pt x="12" y="50"/>
                      </a:cubicBezTo>
                      <a:cubicBezTo>
                        <a:pt x="36" y="35"/>
                        <a:pt x="61" y="19"/>
                        <a:pt x="91" y="0"/>
                      </a:cubicBezTo>
                      <a:cubicBezTo>
                        <a:pt x="76" y="60"/>
                        <a:pt x="68" y="67"/>
                        <a:pt x="0" y="84"/>
                      </a:cubicBezTo>
                      <a:cubicBezTo>
                        <a:pt x="2" y="77"/>
                        <a:pt x="3" y="70"/>
                        <a:pt x="5" y="6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1" name="Freeform 58">
                  <a:extLst>
                    <a:ext uri="{FF2B5EF4-FFF2-40B4-BE49-F238E27FC236}">
                      <a16:creationId xmlns:a16="http://schemas.microsoft.com/office/drawing/2014/main" id="{D1EDFFF7-15E2-E6B5-33E6-25D4AF4ADC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9581" y="2068284"/>
                  <a:ext cx="61229" cy="74560"/>
                </a:xfrm>
                <a:custGeom>
                  <a:avLst/>
                  <a:gdLst>
                    <a:gd name="T0" fmla="*/ 71 w 80"/>
                    <a:gd name="T1" fmla="*/ 59 h 97"/>
                    <a:gd name="T2" fmla="*/ 80 w 80"/>
                    <a:gd name="T3" fmla="*/ 97 h 97"/>
                    <a:gd name="T4" fmla="*/ 0 w 80"/>
                    <a:gd name="T5" fmla="*/ 0 h 97"/>
                    <a:gd name="T6" fmla="*/ 72 w 80"/>
                    <a:gd name="T7" fmla="*/ 61 h 97"/>
                    <a:gd name="T8" fmla="*/ 71 w 80"/>
                    <a:gd name="T9" fmla="*/ 59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0" h="97">
                      <a:moveTo>
                        <a:pt x="71" y="59"/>
                      </a:moveTo>
                      <a:cubicBezTo>
                        <a:pt x="74" y="72"/>
                        <a:pt x="77" y="84"/>
                        <a:pt x="80" y="97"/>
                      </a:cubicBezTo>
                      <a:cubicBezTo>
                        <a:pt x="26" y="83"/>
                        <a:pt x="16" y="71"/>
                        <a:pt x="0" y="0"/>
                      </a:cubicBezTo>
                      <a:cubicBezTo>
                        <a:pt x="29" y="24"/>
                        <a:pt x="51" y="43"/>
                        <a:pt x="72" y="61"/>
                      </a:cubicBezTo>
                      <a:lnTo>
                        <a:pt x="71" y="5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2" name="Freeform 60">
                  <a:extLst>
                    <a:ext uri="{FF2B5EF4-FFF2-40B4-BE49-F238E27FC236}">
                      <a16:creationId xmlns:a16="http://schemas.microsoft.com/office/drawing/2014/main" id="{E0922648-F000-F1CC-7583-498BE376B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8582" y="2178890"/>
                  <a:ext cx="36540" cy="83942"/>
                </a:xfrm>
                <a:custGeom>
                  <a:avLst/>
                  <a:gdLst>
                    <a:gd name="T0" fmla="*/ 29 w 48"/>
                    <a:gd name="T1" fmla="*/ 109 h 109"/>
                    <a:gd name="T2" fmla="*/ 18 w 48"/>
                    <a:gd name="T3" fmla="*/ 88 h 109"/>
                    <a:gd name="T4" fmla="*/ 0 w 48"/>
                    <a:gd name="T5" fmla="*/ 0 h 109"/>
                    <a:gd name="T6" fmla="*/ 43 w 48"/>
                    <a:gd name="T7" fmla="*/ 102 h 109"/>
                    <a:gd name="T8" fmla="*/ 29 w 48"/>
                    <a:gd name="T9" fmla="*/ 109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09">
                      <a:moveTo>
                        <a:pt x="29" y="109"/>
                      </a:moveTo>
                      <a:cubicBezTo>
                        <a:pt x="25" y="102"/>
                        <a:pt x="22" y="95"/>
                        <a:pt x="18" y="88"/>
                      </a:cubicBezTo>
                      <a:cubicBezTo>
                        <a:pt x="12" y="59"/>
                        <a:pt x="6" y="29"/>
                        <a:pt x="0" y="0"/>
                      </a:cubicBezTo>
                      <a:cubicBezTo>
                        <a:pt x="48" y="24"/>
                        <a:pt x="48" y="62"/>
                        <a:pt x="43" y="102"/>
                      </a:cubicBezTo>
                      <a:cubicBezTo>
                        <a:pt x="43" y="105"/>
                        <a:pt x="34" y="107"/>
                        <a:pt x="29" y="10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3" name="Freeform 62">
                  <a:extLst>
                    <a:ext uri="{FF2B5EF4-FFF2-40B4-BE49-F238E27FC236}">
                      <a16:creationId xmlns:a16="http://schemas.microsoft.com/office/drawing/2014/main" id="{13450952-8283-187D-C370-504D30D25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2420" y="1849046"/>
                  <a:ext cx="49871" cy="83942"/>
                </a:xfrm>
                <a:custGeom>
                  <a:avLst/>
                  <a:gdLst>
                    <a:gd name="T0" fmla="*/ 65 w 65"/>
                    <a:gd name="T1" fmla="*/ 5 h 109"/>
                    <a:gd name="T2" fmla="*/ 20 w 65"/>
                    <a:gd name="T3" fmla="*/ 109 h 109"/>
                    <a:gd name="T4" fmla="*/ 54 w 65"/>
                    <a:gd name="T5" fmla="*/ 0 h 109"/>
                    <a:gd name="T6" fmla="*/ 65 w 65"/>
                    <a:gd name="T7" fmla="*/ 5 h 1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109">
                      <a:moveTo>
                        <a:pt x="65" y="5"/>
                      </a:moveTo>
                      <a:cubicBezTo>
                        <a:pt x="50" y="40"/>
                        <a:pt x="35" y="74"/>
                        <a:pt x="20" y="109"/>
                      </a:cubicBezTo>
                      <a:cubicBezTo>
                        <a:pt x="0" y="51"/>
                        <a:pt x="8" y="31"/>
                        <a:pt x="54" y="0"/>
                      </a:cubicBezTo>
                      <a:cubicBezTo>
                        <a:pt x="58" y="2"/>
                        <a:pt x="61" y="3"/>
                        <a:pt x="65" y="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4" name="Freeform 64">
                  <a:extLst>
                    <a:ext uri="{FF2B5EF4-FFF2-40B4-BE49-F238E27FC236}">
                      <a16:creationId xmlns:a16="http://schemas.microsoft.com/office/drawing/2014/main" id="{D8085634-B970-9871-8273-BEC9877C36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3283" y="1714245"/>
                  <a:ext cx="59747" cy="69623"/>
                </a:xfrm>
                <a:custGeom>
                  <a:avLst/>
                  <a:gdLst>
                    <a:gd name="T0" fmla="*/ 0 w 78"/>
                    <a:gd name="T1" fmla="*/ 89 h 90"/>
                    <a:gd name="T2" fmla="*/ 78 w 78"/>
                    <a:gd name="T3" fmla="*/ 0 h 90"/>
                    <a:gd name="T4" fmla="*/ 1 w 78"/>
                    <a:gd name="T5" fmla="*/ 88 h 90"/>
                    <a:gd name="T6" fmla="*/ 0 w 78"/>
                    <a:gd name="T7" fmla="*/ 89 h 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8" h="90">
                      <a:moveTo>
                        <a:pt x="0" y="89"/>
                      </a:moveTo>
                      <a:cubicBezTo>
                        <a:pt x="17" y="51"/>
                        <a:pt x="31" y="11"/>
                        <a:pt x="78" y="0"/>
                      </a:cubicBezTo>
                      <a:cubicBezTo>
                        <a:pt x="70" y="59"/>
                        <a:pt x="43" y="90"/>
                        <a:pt x="1" y="88"/>
                      </a:cubicBezTo>
                      <a:cubicBezTo>
                        <a:pt x="1" y="88"/>
                        <a:pt x="0" y="89"/>
                        <a:pt x="0" y="8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5" name="Freeform 69">
                  <a:extLst>
                    <a:ext uri="{FF2B5EF4-FFF2-40B4-BE49-F238E27FC236}">
                      <a16:creationId xmlns:a16="http://schemas.microsoft.com/office/drawing/2014/main" id="{B839AA40-81DD-504C-E5E6-D9645414F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8839" y="1620921"/>
                  <a:ext cx="47403" cy="96781"/>
                </a:xfrm>
                <a:custGeom>
                  <a:avLst/>
                  <a:gdLst>
                    <a:gd name="T0" fmla="*/ 29 w 62"/>
                    <a:gd name="T1" fmla="*/ 125 h 126"/>
                    <a:gd name="T2" fmla="*/ 35 w 62"/>
                    <a:gd name="T3" fmla="*/ 0 h 126"/>
                    <a:gd name="T4" fmla="*/ 28 w 62"/>
                    <a:gd name="T5" fmla="*/ 126 h 126"/>
                    <a:gd name="T6" fmla="*/ 29 w 62"/>
                    <a:gd name="T7" fmla="*/ 12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2" h="126">
                      <a:moveTo>
                        <a:pt x="29" y="125"/>
                      </a:moveTo>
                      <a:cubicBezTo>
                        <a:pt x="3" y="82"/>
                        <a:pt x="0" y="41"/>
                        <a:pt x="35" y="0"/>
                      </a:cubicBezTo>
                      <a:cubicBezTo>
                        <a:pt x="62" y="44"/>
                        <a:pt x="44" y="85"/>
                        <a:pt x="28" y="126"/>
                      </a:cubicBezTo>
                      <a:cubicBezTo>
                        <a:pt x="28" y="126"/>
                        <a:pt x="29" y="125"/>
                        <a:pt x="29" y="12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6" name="Freeform 70">
                  <a:extLst>
                    <a:ext uri="{FF2B5EF4-FFF2-40B4-BE49-F238E27FC236}">
                      <a16:creationId xmlns:a16="http://schemas.microsoft.com/office/drawing/2014/main" id="{D3947B9B-3A0C-88A5-FF4E-6420E15EDF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17844" y="1489082"/>
                  <a:ext cx="36540" cy="89374"/>
                </a:xfrm>
                <a:custGeom>
                  <a:avLst/>
                  <a:gdLst>
                    <a:gd name="T0" fmla="*/ 48 w 48"/>
                    <a:gd name="T1" fmla="*/ 78 h 116"/>
                    <a:gd name="T2" fmla="*/ 17 w 48"/>
                    <a:gd name="T3" fmla="*/ 116 h 116"/>
                    <a:gd name="T4" fmla="*/ 16 w 48"/>
                    <a:gd name="T5" fmla="*/ 38 h 116"/>
                    <a:gd name="T6" fmla="*/ 48 w 48"/>
                    <a:gd name="T7" fmla="*/ 0 h 116"/>
                    <a:gd name="T8" fmla="*/ 48 w 48"/>
                    <a:gd name="T9" fmla="*/ 78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8" h="116">
                      <a:moveTo>
                        <a:pt x="48" y="78"/>
                      </a:moveTo>
                      <a:cubicBezTo>
                        <a:pt x="37" y="91"/>
                        <a:pt x="27" y="103"/>
                        <a:pt x="17" y="116"/>
                      </a:cubicBezTo>
                      <a:cubicBezTo>
                        <a:pt x="1" y="98"/>
                        <a:pt x="0" y="60"/>
                        <a:pt x="16" y="38"/>
                      </a:cubicBezTo>
                      <a:cubicBezTo>
                        <a:pt x="23" y="27"/>
                        <a:pt x="32" y="18"/>
                        <a:pt x="48" y="0"/>
                      </a:cubicBezTo>
                      <a:cubicBezTo>
                        <a:pt x="48" y="32"/>
                        <a:pt x="48" y="55"/>
                        <a:pt x="48" y="7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7" name="Freeform 71">
                  <a:extLst>
                    <a:ext uri="{FF2B5EF4-FFF2-40B4-BE49-F238E27FC236}">
                      <a16:creationId xmlns:a16="http://schemas.microsoft.com/office/drawing/2014/main" id="{A1AEE824-0BF3-4310-D9ED-7A76BB7599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9951" y="1780411"/>
                  <a:ext cx="56291" cy="79498"/>
                </a:xfrm>
                <a:custGeom>
                  <a:avLst/>
                  <a:gdLst>
                    <a:gd name="T0" fmla="*/ 0 w 73"/>
                    <a:gd name="T1" fmla="*/ 103 h 103"/>
                    <a:gd name="T2" fmla="*/ 73 w 73"/>
                    <a:gd name="T3" fmla="*/ 0 h 103"/>
                    <a:gd name="T4" fmla="*/ 0 w 73"/>
                    <a:gd name="T5" fmla="*/ 102 h 103"/>
                    <a:gd name="T6" fmla="*/ 0 w 73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3" h="103">
                      <a:moveTo>
                        <a:pt x="0" y="103"/>
                      </a:moveTo>
                      <a:cubicBezTo>
                        <a:pt x="15" y="62"/>
                        <a:pt x="23" y="17"/>
                        <a:pt x="73" y="0"/>
                      </a:cubicBezTo>
                      <a:cubicBezTo>
                        <a:pt x="71" y="51"/>
                        <a:pt x="52" y="88"/>
                        <a:pt x="0" y="102"/>
                      </a:cubicBezTo>
                      <a:cubicBezTo>
                        <a:pt x="0" y="102"/>
                        <a:pt x="0" y="103"/>
                        <a:pt x="0" y="1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8" name="Freeform 72">
                  <a:extLst>
                    <a:ext uri="{FF2B5EF4-FFF2-40B4-BE49-F238E27FC236}">
                      <a16:creationId xmlns:a16="http://schemas.microsoft.com/office/drawing/2014/main" id="{6560E5C2-3E7B-3E8B-9963-ADBBA6214A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47727" y="2146795"/>
                  <a:ext cx="64685" cy="61229"/>
                </a:xfrm>
                <a:custGeom>
                  <a:avLst/>
                  <a:gdLst>
                    <a:gd name="T0" fmla="*/ 0 w 84"/>
                    <a:gd name="T1" fmla="*/ 0 h 80"/>
                    <a:gd name="T2" fmla="*/ 84 w 84"/>
                    <a:gd name="T3" fmla="*/ 80 h 80"/>
                    <a:gd name="T4" fmla="*/ 0 w 84"/>
                    <a:gd name="T5" fmla="*/ 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84" h="80">
                      <a:moveTo>
                        <a:pt x="0" y="0"/>
                      </a:moveTo>
                      <a:cubicBezTo>
                        <a:pt x="43" y="13"/>
                        <a:pt x="78" y="30"/>
                        <a:pt x="84" y="80"/>
                      </a:cubicBezTo>
                      <a:cubicBezTo>
                        <a:pt x="36" y="74"/>
                        <a:pt x="12" y="46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9" name="Freeform 75">
                  <a:extLst>
                    <a:ext uri="{FF2B5EF4-FFF2-40B4-BE49-F238E27FC236}">
                      <a16:creationId xmlns:a16="http://schemas.microsoft.com/office/drawing/2014/main" id="{59760EDA-3C11-F173-58DC-739B6AB030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2035" y="2228762"/>
                  <a:ext cx="43946" cy="88386"/>
                </a:xfrm>
                <a:custGeom>
                  <a:avLst/>
                  <a:gdLst>
                    <a:gd name="T0" fmla="*/ 35 w 57"/>
                    <a:gd name="T1" fmla="*/ 115 h 115"/>
                    <a:gd name="T2" fmla="*/ 4 w 57"/>
                    <a:gd name="T3" fmla="*/ 77 h 115"/>
                    <a:gd name="T4" fmla="*/ 0 w 57"/>
                    <a:gd name="T5" fmla="*/ 0 h 115"/>
                    <a:gd name="T6" fmla="*/ 35 w 57"/>
                    <a:gd name="T7" fmla="*/ 115 h 1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115">
                      <a:moveTo>
                        <a:pt x="35" y="115"/>
                      </a:moveTo>
                      <a:cubicBezTo>
                        <a:pt x="25" y="102"/>
                        <a:pt x="15" y="90"/>
                        <a:pt x="4" y="77"/>
                      </a:cubicBezTo>
                      <a:cubicBezTo>
                        <a:pt x="3" y="53"/>
                        <a:pt x="2" y="28"/>
                        <a:pt x="0" y="0"/>
                      </a:cubicBezTo>
                      <a:cubicBezTo>
                        <a:pt x="49" y="42"/>
                        <a:pt x="57" y="73"/>
                        <a:pt x="35" y="1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0" name="Freeform 76">
                  <a:extLst>
                    <a:ext uri="{FF2B5EF4-FFF2-40B4-BE49-F238E27FC236}">
                      <a16:creationId xmlns:a16="http://schemas.microsoft.com/office/drawing/2014/main" id="{405B3F8D-7D0E-B594-A564-8B6E875AC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0942" y="1843615"/>
                  <a:ext cx="49871" cy="85423"/>
                </a:xfrm>
                <a:custGeom>
                  <a:avLst/>
                  <a:gdLst>
                    <a:gd name="T0" fmla="*/ 45 w 65"/>
                    <a:gd name="T1" fmla="*/ 111 h 111"/>
                    <a:gd name="T2" fmla="*/ 10 w 65"/>
                    <a:gd name="T3" fmla="*/ 0 h 111"/>
                    <a:gd name="T4" fmla="*/ 45 w 65"/>
                    <a:gd name="T5" fmla="*/ 111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5" h="111">
                      <a:moveTo>
                        <a:pt x="45" y="111"/>
                      </a:moveTo>
                      <a:cubicBezTo>
                        <a:pt x="9" y="82"/>
                        <a:pt x="0" y="46"/>
                        <a:pt x="10" y="0"/>
                      </a:cubicBezTo>
                      <a:cubicBezTo>
                        <a:pt x="44" y="31"/>
                        <a:pt x="65" y="64"/>
                        <a:pt x="45" y="1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1" name="Freeform 78">
                  <a:extLst>
                    <a:ext uri="{FF2B5EF4-FFF2-40B4-BE49-F238E27FC236}">
                      <a16:creationId xmlns:a16="http://schemas.microsoft.com/office/drawing/2014/main" id="{2CE6357D-264B-A621-09D9-839C67D0BB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3897" y="2045077"/>
                  <a:ext cx="39996" cy="96781"/>
                </a:xfrm>
                <a:custGeom>
                  <a:avLst/>
                  <a:gdLst>
                    <a:gd name="T0" fmla="*/ 1 w 52"/>
                    <a:gd name="T1" fmla="*/ 91 h 126"/>
                    <a:gd name="T2" fmla="*/ 16 w 52"/>
                    <a:gd name="T3" fmla="*/ 0 h 126"/>
                    <a:gd name="T4" fmla="*/ 23 w 52"/>
                    <a:gd name="T5" fmla="*/ 126 h 126"/>
                    <a:gd name="T6" fmla="*/ 0 w 52"/>
                    <a:gd name="T7" fmla="*/ 90 h 126"/>
                    <a:gd name="T8" fmla="*/ 1 w 52"/>
                    <a:gd name="T9" fmla="*/ 91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2" h="126">
                      <a:moveTo>
                        <a:pt x="1" y="91"/>
                      </a:moveTo>
                      <a:cubicBezTo>
                        <a:pt x="5" y="63"/>
                        <a:pt x="10" y="35"/>
                        <a:pt x="16" y="0"/>
                      </a:cubicBezTo>
                      <a:cubicBezTo>
                        <a:pt x="52" y="47"/>
                        <a:pt x="45" y="86"/>
                        <a:pt x="23" y="126"/>
                      </a:cubicBezTo>
                      <a:cubicBezTo>
                        <a:pt x="15" y="113"/>
                        <a:pt x="7" y="101"/>
                        <a:pt x="0" y="90"/>
                      </a:cubicBezTo>
                      <a:cubicBezTo>
                        <a:pt x="0" y="89"/>
                        <a:pt x="1" y="91"/>
                        <a:pt x="1" y="9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2" name="Freeform 79">
                  <a:extLst>
                    <a:ext uri="{FF2B5EF4-FFF2-40B4-BE49-F238E27FC236}">
                      <a16:creationId xmlns:a16="http://schemas.microsoft.com/office/drawing/2014/main" id="{47F198D9-8837-64FB-8F1F-13F6BE5183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598" y="2114205"/>
                  <a:ext cx="43946" cy="90855"/>
                </a:xfrm>
                <a:custGeom>
                  <a:avLst/>
                  <a:gdLst>
                    <a:gd name="T0" fmla="*/ 22 w 57"/>
                    <a:gd name="T1" fmla="*/ 0 h 118"/>
                    <a:gd name="T2" fmla="*/ 36 w 57"/>
                    <a:gd name="T3" fmla="*/ 118 h 118"/>
                    <a:gd name="T4" fmla="*/ 22 w 57"/>
                    <a:gd name="T5" fmla="*/ 0 h 1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118">
                      <a:moveTo>
                        <a:pt x="22" y="0"/>
                      </a:moveTo>
                      <a:cubicBezTo>
                        <a:pt x="57" y="37"/>
                        <a:pt x="54" y="76"/>
                        <a:pt x="36" y="118"/>
                      </a:cubicBezTo>
                      <a:cubicBezTo>
                        <a:pt x="0" y="82"/>
                        <a:pt x="6" y="43"/>
                        <a:pt x="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3" name="Freeform 81">
                  <a:extLst>
                    <a:ext uri="{FF2B5EF4-FFF2-40B4-BE49-F238E27FC236}">
                      <a16:creationId xmlns:a16="http://schemas.microsoft.com/office/drawing/2014/main" id="{FEF6C525-17AD-9D69-9B51-527F367EE2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7980" y="1922126"/>
                  <a:ext cx="52340" cy="82461"/>
                </a:xfrm>
                <a:custGeom>
                  <a:avLst/>
                  <a:gdLst>
                    <a:gd name="T0" fmla="*/ 14 w 68"/>
                    <a:gd name="T1" fmla="*/ 0 h 107"/>
                    <a:gd name="T2" fmla="*/ 58 w 68"/>
                    <a:gd name="T3" fmla="*/ 107 h 107"/>
                    <a:gd name="T4" fmla="*/ 14 w 68"/>
                    <a:gd name="T5" fmla="*/ 0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8" h="107">
                      <a:moveTo>
                        <a:pt x="14" y="0"/>
                      </a:moveTo>
                      <a:cubicBezTo>
                        <a:pt x="53" y="26"/>
                        <a:pt x="68" y="60"/>
                        <a:pt x="58" y="107"/>
                      </a:cubicBezTo>
                      <a:cubicBezTo>
                        <a:pt x="25" y="79"/>
                        <a:pt x="0" y="50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1D1D1D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12" name="矩形 911">
              <a:extLst>
                <a:ext uri="{FF2B5EF4-FFF2-40B4-BE49-F238E27FC236}">
                  <a16:creationId xmlns:a16="http://schemas.microsoft.com/office/drawing/2014/main" id="{BF3F5B3D-9710-06CC-CAEE-04056D7C901F}"/>
                </a:ext>
              </a:extLst>
            </p:cNvPr>
            <p:cNvSpPr/>
            <p:nvPr/>
          </p:nvSpPr>
          <p:spPr>
            <a:xfrm>
              <a:off x="5174054" y="1594494"/>
              <a:ext cx="1857791" cy="11692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首批国家“</a:t>
              </a:r>
              <a:r>
                <a:rPr lang="en-US" altLang="zh-CN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211</a:t>
              </a:r>
              <a:r>
                <a:rPr lang="zh-CN" altLang="en-US" sz="2000" b="1" dirty="0">
                  <a:gradFill flip="none" rotWithShape="1">
                    <a:gsLst>
                      <a:gs pos="17000">
                        <a:schemeClr val="accent3"/>
                      </a:gs>
                      <a:gs pos="91000">
                        <a:schemeClr val="accent1">
                          <a:lumMod val="50000"/>
                        </a:schemeClr>
                      </a:gs>
                    </a:gsLst>
                    <a:lin ang="5400000" scaled="0"/>
                    <a:tileRect/>
                  </a:gradFill>
                  <a:cs typeface="+mn-ea"/>
                  <a:sym typeface="+mn-lt"/>
                </a:rPr>
                <a:t>工程”重点建设高校</a:t>
              </a:r>
            </a:p>
          </p:txBody>
        </p:sp>
        <p:sp>
          <p:nvSpPr>
            <p:cNvPr id="913" name="梯形 912">
              <a:extLst>
                <a:ext uri="{FF2B5EF4-FFF2-40B4-BE49-F238E27FC236}">
                  <a16:creationId xmlns:a16="http://schemas.microsoft.com/office/drawing/2014/main" id="{A3D2A1D2-78B8-E1AF-C6C6-1C716E2CF69A}"/>
                </a:ext>
              </a:extLst>
            </p:cNvPr>
            <p:cNvSpPr/>
            <p:nvPr/>
          </p:nvSpPr>
          <p:spPr>
            <a:xfrm>
              <a:off x="4789600" y="2717140"/>
              <a:ext cx="2600100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14" name="梯形 913">
              <a:extLst>
                <a:ext uri="{FF2B5EF4-FFF2-40B4-BE49-F238E27FC236}">
                  <a16:creationId xmlns:a16="http://schemas.microsoft.com/office/drawing/2014/main" id="{4447F5D0-1ED8-43CF-3F22-ED25EA07B4CB}"/>
                </a:ext>
              </a:extLst>
            </p:cNvPr>
            <p:cNvSpPr/>
            <p:nvPr/>
          </p:nvSpPr>
          <p:spPr>
            <a:xfrm>
              <a:off x="4469833" y="2857378"/>
              <a:ext cx="3239634" cy="255611"/>
            </a:xfrm>
            <a:prstGeom prst="trapezoid">
              <a:avLst>
                <a:gd name="adj" fmla="val 187649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alpha val="0"/>
                  </a:schemeClr>
                </a:gs>
                <a:gs pos="100000">
                  <a:schemeClr val="accent3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637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 dirty="0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研究成果及展望（证书页）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4272350E-D1C5-789A-608F-3B40C3F843A2}"/>
              </a:ext>
            </a:extLst>
          </p:cNvPr>
          <p:cNvGrpSpPr/>
          <p:nvPr/>
        </p:nvGrpSpPr>
        <p:grpSpPr>
          <a:xfrm>
            <a:off x="238489" y="370460"/>
            <a:ext cx="355871" cy="253659"/>
            <a:chOff x="7516368" y="4892040"/>
            <a:chExt cx="566928" cy="338328"/>
          </a:xfrm>
          <a:gradFill>
            <a:gsLst>
              <a:gs pos="0">
                <a:schemeClr val="accent1">
                  <a:lumMod val="50000"/>
                </a:schemeClr>
              </a:gs>
              <a:gs pos="99000">
                <a:schemeClr val="accent3"/>
              </a:gs>
            </a:gsLst>
            <a:lin ang="0" scaled="0"/>
          </a:gradFill>
        </p:grpSpPr>
        <p:sp>
          <p:nvSpPr>
            <p:cNvPr id="84" name="燕尾形 83">
              <a:extLst>
                <a:ext uri="{FF2B5EF4-FFF2-40B4-BE49-F238E27FC236}">
                  <a16:creationId xmlns:a16="http://schemas.microsoft.com/office/drawing/2014/main" id="{051C6890-FED5-99FC-A97B-9D292DAA12E9}"/>
                </a:ext>
              </a:extLst>
            </p:cNvPr>
            <p:cNvSpPr/>
            <p:nvPr/>
          </p:nvSpPr>
          <p:spPr>
            <a:xfrm>
              <a:off x="7516368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5" name="燕尾形 84">
              <a:extLst>
                <a:ext uri="{FF2B5EF4-FFF2-40B4-BE49-F238E27FC236}">
                  <a16:creationId xmlns:a16="http://schemas.microsoft.com/office/drawing/2014/main" id="{04090338-7723-0836-26CB-BEE854059187}"/>
                </a:ext>
              </a:extLst>
            </p:cNvPr>
            <p:cNvSpPr/>
            <p:nvPr/>
          </p:nvSpPr>
          <p:spPr>
            <a:xfrm>
              <a:off x="7799832" y="4892040"/>
              <a:ext cx="283464" cy="33832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占位符 26">
            <a:extLst>
              <a:ext uri="{FF2B5EF4-FFF2-40B4-BE49-F238E27FC236}">
                <a16:creationId xmlns:a16="http://schemas.microsoft.com/office/drawing/2014/main" id="{92663B98-4568-5329-D403-168C54B87A5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4432" y="1377105"/>
            <a:ext cx="1533424" cy="2168850"/>
          </a:xfrm>
          <a:prstGeom prst="rect">
            <a:avLst/>
          </a:prstGeom>
        </p:spPr>
      </p:pic>
      <p:pic>
        <p:nvPicPr>
          <p:cNvPr id="4" name="图片占位符 39">
            <a:extLst>
              <a:ext uri="{FF2B5EF4-FFF2-40B4-BE49-F238E27FC236}">
                <a16:creationId xmlns:a16="http://schemas.microsoft.com/office/drawing/2014/main" id="{31EA1836-723D-561F-9157-F1387C85C13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293849" y="1377105"/>
            <a:ext cx="1533424" cy="2168850"/>
          </a:xfrm>
          <a:prstGeom prst="rect">
            <a:avLst/>
          </a:prstGeom>
        </p:spPr>
      </p:pic>
      <p:pic>
        <p:nvPicPr>
          <p:cNvPr id="5" name="图片占位符 41">
            <a:extLst>
              <a:ext uri="{FF2B5EF4-FFF2-40B4-BE49-F238E27FC236}">
                <a16:creationId xmlns:a16="http://schemas.microsoft.com/office/drawing/2014/main" id="{474F0C0C-FB6F-8C84-018D-15CC6030AD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63266" y="1376026"/>
            <a:ext cx="1533424" cy="2168850"/>
          </a:xfrm>
          <a:prstGeom prst="rect">
            <a:avLst/>
          </a:prstGeom>
        </p:spPr>
      </p:pic>
      <p:pic>
        <p:nvPicPr>
          <p:cNvPr id="6" name="图片占位符 43">
            <a:extLst>
              <a:ext uri="{FF2B5EF4-FFF2-40B4-BE49-F238E27FC236}">
                <a16:creationId xmlns:a16="http://schemas.microsoft.com/office/drawing/2014/main" id="{7BC53558-A536-F62A-7610-57F70A2E8CE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432684" y="1376026"/>
            <a:ext cx="1533424" cy="2168850"/>
          </a:xfrm>
          <a:prstGeom prst="rect">
            <a:avLst/>
          </a:prstGeom>
        </p:spPr>
      </p:pic>
      <p:pic>
        <p:nvPicPr>
          <p:cNvPr id="12" name="图片占位符 26">
            <a:extLst>
              <a:ext uri="{FF2B5EF4-FFF2-40B4-BE49-F238E27FC236}">
                <a16:creationId xmlns:a16="http://schemas.microsoft.com/office/drawing/2014/main" id="{7E1CE4BA-CD00-DC51-5189-9B974576A1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201175" y="3763260"/>
            <a:ext cx="1533424" cy="2168850"/>
          </a:xfrm>
          <a:prstGeom prst="rect">
            <a:avLst/>
          </a:prstGeom>
        </p:spPr>
      </p:pic>
      <p:pic>
        <p:nvPicPr>
          <p:cNvPr id="13" name="图片占位符 39">
            <a:extLst>
              <a:ext uri="{FF2B5EF4-FFF2-40B4-BE49-F238E27FC236}">
                <a16:creationId xmlns:a16="http://schemas.microsoft.com/office/drawing/2014/main" id="{09A9A2FE-AC4C-2669-C809-04D44790633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270592" y="3763260"/>
            <a:ext cx="1533424" cy="2168850"/>
          </a:xfrm>
          <a:prstGeom prst="rect">
            <a:avLst/>
          </a:prstGeom>
        </p:spPr>
      </p:pic>
      <p:pic>
        <p:nvPicPr>
          <p:cNvPr id="14" name="图片占位符 41">
            <a:extLst>
              <a:ext uri="{FF2B5EF4-FFF2-40B4-BE49-F238E27FC236}">
                <a16:creationId xmlns:a16="http://schemas.microsoft.com/office/drawing/2014/main" id="{78D691F8-6250-BC4F-A534-F154724A09D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40009" y="3762181"/>
            <a:ext cx="1533424" cy="2168850"/>
          </a:xfrm>
          <a:prstGeom prst="rect">
            <a:avLst/>
          </a:prstGeom>
        </p:spPr>
      </p:pic>
      <p:pic>
        <p:nvPicPr>
          <p:cNvPr id="15" name="图片占位符 43">
            <a:extLst>
              <a:ext uri="{FF2B5EF4-FFF2-40B4-BE49-F238E27FC236}">
                <a16:creationId xmlns:a16="http://schemas.microsoft.com/office/drawing/2014/main" id="{E7A1EFE9-2A7D-863C-88EE-EEBFE378D21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409427" y="3762181"/>
            <a:ext cx="1533424" cy="2168850"/>
          </a:xfrm>
          <a:prstGeom prst="rect">
            <a:avLst/>
          </a:prstGeom>
        </p:spPr>
      </p:pic>
      <p:pic>
        <p:nvPicPr>
          <p:cNvPr id="16" name="图片占位符 43">
            <a:extLst>
              <a:ext uri="{FF2B5EF4-FFF2-40B4-BE49-F238E27FC236}">
                <a16:creationId xmlns:a16="http://schemas.microsoft.com/office/drawing/2014/main" id="{FB77833C-C80E-1883-2D99-8595E2760B3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537212" y="3762181"/>
            <a:ext cx="1533424" cy="21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2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44">
            <a:extLst>
              <a:ext uri="{FF2B5EF4-FFF2-40B4-BE49-F238E27FC236}">
                <a16:creationId xmlns:a16="http://schemas.microsoft.com/office/drawing/2014/main" id="{D7D146BD-D30C-7EA5-D1F2-2AAA3AD477B1}"/>
              </a:ext>
            </a:extLst>
          </p:cNvPr>
          <p:cNvGrpSpPr/>
          <p:nvPr/>
        </p:nvGrpSpPr>
        <p:grpSpPr>
          <a:xfrm>
            <a:off x="3293208" y="3868917"/>
            <a:ext cx="2153797" cy="383616"/>
            <a:chOff x="6058094" y="-1048814"/>
            <a:chExt cx="3621579" cy="64504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A4B49031-83FB-0148-BA10-A77C763A1A1A}"/>
                </a:ext>
              </a:extLst>
            </p:cNvPr>
            <p:cNvSpPr/>
            <p:nvPr/>
          </p:nvSpPr>
          <p:spPr>
            <a:xfrm>
              <a:off x="6058094" y="-1048814"/>
              <a:ext cx="3621579" cy="64504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>
                    <a:lumMod val="10000"/>
                    <a:lumOff val="90000"/>
                  </a:schemeClr>
                </a:gs>
                <a:gs pos="100000">
                  <a:schemeClr val="bg1">
                    <a:alpha val="74120"/>
                  </a:schemeClr>
                </a:gs>
              </a:gsLst>
              <a:lin ang="5400000" scaled="1"/>
            </a:gra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7EAEC0C4-3D58-11AF-1510-8CF03DAB9FFB}"/>
                </a:ext>
              </a:extLst>
            </p:cNvPr>
            <p:cNvSpPr/>
            <p:nvPr/>
          </p:nvSpPr>
          <p:spPr>
            <a:xfrm>
              <a:off x="6137307" y="-984373"/>
              <a:ext cx="505224" cy="505224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rgbClr val="29509F"/>
                </a:gs>
              </a:gsLst>
              <a:lin ang="5400000" scaled="1"/>
            </a:gradFill>
            <a:ln>
              <a:noFill/>
            </a:ln>
            <a:effectLst>
              <a:outerShdw blurRad="144703" dist="88900" dir="7055288" rotWithShape="0">
                <a:srgbClr val="29509F">
                  <a:alpha val="18213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文本框 48">
            <a:extLst>
              <a:ext uri="{FF2B5EF4-FFF2-40B4-BE49-F238E27FC236}">
                <a16:creationId xmlns:a16="http://schemas.microsoft.com/office/drawing/2014/main" id="{F22B79E0-B50A-3B45-F3E9-D271A5DD5A91}"/>
              </a:ext>
            </a:extLst>
          </p:cNvPr>
          <p:cNvSpPr txBox="1"/>
          <p:nvPr/>
        </p:nvSpPr>
        <p:spPr>
          <a:xfrm>
            <a:off x="3656374" y="3899927"/>
            <a:ext cx="1787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>
                <a:cs typeface="+mn-ea"/>
                <a:sym typeface="+mn-lt"/>
              </a:rPr>
              <a:t>答辩人：</a:t>
            </a:r>
            <a:r>
              <a:rPr kumimoji="1" lang="en-US" altLang="zh-CN" sz="1400">
                <a:cs typeface="+mn-ea"/>
                <a:sym typeface="+mn-lt"/>
              </a:rPr>
              <a:t>HoldSlide</a:t>
            </a:r>
            <a:endParaRPr kumimoji="1" lang="zh-CN" altLang="en-US" sz="1400">
              <a:cs typeface="+mn-ea"/>
              <a:sym typeface="+mn-lt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190DCF13-B890-9380-F116-BA4F12EB407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6656" y="3953487"/>
            <a:ext cx="181522" cy="181522"/>
          </a:xfrm>
          <a:prstGeom prst="rect">
            <a:avLst/>
          </a:prstGeom>
        </p:spPr>
      </p:pic>
      <p:grpSp>
        <p:nvGrpSpPr>
          <p:cNvPr id="59" name="组合 58">
            <a:extLst>
              <a:ext uri="{FF2B5EF4-FFF2-40B4-BE49-F238E27FC236}">
                <a16:creationId xmlns:a16="http://schemas.microsoft.com/office/drawing/2014/main" id="{A1517AC7-61F4-7222-B193-60CC6CA1A4D4}"/>
              </a:ext>
            </a:extLst>
          </p:cNvPr>
          <p:cNvGrpSpPr/>
          <p:nvPr/>
        </p:nvGrpSpPr>
        <p:grpSpPr>
          <a:xfrm>
            <a:off x="6744997" y="3868917"/>
            <a:ext cx="2153797" cy="383616"/>
            <a:chOff x="6744997" y="4375213"/>
            <a:chExt cx="2153797" cy="383616"/>
          </a:xfrm>
        </p:grpSpPr>
        <p:sp>
          <p:nvSpPr>
            <p:cNvPr id="53" name="圆角矩形 52">
              <a:extLst>
                <a:ext uri="{FF2B5EF4-FFF2-40B4-BE49-F238E27FC236}">
                  <a16:creationId xmlns:a16="http://schemas.microsoft.com/office/drawing/2014/main" id="{E4F790CD-83E9-D788-89A1-C4CFDCCCB582}"/>
                </a:ext>
              </a:extLst>
            </p:cNvPr>
            <p:cNvSpPr/>
            <p:nvPr/>
          </p:nvSpPr>
          <p:spPr>
            <a:xfrm>
              <a:off x="6744997" y="4375213"/>
              <a:ext cx="2153797" cy="38361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tx2">
                    <a:lumMod val="10000"/>
                    <a:lumOff val="90000"/>
                  </a:schemeClr>
                </a:gs>
                <a:gs pos="100000">
                  <a:schemeClr val="bg1">
                    <a:alpha val="71649"/>
                  </a:schemeClr>
                </a:gs>
              </a:gsLst>
              <a:lin ang="5400000" scaled="1"/>
            </a:gra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34FD777-83B2-18A1-3BEF-8BFB69FB733B}"/>
                </a:ext>
              </a:extLst>
            </p:cNvPr>
            <p:cNvSpPr/>
            <p:nvPr/>
          </p:nvSpPr>
          <p:spPr>
            <a:xfrm>
              <a:off x="6792106" y="4413537"/>
              <a:ext cx="300463" cy="300463"/>
            </a:xfrm>
            <a:prstGeom prst="ellipse">
              <a:avLst/>
            </a:prstGeom>
            <a:gradFill>
              <a:gsLst>
                <a:gs pos="0">
                  <a:schemeClr val="accent3"/>
                </a:gs>
                <a:gs pos="100000">
                  <a:srgbClr val="29509F"/>
                </a:gs>
              </a:gsLst>
              <a:lin ang="5400000" scaled="1"/>
            </a:gradFill>
            <a:ln>
              <a:noFill/>
            </a:ln>
            <a:effectLst>
              <a:outerShdw blurRad="144703" dist="88900" dir="7055288" rotWithShape="0">
                <a:srgbClr val="29509F">
                  <a:alpha val="18213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02BD7F3-8BBD-FC29-A512-EDA509761767}"/>
                </a:ext>
              </a:extLst>
            </p:cNvPr>
            <p:cNvSpPr txBox="1"/>
            <p:nvPr/>
          </p:nvSpPr>
          <p:spPr>
            <a:xfrm>
              <a:off x="7108163" y="4406223"/>
              <a:ext cx="17875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>
                  <a:cs typeface="+mn-ea"/>
                  <a:sym typeface="+mn-lt"/>
                </a:rPr>
                <a:t>时间：</a:t>
              </a:r>
              <a:r>
                <a:rPr kumimoji="1" lang="en-US" altLang="zh-CN" sz="1400">
                  <a:cs typeface="+mn-ea"/>
                  <a:sym typeface="+mn-lt"/>
                </a:rPr>
                <a:t>2024</a:t>
              </a:r>
              <a:r>
                <a:rPr kumimoji="1" lang="zh-CN" altLang="en-US" sz="1400">
                  <a:cs typeface="+mn-ea"/>
                  <a:sym typeface="+mn-lt"/>
                </a:rPr>
                <a:t>年</a:t>
              </a:r>
              <a:r>
                <a:rPr kumimoji="1" lang="en-US" altLang="zh-CN" sz="1400">
                  <a:cs typeface="+mn-ea"/>
                  <a:sym typeface="+mn-lt"/>
                </a:rPr>
                <a:t>4</a:t>
              </a:r>
              <a:r>
                <a:rPr kumimoji="1" lang="zh-CN" altLang="en-US" sz="1400">
                  <a:cs typeface="+mn-ea"/>
                  <a:sym typeface="+mn-lt"/>
                </a:rPr>
                <a:t>月</a:t>
              </a:r>
            </a:p>
          </p:txBody>
        </p:sp>
        <p:pic>
          <p:nvPicPr>
            <p:cNvPr id="58" name="图形 57">
              <a:extLst>
                <a:ext uri="{FF2B5EF4-FFF2-40B4-BE49-F238E27FC236}">
                  <a16:creationId xmlns:a16="http://schemas.microsoft.com/office/drawing/2014/main" id="{B2AABE7D-61F8-0208-8BD4-8C8042C67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35489" y="4453904"/>
              <a:ext cx="205979" cy="205979"/>
            </a:xfrm>
            <a:prstGeom prst="rect">
              <a:avLst/>
            </a:prstGeom>
          </p:spPr>
        </p:pic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3B7C123B-9C8A-8312-5734-DAE57B2ACBE6}"/>
              </a:ext>
            </a:extLst>
          </p:cNvPr>
          <p:cNvSpPr/>
          <p:nvPr/>
        </p:nvSpPr>
        <p:spPr>
          <a:xfrm>
            <a:off x="18941" y="2952872"/>
            <a:ext cx="12189431" cy="396191"/>
          </a:xfrm>
          <a:prstGeom prst="rect">
            <a:avLst/>
          </a:prstGeom>
          <a:gradFill>
            <a:gsLst>
              <a:gs pos="22000">
                <a:srgbClr val="4D94D9">
                  <a:alpha val="10000"/>
                </a:srgbClr>
              </a:gs>
              <a:gs pos="75000">
                <a:srgbClr val="4D94D9">
                  <a:alpha val="10000"/>
                </a:srgbClr>
              </a:gs>
              <a:gs pos="4000">
                <a:schemeClr val="tx2">
                  <a:lumMod val="10000"/>
                  <a:lumOff val="90000"/>
                  <a:alpha val="0"/>
                </a:schemeClr>
              </a:gs>
              <a:gs pos="98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51F4E41-96AB-E3A1-51A9-02964A509AA5}"/>
              </a:ext>
            </a:extLst>
          </p:cNvPr>
          <p:cNvSpPr txBox="1"/>
          <p:nvPr/>
        </p:nvSpPr>
        <p:spPr>
          <a:xfrm>
            <a:off x="2359151" y="2952870"/>
            <a:ext cx="7364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" altLang="zh-CN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Thank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and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" altLang="zh-CN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criticize and correct my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reports</a:t>
            </a:r>
            <a:endParaRPr lang="zh-CN" altLang="en-US" b="1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F4CBD1B-0C19-7B54-FC7B-D724E9B7C117}"/>
              </a:ext>
            </a:extLst>
          </p:cNvPr>
          <p:cNvCxnSpPr/>
          <p:nvPr/>
        </p:nvCxnSpPr>
        <p:spPr>
          <a:xfrm>
            <a:off x="9988104" y="3150967"/>
            <a:ext cx="952585" cy="0"/>
          </a:xfrm>
          <a:prstGeom prst="line">
            <a:avLst/>
          </a:prstGeom>
          <a:ln w="22225">
            <a:gradFill>
              <a:gsLst>
                <a:gs pos="20000">
                  <a:schemeClr val="accent3"/>
                </a:gs>
                <a:gs pos="100000">
                  <a:schemeClr val="tx2">
                    <a:lumMod val="10000"/>
                    <a:lumOff val="90000"/>
                  </a:schemeClr>
                </a:gs>
              </a:gsLst>
              <a:lin ang="0" scaled="0"/>
            </a:gra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B154919E-D8A9-EED7-F204-38C3DE3CF12B}"/>
              </a:ext>
            </a:extLst>
          </p:cNvPr>
          <p:cNvCxnSpPr>
            <a:cxnSpLocks/>
          </p:cNvCxnSpPr>
          <p:nvPr/>
        </p:nvCxnSpPr>
        <p:spPr>
          <a:xfrm flipH="1">
            <a:off x="1272433" y="3162494"/>
            <a:ext cx="885551" cy="0"/>
          </a:xfrm>
          <a:prstGeom prst="line">
            <a:avLst/>
          </a:prstGeom>
          <a:ln w="22225">
            <a:gradFill>
              <a:gsLst>
                <a:gs pos="20000">
                  <a:schemeClr val="accent3"/>
                </a:gs>
                <a:gs pos="100000">
                  <a:schemeClr val="tx2">
                    <a:lumMod val="10000"/>
                    <a:lumOff val="90000"/>
                  </a:schemeClr>
                </a:gs>
              </a:gsLst>
              <a:lin ang="0" scaled="0"/>
            </a:gra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2307A43-9EF3-18ED-5035-53B7F0A28EE4}"/>
              </a:ext>
            </a:extLst>
          </p:cNvPr>
          <p:cNvSpPr txBox="1"/>
          <p:nvPr/>
        </p:nvSpPr>
        <p:spPr>
          <a:xfrm>
            <a:off x="2916574" y="2129074"/>
            <a:ext cx="6356198" cy="621041"/>
          </a:xfrm>
          <a:custGeom>
            <a:avLst/>
            <a:gdLst/>
            <a:ahLst/>
            <a:cxnLst/>
            <a:rect l="l" t="t" r="r" b="b"/>
            <a:pathLst>
              <a:path w="6356198" h="621041">
                <a:moveTo>
                  <a:pt x="5474033" y="453079"/>
                </a:moveTo>
                <a:lnTo>
                  <a:pt x="5474033" y="541888"/>
                </a:lnTo>
                <a:lnTo>
                  <a:pt x="5597430" y="541888"/>
                </a:lnTo>
                <a:lnTo>
                  <a:pt x="5597430" y="453079"/>
                </a:lnTo>
                <a:close/>
                <a:moveTo>
                  <a:pt x="1505382" y="402910"/>
                </a:moveTo>
                <a:lnTo>
                  <a:pt x="1505382" y="541264"/>
                </a:lnTo>
                <a:lnTo>
                  <a:pt x="1685181" y="541264"/>
                </a:lnTo>
                <a:lnTo>
                  <a:pt x="1685181" y="402910"/>
                </a:lnTo>
                <a:close/>
                <a:moveTo>
                  <a:pt x="961002" y="390757"/>
                </a:moveTo>
                <a:lnTo>
                  <a:pt x="961002" y="446224"/>
                </a:lnTo>
                <a:lnTo>
                  <a:pt x="1102784" y="446224"/>
                </a:lnTo>
                <a:lnTo>
                  <a:pt x="1102784" y="390757"/>
                </a:lnTo>
                <a:close/>
                <a:moveTo>
                  <a:pt x="5474033" y="349937"/>
                </a:moveTo>
                <a:lnTo>
                  <a:pt x="5474033" y="435317"/>
                </a:lnTo>
                <a:lnTo>
                  <a:pt x="5597430" y="435317"/>
                </a:lnTo>
                <a:lnTo>
                  <a:pt x="5597430" y="349937"/>
                </a:lnTo>
                <a:close/>
                <a:moveTo>
                  <a:pt x="961002" y="317841"/>
                </a:moveTo>
                <a:lnTo>
                  <a:pt x="961002" y="372684"/>
                </a:lnTo>
                <a:lnTo>
                  <a:pt x="1102784" y="372684"/>
                </a:lnTo>
                <a:lnTo>
                  <a:pt x="1102784" y="317841"/>
                </a:lnTo>
                <a:close/>
                <a:moveTo>
                  <a:pt x="128268" y="309116"/>
                </a:moveTo>
                <a:lnTo>
                  <a:pt x="128268" y="426281"/>
                </a:lnTo>
                <a:lnTo>
                  <a:pt x="141470" y="426281"/>
                </a:lnTo>
                <a:lnTo>
                  <a:pt x="141470" y="309116"/>
                </a:lnTo>
                <a:close/>
                <a:moveTo>
                  <a:pt x="5630461" y="288550"/>
                </a:moveTo>
                <a:lnTo>
                  <a:pt x="5712102" y="350560"/>
                </a:lnTo>
                <a:cubicBezTo>
                  <a:pt x="5710025" y="353053"/>
                  <a:pt x="5706961" y="355597"/>
                  <a:pt x="5702909" y="358194"/>
                </a:cubicBezTo>
                <a:cubicBezTo>
                  <a:pt x="5698859" y="360791"/>
                  <a:pt x="5693405" y="362712"/>
                  <a:pt x="5686550" y="363959"/>
                </a:cubicBezTo>
                <a:lnTo>
                  <a:pt x="5686550" y="585201"/>
                </a:lnTo>
                <a:cubicBezTo>
                  <a:pt x="5686343" y="586863"/>
                  <a:pt x="5682136" y="589304"/>
                  <a:pt x="5673930" y="592524"/>
                </a:cubicBezTo>
                <a:cubicBezTo>
                  <a:pt x="5665724" y="595744"/>
                  <a:pt x="5655909" y="598756"/>
                  <a:pt x="5644483" y="601561"/>
                </a:cubicBezTo>
                <a:cubicBezTo>
                  <a:pt x="5633057" y="604365"/>
                  <a:pt x="5622463" y="605767"/>
                  <a:pt x="5612699" y="605767"/>
                </a:cubicBezTo>
                <a:lnTo>
                  <a:pt x="5597430" y="605767"/>
                </a:lnTo>
                <a:lnTo>
                  <a:pt x="5597430" y="559649"/>
                </a:lnTo>
                <a:lnTo>
                  <a:pt x="5474033" y="559649"/>
                </a:lnTo>
                <a:lnTo>
                  <a:pt x="5474033" y="585825"/>
                </a:lnTo>
                <a:cubicBezTo>
                  <a:pt x="5474033" y="588733"/>
                  <a:pt x="5470398" y="592420"/>
                  <a:pt x="5463127" y="596887"/>
                </a:cubicBezTo>
                <a:cubicBezTo>
                  <a:pt x="5455856" y="601353"/>
                  <a:pt x="5446507" y="605352"/>
                  <a:pt x="5435082" y="608884"/>
                </a:cubicBezTo>
                <a:cubicBezTo>
                  <a:pt x="5423657" y="612415"/>
                  <a:pt x="5411815" y="614181"/>
                  <a:pt x="5399559" y="614181"/>
                </a:cubicBezTo>
                <a:lnTo>
                  <a:pt x="5386783" y="614181"/>
                </a:lnTo>
                <a:lnTo>
                  <a:pt x="5386783" y="331863"/>
                </a:lnTo>
                <a:lnTo>
                  <a:pt x="5386783" y="296340"/>
                </a:lnTo>
                <a:lnTo>
                  <a:pt x="5478084" y="331863"/>
                </a:lnTo>
                <a:lnTo>
                  <a:pt x="5590886" y="331863"/>
                </a:lnTo>
                <a:close/>
                <a:moveTo>
                  <a:pt x="1609460" y="288550"/>
                </a:moveTo>
                <a:cubicBezTo>
                  <a:pt x="1584739" y="303299"/>
                  <a:pt x="1558564" y="316594"/>
                  <a:pt x="1530934" y="328436"/>
                </a:cubicBezTo>
                <a:cubicBezTo>
                  <a:pt x="1503305" y="340277"/>
                  <a:pt x="1474325" y="350768"/>
                  <a:pt x="1443996" y="359908"/>
                </a:cubicBezTo>
                <a:lnTo>
                  <a:pt x="1510368" y="384837"/>
                </a:lnTo>
                <a:lnTo>
                  <a:pt x="1678325" y="384837"/>
                </a:lnTo>
                <a:lnTo>
                  <a:pt x="1712914" y="346509"/>
                </a:lnTo>
                <a:cubicBezTo>
                  <a:pt x="1674482" y="330305"/>
                  <a:pt x="1639998" y="310985"/>
                  <a:pt x="1609460" y="288550"/>
                </a:cubicBezTo>
                <a:close/>
                <a:moveTo>
                  <a:pt x="351237" y="245555"/>
                </a:moveTo>
                <a:lnTo>
                  <a:pt x="350601" y="246015"/>
                </a:lnTo>
                <a:cubicBezTo>
                  <a:pt x="346342" y="247988"/>
                  <a:pt x="340577" y="249598"/>
                  <a:pt x="333306" y="250845"/>
                </a:cubicBezTo>
                <a:lnTo>
                  <a:pt x="332206" y="309296"/>
                </a:lnTo>
                <a:close/>
                <a:moveTo>
                  <a:pt x="2153217" y="217191"/>
                </a:moveTo>
                <a:cubicBezTo>
                  <a:pt x="2192065" y="251676"/>
                  <a:pt x="2221304" y="284810"/>
                  <a:pt x="2240935" y="316594"/>
                </a:cubicBezTo>
                <a:cubicBezTo>
                  <a:pt x="2260566" y="348378"/>
                  <a:pt x="2272979" y="377618"/>
                  <a:pt x="2278173" y="404312"/>
                </a:cubicBezTo>
                <a:cubicBezTo>
                  <a:pt x="2283366" y="431007"/>
                  <a:pt x="2283418" y="454014"/>
                  <a:pt x="2278328" y="473334"/>
                </a:cubicBezTo>
                <a:cubicBezTo>
                  <a:pt x="2273239" y="492653"/>
                  <a:pt x="2265241" y="507143"/>
                  <a:pt x="2254335" y="516803"/>
                </a:cubicBezTo>
                <a:cubicBezTo>
                  <a:pt x="2243428" y="526463"/>
                  <a:pt x="2231691" y="530202"/>
                  <a:pt x="2219123" y="528021"/>
                </a:cubicBezTo>
                <a:cubicBezTo>
                  <a:pt x="2206554" y="525840"/>
                  <a:pt x="2195596" y="516440"/>
                  <a:pt x="2186248" y="499820"/>
                </a:cubicBezTo>
                <a:cubicBezTo>
                  <a:pt x="2187287" y="475307"/>
                  <a:pt x="2187131" y="447055"/>
                  <a:pt x="2185781" y="415063"/>
                </a:cubicBezTo>
                <a:cubicBezTo>
                  <a:pt x="2184430" y="383071"/>
                  <a:pt x="2180743" y="350144"/>
                  <a:pt x="2174719" y="316283"/>
                </a:cubicBezTo>
                <a:cubicBezTo>
                  <a:pt x="2168694" y="282421"/>
                  <a:pt x="2159138" y="250637"/>
                  <a:pt x="2146050" y="220930"/>
                </a:cubicBezTo>
                <a:close/>
                <a:moveTo>
                  <a:pt x="2357945" y="205662"/>
                </a:moveTo>
                <a:lnTo>
                  <a:pt x="2482899" y="236199"/>
                </a:lnTo>
                <a:cubicBezTo>
                  <a:pt x="2481653" y="240770"/>
                  <a:pt x="2479212" y="244509"/>
                  <a:pt x="2475577" y="247417"/>
                </a:cubicBezTo>
                <a:cubicBezTo>
                  <a:pt x="2471941" y="250326"/>
                  <a:pt x="2466177" y="251884"/>
                  <a:pt x="2458282" y="252091"/>
                </a:cubicBezTo>
                <a:cubicBezTo>
                  <a:pt x="2449350" y="279305"/>
                  <a:pt x="2437924" y="310206"/>
                  <a:pt x="2424005" y="344795"/>
                </a:cubicBezTo>
                <a:cubicBezTo>
                  <a:pt x="2410087" y="379384"/>
                  <a:pt x="2394351" y="414855"/>
                  <a:pt x="2376797" y="451209"/>
                </a:cubicBezTo>
                <a:cubicBezTo>
                  <a:pt x="2359243" y="487564"/>
                  <a:pt x="2340598" y="522049"/>
                  <a:pt x="2320863" y="554664"/>
                </a:cubicBezTo>
                <a:lnTo>
                  <a:pt x="2390352" y="554664"/>
                </a:lnTo>
                <a:lnTo>
                  <a:pt x="2440832" y="487044"/>
                </a:lnTo>
                <a:cubicBezTo>
                  <a:pt x="2440832" y="487044"/>
                  <a:pt x="2443897" y="489485"/>
                  <a:pt x="2450025" y="494367"/>
                </a:cubicBezTo>
                <a:cubicBezTo>
                  <a:pt x="2456153" y="499249"/>
                  <a:pt x="2463943" y="505585"/>
                  <a:pt x="2473395" y="513375"/>
                </a:cubicBezTo>
                <a:cubicBezTo>
                  <a:pt x="2482848" y="521166"/>
                  <a:pt x="2492715" y="529423"/>
                  <a:pt x="2502998" y="538148"/>
                </a:cubicBezTo>
                <a:cubicBezTo>
                  <a:pt x="2513281" y="546873"/>
                  <a:pt x="2522578" y="554975"/>
                  <a:pt x="2530887" y="562454"/>
                </a:cubicBezTo>
                <a:cubicBezTo>
                  <a:pt x="2529018" y="569101"/>
                  <a:pt x="2522889" y="572425"/>
                  <a:pt x="2512502" y="572425"/>
                </a:cubicBezTo>
                <a:lnTo>
                  <a:pt x="2095570" y="572425"/>
                </a:lnTo>
                <a:lnTo>
                  <a:pt x="2090584" y="554664"/>
                </a:lnTo>
                <a:lnTo>
                  <a:pt x="2309334" y="554664"/>
                </a:lnTo>
                <a:cubicBezTo>
                  <a:pt x="2314943" y="528281"/>
                  <a:pt x="2320240" y="500028"/>
                  <a:pt x="2325226" y="469906"/>
                </a:cubicBezTo>
                <a:cubicBezTo>
                  <a:pt x="2330211" y="439784"/>
                  <a:pt x="2334781" y="409142"/>
                  <a:pt x="2338936" y="377981"/>
                </a:cubicBezTo>
                <a:cubicBezTo>
                  <a:pt x="2343091" y="346820"/>
                  <a:pt x="2346778" y="316542"/>
                  <a:pt x="2349999" y="287147"/>
                </a:cubicBezTo>
                <a:cubicBezTo>
                  <a:pt x="2353218" y="257752"/>
                  <a:pt x="2355867" y="230590"/>
                  <a:pt x="2357945" y="205662"/>
                </a:cubicBezTo>
                <a:close/>
                <a:moveTo>
                  <a:pt x="457015" y="171696"/>
                </a:moveTo>
                <a:cubicBezTo>
                  <a:pt x="451614" y="184576"/>
                  <a:pt x="446005" y="196885"/>
                  <a:pt x="440188" y="208622"/>
                </a:cubicBezTo>
                <a:cubicBezTo>
                  <a:pt x="434371" y="220359"/>
                  <a:pt x="428243" y="231733"/>
                  <a:pt x="421803" y="242743"/>
                </a:cubicBezTo>
                <a:lnTo>
                  <a:pt x="454418" y="335067"/>
                </a:lnTo>
                <a:lnTo>
                  <a:pt x="468037" y="266737"/>
                </a:lnTo>
                <a:cubicBezTo>
                  <a:pt x="471984" y="235576"/>
                  <a:pt x="474373" y="203896"/>
                  <a:pt x="475204" y="171696"/>
                </a:cubicBezTo>
                <a:close/>
                <a:moveTo>
                  <a:pt x="4696881" y="141782"/>
                </a:moveTo>
                <a:cubicBezTo>
                  <a:pt x="4727418" y="155285"/>
                  <a:pt x="4751049" y="170138"/>
                  <a:pt x="4767772" y="186342"/>
                </a:cubicBezTo>
                <a:cubicBezTo>
                  <a:pt x="4784495" y="202546"/>
                  <a:pt x="4795609" y="218593"/>
                  <a:pt x="4801114" y="234485"/>
                </a:cubicBezTo>
                <a:cubicBezTo>
                  <a:pt x="4806619" y="250377"/>
                  <a:pt x="4807917" y="264867"/>
                  <a:pt x="4805009" y="277955"/>
                </a:cubicBezTo>
                <a:cubicBezTo>
                  <a:pt x="4802101" y="291042"/>
                  <a:pt x="4796284" y="301274"/>
                  <a:pt x="4787559" y="308648"/>
                </a:cubicBezTo>
                <a:cubicBezTo>
                  <a:pt x="4778834" y="316023"/>
                  <a:pt x="4768551" y="319243"/>
                  <a:pt x="4756709" y="318308"/>
                </a:cubicBezTo>
                <a:cubicBezTo>
                  <a:pt x="4744868" y="317373"/>
                  <a:pt x="4732820" y="310882"/>
                  <a:pt x="4720563" y="298833"/>
                </a:cubicBezTo>
                <a:cubicBezTo>
                  <a:pt x="4721186" y="272658"/>
                  <a:pt x="4718382" y="246119"/>
                  <a:pt x="4712149" y="219217"/>
                </a:cubicBezTo>
                <a:cubicBezTo>
                  <a:pt x="4705917" y="192314"/>
                  <a:pt x="4698647" y="167334"/>
                  <a:pt x="4690337" y="144275"/>
                </a:cubicBezTo>
                <a:close/>
                <a:moveTo>
                  <a:pt x="4589064" y="141782"/>
                </a:moveTo>
                <a:lnTo>
                  <a:pt x="4660422" y="201299"/>
                </a:lnTo>
                <a:cubicBezTo>
                  <a:pt x="4658968" y="203376"/>
                  <a:pt x="4656112" y="205558"/>
                  <a:pt x="4651853" y="207843"/>
                </a:cubicBezTo>
                <a:cubicBezTo>
                  <a:pt x="4647595" y="210128"/>
                  <a:pt x="4641311" y="211686"/>
                  <a:pt x="4633001" y="212517"/>
                </a:cubicBezTo>
                <a:lnTo>
                  <a:pt x="4633001" y="445600"/>
                </a:lnTo>
                <a:lnTo>
                  <a:pt x="4718070" y="402910"/>
                </a:lnTo>
                <a:lnTo>
                  <a:pt x="4720563" y="407896"/>
                </a:lnTo>
                <a:cubicBezTo>
                  <a:pt x="4709345" y="422853"/>
                  <a:pt x="4693453" y="443160"/>
                  <a:pt x="4672887" y="468815"/>
                </a:cubicBezTo>
                <a:cubicBezTo>
                  <a:pt x="4652320" y="494471"/>
                  <a:pt x="4628015" y="522256"/>
                  <a:pt x="4599970" y="552171"/>
                </a:cubicBezTo>
                <a:cubicBezTo>
                  <a:pt x="4597270" y="561103"/>
                  <a:pt x="4593635" y="568738"/>
                  <a:pt x="4589064" y="575074"/>
                </a:cubicBezTo>
                <a:cubicBezTo>
                  <a:pt x="4584494" y="581410"/>
                  <a:pt x="4579820" y="586344"/>
                  <a:pt x="4575041" y="589875"/>
                </a:cubicBezTo>
                <a:lnTo>
                  <a:pt x="4510538" y="496704"/>
                </a:lnTo>
                <a:cubicBezTo>
                  <a:pt x="4526742" y="487356"/>
                  <a:pt x="4537078" y="480137"/>
                  <a:pt x="4541544" y="475048"/>
                </a:cubicBezTo>
                <a:cubicBezTo>
                  <a:pt x="4546010" y="469958"/>
                  <a:pt x="4548243" y="463570"/>
                  <a:pt x="4548243" y="455884"/>
                </a:cubicBezTo>
                <a:lnTo>
                  <a:pt x="4548243" y="198495"/>
                </a:lnTo>
                <a:lnTo>
                  <a:pt x="4477819" y="198495"/>
                </a:lnTo>
                <a:lnTo>
                  <a:pt x="4472211" y="180733"/>
                </a:lnTo>
                <a:lnTo>
                  <a:pt x="4549490" y="180733"/>
                </a:lnTo>
                <a:close/>
                <a:moveTo>
                  <a:pt x="761884" y="141782"/>
                </a:moveTo>
                <a:lnTo>
                  <a:pt x="833242" y="201299"/>
                </a:lnTo>
                <a:cubicBezTo>
                  <a:pt x="831788" y="203376"/>
                  <a:pt x="828931" y="205558"/>
                  <a:pt x="824673" y="207843"/>
                </a:cubicBezTo>
                <a:cubicBezTo>
                  <a:pt x="820414" y="210128"/>
                  <a:pt x="814130" y="211686"/>
                  <a:pt x="805821" y="212517"/>
                </a:cubicBezTo>
                <a:lnTo>
                  <a:pt x="805821" y="439057"/>
                </a:lnTo>
                <a:lnTo>
                  <a:pt x="857548" y="410389"/>
                </a:lnTo>
                <a:lnTo>
                  <a:pt x="860664" y="415063"/>
                </a:lnTo>
                <a:cubicBezTo>
                  <a:pt x="853185" y="428150"/>
                  <a:pt x="841967" y="446328"/>
                  <a:pt x="827010" y="469594"/>
                </a:cubicBezTo>
                <a:cubicBezTo>
                  <a:pt x="812053" y="492861"/>
                  <a:pt x="794395" y="518205"/>
                  <a:pt x="774036" y="545627"/>
                </a:cubicBezTo>
                <a:cubicBezTo>
                  <a:pt x="771751" y="556637"/>
                  <a:pt x="768168" y="565778"/>
                  <a:pt x="763286" y="573049"/>
                </a:cubicBezTo>
                <a:cubicBezTo>
                  <a:pt x="758404" y="580319"/>
                  <a:pt x="753263" y="585928"/>
                  <a:pt x="747861" y="589875"/>
                </a:cubicBezTo>
                <a:lnTo>
                  <a:pt x="683358" y="496704"/>
                </a:lnTo>
                <a:cubicBezTo>
                  <a:pt x="699562" y="487356"/>
                  <a:pt x="709897" y="480137"/>
                  <a:pt x="714363" y="475048"/>
                </a:cubicBezTo>
                <a:cubicBezTo>
                  <a:pt x="718830" y="469958"/>
                  <a:pt x="721063" y="463570"/>
                  <a:pt x="721063" y="455884"/>
                </a:cubicBezTo>
                <a:lnTo>
                  <a:pt x="721063" y="198495"/>
                </a:lnTo>
                <a:lnTo>
                  <a:pt x="648770" y="198495"/>
                </a:lnTo>
                <a:lnTo>
                  <a:pt x="643161" y="180733"/>
                </a:lnTo>
                <a:lnTo>
                  <a:pt x="722309" y="180733"/>
                </a:lnTo>
                <a:close/>
                <a:moveTo>
                  <a:pt x="4961748" y="130875"/>
                </a:moveTo>
                <a:lnTo>
                  <a:pt x="5069565" y="167957"/>
                </a:lnTo>
                <a:cubicBezTo>
                  <a:pt x="5068526" y="171073"/>
                  <a:pt x="5066449" y="173878"/>
                  <a:pt x="5063333" y="176370"/>
                </a:cubicBezTo>
                <a:cubicBezTo>
                  <a:pt x="5060217" y="178863"/>
                  <a:pt x="5054608" y="180317"/>
                  <a:pt x="5046506" y="180733"/>
                </a:cubicBezTo>
                <a:cubicBezTo>
                  <a:pt x="5037781" y="195898"/>
                  <a:pt x="5026771" y="212257"/>
                  <a:pt x="5013475" y="229811"/>
                </a:cubicBezTo>
                <a:cubicBezTo>
                  <a:pt x="5000179" y="247365"/>
                  <a:pt x="4985586" y="264504"/>
                  <a:pt x="4969694" y="281227"/>
                </a:cubicBezTo>
                <a:cubicBezTo>
                  <a:pt x="4953802" y="297950"/>
                  <a:pt x="4937546" y="312751"/>
                  <a:pt x="4920927" y="325631"/>
                </a:cubicBezTo>
                <a:lnTo>
                  <a:pt x="4915007" y="320334"/>
                </a:lnTo>
                <a:cubicBezTo>
                  <a:pt x="4922485" y="301637"/>
                  <a:pt x="4929393" y="280707"/>
                  <a:pt x="4935729" y="257545"/>
                </a:cubicBezTo>
                <a:cubicBezTo>
                  <a:pt x="4942064" y="234382"/>
                  <a:pt x="4947518" y="211582"/>
                  <a:pt x="4952088" y="189146"/>
                </a:cubicBezTo>
                <a:cubicBezTo>
                  <a:pt x="4956659" y="166711"/>
                  <a:pt x="4959878" y="147287"/>
                  <a:pt x="4961748" y="130875"/>
                </a:cubicBezTo>
                <a:close/>
                <a:moveTo>
                  <a:pt x="1530311" y="113737"/>
                </a:moveTo>
                <a:lnTo>
                  <a:pt x="1506629" y="139912"/>
                </a:lnTo>
                <a:cubicBezTo>
                  <a:pt x="1517223" y="153000"/>
                  <a:pt x="1529376" y="165101"/>
                  <a:pt x="1543087" y="176215"/>
                </a:cubicBezTo>
                <a:cubicBezTo>
                  <a:pt x="1556798" y="187329"/>
                  <a:pt x="1571444" y="197352"/>
                  <a:pt x="1587024" y="206285"/>
                </a:cubicBezTo>
                <a:cubicBezTo>
                  <a:pt x="1616731" y="177201"/>
                  <a:pt x="1641244" y="146352"/>
                  <a:pt x="1660564" y="113737"/>
                </a:cubicBezTo>
                <a:close/>
                <a:moveTo>
                  <a:pt x="377256" y="103799"/>
                </a:moveTo>
                <a:lnTo>
                  <a:pt x="371634" y="107193"/>
                </a:lnTo>
                <a:lnTo>
                  <a:pt x="359285" y="107193"/>
                </a:lnTo>
                <a:lnTo>
                  <a:pt x="294356" y="107193"/>
                </a:lnTo>
                <a:lnTo>
                  <a:pt x="294356" y="150195"/>
                </a:lnTo>
                <a:cubicBezTo>
                  <a:pt x="294356" y="151649"/>
                  <a:pt x="289370" y="154869"/>
                  <a:pt x="279398" y="159855"/>
                </a:cubicBezTo>
                <a:cubicBezTo>
                  <a:pt x="269427" y="164841"/>
                  <a:pt x="253535" y="167334"/>
                  <a:pt x="231722" y="167334"/>
                </a:cubicBezTo>
                <a:lnTo>
                  <a:pt x="219373" y="167334"/>
                </a:lnTo>
                <a:lnTo>
                  <a:pt x="209598" y="167334"/>
                </a:lnTo>
                <a:lnTo>
                  <a:pt x="197248" y="167334"/>
                </a:lnTo>
                <a:lnTo>
                  <a:pt x="197248" y="107193"/>
                </a:lnTo>
                <a:lnTo>
                  <a:pt x="162857" y="107193"/>
                </a:lnTo>
                <a:lnTo>
                  <a:pt x="162857" y="152065"/>
                </a:lnTo>
                <a:cubicBezTo>
                  <a:pt x="162857" y="153311"/>
                  <a:pt x="159740" y="155752"/>
                  <a:pt x="153508" y="159388"/>
                </a:cubicBezTo>
                <a:cubicBezTo>
                  <a:pt x="147276" y="163023"/>
                  <a:pt x="137616" y="165672"/>
                  <a:pt x="124528" y="167334"/>
                </a:cubicBezTo>
                <a:lnTo>
                  <a:pt x="195887" y="180733"/>
                </a:lnTo>
                <a:cubicBezTo>
                  <a:pt x="195056" y="184264"/>
                  <a:pt x="193134" y="186913"/>
                  <a:pt x="190122" y="188679"/>
                </a:cubicBezTo>
                <a:cubicBezTo>
                  <a:pt x="187110" y="190445"/>
                  <a:pt x="181449" y="191224"/>
                  <a:pt x="173139" y="191016"/>
                </a:cubicBezTo>
                <a:lnTo>
                  <a:pt x="157871" y="219061"/>
                </a:lnTo>
                <a:lnTo>
                  <a:pt x="233395" y="219061"/>
                </a:lnTo>
                <a:lnTo>
                  <a:pt x="276086" y="176370"/>
                </a:lnTo>
                <a:lnTo>
                  <a:pt x="282717" y="182088"/>
                </a:lnTo>
                <a:lnTo>
                  <a:pt x="288435" y="176370"/>
                </a:lnTo>
                <a:lnTo>
                  <a:pt x="354282" y="233135"/>
                </a:lnTo>
                <a:lnTo>
                  <a:pt x="375021" y="126201"/>
                </a:lnTo>
                <a:close/>
                <a:moveTo>
                  <a:pt x="2434600" y="103454"/>
                </a:moveTo>
                <a:cubicBezTo>
                  <a:pt x="2434600" y="103454"/>
                  <a:pt x="2437509" y="105739"/>
                  <a:pt x="2443325" y="110309"/>
                </a:cubicBezTo>
                <a:cubicBezTo>
                  <a:pt x="2449142" y="114880"/>
                  <a:pt x="2456568" y="120800"/>
                  <a:pt x="2465605" y="128071"/>
                </a:cubicBezTo>
                <a:cubicBezTo>
                  <a:pt x="2474642" y="135342"/>
                  <a:pt x="2484094" y="143080"/>
                  <a:pt x="2493962" y="151286"/>
                </a:cubicBezTo>
                <a:cubicBezTo>
                  <a:pt x="2503829" y="159492"/>
                  <a:pt x="2512710" y="167126"/>
                  <a:pt x="2520604" y="174189"/>
                </a:cubicBezTo>
                <a:cubicBezTo>
                  <a:pt x="2519773" y="177721"/>
                  <a:pt x="2517592" y="180317"/>
                  <a:pt x="2514060" y="181979"/>
                </a:cubicBezTo>
                <a:cubicBezTo>
                  <a:pt x="2510529" y="183641"/>
                  <a:pt x="2506582" y="184472"/>
                  <a:pt x="2502219" y="184472"/>
                </a:cubicBezTo>
                <a:lnTo>
                  <a:pt x="2109592" y="184472"/>
                </a:lnTo>
                <a:lnTo>
                  <a:pt x="2104607" y="166711"/>
                </a:lnTo>
                <a:lnTo>
                  <a:pt x="2386612" y="166711"/>
                </a:lnTo>
                <a:close/>
                <a:moveTo>
                  <a:pt x="4520822" y="14645"/>
                </a:moveTo>
                <a:cubicBezTo>
                  <a:pt x="4552814" y="17138"/>
                  <a:pt x="4578106" y="22591"/>
                  <a:pt x="4596698" y="31005"/>
                </a:cubicBezTo>
                <a:cubicBezTo>
                  <a:pt x="4615291" y="39418"/>
                  <a:pt x="4628379" y="49182"/>
                  <a:pt x="4635961" y="60296"/>
                </a:cubicBezTo>
                <a:cubicBezTo>
                  <a:pt x="4643544" y="71410"/>
                  <a:pt x="4646816" y="82420"/>
                  <a:pt x="4645777" y="93327"/>
                </a:cubicBezTo>
                <a:cubicBezTo>
                  <a:pt x="4644738" y="104233"/>
                  <a:pt x="4640479" y="113425"/>
                  <a:pt x="4633001" y="120904"/>
                </a:cubicBezTo>
                <a:cubicBezTo>
                  <a:pt x="4625522" y="128383"/>
                  <a:pt x="4616070" y="132693"/>
                  <a:pt x="4604644" y="133836"/>
                </a:cubicBezTo>
                <a:cubicBezTo>
                  <a:pt x="4593219" y="134978"/>
                  <a:pt x="4580962" y="131291"/>
                  <a:pt x="4567874" y="122774"/>
                </a:cubicBezTo>
                <a:cubicBezTo>
                  <a:pt x="4563720" y="104285"/>
                  <a:pt x="4556553" y="85640"/>
                  <a:pt x="4546373" y="66840"/>
                </a:cubicBezTo>
                <a:cubicBezTo>
                  <a:pt x="4536194" y="48039"/>
                  <a:pt x="4526119" y="31784"/>
                  <a:pt x="4516147" y="18073"/>
                </a:cubicBezTo>
                <a:close/>
                <a:moveTo>
                  <a:pt x="691772" y="14645"/>
                </a:moveTo>
                <a:cubicBezTo>
                  <a:pt x="724594" y="17346"/>
                  <a:pt x="750666" y="23111"/>
                  <a:pt x="769986" y="31940"/>
                </a:cubicBezTo>
                <a:cubicBezTo>
                  <a:pt x="789305" y="40769"/>
                  <a:pt x="802964" y="51000"/>
                  <a:pt x="810962" y="62633"/>
                </a:cubicBezTo>
                <a:cubicBezTo>
                  <a:pt x="818960" y="74267"/>
                  <a:pt x="822544" y="85692"/>
                  <a:pt x="821713" y="96910"/>
                </a:cubicBezTo>
                <a:cubicBezTo>
                  <a:pt x="820882" y="108128"/>
                  <a:pt x="816779" y="117684"/>
                  <a:pt x="809404" y="125578"/>
                </a:cubicBezTo>
                <a:cubicBezTo>
                  <a:pt x="802029" y="133472"/>
                  <a:pt x="792577" y="138094"/>
                  <a:pt x="781048" y="139445"/>
                </a:cubicBezTo>
                <a:cubicBezTo>
                  <a:pt x="769518" y="140795"/>
                  <a:pt x="757210" y="137108"/>
                  <a:pt x="744122" y="128383"/>
                </a:cubicBezTo>
                <a:cubicBezTo>
                  <a:pt x="739344" y="108647"/>
                  <a:pt x="731346" y="88912"/>
                  <a:pt x="720128" y="69177"/>
                </a:cubicBezTo>
                <a:cubicBezTo>
                  <a:pt x="708910" y="49442"/>
                  <a:pt x="697692" y="32407"/>
                  <a:pt x="686475" y="18073"/>
                </a:cubicBezTo>
                <a:close/>
                <a:moveTo>
                  <a:pt x="4980756" y="14022"/>
                </a:moveTo>
                <a:cubicBezTo>
                  <a:pt x="4980756" y="14022"/>
                  <a:pt x="4983561" y="16255"/>
                  <a:pt x="4989170" y="20722"/>
                </a:cubicBezTo>
                <a:cubicBezTo>
                  <a:pt x="4994779" y="25188"/>
                  <a:pt x="5001893" y="30849"/>
                  <a:pt x="5010515" y="37704"/>
                </a:cubicBezTo>
                <a:cubicBezTo>
                  <a:pt x="5019136" y="44560"/>
                  <a:pt x="5028173" y="51935"/>
                  <a:pt x="5037625" y="59829"/>
                </a:cubicBezTo>
                <a:cubicBezTo>
                  <a:pt x="5047077" y="67723"/>
                  <a:pt x="5055646" y="75097"/>
                  <a:pt x="5063333" y="81953"/>
                </a:cubicBezTo>
                <a:cubicBezTo>
                  <a:pt x="5062501" y="85277"/>
                  <a:pt x="5060425" y="87770"/>
                  <a:pt x="5057100" y="89431"/>
                </a:cubicBezTo>
                <a:cubicBezTo>
                  <a:pt x="5053776" y="91093"/>
                  <a:pt x="5049830" y="91924"/>
                  <a:pt x="5045259" y="91924"/>
                </a:cubicBezTo>
                <a:lnTo>
                  <a:pt x="4910021" y="91924"/>
                </a:lnTo>
                <a:lnTo>
                  <a:pt x="4910021" y="342770"/>
                </a:lnTo>
                <a:lnTo>
                  <a:pt x="4962371" y="342770"/>
                </a:lnTo>
                <a:lnTo>
                  <a:pt x="5006931" y="284187"/>
                </a:lnTo>
                <a:cubicBezTo>
                  <a:pt x="5006931" y="284187"/>
                  <a:pt x="5009684" y="286316"/>
                  <a:pt x="5015189" y="290575"/>
                </a:cubicBezTo>
                <a:cubicBezTo>
                  <a:pt x="5020695" y="294834"/>
                  <a:pt x="5027653" y="300391"/>
                  <a:pt x="5036067" y="307246"/>
                </a:cubicBezTo>
                <a:cubicBezTo>
                  <a:pt x="5044480" y="314102"/>
                  <a:pt x="5053361" y="321320"/>
                  <a:pt x="5062709" y="328903"/>
                </a:cubicBezTo>
                <a:cubicBezTo>
                  <a:pt x="5072058" y="336485"/>
                  <a:pt x="5080471" y="343704"/>
                  <a:pt x="5087950" y="350560"/>
                </a:cubicBezTo>
                <a:cubicBezTo>
                  <a:pt x="5086080" y="357415"/>
                  <a:pt x="5079951" y="360843"/>
                  <a:pt x="5069565" y="360843"/>
                </a:cubicBezTo>
                <a:lnTo>
                  <a:pt x="4910021" y="360843"/>
                </a:lnTo>
                <a:lnTo>
                  <a:pt x="4910021" y="585825"/>
                </a:lnTo>
                <a:cubicBezTo>
                  <a:pt x="4909606" y="588733"/>
                  <a:pt x="4902854" y="593615"/>
                  <a:pt x="4889766" y="600470"/>
                </a:cubicBezTo>
                <a:cubicBezTo>
                  <a:pt x="4876679" y="607326"/>
                  <a:pt x="4858294" y="610753"/>
                  <a:pt x="4834612" y="610753"/>
                </a:cubicBezTo>
                <a:lnTo>
                  <a:pt x="4817473" y="610753"/>
                </a:lnTo>
                <a:lnTo>
                  <a:pt x="4817473" y="360843"/>
                </a:lnTo>
                <a:lnTo>
                  <a:pt x="4655437" y="360843"/>
                </a:lnTo>
                <a:lnTo>
                  <a:pt x="4650139" y="342770"/>
                </a:lnTo>
                <a:lnTo>
                  <a:pt x="4817473" y="342770"/>
                </a:lnTo>
                <a:lnTo>
                  <a:pt x="4817473" y="91924"/>
                </a:lnTo>
                <a:lnTo>
                  <a:pt x="4684728" y="91924"/>
                </a:lnTo>
                <a:lnTo>
                  <a:pt x="4679742" y="74163"/>
                </a:lnTo>
                <a:lnTo>
                  <a:pt x="4934950" y="74163"/>
                </a:lnTo>
                <a:close/>
                <a:moveTo>
                  <a:pt x="4237881" y="11529"/>
                </a:moveTo>
                <a:lnTo>
                  <a:pt x="4341958" y="23059"/>
                </a:lnTo>
                <a:cubicBezTo>
                  <a:pt x="4341750" y="27214"/>
                  <a:pt x="4339985" y="30901"/>
                  <a:pt x="4336661" y="34121"/>
                </a:cubicBezTo>
                <a:cubicBezTo>
                  <a:pt x="4333337" y="37341"/>
                  <a:pt x="4327728" y="39574"/>
                  <a:pt x="4319834" y="40821"/>
                </a:cubicBezTo>
                <a:lnTo>
                  <a:pt x="4319834" y="238692"/>
                </a:lnTo>
                <a:cubicBezTo>
                  <a:pt x="4327105" y="222904"/>
                  <a:pt x="4333856" y="207531"/>
                  <a:pt x="4340088" y="192574"/>
                </a:cubicBezTo>
                <a:cubicBezTo>
                  <a:pt x="4346321" y="177617"/>
                  <a:pt x="4351203" y="165152"/>
                  <a:pt x="4354734" y="155181"/>
                </a:cubicBezTo>
                <a:lnTo>
                  <a:pt x="4444166" y="217814"/>
                </a:lnTo>
                <a:cubicBezTo>
                  <a:pt x="4442296" y="220307"/>
                  <a:pt x="4439180" y="222333"/>
                  <a:pt x="4434817" y="223891"/>
                </a:cubicBezTo>
                <a:cubicBezTo>
                  <a:pt x="4430455" y="225449"/>
                  <a:pt x="4425054" y="225085"/>
                  <a:pt x="4418614" y="222800"/>
                </a:cubicBezTo>
                <a:cubicBezTo>
                  <a:pt x="4408435" y="231110"/>
                  <a:pt x="4394257" y="241445"/>
                  <a:pt x="4376079" y="253805"/>
                </a:cubicBezTo>
                <a:cubicBezTo>
                  <a:pt x="4357902" y="266166"/>
                  <a:pt x="4339154" y="277747"/>
                  <a:pt x="4319834" y="288550"/>
                </a:cubicBezTo>
                <a:lnTo>
                  <a:pt x="4319834" y="500444"/>
                </a:lnTo>
                <a:cubicBezTo>
                  <a:pt x="4319834" y="505845"/>
                  <a:pt x="4320665" y="509740"/>
                  <a:pt x="4322327" y="512129"/>
                </a:cubicBezTo>
                <a:cubicBezTo>
                  <a:pt x="4323989" y="514518"/>
                  <a:pt x="4327416" y="515713"/>
                  <a:pt x="4332610" y="515713"/>
                </a:cubicBezTo>
                <a:lnTo>
                  <a:pt x="4351618" y="515713"/>
                </a:lnTo>
                <a:cubicBezTo>
                  <a:pt x="4355150" y="515713"/>
                  <a:pt x="4358473" y="515713"/>
                  <a:pt x="4361589" y="515713"/>
                </a:cubicBezTo>
                <a:cubicBezTo>
                  <a:pt x="4364705" y="515713"/>
                  <a:pt x="4367302" y="515505"/>
                  <a:pt x="4369380" y="515089"/>
                </a:cubicBezTo>
                <a:cubicBezTo>
                  <a:pt x="4371665" y="515089"/>
                  <a:pt x="4373950" y="514622"/>
                  <a:pt x="4376235" y="513687"/>
                </a:cubicBezTo>
                <a:cubicBezTo>
                  <a:pt x="4378520" y="512752"/>
                  <a:pt x="4380702" y="510727"/>
                  <a:pt x="4382779" y="507611"/>
                </a:cubicBezTo>
                <a:cubicBezTo>
                  <a:pt x="4385272" y="503871"/>
                  <a:pt x="4388076" y="497483"/>
                  <a:pt x="4391192" y="488447"/>
                </a:cubicBezTo>
                <a:cubicBezTo>
                  <a:pt x="4394308" y="479410"/>
                  <a:pt x="4397477" y="469179"/>
                  <a:pt x="4400696" y="457753"/>
                </a:cubicBezTo>
                <a:cubicBezTo>
                  <a:pt x="4403916" y="446328"/>
                  <a:pt x="4406877" y="435006"/>
                  <a:pt x="4409577" y="423788"/>
                </a:cubicBezTo>
                <a:lnTo>
                  <a:pt x="4416121" y="423788"/>
                </a:lnTo>
                <a:lnTo>
                  <a:pt x="4419237" y="512596"/>
                </a:lnTo>
                <a:cubicBezTo>
                  <a:pt x="4428793" y="517790"/>
                  <a:pt x="4435337" y="522828"/>
                  <a:pt x="4438868" y="527709"/>
                </a:cubicBezTo>
                <a:cubicBezTo>
                  <a:pt x="4442400" y="532591"/>
                  <a:pt x="4444166" y="538356"/>
                  <a:pt x="4444166" y="545004"/>
                </a:cubicBezTo>
                <a:cubicBezTo>
                  <a:pt x="4444166" y="561000"/>
                  <a:pt x="4436428" y="572166"/>
                  <a:pt x="4420951" y="578502"/>
                </a:cubicBezTo>
                <a:cubicBezTo>
                  <a:pt x="4405474" y="584838"/>
                  <a:pt x="4379559" y="588006"/>
                  <a:pt x="4343204" y="588006"/>
                </a:cubicBezTo>
                <a:lnTo>
                  <a:pt x="4307058" y="588006"/>
                </a:lnTo>
                <a:cubicBezTo>
                  <a:pt x="4279221" y="588006"/>
                  <a:pt x="4260732" y="583124"/>
                  <a:pt x="4251591" y="573360"/>
                </a:cubicBezTo>
                <a:cubicBezTo>
                  <a:pt x="4242451" y="563596"/>
                  <a:pt x="4237881" y="546146"/>
                  <a:pt x="4237881" y="521010"/>
                </a:cubicBezTo>
                <a:close/>
                <a:moveTo>
                  <a:pt x="6236851" y="9660"/>
                </a:moveTo>
                <a:cubicBezTo>
                  <a:pt x="6236851" y="9660"/>
                  <a:pt x="6239968" y="12049"/>
                  <a:pt x="6246200" y="16827"/>
                </a:cubicBezTo>
                <a:cubicBezTo>
                  <a:pt x="6252432" y="21605"/>
                  <a:pt x="6260430" y="27785"/>
                  <a:pt x="6270194" y="35367"/>
                </a:cubicBezTo>
                <a:cubicBezTo>
                  <a:pt x="6279958" y="42950"/>
                  <a:pt x="6290188" y="50948"/>
                  <a:pt x="6300887" y="59361"/>
                </a:cubicBezTo>
                <a:cubicBezTo>
                  <a:pt x="6311586" y="67775"/>
                  <a:pt x="6321297" y="75721"/>
                  <a:pt x="6330022" y="83199"/>
                </a:cubicBezTo>
                <a:cubicBezTo>
                  <a:pt x="6328153" y="89847"/>
                  <a:pt x="6321921" y="93171"/>
                  <a:pt x="6311326" y="93171"/>
                </a:cubicBezTo>
                <a:lnTo>
                  <a:pt x="6117505" y="93171"/>
                </a:lnTo>
                <a:lnTo>
                  <a:pt x="6117505" y="300702"/>
                </a:lnTo>
                <a:lnTo>
                  <a:pt x="6170479" y="300702"/>
                </a:lnTo>
                <a:lnTo>
                  <a:pt x="6220336" y="236199"/>
                </a:lnTo>
                <a:cubicBezTo>
                  <a:pt x="6220336" y="236199"/>
                  <a:pt x="6223348" y="238536"/>
                  <a:pt x="6229373" y="243210"/>
                </a:cubicBezTo>
                <a:cubicBezTo>
                  <a:pt x="6235397" y="247885"/>
                  <a:pt x="6243084" y="253909"/>
                  <a:pt x="6252432" y="261284"/>
                </a:cubicBezTo>
                <a:cubicBezTo>
                  <a:pt x="6261780" y="268659"/>
                  <a:pt x="6271648" y="276501"/>
                  <a:pt x="6282035" y="284810"/>
                </a:cubicBezTo>
                <a:cubicBezTo>
                  <a:pt x="6292422" y="293120"/>
                  <a:pt x="6301770" y="301014"/>
                  <a:pt x="6310080" y="308493"/>
                </a:cubicBezTo>
                <a:cubicBezTo>
                  <a:pt x="6308210" y="315140"/>
                  <a:pt x="6301874" y="318464"/>
                  <a:pt x="6291071" y="318464"/>
                </a:cubicBezTo>
                <a:lnTo>
                  <a:pt x="6117505" y="318464"/>
                </a:lnTo>
                <a:lnTo>
                  <a:pt x="6117505" y="559649"/>
                </a:lnTo>
                <a:lnTo>
                  <a:pt x="6208183" y="559649"/>
                </a:lnTo>
                <a:lnTo>
                  <a:pt x="6261157" y="492653"/>
                </a:lnTo>
                <a:cubicBezTo>
                  <a:pt x="6261157" y="492653"/>
                  <a:pt x="6264325" y="495094"/>
                  <a:pt x="6270661" y="499976"/>
                </a:cubicBezTo>
                <a:cubicBezTo>
                  <a:pt x="6276997" y="504858"/>
                  <a:pt x="6285151" y="511142"/>
                  <a:pt x="6295122" y="518829"/>
                </a:cubicBezTo>
                <a:cubicBezTo>
                  <a:pt x="6305094" y="526515"/>
                  <a:pt x="6315533" y="534669"/>
                  <a:pt x="6326439" y="543290"/>
                </a:cubicBezTo>
                <a:cubicBezTo>
                  <a:pt x="6337345" y="551911"/>
                  <a:pt x="6347265" y="559961"/>
                  <a:pt x="6356198" y="567440"/>
                </a:cubicBezTo>
                <a:cubicBezTo>
                  <a:pt x="6354328" y="574295"/>
                  <a:pt x="6347888" y="577723"/>
                  <a:pt x="6336878" y="577723"/>
                </a:cubicBezTo>
                <a:lnTo>
                  <a:pt x="5755727" y="577723"/>
                </a:lnTo>
                <a:lnTo>
                  <a:pt x="5750430" y="559649"/>
                </a:lnTo>
                <a:lnTo>
                  <a:pt x="5839239" y="559649"/>
                </a:lnTo>
                <a:lnTo>
                  <a:pt x="5839239" y="221554"/>
                </a:lnTo>
                <a:lnTo>
                  <a:pt x="5962324" y="231837"/>
                </a:lnTo>
                <a:cubicBezTo>
                  <a:pt x="5961701" y="236199"/>
                  <a:pt x="5959831" y="239991"/>
                  <a:pt x="5956715" y="243210"/>
                </a:cubicBezTo>
                <a:cubicBezTo>
                  <a:pt x="5953599" y="246430"/>
                  <a:pt x="5947574" y="248768"/>
                  <a:pt x="5938642" y="250222"/>
                </a:cubicBezTo>
                <a:lnTo>
                  <a:pt x="5938642" y="559649"/>
                </a:lnTo>
                <a:lnTo>
                  <a:pt x="6016544" y="559649"/>
                </a:lnTo>
                <a:lnTo>
                  <a:pt x="6016544" y="93171"/>
                </a:lnTo>
                <a:lnTo>
                  <a:pt x="5791874" y="93171"/>
                </a:lnTo>
                <a:lnTo>
                  <a:pt x="5786888" y="75409"/>
                </a:lnTo>
                <a:lnTo>
                  <a:pt x="6185124" y="75409"/>
                </a:lnTo>
                <a:close/>
                <a:moveTo>
                  <a:pt x="2223953" y="9036"/>
                </a:moveTo>
                <a:cubicBezTo>
                  <a:pt x="2259684" y="15061"/>
                  <a:pt x="2287573" y="23942"/>
                  <a:pt x="2307619" y="35679"/>
                </a:cubicBezTo>
                <a:cubicBezTo>
                  <a:pt x="2327666" y="47416"/>
                  <a:pt x="2341429" y="60296"/>
                  <a:pt x="2348908" y="74318"/>
                </a:cubicBezTo>
                <a:cubicBezTo>
                  <a:pt x="2356386" y="88341"/>
                  <a:pt x="2358983" y="101688"/>
                  <a:pt x="2356698" y="114360"/>
                </a:cubicBezTo>
                <a:cubicBezTo>
                  <a:pt x="2354413" y="127032"/>
                  <a:pt x="2348648" y="137419"/>
                  <a:pt x="2339404" y="145521"/>
                </a:cubicBezTo>
                <a:cubicBezTo>
                  <a:pt x="2330159" y="153623"/>
                  <a:pt x="2318941" y="157726"/>
                  <a:pt x="2305750" y="157830"/>
                </a:cubicBezTo>
                <a:cubicBezTo>
                  <a:pt x="2292558" y="157934"/>
                  <a:pt x="2278900" y="152169"/>
                  <a:pt x="2264773" y="140535"/>
                </a:cubicBezTo>
                <a:cubicBezTo>
                  <a:pt x="2263111" y="117476"/>
                  <a:pt x="2257918" y="94625"/>
                  <a:pt x="2249193" y="71981"/>
                </a:cubicBezTo>
                <a:cubicBezTo>
                  <a:pt x="2240468" y="49338"/>
                  <a:pt x="2230600" y="29395"/>
                  <a:pt x="2219590" y="12152"/>
                </a:cubicBezTo>
                <a:close/>
                <a:moveTo>
                  <a:pt x="386707" y="9036"/>
                </a:moveTo>
                <a:lnTo>
                  <a:pt x="398784" y="11768"/>
                </a:lnTo>
                <a:lnTo>
                  <a:pt x="399056" y="9036"/>
                </a:lnTo>
                <a:lnTo>
                  <a:pt x="520272" y="36458"/>
                </a:lnTo>
                <a:cubicBezTo>
                  <a:pt x="519025" y="40613"/>
                  <a:pt x="516480" y="44040"/>
                  <a:pt x="512637" y="46741"/>
                </a:cubicBezTo>
                <a:cubicBezTo>
                  <a:pt x="508794" y="49442"/>
                  <a:pt x="503029" y="50896"/>
                  <a:pt x="495343" y="51104"/>
                </a:cubicBezTo>
                <a:cubicBezTo>
                  <a:pt x="486410" y="88497"/>
                  <a:pt x="476023" y="122774"/>
                  <a:pt x="464182" y="153935"/>
                </a:cubicBezTo>
                <a:lnTo>
                  <a:pt x="497016" y="153935"/>
                </a:lnTo>
                <a:lnTo>
                  <a:pt x="541576" y="94417"/>
                </a:lnTo>
                <a:lnTo>
                  <a:pt x="549259" y="100650"/>
                </a:lnTo>
                <a:lnTo>
                  <a:pt x="553926" y="94417"/>
                </a:lnTo>
                <a:cubicBezTo>
                  <a:pt x="553926" y="94417"/>
                  <a:pt x="556678" y="96650"/>
                  <a:pt x="562183" y="101117"/>
                </a:cubicBezTo>
                <a:cubicBezTo>
                  <a:pt x="567688" y="105583"/>
                  <a:pt x="574595" y="111244"/>
                  <a:pt x="582905" y="118100"/>
                </a:cubicBezTo>
                <a:cubicBezTo>
                  <a:pt x="591215" y="124955"/>
                  <a:pt x="599940" y="132226"/>
                  <a:pt x="609080" y="139912"/>
                </a:cubicBezTo>
                <a:cubicBezTo>
                  <a:pt x="618221" y="147598"/>
                  <a:pt x="626427" y="154869"/>
                  <a:pt x="633697" y="161725"/>
                </a:cubicBezTo>
                <a:cubicBezTo>
                  <a:pt x="631828" y="168372"/>
                  <a:pt x="625907" y="171696"/>
                  <a:pt x="615936" y="171696"/>
                </a:cubicBezTo>
                <a:lnTo>
                  <a:pt x="603587" y="171696"/>
                </a:lnTo>
                <a:lnTo>
                  <a:pt x="586645" y="171696"/>
                </a:lnTo>
                <a:cubicBezTo>
                  <a:pt x="582697" y="220515"/>
                  <a:pt x="575374" y="267308"/>
                  <a:pt x="564676" y="312076"/>
                </a:cubicBezTo>
                <a:cubicBezTo>
                  <a:pt x="553978" y="356844"/>
                  <a:pt x="537202" y="398340"/>
                  <a:pt x="514351" y="436564"/>
                </a:cubicBezTo>
                <a:cubicBezTo>
                  <a:pt x="547382" y="475411"/>
                  <a:pt x="588514" y="506884"/>
                  <a:pt x="637749" y="530981"/>
                </a:cubicBezTo>
                <a:lnTo>
                  <a:pt x="635879" y="537525"/>
                </a:lnTo>
                <a:cubicBezTo>
                  <a:pt x="614482" y="542303"/>
                  <a:pt x="597447" y="550924"/>
                  <a:pt x="584775" y="563389"/>
                </a:cubicBezTo>
                <a:cubicBezTo>
                  <a:pt x="572103" y="575853"/>
                  <a:pt x="562962" y="592264"/>
                  <a:pt x="557353" y="612623"/>
                </a:cubicBezTo>
                <a:lnTo>
                  <a:pt x="549483" y="604581"/>
                </a:lnTo>
                <a:lnTo>
                  <a:pt x="545004" y="612623"/>
                </a:lnTo>
                <a:cubicBezTo>
                  <a:pt x="526100" y="597666"/>
                  <a:pt x="509377" y="580579"/>
                  <a:pt x="494835" y="561363"/>
                </a:cubicBezTo>
                <a:lnTo>
                  <a:pt x="460988" y="505460"/>
                </a:lnTo>
                <a:lnTo>
                  <a:pt x="392356" y="563233"/>
                </a:lnTo>
                <a:cubicBezTo>
                  <a:pt x="362753" y="582656"/>
                  <a:pt x="328113" y="599431"/>
                  <a:pt x="288435" y="613558"/>
                </a:cubicBezTo>
                <a:lnTo>
                  <a:pt x="285542" y="608978"/>
                </a:lnTo>
                <a:lnTo>
                  <a:pt x="276086" y="613558"/>
                </a:lnTo>
                <a:lnTo>
                  <a:pt x="272346" y="607637"/>
                </a:lnTo>
                <a:cubicBezTo>
                  <a:pt x="309947" y="581877"/>
                  <a:pt x="341315" y="553365"/>
                  <a:pt x="366452" y="522100"/>
                </a:cubicBezTo>
                <a:cubicBezTo>
                  <a:pt x="391589" y="490836"/>
                  <a:pt x="411947" y="457442"/>
                  <a:pt x="427527" y="421918"/>
                </a:cubicBezTo>
                <a:cubicBezTo>
                  <a:pt x="420257" y="398028"/>
                  <a:pt x="414076" y="372840"/>
                  <a:pt x="408987" y="346353"/>
                </a:cubicBezTo>
                <a:lnTo>
                  <a:pt x="398246" y="277641"/>
                </a:lnTo>
                <a:lnTo>
                  <a:pt x="378490" y="304909"/>
                </a:lnTo>
                <a:cubicBezTo>
                  <a:pt x="367687" y="317685"/>
                  <a:pt x="356262" y="329682"/>
                  <a:pt x="344213" y="340900"/>
                </a:cubicBezTo>
                <a:lnTo>
                  <a:pt x="336423" y="336537"/>
                </a:lnTo>
                <a:lnTo>
                  <a:pt x="336607" y="335919"/>
                </a:lnTo>
                <a:lnTo>
                  <a:pt x="331863" y="340900"/>
                </a:lnTo>
                <a:lnTo>
                  <a:pt x="331491" y="340692"/>
                </a:lnTo>
                <a:lnTo>
                  <a:pt x="329879" y="394652"/>
                </a:lnTo>
                <a:cubicBezTo>
                  <a:pt x="328424" y="433604"/>
                  <a:pt x="326191" y="465595"/>
                  <a:pt x="323179" y="490628"/>
                </a:cubicBezTo>
                <a:cubicBezTo>
                  <a:pt x="320167" y="515661"/>
                  <a:pt x="316064" y="535448"/>
                  <a:pt x="310871" y="549989"/>
                </a:cubicBezTo>
                <a:cubicBezTo>
                  <a:pt x="305677" y="564531"/>
                  <a:pt x="298926" y="575645"/>
                  <a:pt x="290616" y="583332"/>
                </a:cubicBezTo>
                <a:cubicBezTo>
                  <a:pt x="270258" y="602859"/>
                  <a:pt x="241486" y="612623"/>
                  <a:pt x="204300" y="612623"/>
                </a:cubicBezTo>
                <a:lnTo>
                  <a:pt x="204192" y="610811"/>
                </a:lnTo>
                <a:lnTo>
                  <a:pt x="191951" y="612623"/>
                </a:lnTo>
                <a:cubicBezTo>
                  <a:pt x="191951" y="599535"/>
                  <a:pt x="191276" y="588265"/>
                  <a:pt x="189926" y="578813"/>
                </a:cubicBezTo>
                <a:cubicBezTo>
                  <a:pt x="188575" y="569361"/>
                  <a:pt x="185615" y="561934"/>
                  <a:pt x="181045" y="556533"/>
                </a:cubicBezTo>
                <a:cubicBezTo>
                  <a:pt x="170450" y="543861"/>
                  <a:pt x="153000" y="534721"/>
                  <a:pt x="128695" y="529112"/>
                </a:cubicBezTo>
                <a:lnTo>
                  <a:pt x="128695" y="521633"/>
                </a:lnTo>
                <a:lnTo>
                  <a:pt x="141044" y="522308"/>
                </a:lnTo>
                <a:lnTo>
                  <a:pt x="141044" y="521633"/>
                </a:lnTo>
                <a:cubicBezTo>
                  <a:pt x="152054" y="522256"/>
                  <a:pt x="164414" y="522931"/>
                  <a:pt x="178125" y="523659"/>
                </a:cubicBezTo>
                <a:lnTo>
                  <a:pt x="196828" y="524340"/>
                </a:lnTo>
                <a:lnTo>
                  <a:pt x="215633" y="517582"/>
                </a:lnTo>
                <a:cubicBezTo>
                  <a:pt x="224151" y="509688"/>
                  <a:pt x="230123" y="483565"/>
                  <a:pt x="233551" y="439212"/>
                </a:cubicBezTo>
                <a:cubicBezTo>
                  <a:pt x="236979" y="394860"/>
                  <a:pt x="239316" y="327397"/>
                  <a:pt x="240562" y="236823"/>
                </a:cubicBezTo>
                <a:lnTo>
                  <a:pt x="146341" y="236823"/>
                </a:lnTo>
                <a:cubicBezTo>
                  <a:pt x="135539" y="253026"/>
                  <a:pt x="124217" y="267983"/>
                  <a:pt x="112376" y="281694"/>
                </a:cubicBezTo>
                <a:lnTo>
                  <a:pt x="136538" y="290987"/>
                </a:lnTo>
                <a:lnTo>
                  <a:pt x="165776" y="260505"/>
                </a:lnTo>
                <a:lnTo>
                  <a:pt x="172984" y="265865"/>
                </a:lnTo>
                <a:lnTo>
                  <a:pt x="178125" y="260505"/>
                </a:lnTo>
                <a:lnTo>
                  <a:pt x="238889" y="305688"/>
                </a:lnTo>
                <a:cubicBezTo>
                  <a:pt x="237227" y="307765"/>
                  <a:pt x="234734" y="309791"/>
                  <a:pt x="231410" y="311764"/>
                </a:cubicBezTo>
                <a:cubicBezTo>
                  <a:pt x="228086" y="313738"/>
                  <a:pt x="224140" y="315140"/>
                  <a:pt x="219569" y="315971"/>
                </a:cubicBezTo>
                <a:lnTo>
                  <a:pt x="219569" y="464609"/>
                </a:lnTo>
                <a:cubicBezTo>
                  <a:pt x="219362" y="466063"/>
                  <a:pt x="216245" y="468192"/>
                  <a:pt x="210221" y="470997"/>
                </a:cubicBezTo>
                <a:cubicBezTo>
                  <a:pt x="204197" y="473801"/>
                  <a:pt x="196978" y="476346"/>
                  <a:pt x="188564" y="478631"/>
                </a:cubicBezTo>
                <a:cubicBezTo>
                  <a:pt x="180151" y="480916"/>
                  <a:pt x="172412" y="482059"/>
                  <a:pt x="165349" y="482059"/>
                </a:cubicBezTo>
                <a:lnTo>
                  <a:pt x="153820" y="482059"/>
                </a:lnTo>
                <a:lnTo>
                  <a:pt x="153820" y="481938"/>
                </a:lnTo>
                <a:lnTo>
                  <a:pt x="153000" y="482059"/>
                </a:lnTo>
                <a:lnTo>
                  <a:pt x="141470" y="482059"/>
                </a:lnTo>
                <a:lnTo>
                  <a:pt x="141470" y="444354"/>
                </a:lnTo>
                <a:lnTo>
                  <a:pt x="128268" y="444354"/>
                </a:lnTo>
                <a:lnTo>
                  <a:pt x="128268" y="485175"/>
                </a:lnTo>
                <a:cubicBezTo>
                  <a:pt x="128268" y="487044"/>
                  <a:pt x="123490" y="490368"/>
                  <a:pt x="113934" y="495146"/>
                </a:cubicBezTo>
                <a:cubicBezTo>
                  <a:pt x="104378" y="499924"/>
                  <a:pt x="91290" y="502313"/>
                  <a:pt x="74671" y="502313"/>
                </a:cubicBezTo>
                <a:lnTo>
                  <a:pt x="63453" y="502313"/>
                </a:lnTo>
                <a:lnTo>
                  <a:pt x="63453" y="502107"/>
                </a:lnTo>
                <a:lnTo>
                  <a:pt x="62322" y="502313"/>
                </a:lnTo>
                <a:lnTo>
                  <a:pt x="51104" y="502313"/>
                </a:lnTo>
                <a:lnTo>
                  <a:pt x="51104" y="338829"/>
                </a:lnTo>
                <a:lnTo>
                  <a:pt x="41485" y="346197"/>
                </a:lnTo>
                <a:cubicBezTo>
                  <a:pt x="33902" y="351391"/>
                  <a:pt x="26060" y="356273"/>
                  <a:pt x="17958" y="360843"/>
                </a:cubicBezTo>
                <a:lnTo>
                  <a:pt x="12678" y="356442"/>
                </a:lnTo>
                <a:lnTo>
                  <a:pt x="5609" y="360843"/>
                </a:lnTo>
                <a:lnTo>
                  <a:pt x="0" y="356169"/>
                </a:lnTo>
                <a:cubicBezTo>
                  <a:pt x="11633" y="341211"/>
                  <a:pt x="22332" y="323346"/>
                  <a:pt x="32096" y="302572"/>
                </a:cubicBezTo>
                <a:cubicBezTo>
                  <a:pt x="41859" y="281798"/>
                  <a:pt x="50377" y="259882"/>
                  <a:pt x="57648" y="236823"/>
                </a:cubicBezTo>
                <a:cubicBezTo>
                  <a:pt x="64918" y="213763"/>
                  <a:pt x="70527" y="191224"/>
                  <a:pt x="74474" y="169203"/>
                </a:cubicBezTo>
                <a:lnTo>
                  <a:pt x="67619" y="169203"/>
                </a:lnTo>
                <a:lnTo>
                  <a:pt x="67619" y="107193"/>
                </a:lnTo>
                <a:lnTo>
                  <a:pt x="24502" y="107193"/>
                </a:lnTo>
                <a:lnTo>
                  <a:pt x="12153" y="107193"/>
                </a:lnTo>
                <a:lnTo>
                  <a:pt x="7479" y="89431"/>
                </a:lnTo>
                <a:lnTo>
                  <a:pt x="19828" y="89431"/>
                </a:lnTo>
                <a:lnTo>
                  <a:pt x="67619" y="89431"/>
                </a:lnTo>
                <a:lnTo>
                  <a:pt x="67619" y="9660"/>
                </a:lnTo>
                <a:lnTo>
                  <a:pt x="79969" y="10705"/>
                </a:lnTo>
                <a:lnTo>
                  <a:pt x="79969" y="9660"/>
                </a:lnTo>
                <a:lnTo>
                  <a:pt x="179372" y="18073"/>
                </a:lnTo>
                <a:cubicBezTo>
                  <a:pt x="179164" y="21605"/>
                  <a:pt x="177866" y="24721"/>
                  <a:pt x="175477" y="27421"/>
                </a:cubicBezTo>
                <a:cubicBezTo>
                  <a:pt x="173087" y="30122"/>
                  <a:pt x="168881" y="32095"/>
                  <a:pt x="162857" y="33342"/>
                </a:cubicBezTo>
                <a:lnTo>
                  <a:pt x="162857" y="89431"/>
                </a:lnTo>
                <a:lnTo>
                  <a:pt x="197248" y="89431"/>
                </a:lnTo>
                <a:lnTo>
                  <a:pt x="197248" y="9660"/>
                </a:lnTo>
                <a:lnTo>
                  <a:pt x="209598" y="10667"/>
                </a:lnTo>
                <a:lnTo>
                  <a:pt x="209598" y="9660"/>
                </a:lnTo>
                <a:lnTo>
                  <a:pt x="312740" y="18073"/>
                </a:lnTo>
                <a:cubicBezTo>
                  <a:pt x="312117" y="21605"/>
                  <a:pt x="310507" y="24825"/>
                  <a:pt x="307911" y="27733"/>
                </a:cubicBezTo>
                <a:cubicBezTo>
                  <a:pt x="305314" y="30641"/>
                  <a:pt x="300795" y="32719"/>
                  <a:pt x="294356" y="33965"/>
                </a:cubicBezTo>
                <a:lnTo>
                  <a:pt x="294356" y="76639"/>
                </a:lnTo>
                <a:lnTo>
                  <a:pt x="318464" y="40821"/>
                </a:lnTo>
                <a:lnTo>
                  <a:pt x="326145" y="47758"/>
                </a:lnTo>
                <a:lnTo>
                  <a:pt x="330814" y="40821"/>
                </a:lnTo>
                <a:cubicBezTo>
                  <a:pt x="330814" y="40821"/>
                  <a:pt x="334033" y="43729"/>
                  <a:pt x="340473" y="49546"/>
                </a:cubicBezTo>
                <a:cubicBezTo>
                  <a:pt x="346913" y="55362"/>
                  <a:pt x="354600" y="62633"/>
                  <a:pt x="363532" y="71358"/>
                </a:cubicBezTo>
                <a:lnTo>
                  <a:pt x="378883" y="87486"/>
                </a:lnTo>
                <a:close/>
                <a:moveTo>
                  <a:pt x="3472647" y="8374"/>
                </a:moveTo>
                <a:cubicBezTo>
                  <a:pt x="3484021" y="8348"/>
                  <a:pt x="3494070" y="9140"/>
                  <a:pt x="3502795" y="10750"/>
                </a:cubicBezTo>
                <a:cubicBezTo>
                  <a:pt x="3520245" y="13970"/>
                  <a:pt x="3533281" y="19319"/>
                  <a:pt x="3541902" y="26798"/>
                </a:cubicBezTo>
                <a:cubicBezTo>
                  <a:pt x="3550524" y="34277"/>
                  <a:pt x="3555457" y="42534"/>
                  <a:pt x="3556704" y="51571"/>
                </a:cubicBezTo>
                <a:cubicBezTo>
                  <a:pt x="3557950" y="60608"/>
                  <a:pt x="3556392" y="69229"/>
                  <a:pt x="3552029" y="77435"/>
                </a:cubicBezTo>
                <a:cubicBezTo>
                  <a:pt x="3547667" y="85640"/>
                  <a:pt x="3541227" y="92236"/>
                  <a:pt x="3532710" y="97222"/>
                </a:cubicBezTo>
                <a:lnTo>
                  <a:pt x="3686021" y="97222"/>
                </a:lnTo>
                <a:lnTo>
                  <a:pt x="3729335" y="52973"/>
                </a:lnTo>
                <a:lnTo>
                  <a:pt x="3805368" y="124643"/>
                </a:lnTo>
                <a:cubicBezTo>
                  <a:pt x="3800797" y="129629"/>
                  <a:pt x="3792488" y="132330"/>
                  <a:pt x="3780439" y="132745"/>
                </a:cubicBezTo>
                <a:cubicBezTo>
                  <a:pt x="3770883" y="140847"/>
                  <a:pt x="3758834" y="149364"/>
                  <a:pt x="3744292" y="158297"/>
                </a:cubicBezTo>
                <a:cubicBezTo>
                  <a:pt x="3729751" y="167230"/>
                  <a:pt x="3715832" y="174916"/>
                  <a:pt x="3702537" y="181356"/>
                </a:cubicBezTo>
                <a:lnTo>
                  <a:pt x="3720922" y="196625"/>
                </a:lnTo>
                <a:cubicBezTo>
                  <a:pt x="3720298" y="200157"/>
                  <a:pt x="3718273" y="202753"/>
                  <a:pt x="3714845" y="204415"/>
                </a:cubicBezTo>
                <a:cubicBezTo>
                  <a:pt x="3711417" y="206077"/>
                  <a:pt x="3707522" y="206908"/>
                  <a:pt x="3703160" y="206908"/>
                </a:cubicBezTo>
                <a:lnTo>
                  <a:pt x="3676985" y="206908"/>
                </a:lnTo>
                <a:lnTo>
                  <a:pt x="3541746" y="206908"/>
                </a:lnTo>
                <a:cubicBezTo>
                  <a:pt x="3531775" y="217087"/>
                  <a:pt x="3520661" y="226955"/>
                  <a:pt x="3508404" y="236511"/>
                </a:cubicBezTo>
                <a:cubicBezTo>
                  <a:pt x="3496148" y="246067"/>
                  <a:pt x="3482956" y="255104"/>
                  <a:pt x="3468830" y="263621"/>
                </a:cubicBezTo>
                <a:cubicBezTo>
                  <a:pt x="3480464" y="272554"/>
                  <a:pt x="3491058" y="282214"/>
                  <a:pt x="3500614" y="292601"/>
                </a:cubicBezTo>
                <a:cubicBezTo>
                  <a:pt x="3510170" y="302987"/>
                  <a:pt x="3518791" y="313790"/>
                  <a:pt x="3526478" y="325008"/>
                </a:cubicBezTo>
                <a:cubicBezTo>
                  <a:pt x="3545174" y="312751"/>
                  <a:pt x="3564026" y="299508"/>
                  <a:pt x="3583035" y="285278"/>
                </a:cubicBezTo>
                <a:cubicBezTo>
                  <a:pt x="3602043" y="271048"/>
                  <a:pt x="3619753" y="257077"/>
                  <a:pt x="3636164" y="243366"/>
                </a:cubicBezTo>
                <a:cubicBezTo>
                  <a:pt x="3652576" y="229656"/>
                  <a:pt x="3666182" y="217503"/>
                  <a:pt x="3676985" y="206908"/>
                </a:cubicBezTo>
                <a:lnTo>
                  <a:pt x="3767663" y="282941"/>
                </a:lnTo>
                <a:cubicBezTo>
                  <a:pt x="3765793" y="285641"/>
                  <a:pt x="3762989" y="287511"/>
                  <a:pt x="3759249" y="288550"/>
                </a:cubicBezTo>
                <a:cubicBezTo>
                  <a:pt x="3755510" y="289588"/>
                  <a:pt x="3750005" y="289173"/>
                  <a:pt x="3742734" y="287303"/>
                </a:cubicBezTo>
                <a:cubicBezTo>
                  <a:pt x="3722584" y="294574"/>
                  <a:pt x="3699576" y="301897"/>
                  <a:pt x="3673713" y="309272"/>
                </a:cubicBezTo>
                <a:cubicBezTo>
                  <a:pt x="3647849" y="316646"/>
                  <a:pt x="3620895" y="323346"/>
                  <a:pt x="3592850" y="329370"/>
                </a:cubicBezTo>
                <a:cubicBezTo>
                  <a:pt x="3606977" y="357831"/>
                  <a:pt x="3625310" y="382084"/>
                  <a:pt x="3647849" y="402131"/>
                </a:cubicBezTo>
                <a:cubicBezTo>
                  <a:pt x="3670389" y="422178"/>
                  <a:pt x="3695214" y="438901"/>
                  <a:pt x="3722324" y="452300"/>
                </a:cubicBezTo>
                <a:cubicBezTo>
                  <a:pt x="3749434" y="465699"/>
                  <a:pt x="3777115" y="476865"/>
                  <a:pt x="3805368" y="485798"/>
                </a:cubicBezTo>
                <a:lnTo>
                  <a:pt x="3804744" y="492653"/>
                </a:lnTo>
                <a:cubicBezTo>
                  <a:pt x="3768598" y="500548"/>
                  <a:pt x="3744292" y="526515"/>
                  <a:pt x="3731828" y="570556"/>
                </a:cubicBezTo>
                <a:cubicBezTo>
                  <a:pt x="3705861" y="552898"/>
                  <a:pt x="3683009" y="533214"/>
                  <a:pt x="3663274" y="511506"/>
                </a:cubicBezTo>
                <a:cubicBezTo>
                  <a:pt x="3643539" y="489797"/>
                  <a:pt x="3626712" y="464453"/>
                  <a:pt x="3612793" y="435473"/>
                </a:cubicBezTo>
                <a:cubicBezTo>
                  <a:pt x="3598875" y="406494"/>
                  <a:pt x="3587553" y="372165"/>
                  <a:pt x="3578828" y="332486"/>
                </a:cubicBezTo>
                <a:lnTo>
                  <a:pt x="3536449" y="340900"/>
                </a:lnTo>
                <a:cubicBezTo>
                  <a:pt x="3549952" y="363751"/>
                  <a:pt x="3559976" y="387122"/>
                  <a:pt x="3566519" y="411012"/>
                </a:cubicBezTo>
                <a:cubicBezTo>
                  <a:pt x="3573063" y="434902"/>
                  <a:pt x="3576699" y="457909"/>
                  <a:pt x="3577426" y="480033"/>
                </a:cubicBezTo>
                <a:cubicBezTo>
                  <a:pt x="3578153" y="502157"/>
                  <a:pt x="3576387" y="522204"/>
                  <a:pt x="3572128" y="540174"/>
                </a:cubicBezTo>
                <a:cubicBezTo>
                  <a:pt x="3567870" y="558143"/>
                  <a:pt x="3561586" y="572529"/>
                  <a:pt x="3553276" y="583332"/>
                </a:cubicBezTo>
                <a:cubicBezTo>
                  <a:pt x="3544343" y="594965"/>
                  <a:pt x="3530840" y="603015"/>
                  <a:pt x="3512767" y="607481"/>
                </a:cubicBezTo>
                <a:cubicBezTo>
                  <a:pt x="3494693" y="611948"/>
                  <a:pt x="3473089" y="614181"/>
                  <a:pt x="3447952" y="614181"/>
                </a:cubicBezTo>
                <a:cubicBezTo>
                  <a:pt x="3447329" y="588629"/>
                  <a:pt x="3442032" y="569621"/>
                  <a:pt x="3432060" y="557156"/>
                </a:cubicBezTo>
                <a:cubicBezTo>
                  <a:pt x="3423543" y="546769"/>
                  <a:pt x="3405366" y="537629"/>
                  <a:pt x="3377529" y="529735"/>
                </a:cubicBezTo>
                <a:lnTo>
                  <a:pt x="3377529" y="523503"/>
                </a:lnTo>
                <a:cubicBezTo>
                  <a:pt x="3386462" y="524334"/>
                  <a:pt x="3396381" y="525113"/>
                  <a:pt x="3407287" y="525840"/>
                </a:cubicBezTo>
                <a:cubicBezTo>
                  <a:pt x="3418193" y="526567"/>
                  <a:pt x="3428425" y="527190"/>
                  <a:pt x="3437981" y="527709"/>
                </a:cubicBezTo>
                <a:cubicBezTo>
                  <a:pt x="3447537" y="528229"/>
                  <a:pt x="3454912" y="528488"/>
                  <a:pt x="3460105" y="528488"/>
                </a:cubicBezTo>
                <a:cubicBezTo>
                  <a:pt x="3464467" y="528488"/>
                  <a:pt x="3468311" y="528021"/>
                  <a:pt x="3471634" y="527086"/>
                </a:cubicBezTo>
                <a:cubicBezTo>
                  <a:pt x="3474959" y="526151"/>
                  <a:pt x="3477451" y="524334"/>
                  <a:pt x="3479113" y="521633"/>
                </a:cubicBezTo>
                <a:cubicBezTo>
                  <a:pt x="3481606" y="516440"/>
                  <a:pt x="3483891" y="509532"/>
                  <a:pt x="3485968" y="500911"/>
                </a:cubicBezTo>
                <a:cubicBezTo>
                  <a:pt x="3488046" y="492290"/>
                  <a:pt x="3489396" y="482578"/>
                  <a:pt x="3490019" y="471776"/>
                </a:cubicBezTo>
                <a:cubicBezTo>
                  <a:pt x="3452003" y="493173"/>
                  <a:pt x="3409053" y="512389"/>
                  <a:pt x="3361169" y="529423"/>
                </a:cubicBezTo>
                <a:cubicBezTo>
                  <a:pt x="3313285" y="546458"/>
                  <a:pt x="3264311" y="559130"/>
                  <a:pt x="3214245" y="567440"/>
                </a:cubicBezTo>
                <a:lnTo>
                  <a:pt x="3210506" y="559026"/>
                </a:lnTo>
                <a:cubicBezTo>
                  <a:pt x="3246030" y="546354"/>
                  <a:pt x="3280878" y="529839"/>
                  <a:pt x="3315051" y="509480"/>
                </a:cubicBezTo>
                <a:cubicBezTo>
                  <a:pt x="3349224" y="489122"/>
                  <a:pt x="3380800" y="466478"/>
                  <a:pt x="3409780" y="441550"/>
                </a:cubicBezTo>
                <a:cubicBezTo>
                  <a:pt x="3438760" y="416621"/>
                  <a:pt x="3463117" y="390965"/>
                  <a:pt x="3482852" y="364582"/>
                </a:cubicBezTo>
                <a:lnTo>
                  <a:pt x="3482229" y="359908"/>
                </a:lnTo>
                <a:cubicBezTo>
                  <a:pt x="3460209" y="373411"/>
                  <a:pt x="3435488" y="386499"/>
                  <a:pt x="3408066" y="399171"/>
                </a:cubicBezTo>
                <a:cubicBezTo>
                  <a:pt x="3380645" y="411843"/>
                  <a:pt x="3351977" y="423476"/>
                  <a:pt x="3322062" y="434071"/>
                </a:cubicBezTo>
                <a:cubicBezTo>
                  <a:pt x="3292148" y="444666"/>
                  <a:pt x="3262441" y="453598"/>
                  <a:pt x="3232942" y="460869"/>
                </a:cubicBezTo>
                <a:lnTo>
                  <a:pt x="3229514" y="454014"/>
                </a:lnTo>
                <a:cubicBezTo>
                  <a:pt x="3255689" y="440719"/>
                  <a:pt x="3281969" y="424463"/>
                  <a:pt x="3308351" y="405247"/>
                </a:cubicBezTo>
                <a:cubicBezTo>
                  <a:pt x="3334735" y="386031"/>
                  <a:pt x="3359403" y="365517"/>
                  <a:pt x="3382358" y="343704"/>
                </a:cubicBezTo>
                <a:cubicBezTo>
                  <a:pt x="3405314" y="321892"/>
                  <a:pt x="3424997" y="300287"/>
                  <a:pt x="3441408" y="278890"/>
                </a:cubicBezTo>
                <a:cubicBezTo>
                  <a:pt x="3411494" y="295301"/>
                  <a:pt x="3379035" y="309843"/>
                  <a:pt x="3344031" y="322515"/>
                </a:cubicBezTo>
                <a:cubicBezTo>
                  <a:pt x="3309027" y="335187"/>
                  <a:pt x="3273244" y="345989"/>
                  <a:pt x="3236681" y="354922"/>
                </a:cubicBezTo>
                <a:lnTo>
                  <a:pt x="3232942" y="348067"/>
                </a:lnTo>
                <a:cubicBezTo>
                  <a:pt x="3269504" y="330201"/>
                  <a:pt x="3303833" y="308337"/>
                  <a:pt x="3335929" y="282473"/>
                </a:cubicBezTo>
                <a:cubicBezTo>
                  <a:pt x="3368024" y="256610"/>
                  <a:pt x="3395083" y="231421"/>
                  <a:pt x="3417103" y="206908"/>
                </a:cubicBezTo>
                <a:lnTo>
                  <a:pt x="3308040" y="206908"/>
                </a:lnTo>
                <a:lnTo>
                  <a:pt x="3303054" y="189146"/>
                </a:lnTo>
                <a:lnTo>
                  <a:pt x="3596590" y="189146"/>
                </a:lnTo>
                <a:lnTo>
                  <a:pt x="3641150" y="132122"/>
                </a:lnTo>
                <a:lnTo>
                  <a:pt x="3691630" y="171696"/>
                </a:lnTo>
                <a:cubicBezTo>
                  <a:pt x="3692253" y="163179"/>
                  <a:pt x="3692617" y="153831"/>
                  <a:pt x="3692721" y="143651"/>
                </a:cubicBezTo>
                <a:cubicBezTo>
                  <a:pt x="3692825" y="133472"/>
                  <a:pt x="3692877" y="123916"/>
                  <a:pt x="3692877" y="114983"/>
                </a:cubicBezTo>
                <a:lnTo>
                  <a:pt x="3311156" y="114983"/>
                </a:lnTo>
                <a:cubicBezTo>
                  <a:pt x="3314064" y="138250"/>
                  <a:pt x="3312246" y="158089"/>
                  <a:pt x="3305703" y="174501"/>
                </a:cubicBezTo>
                <a:cubicBezTo>
                  <a:pt x="3299159" y="190912"/>
                  <a:pt x="3289966" y="202753"/>
                  <a:pt x="3278125" y="210024"/>
                </a:cubicBezTo>
                <a:cubicBezTo>
                  <a:pt x="3270439" y="214802"/>
                  <a:pt x="3262026" y="217139"/>
                  <a:pt x="3252885" y="217035"/>
                </a:cubicBezTo>
                <a:cubicBezTo>
                  <a:pt x="3243745" y="216931"/>
                  <a:pt x="3235279" y="214491"/>
                  <a:pt x="3227489" y="209713"/>
                </a:cubicBezTo>
                <a:cubicBezTo>
                  <a:pt x="3219699" y="204935"/>
                  <a:pt x="3214245" y="197871"/>
                  <a:pt x="3211129" y="188523"/>
                </a:cubicBezTo>
                <a:cubicBezTo>
                  <a:pt x="3206975" y="175020"/>
                  <a:pt x="3208117" y="163283"/>
                  <a:pt x="3214557" y="153311"/>
                </a:cubicBezTo>
                <a:cubicBezTo>
                  <a:pt x="3220997" y="143340"/>
                  <a:pt x="3229826" y="135653"/>
                  <a:pt x="3241044" y="130252"/>
                </a:cubicBezTo>
                <a:cubicBezTo>
                  <a:pt x="3248107" y="126721"/>
                  <a:pt x="3255274" y="121268"/>
                  <a:pt x="3262545" y="113893"/>
                </a:cubicBezTo>
                <a:cubicBezTo>
                  <a:pt x="3269816" y="106518"/>
                  <a:pt x="3275892" y="98001"/>
                  <a:pt x="3280774" y="88341"/>
                </a:cubicBezTo>
                <a:cubicBezTo>
                  <a:pt x="3285656" y="78681"/>
                  <a:pt x="3287993" y="68658"/>
                  <a:pt x="3287785" y="58271"/>
                </a:cubicBezTo>
                <a:lnTo>
                  <a:pt x="3295264" y="58271"/>
                </a:lnTo>
                <a:cubicBezTo>
                  <a:pt x="3298172" y="64918"/>
                  <a:pt x="3300665" y="71514"/>
                  <a:pt x="3302742" y="78058"/>
                </a:cubicBezTo>
                <a:cubicBezTo>
                  <a:pt x="3304820" y="84602"/>
                  <a:pt x="3306586" y="90990"/>
                  <a:pt x="3308040" y="97222"/>
                </a:cubicBezTo>
                <a:lnTo>
                  <a:pt x="3479113" y="97222"/>
                </a:lnTo>
                <a:lnTo>
                  <a:pt x="3472258" y="93171"/>
                </a:lnTo>
                <a:cubicBezTo>
                  <a:pt x="3470804" y="78006"/>
                  <a:pt x="3466130" y="63204"/>
                  <a:pt x="3458235" y="48767"/>
                </a:cubicBezTo>
                <a:cubicBezTo>
                  <a:pt x="3450342" y="34329"/>
                  <a:pt x="3441097" y="22747"/>
                  <a:pt x="3430502" y="14022"/>
                </a:cubicBezTo>
                <a:lnTo>
                  <a:pt x="3434553" y="10906"/>
                </a:lnTo>
                <a:cubicBezTo>
                  <a:pt x="3448575" y="9244"/>
                  <a:pt x="3461273" y="8400"/>
                  <a:pt x="3472647" y="8374"/>
                </a:cubicBezTo>
                <a:close/>
                <a:moveTo>
                  <a:pt x="5199817" y="7790"/>
                </a:moveTo>
                <a:lnTo>
                  <a:pt x="5308880" y="18073"/>
                </a:lnTo>
                <a:cubicBezTo>
                  <a:pt x="5308257" y="22851"/>
                  <a:pt x="5306180" y="26746"/>
                  <a:pt x="5302648" y="29758"/>
                </a:cubicBezTo>
                <a:cubicBezTo>
                  <a:pt x="5299116" y="32771"/>
                  <a:pt x="5293300" y="34796"/>
                  <a:pt x="5285198" y="35835"/>
                </a:cubicBezTo>
                <a:lnTo>
                  <a:pt x="5285198" y="156427"/>
                </a:lnTo>
                <a:lnTo>
                  <a:pt x="5320410" y="98468"/>
                </a:lnTo>
                <a:cubicBezTo>
                  <a:pt x="5320410" y="98468"/>
                  <a:pt x="5322643" y="100753"/>
                  <a:pt x="5327110" y="105324"/>
                </a:cubicBezTo>
                <a:cubicBezTo>
                  <a:pt x="5331576" y="109894"/>
                  <a:pt x="5337237" y="115762"/>
                  <a:pt x="5344092" y="122929"/>
                </a:cubicBezTo>
                <a:cubicBezTo>
                  <a:pt x="5350948" y="130096"/>
                  <a:pt x="5358063" y="137679"/>
                  <a:pt x="5365437" y="145677"/>
                </a:cubicBezTo>
                <a:cubicBezTo>
                  <a:pt x="5372812" y="153675"/>
                  <a:pt x="5379304" y="161102"/>
                  <a:pt x="5384913" y="167957"/>
                </a:cubicBezTo>
                <a:lnTo>
                  <a:pt x="5384913" y="11529"/>
                </a:lnTo>
                <a:lnTo>
                  <a:pt x="5489613" y="19943"/>
                </a:lnTo>
                <a:cubicBezTo>
                  <a:pt x="5488159" y="29291"/>
                  <a:pt x="5481096" y="34796"/>
                  <a:pt x="5468424" y="36458"/>
                </a:cubicBezTo>
                <a:lnTo>
                  <a:pt x="5468424" y="123397"/>
                </a:lnTo>
                <a:cubicBezTo>
                  <a:pt x="5496469" y="108024"/>
                  <a:pt x="5523683" y="91197"/>
                  <a:pt x="5550065" y="72916"/>
                </a:cubicBezTo>
                <a:cubicBezTo>
                  <a:pt x="5576448" y="54635"/>
                  <a:pt x="5597326" y="38016"/>
                  <a:pt x="5612699" y="23059"/>
                </a:cubicBezTo>
                <a:lnTo>
                  <a:pt x="5700573" y="95975"/>
                </a:lnTo>
                <a:cubicBezTo>
                  <a:pt x="5696833" y="99299"/>
                  <a:pt x="5691484" y="101221"/>
                  <a:pt x="5684525" y="101740"/>
                </a:cubicBezTo>
                <a:cubicBezTo>
                  <a:pt x="5677565" y="102259"/>
                  <a:pt x="5668685" y="100753"/>
                  <a:pt x="5657882" y="97222"/>
                </a:cubicBezTo>
                <a:cubicBezTo>
                  <a:pt x="5633784" y="106154"/>
                  <a:pt x="5605116" y="115035"/>
                  <a:pt x="5571878" y="123864"/>
                </a:cubicBezTo>
                <a:cubicBezTo>
                  <a:pt x="5538640" y="132693"/>
                  <a:pt x="5504155" y="139912"/>
                  <a:pt x="5468424" y="145521"/>
                </a:cubicBezTo>
                <a:lnTo>
                  <a:pt x="5468424" y="187588"/>
                </a:lnTo>
                <a:cubicBezTo>
                  <a:pt x="5468424" y="192782"/>
                  <a:pt x="5470086" y="196209"/>
                  <a:pt x="5473409" y="197871"/>
                </a:cubicBezTo>
                <a:cubicBezTo>
                  <a:pt x="5476733" y="199533"/>
                  <a:pt x="5484005" y="200364"/>
                  <a:pt x="5495223" y="200364"/>
                </a:cubicBezTo>
                <a:lnTo>
                  <a:pt x="5570631" y="200364"/>
                </a:lnTo>
                <a:cubicBezTo>
                  <a:pt x="5582265" y="200364"/>
                  <a:pt x="5593379" y="200364"/>
                  <a:pt x="5603974" y="200364"/>
                </a:cubicBezTo>
                <a:cubicBezTo>
                  <a:pt x="5614569" y="200364"/>
                  <a:pt x="5622775" y="200157"/>
                  <a:pt x="5628591" y="199741"/>
                </a:cubicBezTo>
                <a:cubicBezTo>
                  <a:pt x="5638563" y="199118"/>
                  <a:pt x="5645833" y="196625"/>
                  <a:pt x="5650403" y="192262"/>
                </a:cubicBezTo>
                <a:cubicBezTo>
                  <a:pt x="5658298" y="183537"/>
                  <a:pt x="5668893" y="163283"/>
                  <a:pt x="5682187" y="131499"/>
                </a:cubicBezTo>
                <a:lnTo>
                  <a:pt x="5688731" y="131499"/>
                </a:lnTo>
                <a:lnTo>
                  <a:pt x="5691225" y="192886"/>
                </a:lnTo>
                <a:cubicBezTo>
                  <a:pt x="5703689" y="197248"/>
                  <a:pt x="5711998" y="202078"/>
                  <a:pt x="5716153" y="207375"/>
                </a:cubicBezTo>
                <a:cubicBezTo>
                  <a:pt x="5720308" y="212673"/>
                  <a:pt x="5722385" y="219269"/>
                  <a:pt x="5722385" y="227163"/>
                </a:cubicBezTo>
                <a:cubicBezTo>
                  <a:pt x="5722385" y="239212"/>
                  <a:pt x="5717919" y="248975"/>
                  <a:pt x="5708986" y="256454"/>
                </a:cubicBezTo>
                <a:cubicBezTo>
                  <a:pt x="5700053" y="263933"/>
                  <a:pt x="5683953" y="269438"/>
                  <a:pt x="5660687" y="272969"/>
                </a:cubicBezTo>
                <a:cubicBezTo>
                  <a:pt x="5637420" y="276501"/>
                  <a:pt x="5604389" y="278267"/>
                  <a:pt x="5561595" y="278267"/>
                </a:cubicBezTo>
                <a:lnTo>
                  <a:pt x="5481823" y="278267"/>
                </a:lnTo>
                <a:cubicBezTo>
                  <a:pt x="5456271" y="278267"/>
                  <a:pt x="5436484" y="276397"/>
                  <a:pt x="5422462" y="272658"/>
                </a:cubicBezTo>
                <a:cubicBezTo>
                  <a:pt x="5408439" y="268918"/>
                  <a:pt x="5398675" y="261959"/>
                  <a:pt x="5393171" y="251780"/>
                </a:cubicBezTo>
                <a:cubicBezTo>
                  <a:pt x="5387666" y="241600"/>
                  <a:pt x="5384913" y="226851"/>
                  <a:pt x="5384913" y="207531"/>
                </a:cubicBezTo>
                <a:lnTo>
                  <a:pt x="5384913" y="169203"/>
                </a:lnTo>
                <a:cubicBezTo>
                  <a:pt x="5384290" y="172735"/>
                  <a:pt x="5382368" y="175228"/>
                  <a:pt x="5379148" y="176682"/>
                </a:cubicBezTo>
                <a:cubicBezTo>
                  <a:pt x="5375928" y="178136"/>
                  <a:pt x="5372241" y="178863"/>
                  <a:pt x="5368086" y="178863"/>
                </a:cubicBezTo>
                <a:lnTo>
                  <a:pt x="5285198" y="178863"/>
                </a:lnTo>
                <a:lnTo>
                  <a:pt x="5285198" y="271411"/>
                </a:lnTo>
                <a:lnTo>
                  <a:pt x="5380862" y="247106"/>
                </a:lnTo>
                <a:lnTo>
                  <a:pt x="5382420" y="253338"/>
                </a:lnTo>
                <a:cubicBezTo>
                  <a:pt x="5370579" y="262271"/>
                  <a:pt x="5356608" y="272346"/>
                  <a:pt x="5340509" y="283564"/>
                </a:cubicBezTo>
                <a:cubicBezTo>
                  <a:pt x="5324409" y="294782"/>
                  <a:pt x="5305972" y="307038"/>
                  <a:pt x="5285198" y="320334"/>
                </a:cubicBezTo>
                <a:lnTo>
                  <a:pt x="5285198" y="513843"/>
                </a:lnTo>
                <a:cubicBezTo>
                  <a:pt x="5285198" y="533163"/>
                  <a:pt x="5282965" y="549574"/>
                  <a:pt x="5278499" y="563077"/>
                </a:cubicBezTo>
                <a:cubicBezTo>
                  <a:pt x="5274032" y="576580"/>
                  <a:pt x="5264476" y="587331"/>
                  <a:pt x="5249831" y="595329"/>
                </a:cubicBezTo>
                <a:cubicBezTo>
                  <a:pt x="5235185" y="603326"/>
                  <a:pt x="5212697" y="608676"/>
                  <a:pt x="5182367" y="611376"/>
                </a:cubicBezTo>
                <a:cubicBezTo>
                  <a:pt x="5181744" y="597458"/>
                  <a:pt x="5180498" y="585461"/>
                  <a:pt x="5178628" y="575386"/>
                </a:cubicBezTo>
                <a:cubicBezTo>
                  <a:pt x="5176758" y="565310"/>
                  <a:pt x="5173538" y="556949"/>
                  <a:pt x="5168968" y="550301"/>
                </a:cubicBezTo>
                <a:cubicBezTo>
                  <a:pt x="5164605" y="543861"/>
                  <a:pt x="5158892" y="538408"/>
                  <a:pt x="5151830" y="533942"/>
                </a:cubicBezTo>
                <a:cubicBezTo>
                  <a:pt x="5144767" y="529475"/>
                  <a:pt x="5133964" y="525788"/>
                  <a:pt x="5119422" y="522880"/>
                </a:cubicBezTo>
                <a:lnTo>
                  <a:pt x="5119422" y="514466"/>
                </a:lnTo>
                <a:cubicBezTo>
                  <a:pt x="5119422" y="514466"/>
                  <a:pt x="5122278" y="514622"/>
                  <a:pt x="5127991" y="514933"/>
                </a:cubicBezTo>
                <a:cubicBezTo>
                  <a:pt x="5133704" y="515245"/>
                  <a:pt x="5140612" y="515609"/>
                  <a:pt x="5148713" y="516024"/>
                </a:cubicBezTo>
                <a:cubicBezTo>
                  <a:pt x="5156815" y="516440"/>
                  <a:pt x="5164554" y="516803"/>
                  <a:pt x="5171928" y="517115"/>
                </a:cubicBezTo>
                <a:cubicBezTo>
                  <a:pt x="5179303" y="517426"/>
                  <a:pt x="5184548" y="517582"/>
                  <a:pt x="5187665" y="517582"/>
                </a:cubicBezTo>
                <a:cubicBezTo>
                  <a:pt x="5195766" y="517582"/>
                  <a:pt x="5199817" y="514466"/>
                  <a:pt x="5199817" y="508234"/>
                </a:cubicBezTo>
                <a:lnTo>
                  <a:pt x="5199817" y="372684"/>
                </a:lnTo>
                <a:lnTo>
                  <a:pt x="5157127" y="396989"/>
                </a:lnTo>
                <a:cubicBezTo>
                  <a:pt x="5153388" y="406753"/>
                  <a:pt x="5147155" y="412985"/>
                  <a:pt x="5138430" y="415686"/>
                </a:cubicBezTo>
                <a:lnTo>
                  <a:pt x="5105400" y="311609"/>
                </a:lnTo>
                <a:cubicBezTo>
                  <a:pt x="5126797" y="308077"/>
                  <a:pt x="5158269" y="301429"/>
                  <a:pt x="5199817" y="291666"/>
                </a:cubicBezTo>
                <a:lnTo>
                  <a:pt x="5199817" y="178863"/>
                </a:lnTo>
                <a:lnTo>
                  <a:pt x="5119422" y="178863"/>
                </a:lnTo>
                <a:lnTo>
                  <a:pt x="5114125" y="160790"/>
                </a:lnTo>
                <a:lnTo>
                  <a:pt x="5199817" y="160790"/>
                </a:lnTo>
                <a:close/>
                <a:moveTo>
                  <a:pt x="3903524" y="7790"/>
                </a:moveTo>
                <a:lnTo>
                  <a:pt x="4013522" y="18073"/>
                </a:lnTo>
                <a:cubicBezTo>
                  <a:pt x="4012691" y="22851"/>
                  <a:pt x="4010510" y="26746"/>
                  <a:pt x="4006978" y="29758"/>
                </a:cubicBezTo>
                <a:cubicBezTo>
                  <a:pt x="4003447" y="32771"/>
                  <a:pt x="3997734" y="34796"/>
                  <a:pt x="3989840" y="35835"/>
                </a:cubicBezTo>
                <a:lnTo>
                  <a:pt x="3989840" y="149572"/>
                </a:lnTo>
                <a:lnTo>
                  <a:pt x="4017262" y="104700"/>
                </a:lnTo>
                <a:cubicBezTo>
                  <a:pt x="4017262" y="104700"/>
                  <a:pt x="4020118" y="107609"/>
                  <a:pt x="4025831" y="113425"/>
                </a:cubicBezTo>
                <a:cubicBezTo>
                  <a:pt x="4031544" y="119242"/>
                  <a:pt x="4038399" y="126357"/>
                  <a:pt x="4046397" y="134771"/>
                </a:cubicBezTo>
                <a:cubicBezTo>
                  <a:pt x="4054395" y="143184"/>
                  <a:pt x="4061926" y="151442"/>
                  <a:pt x="4068989" y="159543"/>
                </a:cubicBezTo>
                <a:lnTo>
                  <a:pt x="4068989" y="10906"/>
                </a:lnTo>
                <a:lnTo>
                  <a:pt x="4177429" y="21812"/>
                </a:lnTo>
                <a:cubicBezTo>
                  <a:pt x="4176390" y="27006"/>
                  <a:pt x="4174105" y="31265"/>
                  <a:pt x="4170573" y="34588"/>
                </a:cubicBezTo>
                <a:cubicBezTo>
                  <a:pt x="4167042" y="37912"/>
                  <a:pt x="4160810" y="40301"/>
                  <a:pt x="4151877" y="41755"/>
                </a:cubicBezTo>
                <a:lnTo>
                  <a:pt x="4151877" y="243990"/>
                </a:lnTo>
                <a:lnTo>
                  <a:pt x="4180545" y="190393"/>
                </a:lnTo>
                <a:cubicBezTo>
                  <a:pt x="4180545" y="190393"/>
                  <a:pt x="4183765" y="194132"/>
                  <a:pt x="4190204" y="201611"/>
                </a:cubicBezTo>
                <a:cubicBezTo>
                  <a:pt x="4196645" y="209089"/>
                  <a:pt x="4204019" y="217970"/>
                  <a:pt x="4212329" y="228253"/>
                </a:cubicBezTo>
                <a:cubicBezTo>
                  <a:pt x="4220639" y="238536"/>
                  <a:pt x="4227702" y="247833"/>
                  <a:pt x="4233518" y="256142"/>
                </a:cubicBezTo>
                <a:cubicBezTo>
                  <a:pt x="4232272" y="262790"/>
                  <a:pt x="4226767" y="266114"/>
                  <a:pt x="4217003" y="266114"/>
                </a:cubicBezTo>
                <a:lnTo>
                  <a:pt x="4151877" y="266114"/>
                </a:lnTo>
                <a:lnTo>
                  <a:pt x="4151877" y="497328"/>
                </a:lnTo>
                <a:lnTo>
                  <a:pt x="4227286" y="471776"/>
                </a:lnTo>
                <a:lnTo>
                  <a:pt x="4229156" y="478008"/>
                </a:lnTo>
                <a:cubicBezTo>
                  <a:pt x="4218561" y="489018"/>
                  <a:pt x="4203344" y="504235"/>
                  <a:pt x="4183505" y="523659"/>
                </a:cubicBezTo>
                <a:cubicBezTo>
                  <a:pt x="4163666" y="543082"/>
                  <a:pt x="4140970" y="563804"/>
                  <a:pt x="4115418" y="585825"/>
                </a:cubicBezTo>
                <a:cubicBezTo>
                  <a:pt x="4110225" y="597666"/>
                  <a:pt x="4103474" y="605975"/>
                  <a:pt x="4095164" y="610753"/>
                </a:cubicBezTo>
                <a:lnTo>
                  <a:pt x="4037516" y="524126"/>
                </a:lnTo>
                <a:cubicBezTo>
                  <a:pt x="4051019" y="515401"/>
                  <a:pt x="4059640" y="508546"/>
                  <a:pt x="4063380" y="503560"/>
                </a:cubicBezTo>
                <a:cubicBezTo>
                  <a:pt x="4067119" y="498574"/>
                  <a:pt x="4068989" y="491822"/>
                  <a:pt x="4068989" y="483305"/>
                </a:cubicBezTo>
                <a:lnTo>
                  <a:pt x="4068989" y="176994"/>
                </a:lnTo>
                <a:cubicBezTo>
                  <a:pt x="4066288" y="178240"/>
                  <a:pt x="4063276" y="178863"/>
                  <a:pt x="4059952" y="178863"/>
                </a:cubicBezTo>
                <a:lnTo>
                  <a:pt x="3989840" y="178863"/>
                </a:lnTo>
                <a:lnTo>
                  <a:pt x="3989840" y="275150"/>
                </a:lnTo>
                <a:lnTo>
                  <a:pt x="4063691" y="255519"/>
                </a:lnTo>
                <a:lnTo>
                  <a:pt x="4064938" y="261128"/>
                </a:lnTo>
                <a:cubicBezTo>
                  <a:pt x="4055798" y="269022"/>
                  <a:pt x="4044995" y="277903"/>
                  <a:pt x="4032530" y="287771"/>
                </a:cubicBezTo>
                <a:cubicBezTo>
                  <a:pt x="4020066" y="297638"/>
                  <a:pt x="4005836" y="308285"/>
                  <a:pt x="3989840" y="319710"/>
                </a:cubicBezTo>
                <a:lnTo>
                  <a:pt x="3989840" y="511350"/>
                </a:lnTo>
                <a:cubicBezTo>
                  <a:pt x="3989840" y="531708"/>
                  <a:pt x="3987659" y="549159"/>
                  <a:pt x="3983296" y="563700"/>
                </a:cubicBezTo>
                <a:cubicBezTo>
                  <a:pt x="3978934" y="578242"/>
                  <a:pt x="3969689" y="589772"/>
                  <a:pt x="3955563" y="598289"/>
                </a:cubicBezTo>
                <a:cubicBezTo>
                  <a:pt x="3941437" y="606806"/>
                  <a:pt x="3919624" y="612519"/>
                  <a:pt x="3890125" y="615427"/>
                </a:cubicBezTo>
                <a:cubicBezTo>
                  <a:pt x="3889502" y="600055"/>
                  <a:pt x="3888308" y="586759"/>
                  <a:pt x="3886542" y="575541"/>
                </a:cubicBezTo>
                <a:cubicBezTo>
                  <a:pt x="3884776" y="564323"/>
                  <a:pt x="3882127" y="555079"/>
                  <a:pt x="3878596" y="547808"/>
                </a:cubicBezTo>
                <a:cubicBezTo>
                  <a:pt x="3874856" y="540330"/>
                  <a:pt x="3869819" y="534149"/>
                  <a:pt x="3863483" y="529267"/>
                </a:cubicBezTo>
                <a:cubicBezTo>
                  <a:pt x="3857147" y="524386"/>
                  <a:pt x="3847539" y="520490"/>
                  <a:pt x="3834659" y="517582"/>
                </a:cubicBezTo>
                <a:lnTo>
                  <a:pt x="3834659" y="508857"/>
                </a:lnTo>
                <a:cubicBezTo>
                  <a:pt x="3834659" y="508857"/>
                  <a:pt x="3838658" y="509117"/>
                  <a:pt x="3846656" y="509636"/>
                </a:cubicBezTo>
                <a:cubicBezTo>
                  <a:pt x="3854654" y="510155"/>
                  <a:pt x="3863275" y="510675"/>
                  <a:pt x="3872519" y="511194"/>
                </a:cubicBezTo>
                <a:cubicBezTo>
                  <a:pt x="3881764" y="511713"/>
                  <a:pt x="3888255" y="511973"/>
                  <a:pt x="3891995" y="511973"/>
                </a:cubicBezTo>
                <a:cubicBezTo>
                  <a:pt x="3899682" y="511973"/>
                  <a:pt x="3903524" y="508753"/>
                  <a:pt x="3903524" y="502313"/>
                </a:cubicBezTo>
                <a:lnTo>
                  <a:pt x="3903524" y="379851"/>
                </a:lnTo>
                <a:lnTo>
                  <a:pt x="3881400" y="394497"/>
                </a:lnTo>
                <a:cubicBezTo>
                  <a:pt x="3879739" y="398651"/>
                  <a:pt x="3877246" y="402547"/>
                  <a:pt x="3873921" y="406182"/>
                </a:cubicBezTo>
                <a:cubicBezTo>
                  <a:pt x="3870598" y="409817"/>
                  <a:pt x="3866859" y="412258"/>
                  <a:pt x="3862704" y="413505"/>
                </a:cubicBezTo>
                <a:lnTo>
                  <a:pt x="3832166" y="312232"/>
                </a:lnTo>
                <a:cubicBezTo>
                  <a:pt x="3839437" y="310985"/>
                  <a:pt x="3849253" y="308960"/>
                  <a:pt x="3861613" y="306155"/>
                </a:cubicBezTo>
                <a:cubicBezTo>
                  <a:pt x="3873974" y="303351"/>
                  <a:pt x="3887944" y="300079"/>
                  <a:pt x="3903524" y="296340"/>
                </a:cubicBezTo>
                <a:lnTo>
                  <a:pt x="3903524" y="178863"/>
                </a:lnTo>
                <a:lnTo>
                  <a:pt x="3837152" y="178863"/>
                </a:lnTo>
                <a:lnTo>
                  <a:pt x="3832166" y="160790"/>
                </a:lnTo>
                <a:lnTo>
                  <a:pt x="3903524" y="160790"/>
                </a:lnTo>
                <a:close/>
                <a:moveTo>
                  <a:pt x="2036364" y="7167"/>
                </a:moveTo>
                <a:lnTo>
                  <a:pt x="2164435" y="46118"/>
                </a:lnTo>
                <a:cubicBezTo>
                  <a:pt x="2161111" y="55051"/>
                  <a:pt x="2152490" y="59517"/>
                  <a:pt x="2138572" y="59517"/>
                </a:cubicBezTo>
                <a:cubicBezTo>
                  <a:pt x="2118836" y="108128"/>
                  <a:pt x="2096401" y="151753"/>
                  <a:pt x="2071264" y="190393"/>
                </a:cubicBezTo>
                <a:lnTo>
                  <a:pt x="2105230" y="203169"/>
                </a:lnTo>
                <a:cubicBezTo>
                  <a:pt x="2104191" y="205869"/>
                  <a:pt x="2102217" y="208310"/>
                  <a:pt x="2099309" y="210492"/>
                </a:cubicBezTo>
                <a:cubicBezTo>
                  <a:pt x="2096401" y="212673"/>
                  <a:pt x="2091831" y="214491"/>
                  <a:pt x="2085598" y="215945"/>
                </a:cubicBezTo>
                <a:lnTo>
                  <a:pt x="2085598" y="588006"/>
                </a:lnTo>
                <a:cubicBezTo>
                  <a:pt x="2084975" y="590291"/>
                  <a:pt x="2080976" y="593511"/>
                  <a:pt x="2073601" y="597666"/>
                </a:cubicBezTo>
                <a:cubicBezTo>
                  <a:pt x="2066227" y="601820"/>
                  <a:pt x="2056826" y="605612"/>
                  <a:pt x="2045401" y="609039"/>
                </a:cubicBezTo>
                <a:cubicBezTo>
                  <a:pt x="2033975" y="612467"/>
                  <a:pt x="2022238" y="614181"/>
                  <a:pt x="2010189" y="614181"/>
                </a:cubicBezTo>
                <a:lnTo>
                  <a:pt x="1993051" y="614181"/>
                </a:lnTo>
                <a:lnTo>
                  <a:pt x="1993051" y="286057"/>
                </a:lnTo>
                <a:cubicBezTo>
                  <a:pt x="1981209" y="297482"/>
                  <a:pt x="1968797" y="308337"/>
                  <a:pt x="1955813" y="318620"/>
                </a:cubicBezTo>
                <a:cubicBezTo>
                  <a:pt x="1942829" y="328903"/>
                  <a:pt x="1929482" y="338719"/>
                  <a:pt x="1915772" y="348067"/>
                </a:cubicBezTo>
                <a:lnTo>
                  <a:pt x="1909228" y="343393"/>
                </a:lnTo>
                <a:cubicBezTo>
                  <a:pt x="1926470" y="316387"/>
                  <a:pt x="1943349" y="284706"/>
                  <a:pt x="1959864" y="248352"/>
                </a:cubicBezTo>
                <a:cubicBezTo>
                  <a:pt x="1976379" y="211998"/>
                  <a:pt x="1991337" y="173202"/>
                  <a:pt x="2004736" y="131966"/>
                </a:cubicBezTo>
                <a:cubicBezTo>
                  <a:pt x="2018135" y="90730"/>
                  <a:pt x="2028678" y="49130"/>
                  <a:pt x="2036364" y="7167"/>
                </a:cubicBezTo>
                <a:close/>
                <a:moveTo>
                  <a:pt x="973778" y="7167"/>
                </a:moveTo>
                <a:lnTo>
                  <a:pt x="1085334" y="16203"/>
                </a:lnTo>
                <a:cubicBezTo>
                  <a:pt x="1085126" y="20358"/>
                  <a:pt x="1083620" y="23838"/>
                  <a:pt x="1080816" y="26642"/>
                </a:cubicBezTo>
                <a:cubicBezTo>
                  <a:pt x="1078011" y="29447"/>
                  <a:pt x="1072765" y="31472"/>
                  <a:pt x="1065079" y="32719"/>
                </a:cubicBezTo>
                <a:lnTo>
                  <a:pt x="1065079" y="85692"/>
                </a:lnTo>
                <a:lnTo>
                  <a:pt x="1116806" y="85692"/>
                </a:lnTo>
                <a:lnTo>
                  <a:pt x="1160743" y="27421"/>
                </a:lnTo>
                <a:cubicBezTo>
                  <a:pt x="1160743" y="27421"/>
                  <a:pt x="1163444" y="29551"/>
                  <a:pt x="1168845" y="33809"/>
                </a:cubicBezTo>
                <a:cubicBezTo>
                  <a:pt x="1174246" y="38068"/>
                  <a:pt x="1181153" y="43573"/>
                  <a:pt x="1189567" y="50325"/>
                </a:cubicBezTo>
                <a:cubicBezTo>
                  <a:pt x="1197980" y="57076"/>
                  <a:pt x="1206809" y="64243"/>
                  <a:pt x="1216054" y="71826"/>
                </a:cubicBezTo>
                <a:cubicBezTo>
                  <a:pt x="1225298" y="79408"/>
                  <a:pt x="1233659" y="86523"/>
                  <a:pt x="1241138" y="93171"/>
                </a:cubicBezTo>
                <a:cubicBezTo>
                  <a:pt x="1239269" y="100026"/>
                  <a:pt x="1233140" y="103454"/>
                  <a:pt x="1222753" y="103454"/>
                </a:cubicBezTo>
                <a:lnTo>
                  <a:pt x="1065079" y="103454"/>
                </a:lnTo>
                <a:lnTo>
                  <a:pt x="1065079" y="160790"/>
                </a:lnTo>
                <a:lnTo>
                  <a:pt x="1100603" y="160790"/>
                </a:lnTo>
                <a:lnTo>
                  <a:pt x="1141735" y="107193"/>
                </a:lnTo>
                <a:cubicBezTo>
                  <a:pt x="1141735" y="107193"/>
                  <a:pt x="1145994" y="110569"/>
                  <a:pt x="1154511" y="117320"/>
                </a:cubicBezTo>
                <a:cubicBezTo>
                  <a:pt x="1163028" y="124072"/>
                  <a:pt x="1173103" y="132226"/>
                  <a:pt x="1184737" y="141782"/>
                </a:cubicBezTo>
                <a:cubicBezTo>
                  <a:pt x="1196370" y="151338"/>
                  <a:pt x="1206861" y="160271"/>
                  <a:pt x="1216209" y="168580"/>
                </a:cubicBezTo>
                <a:cubicBezTo>
                  <a:pt x="1214340" y="175436"/>
                  <a:pt x="1208419" y="178863"/>
                  <a:pt x="1198448" y="178863"/>
                </a:cubicBezTo>
                <a:lnTo>
                  <a:pt x="1065079" y="178863"/>
                </a:lnTo>
                <a:lnTo>
                  <a:pt x="1065079" y="239315"/>
                </a:lnTo>
                <a:lnTo>
                  <a:pt x="1121792" y="239315"/>
                </a:lnTo>
                <a:lnTo>
                  <a:pt x="1166975" y="180733"/>
                </a:lnTo>
                <a:cubicBezTo>
                  <a:pt x="1166975" y="180733"/>
                  <a:pt x="1169728" y="182862"/>
                  <a:pt x="1175233" y="187121"/>
                </a:cubicBezTo>
                <a:cubicBezTo>
                  <a:pt x="1180738" y="191380"/>
                  <a:pt x="1187697" y="196937"/>
                  <a:pt x="1196111" y="203792"/>
                </a:cubicBezTo>
                <a:cubicBezTo>
                  <a:pt x="1204524" y="210647"/>
                  <a:pt x="1213405" y="217918"/>
                  <a:pt x="1222753" y="225605"/>
                </a:cubicBezTo>
                <a:cubicBezTo>
                  <a:pt x="1232101" y="233291"/>
                  <a:pt x="1240618" y="240458"/>
                  <a:pt x="1248305" y="247106"/>
                </a:cubicBezTo>
                <a:cubicBezTo>
                  <a:pt x="1246436" y="253961"/>
                  <a:pt x="1240203" y="257389"/>
                  <a:pt x="1229609" y="257389"/>
                </a:cubicBezTo>
                <a:lnTo>
                  <a:pt x="1137061" y="257389"/>
                </a:lnTo>
                <a:lnTo>
                  <a:pt x="1218702" y="318464"/>
                </a:lnTo>
                <a:cubicBezTo>
                  <a:pt x="1216625" y="321165"/>
                  <a:pt x="1213561" y="323813"/>
                  <a:pt x="1209510" y="326410"/>
                </a:cubicBezTo>
                <a:cubicBezTo>
                  <a:pt x="1205459" y="329007"/>
                  <a:pt x="1200006" y="331032"/>
                  <a:pt x="1193151" y="332486"/>
                </a:cubicBezTo>
                <a:lnTo>
                  <a:pt x="1193151" y="515713"/>
                </a:lnTo>
                <a:cubicBezTo>
                  <a:pt x="1193151" y="535032"/>
                  <a:pt x="1190814" y="551548"/>
                  <a:pt x="1186139" y="565258"/>
                </a:cubicBezTo>
                <a:cubicBezTo>
                  <a:pt x="1181465" y="578969"/>
                  <a:pt x="1171494" y="589927"/>
                  <a:pt x="1156225" y="598133"/>
                </a:cubicBezTo>
                <a:cubicBezTo>
                  <a:pt x="1140956" y="606339"/>
                  <a:pt x="1117533" y="611896"/>
                  <a:pt x="1085957" y="614804"/>
                </a:cubicBezTo>
                <a:cubicBezTo>
                  <a:pt x="1085334" y="600055"/>
                  <a:pt x="1084191" y="587383"/>
                  <a:pt x="1082529" y="576788"/>
                </a:cubicBezTo>
                <a:cubicBezTo>
                  <a:pt x="1080867" y="566193"/>
                  <a:pt x="1077751" y="557572"/>
                  <a:pt x="1073181" y="550924"/>
                </a:cubicBezTo>
                <a:cubicBezTo>
                  <a:pt x="1068818" y="544277"/>
                  <a:pt x="1063209" y="538668"/>
                  <a:pt x="1056354" y="534097"/>
                </a:cubicBezTo>
                <a:cubicBezTo>
                  <a:pt x="1049499" y="529527"/>
                  <a:pt x="1038800" y="525788"/>
                  <a:pt x="1024259" y="522880"/>
                </a:cubicBezTo>
                <a:lnTo>
                  <a:pt x="1024259" y="514466"/>
                </a:lnTo>
                <a:cubicBezTo>
                  <a:pt x="1024259" y="514466"/>
                  <a:pt x="1027063" y="514622"/>
                  <a:pt x="1032672" y="514933"/>
                </a:cubicBezTo>
                <a:cubicBezTo>
                  <a:pt x="1038281" y="515245"/>
                  <a:pt x="1045032" y="515609"/>
                  <a:pt x="1052926" y="516024"/>
                </a:cubicBezTo>
                <a:cubicBezTo>
                  <a:pt x="1060820" y="516440"/>
                  <a:pt x="1068351" y="516803"/>
                  <a:pt x="1075518" y="517115"/>
                </a:cubicBezTo>
                <a:cubicBezTo>
                  <a:pt x="1082685" y="517426"/>
                  <a:pt x="1087930" y="517582"/>
                  <a:pt x="1091254" y="517582"/>
                </a:cubicBezTo>
                <a:cubicBezTo>
                  <a:pt x="1098941" y="517582"/>
                  <a:pt x="1102784" y="513531"/>
                  <a:pt x="1102784" y="505429"/>
                </a:cubicBezTo>
                <a:lnTo>
                  <a:pt x="1102784" y="463985"/>
                </a:lnTo>
                <a:lnTo>
                  <a:pt x="961002" y="463985"/>
                </a:lnTo>
                <a:lnTo>
                  <a:pt x="961002" y="583955"/>
                </a:lnTo>
                <a:cubicBezTo>
                  <a:pt x="961002" y="587071"/>
                  <a:pt x="957263" y="590862"/>
                  <a:pt x="949784" y="595329"/>
                </a:cubicBezTo>
                <a:cubicBezTo>
                  <a:pt x="942305" y="599795"/>
                  <a:pt x="932801" y="603794"/>
                  <a:pt x="921272" y="607326"/>
                </a:cubicBezTo>
                <a:cubicBezTo>
                  <a:pt x="909742" y="610857"/>
                  <a:pt x="897641" y="612623"/>
                  <a:pt x="884969" y="612623"/>
                </a:cubicBezTo>
                <a:lnTo>
                  <a:pt x="871570" y="612623"/>
                </a:lnTo>
                <a:lnTo>
                  <a:pt x="871570" y="263621"/>
                </a:lnTo>
                <a:lnTo>
                  <a:pt x="964741" y="300079"/>
                </a:lnTo>
                <a:lnTo>
                  <a:pt x="1096240" y="300079"/>
                </a:lnTo>
                <a:lnTo>
                  <a:pt x="1133945" y="257389"/>
                </a:lnTo>
                <a:lnTo>
                  <a:pt x="833242" y="257389"/>
                </a:lnTo>
                <a:lnTo>
                  <a:pt x="828256" y="239315"/>
                </a:lnTo>
                <a:lnTo>
                  <a:pt x="973778" y="239315"/>
                </a:lnTo>
                <a:lnTo>
                  <a:pt x="973778" y="178863"/>
                </a:lnTo>
                <a:lnTo>
                  <a:pt x="871570" y="178863"/>
                </a:lnTo>
                <a:lnTo>
                  <a:pt x="866584" y="160790"/>
                </a:lnTo>
                <a:lnTo>
                  <a:pt x="973778" y="160790"/>
                </a:lnTo>
                <a:lnTo>
                  <a:pt x="973778" y="103454"/>
                </a:lnTo>
                <a:lnTo>
                  <a:pt x="848823" y="103454"/>
                </a:lnTo>
                <a:lnTo>
                  <a:pt x="843525" y="85692"/>
                </a:lnTo>
                <a:lnTo>
                  <a:pt x="973778" y="85692"/>
                </a:lnTo>
                <a:close/>
                <a:moveTo>
                  <a:pt x="1484816" y="4051"/>
                </a:moveTo>
                <a:lnTo>
                  <a:pt x="1610083" y="32719"/>
                </a:lnTo>
                <a:cubicBezTo>
                  <a:pt x="1608836" y="36250"/>
                  <a:pt x="1606448" y="38899"/>
                  <a:pt x="1602916" y="40665"/>
                </a:cubicBezTo>
                <a:cubicBezTo>
                  <a:pt x="1599384" y="42430"/>
                  <a:pt x="1593048" y="43210"/>
                  <a:pt x="1583908" y="43002"/>
                </a:cubicBezTo>
                <a:cubicBezTo>
                  <a:pt x="1578091" y="51935"/>
                  <a:pt x="1572015" y="60815"/>
                  <a:pt x="1565679" y="69644"/>
                </a:cubicBezTo>
                <a:cubicBezTo>
                  <a:pt x="1559343" y="78473"/>
                  <a:pt x="1552643" y="87250"/>
                  <a:pt x="1545580" y="95975"/>
                </a:cubicBezTo>
                <a:lnTo>
                  <a:pt x="1660564" y="95975"/>
                </a:lnTo>
                <a:lnTo>
                  <a:pt x="1719146" y="43625"/>
                </a:lnTo>
                <a:lnTo>
                  <a:pt x="1805150" y="125890"/>
                </a:lnTo>
                <a:cubicBezTo>
                  <a:pt x="1802657" y="129629"/>
                  <a:pt x="1799386" y="132330"/>
                  <a:pt x="1795335" y="133992"/>
                </a:cubicBezTo>
                <a:cubicBezTo>
                  <a:pt x="1791284" y="135653"/>
                  <a:pt x="1784792" y="136796"/>
                  <a:pt x="1775859" y="137419"/>
                </a:cubicBezTo>
                <a:cubicBezTo>
                  <a:pt x="1761941" y="157362"/>
                  <a:pt x="1746360" y="176318"/>
                  <a:pt x="1729118" y="194288"/>
                </a:cubicBezTo>
                <a:cubicBezTo>
                  <a:pt x="1711875" y="212257"/>
                  <a:pt x="1693283" y="229240"/>
                  <a:pt x="1673340" y="245236"/>
                </a:cubicBezTo>
                <a:cubicBezTo>
                  <a:pt x="1708240" y="257285"/>
                  <a:pt x="1745062" y="266841"/>
                  <a:pt x="1783805" y="273904"/>
                </a:cubicBezTo>
                <a:cubicBezTo>
                  <a:pt x="1822548" y="280967"/>
                  <a:pt x="1860721" y="286057"/>
                  <a:pt x="1898321" y="289173"/>
                </a:cubicBezTo>
                <a:lnTo>
                  <a:pt x="1897698" y="297586"/>
                </a:lnTo>
                <a:cubicBezTo>
                  <a:pt x="1877963" y="302364"/>
                  <a:pt x="1862071" y="312128"/>
                  <a:pt x="1850022" y="326877"/>
                </a:cubicBezTo>
                <a:cubicBezTo>
                  <a:pt x="1837973" y="341627"/>
                  <a:pt x="1829248" y="360116"/>
                  <a:pt x="1823847" y="382344"/>
                </a:cubicBezTo>
                <a:cubicBezTo>
                  <a:pt x="1798918" y="375904"/>
                  <a:pt x="1774613" y="368945"/>
                  <a:pt x="1750930" y="361466"/>
                </a:cubicBezTo>
                <a:lnTo>
                  <a:pt x="1808578" y="404780"/>
                </a:lnTo>
                <a:cubicBezTo>
                  <a:pt x="1806501" y="407688"/>
                  <a:pt x="1803229" y="410544"/>
                  <a:pt x="1798762" y="413349"/>
                </a:cubicBezTo>
                <a:cubicBezTo>
                  <a:pt x="1794296" y="416153"/>
                  <a:pt x="1788427" y="418387"/>
                  <a:pt x="1781156" y="420049"/>
                </a:cubicBezTo>
                <a:lnTo>
                  <a:pt x="1781156" y="588006"/>
                </a:lnTo>
                <a:cubicBezTo>
                  <a:pt x="1780741" y="589460"/>
                  <a:pt x="1776067" y="591745"/>
                  <a:pt x="1767134" y="594861"/>
                </a:cubicBezTo>
                <a:cubicBezTo>
                  <a:pt x="1758201" y="597977"/>
                  <a:pt x="1747606" y="600886"/>
                  <a:pt x="1735350" y="603586"/>
                </a:cubicBezTo>
                <a:cubicBezTo>
                  <a:pt x="1723093" y="606287"/>
                  <a:pt x="1711771" y="607637"/>
                  <a:pt x="1701384" y="607637"/>
                </a:cubicBezTo>
                <a:lnTo>
                  <a:pt x="1685181" y="607637"/>
                </a:lnTo>
                <a:lnTo>
                  <a:pt x="1685181" y="559026"/>
                </a:lnTo>
                <a:lnTo>
                  <a:pt x="1505382" y="559026"/>
                </a:lnTo>
                <a:lnTo>
                  <a:pt x="1505382" y="583332"/>
                </a:lnTo>
                <a:cubicBezTo>
                  <a:pt x="1505382" y="586448"/>
                  <a:pt x="1501332" y="590291"/>
                  <a:pt x="1493230" y="594861"/>
                </a:cubicBezTo>
                <a:cubicBezTo>
                  <a:pt x="1485128" y="599431"/>
                  <a:pt x="1474845" y="603534"/>
                  <a:pt x="1462380" y="607170"/>
                </a:cubicBezTo>
                <a:cubicBezTo>
                  <a:pt x="1449916" y="610805"/>
                  <a:pt x="1437244" y="612623"/>
                  <a:pt x="1424364" y="612623"/>
                </a:cubicBezTo>
                <a:lnTo>
                  <a:pt x="1410965" y="612623"/>
                </a:lnTo>
                <a:lnTo>
                  <a:pt x="1410965" y="368945"/>
                </a:lnTo>
                <a:cubicBezTo>
                  <a:pt x="1390399" y="374346"/>
                  <a:pt x="1369209" y="379020"/>
                  <a:pt x="1347396" y="382967"/>
                </a:cubicBezTo>
                <a:cubicBezTo>
                  <a:pt x="1325584" y="386914"/>
                  <a:pt x="1303356" y="390342"/>
                  <a:pt x="1280712" y="393250"/>
                </a:cubicBezTo>
                <a:lnTo>
                  <a:pt x="1278219" y="386083"/>
                </a:lnTo>
                <a:cubicBezTo>
                  <a:pt x="1330570" y="368841"/>
                  <a:pt x="1380167" y="347651"/>
                  <a:pt x="1427013" y="322515"/>
                </a:cubicBezTo>
                <a:cubicBezTo>
                  <a:pt x="1473858" y="297379"/>
                  <a:pt x="1515977" y="269022"/>
                  <a:pt x="1553370" y="237446"/>
                </a:cubicBezTo>
                <a:cubicBezTo>
                  <a:pt x="1542152" y="224981"/>
                  <a:pt x="1531661" y="211582"/>
                  <a:pt x="1521898" y="197248"/>
                </a:cubicBezTo>
                <a:cubicBezTo>
                  <a:pt x="1512134" y="182914"/>
                  <a:pt x="1503201" y="167645"/>
                  <a:pt x="1495099" y="151442"/>
                </a:cubicBezTo>
                <a:cubicBezTo>
                  <a:pt x="1468716" y="177617"/>
                  <a:pt x="1439893" y="201611"/>
                  <a:pt x="1408628" y="223423"/>
                </a:cubicBezTo>
                <a:cubicBezTo>
                  <a:pt x="1377363" y="245236"/>
                  <a:pt x="1345111" y="263309"/>
                  <a:pt x="1311873" y="277643"/>
                </a:cubicBezTo>
                <a:lnTo>
                  <a:pt x="1308134" y="272658"/>
                </a:lnTo>
                <a:cubicBezTo>
                  <a:pt x="1332440" y="252715"/>
                  <a:pt x="1356070" y="227838"/>
                  <a:pt x="1379025" y="198027"/>
                </a:cubicBezTo>
                <a:cubicBezTo>
                  <a:pt x="1401980" y="168217"/>
                  <a:pt x="1422702" y="136433"/>
                  <a:pt x="1441191" y="102675"/>
                </a:cubicBezTo>
                <a:cubicBezTo>
                  <a:pt x="1459680" y="68917"/>
                  <a:pt x="1474221" y="36043"/>
                  <a:pt x="1484816" y="4051"/>
                </a:cubicBezTo>
                <a:close/>
                <a:moveTo>
                  <a:pt x="2807907" y="0"/>
                </a:moveTo>
                <a:lnTo>
                  <a:pt x="2927877" y="34588"/>
                </a:lnTo>
                <a:cubicBezTo>
                  <a:pt x="2926215" y="38328"/>
                  <a:pt x="2923307" y="41755"/>
                  <a:pt x="2919152" y="44871"/>
                </a:cubicBezTo>
                <a:cubicBezTo>
                  <a:pt x="2914997" y="47988"/>
                  <a:pt x="2908765" y="49026"/>
                  <a:pt x="2900455" y="47988"/>
                </a:cubicBezTo>
                <a:lnTo>
                  <a:pt x="2879889" y="118723"/>
                </a:lnTo>
                <a:lnTo>
                  <a:pt x="2971191" y="118723"/>
                </a:lnTo>
                <a:lnTo>
                  <a:pt x="3017932" y="57024"/>
                </a:lnTo>
                <a:cubicBezTo>
                  <a:pt x="3017932" y="57024"/>
                  <a:pt x="3020736" y="59257"/>
                  <a:pt x="3026345" y="63724"/>
                </a:cubicBezTo>
                <a:cubicBezTo>
                  <a:pt x="3031954" y="68190"/>
                  <a:pt x="3039121" y="74007"/>
                  <a:pt x="3047846" y="81174"/>
                </a:cubicBezTo>
                <a:cubicBezTo>
                  <a:pt x="3056571" y="88341"/>
                  <a:pt x="3065660" y="95923"/>
                  <a:pt x="3075112" y="103921"/>
                </a:cubicBezTo>
                <a:cubicBezTo>
                  <a:pt x="3084564" y="111919"/>
                  <a:pt x="3093134" y="119450"/>
                  <a:pt x="3100820" y="126513"/>
                </a:cubicBezTo>
                <a:cubicBezTo>
                  <a:pt x="3098950" y="133368"/>
                  <a:pt x="3093030" y="136796"/>
                  <a:pt x="3083058" y="136796"/>
                </a:cubicBezTo>
                <a:lnTo>
                  <a:pt x="2874903" y="136796"/>
                </a:lnTo>
                <a:lnTo>
                  <a:pt x="2845612" y="239315"/>
                </a:lnTo>
                <a:lnTo>
                  <a:pt x="3021048" y="239315"/>
                </a:lnTo>
                <a:lnTo>
                  <a:pt x="3069659" y="172943"/>
                </a:lnTo>
                <a:cubicBezTo>
                  <a:pt x="3069659" y="172943"/>
                  <a:pt x="3072619" y="175384"/>
                  <a:pt x="3078540" y="180265"/>
                </a:cubicBezTo>
                <a:cubicBezTo>
                  <a:pt x="3084460" y="185147"/>
                  <a:pt x="3092043" y="191431"/>
                  <a:pt x="3101287" y="199118"/>
                </a:cubicBezTo>
                <a:cubicBezTo>
                  <a:pt x="3110532" y="206804"/>
                  <a:pt x="3120140" y="214906"/>
                  <a:pt x="3130111" y="223423"/>
                </a:cubicBezTo>
                <a:cubicBezTo>
                  <a:pt x="3140083" y="231941"/>
                  <a:pt x="3149016" y="239835"/>
                  <a:pt x="3156909" y="247106"/>
                </a:cubicBezTo>
                <a:cubicBezTo>
                  <a:pt x="3155040" y="253961"/>
                  <a:pt x="3148912" y="257389"/>
                  <a:pt x="3138525" y="257389"/>
                </a:cubicBezTo>
                <a:lnTo>
                  <a:pt x="2840315" y="257389"/>
                </a:lnTo>
                <a:lnTo>
                  <a:pt x="2813516" y="346509"/>
                </a:lnTo>
                <a:lnTo>
                  <a:pt x="2951559" y="346509"/>
                </a:lnTo>
                <a:lnTo>
                  <a:pt x="3003286" y="297586"/>
                </a:lnTo>
                <a:lnTo>
                  <a:pt x="3086797" y="377981"/>
                </a:lnTo>
                <a:cubicBezTo>
                  <a:pt x="3082643" y="383175"/>
                  <a:pt x="3073918" y="386395"/>
                  <a:pt x="3060622" y="387641"/>
                </a:cubicBezTo>
                <a:cubicBezTo>
                  <a:pt x="3042965" y="402806"/>
                  <a:pt x="3021464" y="419373"/>
                  <a:pt x="2996119" y="437343"/>
                </a:cubicBezTo>
                <a:cubicBezTo>
                  <a:pt x="2970775" y="455312"/>
                  <a:pt x="2945639" y="471672"/>
                  <a:pt x="2920710" y="486421"/>
                </a:cubicBezTo>
                <a:cubicBezTo>
                  <a:pt x="2948340" y="499093"/>
                  <a:pt x="2968334" y="513583"/>
                  <a:pt x="2980695" y="529891"/>
                </a:cubicBezTo>
                <a:cubicBezTo>
                  <a:pt x="2993055" y="546198"/>
                  <a:pt x="2999028" y="561779"/>
                  <a:pt x="2998612" y="576632"/>
                </a:cubicBezTo>
                <a:cubicBezTo>
                  <a:pt x="2998197" y="591485"/>
                  <a:pt x="2992536" y="603171"/>
                  <a:pt x="2981629" y="611688"/>
                </a:cubicBezTo>
                <a:cubicBezTo>
                  <a:pt x="2970723" y="620205"/>
                  <a:pt x="2956026" y="622906"/>
                  <a:pt x="2937537" y="619790"/>
                </a:cubicBezTo>
                <a:cubicBezTo>
                  <a:pt x="2923618" y="604833"/>
                  <a:pt x="2906947" y="589772"/>
                  <a:pt x="2887524" y="574607"/>
                </a:cubicBezTo>
                <a:cubicBezTo>
                  <a:pt x="2868100" y="559442"/>
                  <a:pt x="2847223" y="545004"/>
                  <a:pt x="2824890" y="531293"/>
                </a:cubicBezTo>
                <a:cubicBezTo>
                  <a:pt x="2802558" y="517582"/>
                  <a:pt x="2779811" y="505222"/>
                  <a:pt x="2756648" y="494211"/>
                </a:cubicBezTo>
                <a:cubicBezTo>
                  <a:pt x="2733485" y="483201"/>
                  <a:pt x="2711205" y="474268"/>
                  <a:pt x="2689808" y="467413"/>
                </a:cubicBezTo>
                <a:lnTo>
                  <a:pt x="2692924" y="460246"/>
                </a:lnTo>
                <a:cubicBezTo>
                  <a:pt x="2736965" y="456715"/>
                  <a:pt x="2775604" y="456611"/>
                  <a:pt x="2808842" y="459934"/>
                </a:cubicBezTo>
                <a:cubicBezTo>
                  <a:pt x="2842081" y="463258"/>
                  <a:pt x="2870645" y="468867"/>
                  <a:pt x="2894535" y="476761"/>
                </a:cubicBezTo>
                <a:cubicBezTo>
                  <a:pt x="2905129" y="458896"/>
                  <a:pt x="2915517" y="439940"/>
                  <a:pt x="2925696" y="419893"/>
                </a:cubicBezTo>
                <a:cubicBezTo>
                  <a:pt x="2935875" y="399846"/>
                  <a:pt x="2944704" y="381409"/>
                  <a:pt x="2952182" y="364582"/>
                </a:cubicBezTo>
                <a:lnTo>
                  <a:pt x="2811647" y="364582"/>
                </a:lnTo>
                <a:lnTo>
                  <a:pt x="2777993" y="405403"/>
                </a:lnTo>
                <a:lnTo>
                  <a:pt x="2689808" y="353676"/>
                </a:lnTo>
                <a:cubicBezTo>
                  <a:pt x="2692716" y="351183"/>
                  <a:pt x="2696144" y="348534"/>
                  <a:pt x="2700091" y="345730"/>
                </a:cubicBezTo>
                <a:cubicBezTo>
                  <a:pt x="2704038" y="342925"/>
                  <a:pt x="2708089" y="340277"/>
                  <a:pt x="2712244" y="337784"/>
                </a:cubicBezTo>
                <a:cubicBezTo>
                  <a:pt x="2716606" y="326566"/>
                  <a:pt x="2721177" y="314102"/>
                  <a:pt x="2725954" y="300391"/>
                </a:cubicBezTo>
                <a:cubicBezTo>
                  <a:pt x="2730733" y="286680"/>
                  <a:pt x="2735511" y="272346"/>
                  <a:pt x="2740288" y="257389"/>
                </a:cubicBezTo>
                <a:lnTo>
                  <a:pt x="2571085" y="257389"/>
                </a:lnTo>
                <a:lnTo>
                  <a:pt x="2566099" y="239315"/>
                </a:lnTo>
                <a:lnTo>
                  <a:pt x="2745274" y="239315"/>
                </a:lnTo>
                <a:cubicBezTo>
                  <a:pt x="2750676" y="222904"/>
                  <a:pt x="2755921" y="205921"/>
                  <a:pt x="2761010" y="188367"/>
                </a:cubicBezTo>
                <a:cubicBezTo>
                  <a:pt x="2766100" y="170813"/>
                  <a:pt x="2770826" y="153623"/>
                  <a:pt x="2775189" y="136796"/>
                </a:cubicBezTo>
                <a:lnTo>
                  <a:pt x="2608166" y="136796"/>
                </a:lnTo>
                <a:lnTo>
                  <a:pt x="2602869" y="118723"/>
                </a:lnTo>
                <a:lnTo>
                  <a:pt x="2780486" y="118723"/>
                </a:lnTo>
                <a:cubicBezTo>
                  <a:pt x="2786926" y="94625"/>
                  <a:pt x="2792535" y="72085"/>
                  <a:pt x="2797313" y="51104"/>
                </a:cubicBezTo>
                <a:cubicBezTo>
                  <a:pt x="2802091" y="30122"/>
                  <a:pt x="2805623" y="13087"/>
                  <a:pt x="2807907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50000"/>
                </a:schemeClr>
              </a:gs>
              <a:gs pos="0">
                <a:schemeClr val="accent3"/>
              </a:gs>
            </a:gsLst>
            <a:lin ang="5400000" scaled="1"/>
          </a:gradFill>
          <a:ln>
            <a:noFill/>
          </a:ln>
          <a:effectLst>
            <a:glow rad="25400">
              <a:schemeClr val="bg1"/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 sz="5000" b="1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0">
                    <a:schemeClr val="accent3"/>
                  </a:gs>
                </a:gsLst>
                <a:lin ang="5400000" scaled="1"/>
              </a:gradFill>
              <a:effectLst>
                <a:glow rad="25400">
                  <a:schemeClr val="bg1"/>
                </a:glow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41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9649D1C9-19E6-5465-C781-51C936740E25}"/>
              </a:ext>
            </a:extLst>
          </p:cNvPr>
          <p:cNvSpPr txBox="1"/>
          <p:nvPr/>
        </p:nvSpPr>
        <p:spPr>
          <a:xfrm>
            <a:off x="1103403" y="1967657"/>
            <a:ext cx="13849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7200" b="1">
                <a:solidFill>
                  <a:schemeClr val="bg1"/>
                </a:solidFill>
                <a:effectLst>
                  <a:outerShdw blurRad="76200" dist="63500" dir="5400000" sx="99000" sy="99000" algn="t" rotWithShape="0">
                    <a:prstClr val="black">
                      <a:alpha val="19173"/>
                    </a:prstClr>
                  </a:outerShdw>
                </a:effectLst>
                <a:cs typeface="+mn-ea"/>
                <a:sym typeface="+mn-lt"/>
              </a:rPr>
              <a:t>目</a:t>
            </a:r>
            <a:endParaRPr kumimoji="1" lang="en-US" altLang="zh-CN" sz="7200" b="1">
              <a:solidFill>
                <a:schemeClr val="bg1"/>
              </a:solidFill>
              <a:effectLst>
                <a:outerShdw blurRad="76200" dist="63500" dir="5400000" sx="99000" sy="99000" algn="t" rotWithShape="0">
                  <a:prstClr val="black">
                    <a:alpha val="19173"/>
                  </a:prstClr>
                </a:outerShdw>
              </a:effectLst>
              <a:cs typeface="+mn-ea"/>
              <a:sym typeface="+mn-lt"/>
            </a:endParaRPr>
          </a:p>
          <a:p>
            <a:pPr algn="ctr"/>
            <a:r>
              <a:rPr kumimoji="1" lang="zh-CN" altLang="en-US" sz="7200" b="1">
                <a:solidFill>
                  <a:schemeClr val="bg1"/>
                </a:solidFill>
                <a:effectLst>
                  <a:outerShdw blurRad="76200" dist="63500" dir="5400000" sx="99000" sy="99000" algn="t" rotWithShape="0">
                    <a:prstClr val="black">
                      <a:alpha val="19173"/>
                    </a:prstClr>
                  </a:outerShdw>
                </a:effectLst>
                <a:cs typeface="+mn-ea"/>
                <a:sym typeface="+mn-lt"/>
              </a:rPr>
              <a:t>录</a:t>
            </a:r>
          </a:p>
        </p:txBody>
      </p: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5DA1698-0395-4B51-15FF-36C3390E52EB}"/>
              </a:ext>
            </a:extLst>
          </p:cNvPr>
          <p:cNvGrpSpPr/>
          <p:nvPr/>
        </p:nvGrpSpPr>
        <p:grpSpPr>
          <a:xfrm>
            <a:off x="3667131" y="1344787"/>
            <a:ext cx="3922528" cy="1303868"/>
            <a:chOff x="4484779" y="1125471"/>
            <a:chExt cx="3922528" cy="1303868"/>
          </a:xfrm>
        </p:grpSpPr>
        <p:sp>
          <p:nvSpPr>
            <p:cNvPr id="87" name="矩形: 圆角 23">
              <a:extLst>
                <a:ext uri="{FF2B5EF4-FFF2-40B4-BE49-F238E27FC236}">
                  <a16:creationId xmlns:a16="http://schemas.microsoft.com/office/drawing/2014/main" id="{5B799FF1-23B4-D0BD-918E-4605AA9BBC75}"/>
                </a:ext>
              </a:extLst>
            </p:cNvPr>
            <p:cNvSpPr/>
            <p:nvPr/>
          </p:nvSpPr>
          <p:spPr>
            <a:xfrm>
              <a:off x="5105753" y="1125471"/>
              <a:ext cx="3301554" cy="1303868"/>
            </a:xfrm>
            <a:prstGeom prst="roundRect">
              <a:avLst>
                <a:gd name="adj" fmla="val 5102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</a:ln>
            <a:effectLst>
              <a:outerShdw blurRad="355600" dist="127000" dir="2700000" sx="97000" sy="97000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CDEE8316-7493-CEEB-A44C-BD64AEFB45F4}"/>
                </a:ext>
              </a:extLst>
            </p:cNvPr>
            <p:cNvSpPr txBox="1"/>
            <p:nvPr/>
          </p:nvSpPr>
          <p:spPr>
            <a:xfrm>
              <a:off x="5713608" y="1339193"/>
              <a:ext cx="2572583" cy="575542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>
              <a:defPPr>
                <a:defRPr lang="zh-CN"/>
              </a:defPPr>
              <a:lvl1pPr>
                <a:defRPr sz="7200">
                  <a:gradFill>
                    <a:gsLst>
                      <a:gs pos="3000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3500000" scaled="0"/>
                  </a:gradFill>
                  <a:latin typeface="+mj-ea"/>
                  <a:ea typeface="+mj-e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gradFill>
                    <a:gsLst>
                      <a:gs pos="0">
                        <a:schemeClr val="accent3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13500000" scaled="0"/>
                  </a:gradFill>
                  <a:latin typeface="+mn-lt"/>
                  <a:ea typeface="+mn-ea"/>
                  <a:cs typeface="+mn-ea"/>
                  <a:sym typeface="+mn-lt"/>
                </a:rPr>
                <a:t>研究背景与意义</a:t>
              </a:r>
            </a:p>
          </p:txBody>
        </p: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D3C3BE3C-3123-831B-BF59-8DEBB1F8F7DE}"/>
                </a:ext>
              </a:extLst>
            </p:cNvPr>
            <p:cNvGrpSpPr/>
            <p:nvPr/>
          </p:nvGrpSpPr>
          <p:grpSpPr>
            <a:xfrm>
              <a:off x="4484779" y="1289089"/>
              <a:ext cx="1324979" cy="1005917"/>
              <a:chOff x="4637176" y="1322955"/>
              <a:chExt cx="1324979" cy="1005917"/>
            </a:xfrm>
          </p:grpSpPr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DF237BEF-29FD-174C-619C-FDBED2A0F4A7}"/>
                  </a:ext>
                </a:extLst>
              </p:cNvPr>
              <p:cNvGrpSpPr/>
              <p:nvPr>
                <p:custDataLst>
                  <p:tags r:id="rId21"/>
                </p:custDataLst>
              </p:nvPr>
            </p:nvGrpSpPr>
            <p:grpSpPr>
              <a:xfrm>
                <a:off x="4796708" y="1322955"/>
                <a:ext cx="1005916" cy="1005917"/>
                <a:chOff x="1637035" y="3414150"/>
                <a:chExt cx="312380" cy="312380"/>
              </a:xfrm>
            </p:grpSpPr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E9B722E7-1C02-5D94-E49E-4A9A97438813}"/>
                    </a:ext>
                  </a:extLst>
                </p:cNvPr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637035" y="3414150"/>
                  <a:ext cx="312380" cy="312380"/>
                </a:xfrm>
                <a:prstGeom prst="ellipse">
                  <a:avLst/>
                </a:prstGeom>
                <a:noFill/>
                <a:ln w="7963" cap="flat" cmpd="sng" algn="ctr">
                  <a:solidFill>
                    <a:srgbClr val="1E6BC0">
                      <a:alpha val="2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8A90169C-81CA-04F9-BFC6-AA4A6DFFB3AD}"/>
                    </a:ext>
                  </a:extLst>
                </p:cNvPr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655059" y="3432171"/>
                  <a:ext cx="276336" cy="276335"/>
                </a:xfrm>
                <a:prstGeom prst="ellipse">
                  <a:avLst/>
                </a:prstGeom>
                <a:noFill/>
                <a:ln w="11945" cap="flat" cmpd="sng" algn="ctr">
                  <a:solidFill>
                    <a:srgbClr val="1E6BC0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79605F1A-D99E-F19C-0371-1B732FC2F18B}"/>
                    </a:ext>
                  </a:extLst>
                </p:cNvPr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673080" y="3450193"/>
                  <a:ext cx="240292" cy="240291"/>
                </a:xfrm>
                <a:prstGeom prst="ellipse">
                  <a:avLst/>
                </a:prstGeom>
                <a:gradFill flip="none" rotWithShape="0"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30200" dist="215900" dir="5400000" sx="97000" sy="97000" algn="ctr" rotWithShape="0">
                    <a:schemeClr val="accent3">
                      <a:alpha val="31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E85B11BE-B8D3-EECE-8082-BA58702CD575}"/>
                  </a:ext>
                </a:extLst>
              </p:cNvPr>
              <p:cNvSpPr txBox="1"/>
              <p:nvPr/>
            </p:nvSpPr>
            <p:spPr>
              <a:xfrm>
                <a:off x="4637176" y="1540428"/>
                <a:ext cx="1324979" cy="541687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01</a:t>
                </a:r>
                <a:endParaRPr kumimoji="0" lang="zh-CN" altLang="en-US" sz="3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9117C2F-CB65-D586-AFDF-FE351252A04E}"/>
                </a:ext>
              </a:extLst>
            </p:cNvPr>
            <p:cNvSpPr txBox="1"/>
            <p:nvPr/>
          </p:nvSpPr>
          <p:spPr>
            <a:xfrm>
              <a:off x="5726155" y="1692306"/>
              <a:ext cx="2592677" cy="575542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>
              <a:defPPr>
                <a:defRPr lang="zh-CN"/>
              </a:defPPr>
              <a:lvl1pPr>
                <a:defRPr sz="7200">
                  <a:gradFill>
                    <a:gsLst>
                      <a:gs pos="3000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3500000" scaled="0"/>
                  </a:gradFill>
                  <a:latin typeface="+mj-ea"/>
                  <a:ea typeface="+mj-ea"/>
                </a:defRPr>
              </a:lvl1pPr>
            </a:lstStyle>
            <a:p>
              <a:pPr marL="0" marR="0" lvl="0" indent="0" algn="di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" altLang="zh-CN" sz="1400" ker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Background and significance</a:t>
              </a:r>
              <a:endPara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1871BA88-D91E-3D31-C523-040671D3FF3D}"/>
              </a:ext>
            </a:extLst>
          </p:cNvPr>
          <p:cNvGrpSpPr/>
          <p:nvPr/>
        </p:nvGrpSpPr>
        <p:grpSpPr>
          <a:xfrm>
            <a:off x="7578292" y="1334015"/>
            <a:ext cx="3922528" cy="1303868"/>
            <a:chOff x="7578292" y="1334015"/>
            <a:chExt cx="3922528" cy="1303868"/>
          </a:xfrm>
        </p:grpSpPr>
        <p:sp>
          <p:nvSpPr>
            <p:cNvPr id="97" name="矩形: 圆角 23">
              <a:extLst>
                <a:ext uri="{FF2B5EF4-FFF2-40B4-BE49-F238E27FC236}">
                  <a16:creationId xmlns:a16="http://schemas.microsoft.com/office/drawing/2014/main" id="{A754DA8B-F380-A310-41FA-2D6E6BCA6F4B}"/>
                </a:ext>
              </a:extLst>
            </p:cNvPr>
            <p:cNvSpPr/>
            <p:nvPr/>
          </p:nvSpPr>
          <p:spPr>
            <a:xfrm>
              <a:off x="8199266" y="1334015"/>
              <a:ext cx="3301554" cy="1303868"/>
            </a:xfrm>
            <a:prstGeom prst="roundRect">
              <a:avLst>
                <a:gd name="adj" fmla="val 5102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</a:ln>
            <a:effectLst>
              <a:outerShdw blurRad="355600" dist="127000" dir="2700000" sx="97000" sy="97000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B3990E6-20A2-21CE-BF23-0B03547EEC44}"/>
                </a:ext>
              </a:extLst>
            </p:cNvPr>
            <p:cNvSpPr txBox="1"/>
            <p:nvPr/>
          </p:nvSpPr>
          <p:spPr>
            <a:xfrm>
              <a:off x="8807121" y="1547737"/>
              <a:ext cx="2572583" cy="575542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>
              <a:defPPr>
                <a:defRPr lang="zh-CN"/>
              </a:defPPr>
              <a:lvl1pPr>
                <a:defRPr sz="7200">
                  <a:gradFill>
                    <a:gsLst>
                      <a:gs pos="3000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3500000" scaled="0"/>
                  </a:gradFill>
                  <a:latin typeface="+mj-ea"/>
                  <a:ea typeface="+mj-ea"/>
                </a:defRPr>
              </a:lvl1pPr>
            </a:lstStyle>
            <a:p>
              <a:pPr>
                <a:defRPr/>
              </a:pPr>
              <a:r>
                <a:rPr lang="zh-CN" altLang="en-US" sz="2800" b="1" kern="0">
                  <a:gradFill>
                    <a:gsLst>
                      <a:gs pos="0">
                        <a:schemeClr val="accent3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13500000" scaled="0"/>
                  </a:gradFill>
                  <a:latin typeface="+mn-lt"/>
                  <a:ea typeface="+mn-ea"/>
                  <a:cs typeface="+mn-ea"/>
                  <a:sym typeface="+mn-lt"/>
                </a:rPr>
                <a:t>国内外研究现状</a:t>
              </a:r>
              <a:endParaRPr lang="zh-CN" altLang="en-US" sz="2800" b="1" kern="0" dirty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C3D5B19-64C4-B573-0B71-4DC32E6AA306}"/>
                </a:ext>
              </a:extLst>
            </p:cNvPr>
            <p:cNvGrpSpPr/>
            <p:nvPr/>
          </p:nvGrpSpPr>
          <p:grpSpPr>
            <a:xfrm>
              <a:off x="7578292" y="1497633"/>
              <a:ext cx="1324979" cy="1005917"/>
              <a:chOff x="4637176" y="1322955"/>
              <a:chExt cx="1324979" cy="1005917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04B233F0-5EB3-AF04-FC86-2918B8DF3C33}"/>
                  </a:ext>
                </a:extLst>
              </p:cNvPr>
              <p:cNvGrpSpPr/>
              <p:nvPr>
                <p:custDataLst>
                  <p:tags r:id="rId17"/>
                </p:custDataLst>
              </p:nvPr>
            </p:nvGrpSpPr>
            <p:grpSpPr>
              <a:xfrm>
                <a:off x="4796708" y="1322955"/>
                <a:ext cx="1005916" cy="1005917"/>
                <a:chOff x="1637035" y="3414150"/>
                <a:chExt cx="312380" cy="312380"/>
              </a:xfrm>
            </p:grpSpPr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BFB98B8E-597F-1C8C-2A24-0034AD17A31E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637035" y="3414150"/>
                  <a:ext cx="312380" cy="312380"/>
                </a:xfrm>
                <a:prstGeom prst="ellipse">
                  <a:avLst/>
                </a:prstGeom>
                <a:noFill/>
                <a:ln w="7963" cap="flat" cmpd="sng" algn="ctr">
                  <a:solidFill>
                    <a:srgbClr val="1E6BC0">
                      <a:alpha val="2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A2EF1FEC-586B-91D0-7951-8AFF1D8E6C9F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1655059" y="3432171"/>
                  <a:ext cx="276336" cy="276335"/>
                </a:xfrm>
                <a:prstGeom prst="ellipse">
                  <a:avLst/>
                </a:prstGeom>
                <a:noFill/>
                <a:ln w="11945" cap="flat" cmpd="sng" algn="ctr">
                  <a:solidFill>
                    <a:srgbClr val="1E6BC0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06F8D996-9DB2-4B29-5736-9CBBC04747DF}"/>
                    </a:ext>
                  </a:extLst>
                </p:cNvPr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673080" y="3450193"/>
                  <a:ext cx="240292" cy="240291"/>
                </a:xfrm>
                <a:prstGeom prst="ellipse">
                  <a:avLst/>
                </a:prstGeom>
                <a:gradFill flip="none" rotWithShape="0"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30200" dist="215900" dir="5400000" sx="97000" sy="97000" algn="ctr" rotWithShape="0">
                    <a:schemeClr val="accent3">
                      <a:alpha val="31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A7B95CB7-AA9D-F200-F1D0-E0BCE6E44713}"/>
                  </a:ext>
                </a:extLst>
              </p:cNvPr>
              <p:cNvSpPr txBox="1"/>
              <p:nvPr/>
            </p:nvSpPr>
            <p:spPr>
              <a:xfrm>
                <a:off x="4637176" y="1540428"/>
                <a:ext cx="1324979" cy="541687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02</a:t>
                </a:r>
                <a:endParaRPr kumimoji="0" lang="zh-CN" altLang="en-US" sz="3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13C306C-A485-C011-C1D0-8A6027FF6807}"/>
                </a:ext>
              </a:extLst>
            </p:cNvPr>
            <p:cNvSpPr txBox="1"/>
            <p:nvPr/>
          </p:nvSpPr>
          <p:spPr>
            <a:xfrm>
              <a:off x="8774127" y="2063750"/>
              <a:ext cx="2572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" altLang="zh-CN" sz="1400" kern="1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Status at home and abroad</a:t>
              </a:r>
              <a:endParaRPr lang="zh-CN" altLang="en-US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4AB4B830-8732-62AA-ECDD-E585DA9C3889}"/>
              </a:ext>
            </a:extLst>
          </p:cNvPr>
          <p:cNvGrpSpPr/>
          <p:nvPr/>
        </p:nvGrpSpPr>
        <p:grpSpPr>
          <a:xfrm>
            <a:off x="3664972" y="3001768"/>
            <a:ext cx="3922528" cy="1303868"/>
            <a:chOff x="3664972" y="3001768"/>
            <a:chExt cx="3922528" cy="1303868"/>
          </a:xfrm>
        </p:grpSpPr>
        <p:sp>
          <p:nvSpPr>
            <p:cNvPr id="107" name="矩形: 圆角 23">
              <a:extLst>
                <a:ext uri="{FF2B5EF4-FFF2-40B4-BE49-F238E27FC236}">
                  <a16:creationId xmlns:a16="http://schemas.microsoft.com/office/drawing/2014/main" id="{3D5C517D-4F61-49D9-3F4C-D2405A72FAA2}"/>
                </a:ext>
              </a:extLst>
            </p:cNvPr>
            <p:cNvSpPr/>
            <p:nvPr/>
          </p:nvSpPr>
          <p:spPr>
            <a:xfrm>
              <a:off x="4285946" y="3001768"/>
              <a:ext cx="3301554" cy="1303868"/>
            </a:xfrm>
            <a:prstGeom prst="roundRect">
              <a:avLst>
                <a:gd name="adj" fmla="val 5102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</a:ln>
            <a:effectLst>
              <a:outerShdw blurRad="355600" dist="127000" dir="2700000" sx="97000" sy="97000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3A8969F2-9D42-BC08-6050-252EE221D00E}"/>
                </a:ext>
              </a:extLst>
            </p:cNvPr>
            <p:cNvSpPr txBox="1"/>
            <p:nvPr/>
          </p:nvSpPr>
          <p:spPr>
            <a:xfrm>
              <a:off x="4893801" y="3215490"/>
              <a:ext cx="2572583" cy="575542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>
              <a:defPPr>
                <a:defRPr lang="zh-CN"/>
              </a:defPPr>
              <a:lvl1pPr>
                <a:defRPr sz="7200">
                  <a:gradFill>
                    <a:gsLst>
                      <a:gs pos="3000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3500000" scaled="0"/>
                  </a:gradFill>
                  <a:latin typeface="+mj-ea"/>
                  <a:ea typeface="+mj-ea"/>
                </a:defRPr>
              </a:lvl1pPr>
            </a:lstStyle>
            <a:p>
              <a:pPr>
                <a:defRPr/>
              </a:pPr>
              <a:r>
                <a:rPr lang="zh-CN" altLang="en-US" sz="2800" b="1" kern="0">
                  <a:gradFill>
                    <a:gsLst>
                      <a:gs pos="0">
                        <a:schemeClr val="accent3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13500000" scaled="0"/>
                  </a:gradFill>
                  <a:latin typeface="+mn-lt"/>
                  <a:ea typeface="+mn-ea"/>
                  <a:cs typeface="+mn-ea"/>
                  <a:sym typeface="+mn-lt"/>
                </a:rPr>
                <a:t>研究内容与方法</a:t>
              </a:r>
              <a:endParaRPr lang="zh-CN" altLang="en-US" sz="2800" b="1" kern="0" dirty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6DA8A8D6-E158-09D1-5408-1B04AA9030F6}"/>
                </a:ext>
              </a:extLst>
            </p:cNvPr>
            <p:cNvGrpSpPr/>
            <p:nvPr/>
          </p:nvGrpSpPr>
          <p:grpSpPr>
            <a:xfrm>
              <a:off x="3664972" y="3165386"/>
              <a:ext cx="1324979" cy="1005917"/>
              <a:chOff x="4637176" y="1322955"/>
              <a:chExt cx="1324979" cy="1005917"/>
            </a:xfrm>
          </p:grpSpPr>
          <p:grpSp>
            <p:nvGrpSpPr>
              <p:cNvPr id="111" name="组合 110">
                <a:extLst>
                  <a:ext uri="{FF2B5EF4-FFF2-40B4-BE49-F238E27FC236}">
                    <a16:creationId xmlns:a16="http://schemas.microsoft.com/office/drawing/2014/main" id="{0FE2D0E9-1412-6319-55F5-47295A8D6465}"/>
                  </a:ext>
                </a:extLst>
              </p:cNvPr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4796708" y="1322955"/>
                <a:ext cx="1005916" cy="1005917"/>
                <a:chOff x="1637035" y="3414150"/>
                <a:chExt cx="312380" cy="312380"/>
              </a:xfrm>
            </p:grpSpPr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E315EFFC-CA12-7A2E-DC86-8303F89294CF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1637035" y="3414150"/>
                  <a:ext cx="312380" cy="312380"/>
                </a:xfrm>
                <a:prstGeom prst="ellipse">
                  <a:avLst/>
                </a:prstGeom>
                <a:noFill/>
                <a:ln w="7963" cap="flat" cmpd="sng" algn="ctr">
                  <a:solidFill>
                    <a:srgbClr val="1E6BC0">
                      <a:alpha val="2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B9DC4968-8E89-673D-DAC0-6DC0BC3150C9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655059" y="3432171"/>
                  <a:ext cx="276336" cy="276335"/>
                </a:xfrm>
                <a:prstGeom prst="ellipse">
                  <a:avLst/>
                </a:prstGeom>
                <a:noFill/>
                <a:ln w="11945" cap="flat" cmpd="sng" algn="ctr">
                  <a:solidFill>
                    <a:srgbClr val="1E6BC0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A7EC5BA5-0D75-0853-904E-4F630EABAA09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673080" y="3450193"/>
                  <a:ext cx="240292" cy="240291"/>
                </a:xfrm>
                <a:prstGeom prst="ellipse">
                  <a:avLst/>
                </a:prstGeom>
                <a:gradFill flip="none" rotWithShape="0"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30200" dist="215900" dir="5400000" sx="97000" sy="97000" algn="ctr" rotWithShape="0">
                    <a:schemeClr val="accent3">
                      <a:alpha val="31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9F6828C5-F09E-0DB9-EE1E-A05D7AF9B622}"/>
                  </a:ext>
                </a:extLst>
              </p:cNvPr>
              <p:cNvSpPr txBox="1"/>
              <p:nvPr/>
            </p:nvSpPr>
            <p:spPr>
              <a:xfrm>
                <a:off x="4637176" y="1540428"/>
                <a:ext cx="1324979" cy="541687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03</a:t>
                </a:r>
                <a:endParaRPr kumimoji="0" lang="zh-CN" altLang="en-US" sz="3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C0808A39-742B-46D9-ADE0-747FE076B85E}"/>
                </a:ext>
              </a:extLst>
            </p:cNvPr>
            <p:cNvSpPr txBox="1"/>
            <p:nvPr/>
          </p:nvSpPr>
          <p:spPr>
            <a:xfrm>
              <a:off x="4828261" y="3738551"/>
              <a:ext cx="2572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" altLang="zh-CN" sz="1400" kern="1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Content and methodology</a:t>
              </a:r>
              <a:endParaRPr lang="zh-CN" altLang="en-US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58D1E15E-4A51-AD5B-F92C-FFBF3694ECD9}"/>
              </a:ext>
            </a:extLst>
          </p:cNvPr>
          <p:cNvGrpSpPr/>
          <p:nvPr/>
        </p:nvGrpSpPr>
        <p:grpSpPr>
          <a:xfrm>
            <a:off x="7576133" y="2990996"/>
            <a:ext cx="3922528" cy="1303868"/>
            <a:chOff x="7576133" y="2990996"/>
            <a:chExt cx="3922528" cy="1303868"/>
          </a:xfrm>
        </p:grpSpPr>
        <p:sp>
          <p:nvSpPr>
            <p:cNvPr id="117" name="矩形: 圆角 23">
              <a:extLst>
                <a:ext uri="{FF2B5EF4-FFF2-40B4-BE49-F238E27FC236}">
                  <a16:creationId xmlns:a16="http://schemas.microsoft.com/office/drawing/2014/main" id="{93AC2BA4-A6B3-4A20-3FFA-25962FB2E2AA}"/>
                </a:ext>
              </a:extLst>
            </p:cNvPr>
            <p:cNvSpPr/>
            <p:nvPr/>
          </p:nvSpPr>
          <p:spPr>
            <a:xfrm>
              <a:off x="8197107" y="2990996"/>
              <a:ext cx="3301554" cy="1303868"/>
            </a:xfrm>
            <a:prstGeom prst="roundRect">
              <a:avLst>
                <a:gd name="adj" fmla="val 5102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</a:ln>
            <a:effectLst>
              <a:outerShdw blurRad="355600" dist="127000" dir="2700000" sx="97000" sy="97000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E0E91E9-B96E-F755-BD50-0B57ACF12418}"/>
                </a:ext>
              </a:extLst>
            </p:cNvPr>
            <p:cNvSpPr txBox="1"/>
            <p:nvPr/>
          </p:nvSpPr>
          <p:spPr>
            <a:xfrm>
              <a:off x="8804962" y="3204718"/>
              <a:ext cx="2572583" cy="575542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>
              <a:defPPr>
                <a:defRPr lang="zh-CN"/>
              </a:defPPr>
              <a:lvl1pPr>
                <a:defRPr sz="7200">
                  <a:gradFill>
                    <a:gsLst>
                      <a:gs pos="3000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3500000" scaled="0"/>
                  </a:gradFill>
                  <a:latin typeface="+mj-ea"/>
                  <a:ea typeface="+mj-ea"/>
                </a:defRPr>
              </a:lvl1pPr>
            </a:lstStyle>
            <a:p>
              <a:pPr>
                <a:defRPr/>
              </a:pPr>
              <a:r>
                <a:rPr lang="zh-CN" altLang="en-US" sz="2800" b="1" kern="0">
                  <a:gradFill>
                    <a:gsLst>
                      <a:gs pos="0">
                        <a:schemeClr val="accent3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13500000" scaled="0"/>
                  </a:gradFill>
                  <a:latin typeface="+mn-lt"/>
                  <a:ea typeface="+mn-ea"/>
                  <a:cs typeface="+mn-ea"/>
                  <a:sym typeface="+mn-lt"/>
                </a:rPr>
                <a:t>可能存在的问题</a:t>
              </a:r>
              <a:endParaRPr lang="zh-CN" altLang="en-US" sz="2800" b="1" kern="0" dirty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37AEC64D-DAF5-F5B4-AE8B-247545A3CB2A}"/>
                </a:ext>
              </a:extLst>
            </p:cNvPr>
            <p:cNvGrpSpPr/>
            <p:nvPr/>
          </p:nvGrpSpPr>
          <p:grpSpPr>
            <a:xfrm>
              <a:off x="7576133" y="3154614"/>
              <a:ext cx="1324979" cy="1005917"/>
              <a:chOff x="4637176" y="1322955"/>
              <a:chExt cx="1324979" cy="1005917"/>
            </a:xfrm>
          </p:grpSpPr>
          <p:grpSp>
            <p:nvGrpSpPr>
              <p:cNvPr id="121" name="组合 120">
                <a:extLst>
                  <a:ext uri="{FF2B5EF4-FFF2-40B4-BE49-F238E27FC236}">
                    <a16:creationId xmlns:a16="http://schemas.microsoft.com/office/drawing/2014/main" id="{A98779FD-6CFF-25B6-CBEB-0FD4DAFAFAA1}"/>
                  </a:ext>
                </a:extLst>
              </p:cNvPr>
              <p:cNvGrpSpPr/>
              <p:nvPr>
                <p:custDataLst>
                  <p:tags r:id="rId9"/>
                </p:custDataLst>
              </p:nvPr>
            </p:nvGrpSpPr>
            <p:grpSpPr>
              <a:xfrm>
                <a:off x="4796708" y="1322955"/>
                <a:ext cx="1005916" cy="1005917"/>
                <a:chOff x="1637035" y="3414150"/>
                <a:chExt cx="312380" cy="312380"/>
              </a:xfrm>
            </p:grpSpPr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E699A78-8044-D488-8213-890AD198581E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637035" y="3414150"/>
                  <a:ext cx="312380" cy="312380"/>
                </a:xfrm>
                <a:prstGeom prst="ellipse">
                  <a:avLst/>
                </a:prstGeom>
                <a:noFill/>
                <a:ln w="7963" cap="flat" cmpd="sng" algn="ctr">
                  <a:solidFill>
                    <a:srgbClr val="1E6BC0">
                      <a:alpha val="2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3D771EBE-28A3-BBDB-5E93-BCA133E6999D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655059" y="3432171"/>
                  <a:ext cx="276336" cy="276335"/>
                </a:xfrm>
                <a:prstGeom prst="ellipse">
                  <a:avLst/>
                </a:prstGeom>
                <a:noFill/>
                <a:ln w="11945" cap="flat" cmpd="sng" algn="ctr">
                  <a:solidFill>
                    <a:srgbClr val="1E6BC0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2144CB20-B940-0627-6C5F-8624327E9C62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673080" y="3450193"/>
                  <a:ext cx="240292" cy="240291"/>
                </a:xfrm>
                <a:prstGeom prst="ellipse">
                  <a:avLst/>
                </a:prstGeom>
                <a:gradFill flip="none" rotWithShape="0"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30200" dist="215900" dir="5400000" sx="97000" sy="97000" algn="ctr" rotWithShape="0">
                    <a:schemeClr val="accent3">
                      <a:alpha val="31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48B49CD8-1B1F-6C3E-B52B-5178E2BB8007}"/>
                  </a:ext>
                </a:extLst>
              </p:cNvPr>
              <p:cNvSpPr txBox="1"/>
              <p:nvPr/>
            </p:nvSpPr>
            <p:spPr>
              <a:xfrm>
                <a:off x="4637176" y="1540428"/>
                <a:ext cx="1324979" cy="541687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04</a:t>
                </a:r>
                <a:endParaRPr kumimoji="0" lang="zh-CN" altLang="en-US" sz="3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BEA28D65-655F-2E16-FEBB-41EF5BFF5A5D}"/>
                </a:ext>
              </a:extLst>
            </p:cNvPr>
            <p:cNvSpPr txBox="1"/>
            <p:nvPr/>
          </p:nvSpPr>
          <p:spPr>
            <a:xfrm>
              <a:off x="8794148" y="3738662"/>
              <a:ext cx="2572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" altLang="zh-CN" sz="1400" kern="1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Possible</a:t>
              </a:r>
              <a:r>
                <a:rPr lang="zh-CN" altLang="en-US" sz="1400" kern="1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</a:t>
              </a:r>
              <a:r>
                <a:rPr lang="en" altLang="zh-CN" sz="1400" kern="1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problems</a:t>
              </a:r>
              <a:endParaRPr lang="zh-CN" altLang="en-US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EA338ABC-8B0A-9529-8304-E9ABFFF335F4}"/>
              </a:ext>
            </a:extLst>
          </p:cNvPr>
          <p:cNvGrpSpPr/>
          <p:nvPr/>
        </p:nvGrpSpPr>
        <p:grpSpPr>
          <a:xfrm>
            <a:off x="3662813" y="4658749"/>
            <a:ext cx="3922528" cy="1303868"/>
            <a:chOff x="3662813" y="4658749"/>
            <a:chExt cx="3922528" cy="1303868"/>
          </a:xfrm>
        </p:grpSpPr>
        <p:sp>
          <p:nvSpPr>
            <p:cNvPr id="127" name="矩形: 圆角 23">
              <a:extLst>
                <a:ext uri="{FF2B5EF4-FFF2-40B4-BE49-F238E27FC236}">
                  <a16:creationId xmlns:a16="http://schemas.microsoft.com/office/drawing/2014/main" id="{CFEAB8AA-79AE-A66E-127E-9686A2B4D091}"/>
                </a:ext>
              </a:extLst>
            </p:cNvPr>
            <p:cNvSpPr/>
            <p:nvPr/>
          </p:nvSpPr>
          <p:spPr>
            <a:xfrm>
              <a:off x="4283787" y="4658749"/>
              <a:ext cx="3301554" cy="1303868"/>
            </a:xfrm>
            <a:prstGeom prst="roundRect">
              <a:avLst>
                <a:gd name="adj" fmla="val 5102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</a:ln>
            <a:effectLst>
              <a:outerShdw blurRad="355600" dist="127000" dir="2700000" sx="97000" sy="97000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D60720D-AEA5-970A-32CF-76ED60FA4B29}"/>
                </a:ext>
              </a:extLst>
            </p:cNvPr>
            <p:cNvSpPr txBox="1"/>
            <p:nvPr/>
          </p:nvSpPr>
          <p:spPr>
            <a:xfrm>
              <a:off x="4891642" y="4872471"/>
              <a:ext cx="2572583" cy="575542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>
              <a:defPPr>
                <a:defRPr lang="zh-CN"/>
              </a:defPPr>
              <a:lvl1pPr>
                <a:defRPr sz="7200">
                  <a:gradFill>
                    <a:gsLst>
                      <a:gs pos="3000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3500000" scaled="0"/>
                  </a:gradFill>
                  <a:latin typeface="+mj-ea"/>
                  <a:ea typeface="+mj-e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>
                  <a:gradFill>
                    <a:gsLst>
                      <a:gs pos="0">
                        <a:schemeClr val="accent3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13500000" scaled="0"/>
                  </a:gradFill>
                  <a:latin typeface="+mn-lt"/>
                  <a:ea typeface="+mn-ea"/>
                  <a:cs typeface="+mn-ea"/>
                  <a:sym typeface="+mn-lt"/>
                </a:rPr>
                <a:t>研究步骤与计划</a:t>
              </a:r>
              <a:endParaRPr lang="zh-CN" altLang="en-US" sz="2800" b="1" kern="0" dirty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7FF68694-D30A-92C8-27A1-ABE540904937}"/>
                </a:ext>
              </a:extLst>
            </p:cNvPr>
            <p:cNvGrpSpPr/>
            <p:nvPr/>
          </p:nvGrpSpPr>
          <p:grpSpPr>
            <a:xfrm>
              <a:off x="3662813" y="4822367"/>
              <a:ext cx="1324979" cy="1005917"/>
              <a:chOff x="4637176" y="1322955"/>
              <a:chExt cx="1324979" cy="1005917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D2FE9AEE-A317-793D-F6BC-5174DD587CC5}"/>
                  </a:ext>
                </a:extLst>
              </p:cNvPr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4796708" y="1322955"/>
                <a:ext cx="1005916" cy="1005917"/>
                <a:chOff x="1637035" y="3414150"/>
                <a:chExt cx="312380" cy="312380"/>
              </a:xfrm>
            </p:grpSpPr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A91CFE4C-DD11-A6D9-FBE1-7B4838029F6B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637035" y="3414150"/>
                  <a:ext cx="312380" cy="312380"/>
                </a:xfrm>
                <a:prstGeom prst="ellipse">
                  <a:avLst/>
                </a:prstGeom>
                <a:noFill/>
                <a:ln w="7963" cap="flat" cmpd="sng" algn="ctr">
                  <a:solidFill>
                    <a:srgbClr val="1E6BC0">
                      <a:alpha val="2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28AE3CDB-5DEF-5A14-08E6-22B15C4679BB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655059" y="3432171"/>
                  <a:ext cx="276336" cy="276335"/>
                </a:xfrm>
                <a:prstGeom prst="ellipse">
                  <a:avLst/>
                </a:prstGeom>
                <a:noFill/>
                <a:ln w="11945" cap="flat" cmpd="sng" algn="ctr">
                  <a:solidFill>
                    <a:srgbClr val="1E6BC0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1B342B4E-1238-8FF4-9BEC-14CA620EE520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673080" y="3450193"/>
                  <a:ext cx="240292" cy="240291"/>
                </a:xfrm>
                <a:prstGeom prst="ellipse">
                  <a:avLst/>
                </a:prstGeom>
                <a:gradFill flip="none" rotWithShape="0"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30200" dist="215900" dir="5400000" sx="97000" sy="97000" algn="ctr" rotWithShape="0">
                    <a:schemeClr val="accent3">
                      <a:alpha val="31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ED22FDD-F1C2-E36A-76DF-9ACB258C2D11}"/>
                  </a:ext>
                </a:extLst>
              </p:cNvPr>
              <p:cNvSpPr txBox="1"/>
              <p:nvPr/>
            </p:nvSpPr>
            <p:spPr>
              <a:xfrm>
                <a:off x="4637176" y="1540428"/>
                <a:ext cx="1324979" cy="541687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05</a:t>
                </a:r>
                <a:endParaRPr kumimoji="0" lang="zh-CN" altLang="en-US" sz="3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BBD8723-D778-9BFC-8768-B87E5E8E7354}"/>
                </a:ext>
              </a:extLst>
            </p:cNvPr>
            <p:cNvSpPr txBox="1"/>
            <p:nvPr/>
          </p:nvSpPr>
          <p:spPr>
            <a:xfrm>
              <a:off x="4809882" y="5381818"/>
              <a:ext cx="2572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" altLang="zh-CN" sz="1400" kern="1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Procedures and Plans</a:t>
              </a: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79910BCB-A134-5FBE-F000-C426792FD50C}"/>
              </a:ext>
            </a:extLst>
          </p:cNvPr>
          <p:cNvGrpSpPr/>
          <p:nvPr/>
        </p:nvGrpSpPr>
        <p:grpSpPr>
          <a:xfrm>
            <a:off x="7573974" y="4647977"/>
            <a:ext cx="3922528" cy="1303868"/>
            <a:chOff x="7573974" y="4647977"/>
            <a:chExt cx="3922528" cy="1303868"/>
          </a:xfrm>
        </p:grpSpPr>
        <p:sp>
          <p:nvSpPr>
            <p:cNvPr id="137" name="矩形: 圆角 23">
              <a:extLst>
                <a:ext uri="{FF2B5EF4-FFF2-40B4-BE49-F238E27FC236}">
                  <a16:creationId xmlns:a16="http://schemas.microsoft.com/office/drawing/2014/main" id="{568FA404-F237-8309-108D-47508A5D6A9A}"/>
                </a:ext>
              </a:extLst>
            </p:cNvPr>
            <p:cNvSpPr/>
            <p:nvPr/>
          </p:nvSpPr>
          <p:spPr>
            <a:xfrm>
              <a:off x="8194948" y="4647977"/>
              <a:ext cx="3301554" cy="1303868"/>
            </a:xfrm>
            <a:prstGeom prst="roundRect">
              <a:avLst>
                <a:gd name="adj" fmla="val 5102"/>
              </a:avLst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20000"/>
                      <a:lumOff val="80000"/>
                    </a:schemeClr>
                  </a:gs>
                  <a:gs pos="100000">
                    <a:schemeClr val="accent3"/>
                  </a:gs>
                </a:gsLst>
                <a:lin ang="2700000" scaled="0"/>
              </a:gradFill>
            </a:ln>
            <a:effectLst>
              <a:outerShdw blurRad="355600" dist="127000" dir="2700000" sx="97000" sy="97000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A437D68-041F-82F5-9C41-2A875C422338}"/>
                </a:ext>
              </a:extLst>
            </p:cNvPr>
            <p:cNvSpPr txBox="1"/>
            <p:nvPr/>
          </p:nvSpPr>
          <p:spPr>
            <a:xfrm>
              <a:off x="8802803" y="4861699"/>
              <a:ext cx="2572583" cy="575542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>
              <a:defPPr>
                <a:defRPr lang="zh-CN"/>
              </a:defPPr>
              <a:lvl1pPr>
                <a:defRPr sz="7200">
                  <a:gradFill>
                    <a:gsLst>
                      <a:gs pos="30000">
                        <a:schemeClr val="accent1">
                          <a:lumMod val="75000"/>
                        </a:schemeClr>
                      </a:gs>
                      <a:gs pos="100000">
                        <a:schemeClr val="accent1"/>
                      </a:gs>
                    </a:gsLst>
                    <a:lin ang="13500000" scaled="0"/>
                  </a:gradFill>
                  <a:latin typeface="+mj-ea"/>
                  <a:ea typeface="+mj-ea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>
                  <a:gradFill>
                    <a:gsLst>
                      <a:gs pos="0">
                        <a:schemeClr val="accent3"/>
                      </a:gs>
                      <a:gs pos="100000">
                        <a:schemeClr val="accent1">
                          <a:lumMod val="50000"/>
                        </a:schemeClr>
                      </a:gs>
                    </a:gsLst>
                    <a:lin ang="13500000" scaled="0"/>
                  </a:gradFill>
                  <a:latin typeface="+mn-lt"/>
                  <a:ea typeface="+mn-ea"/>
                  <a:cs typeface="+mn-ea"/>
                  <a:sym typeface="+mn-lt"/>
                </a:rPr>
                <a:t>研究成果及展望</a:t>
              </a:r>
              <a:endParaRPr lang="zh-CN" altLang="en-US" sz="2800" b="1" kern="0" dirty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9F215D99-2E6C-C130-9BA8-89F5199E8801}"/>
                </a:ext>
              </a:extLst>
            </p:cNvPr>
            <p:cNvGrpSpPr/>
            <p:nvPr/>
          </p:nvGrpSpPr>
          <p:grpSpPr>
            <a:xfrm>
              <a:off x="7573974" y="4811595"/>
              <a:ext cx="1324979" cy="1005917"/>
              <a:chOff x="4637176" y="1322955"/>
              <a:chExt cx="1324979" cy="1005917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71677D39-688C-1BE4-47A6-867F635F27FC}"/>
                  </a:ext>
                </a:extLst>
              </p:cNvPr>
              <p:cNvGrpSpPr/>
              <p:nvPr>
                <p:custDataLst>
                  <p:tags r:id="rId1"/>
                </p:custDataLst>
              </p:nvPr>
            </p:nvGrpSpPr>
            <p:grpSpPr>
              <a:xfrm>
                <a:off x="4796708" y="1322955"/>
                <a:ext cx="1005916" cy="1005917"/>
                <a:chOff x="1637035" y="3414150"/>
                <a:chExt cx="312380" cy="312380"/>
              </a:xfrm>
            </p:grpSpPr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6DACA844-1DA0-BDB1-08AE-B061D931DC35}"/>
                    </a:ext>
                  </a:extLst>
                </p:cNvPr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1637035" y="3414150"/>
                  <a:ext cx="312380" cy="312380"/>
                </a:xfrm>
                <a:prstGeom prst="ellipse">
                  <a:avLst/>
                </a:prstGeom>
                <a:noFill/>
                <a:ln w="7963" cap="flat" cmpd="sng" algn="ctr">
                  <a:solidFill>
                    <a:srgbClr val="1E6BC0">
                      <a:alpha val="2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4" name="椭圆 143">
                  <a:extLst>
                    <a:ext uri="{FF2B5EF4-FFF2-40B4-BE49-F238E27FC236}">
                      <a16:creationId xmlns:a16="http://schemas.microsoft.com/office/drawing/2014/main" id="{5362D87D-AD45-C8E6-5BCB-2377CFB2C24E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655059" y="3432171"/>
                  <a:ext cx="276336" cy="276335"/>
                </a:xfrm>
                <a:prstGeom prst="ellipse">
                  <a:avLst/>
                </a:prstGeom>
                <a:noFill/>
                <a:ln w="11945" cap="flat" cmpd="sng" algn="ctr">
                  <a:solidFill>
                    <a:srgbClr val="1E6BC0">
                      <a:alpha val="40000"/>
                    </a:srgbClr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>
                  <a:outerShdw blurRad="26543" sx="102000" sy="102000" algn="ctr" rotWithShape="0">
                    <a:srgbClr val="002F93">
                      <a:lumMod val="50000"/>
                      <a:alpha val="40000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gradFill>
                        <a:gsLst>
                          <a:gs pos="0">
                            <a:schemeClr val="accent1">
                              <a:lumMod val="90000"/>
                              <a:lumOff val="10000"/>
                            </a:schemeClr>
                          </a:gs>
                          <a:gs pos="100000">
                            <a:schemeClr val="accent1">
                              <a:lumMod val="90000"/>
                            </a:schemeClr>
                          </a:gs>
                        </a:gsLst>
                        <a:lin ang="5400000" scaled="0"/>
                      </a:gradFill>
                    </a14:hiddenFill>
                  </a:ext>
                </a:extLst>
              </p:spPr>
              <p:txBody>
                <a:bodyPr wrap="none" lIns="19111" tIns="9556" rIns="19111" bIns="9556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67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  <p:sp>
              <p:nvSpPr>
                <p:cNvPr id="145" name="椭圆 144">
                  <a:extLst>
                    <a:ext uri="{FF2B5EF4-FFF2-40B4-BE49-F238E27FC236}">
                      <a16:creationId xmlns:a16="http://schemas.microsoft.com/office/drawing/2014/main" id="{0F5A29B3-E265-A208-F706-8BC0F9179CDE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673080" y="3450193"/>
                  <a:ext cx="240292" cy="240291"/>
                </a:xfrm>
                <a:prstGeom prst="ellipse">
                  <a:avLst/>
                </a:prstGeom>
                <a:gradFill flip="none" rotWithShape="0"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  <a:tileRect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330200" dist="215900" dir="5400000" sx="97000" sy="97000" algn="ctr" rotWithShape="0">
                    <a:schemeClr val="accent3">
                      <a:alpha val="31000"/>
                    </a:schemeClr>
                  </a:outerShdw>
                </a:effectLst>
              </p:spPr>
              <p:txBody>
                <a:bodyPr wrap="none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A1EE451F-1326-7FBC-481A-42A2E0A4C6E4}"/>
                  </a:ext>
                </a:extLst>
              </p:cNvPr>
              <p:cNvSpPr txBox="1"/>
              <p:nvPr/>
            </p:nvSpPr>
            <p:spPr>
              <a:xfrm>
                <a:off x="4637176" y="1540428"/>
                <a:ext cx="1324979" cy="541687"/>
              </a:xfrm>
              <a:prstGeom prst="rect">
                <a:avLst/>
              </a:prstGeom>
              <a:noFill/>
              <a:effectLst/>
            </p:spPr>
            <p:txBody>
              <a:bodyPr wrap="square" lIns="0" tIns="0" rIns="0" bIns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1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06</a:t>
                </a:r>
                <a:endParaRPr kumimoji="0" lang="zh-CN" altLang="en-US" sz="32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BB8DEBB7-7DCA-B919-7D6C-6F3BE4E2294E}"/>
                </a:ext>
              </a:extLst>
            </p:cNvPr>
            <p:cNvSpPr txBox="1"/>
            <p:nvPr/>
          </p:nvSpPr>
          <p:spPr>
            <a:xfrm>
              <a:off x="8739422" y="5381817"/>
              <a:ext cx="2572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" altLang="zh-CN" sz="1400" kern="10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Achievements and Prospects</a:t>
              </a:r>
              <a:endParaRPr lang="zh-CN" altLang="en-US" sz="1400" kern="1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5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820F66D0-31DE-DF30-B180-43535FAB5ACA}"/>
              </a:ext>
            </a:extLst>
          </p:cNvPr>
          <p:cNvSpPr txBox="1"/>
          <p:nvPr/>
        </p:nvSpPr>
        <p:spPr>
          <a:xfrm>
            <a:off x="774136" y="2204242"/>
            <a:ext cx="1324979" cy="750595"/>
          </a:xfrm>
          <a:prstGeom prst="rect">
            <a:avLst/>
          </a:prstGeom>
          <a:noFill/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48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8BBFBC2-9630-3F36-90B2-3AB49D939B68}"/>
              </a:ext>
            </a:extLst>
          </p:cNvPr>
          <p:cNvSpPr txBox="1"/>
          <p:nvPr/>
        </p:nvSpPr>
        <p:spPr>
          <a:xfrm>
            <a:off x="2517300" y="2043378"/>
            <a:ext cx="4012704" cy="75370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000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135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rPr>
              <a:t>研究背景与意义</a:t>
            </a:r>
            <a:endParaRPr lang="zh-CN" altLang="en-US" sz="4800" b="1" kern="0" dirty="0">
              <a:gradFill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135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C15EF57-195A-7676-EF42-6EC2222A67B8}"/>
              </a:ext>
            </a:extLst>
          </p:cNvPr>
          <p:cNvSpPr txBox="1"/>
          <p:nvPr/>
        </p:nvSpPr>
        <p:spPr>
          <a:xfrm>
            <a:off x="2446724" y="2817798"/>
            <a:ext cx="4734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ker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Background and significance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435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研究背景与意义（文字页）</a:t>
            </a:r>
          </a:p>
        </p:txBody>
      </p:sp>
      <p:sp>
        <p:nvSpPr>
          <p:cNvPr id="3" name="任意多边形: 形状 9">
            <a:extLst>
              <a:ext uri="{FF2B5EF4-FFF2-40B4-BE49-F238E27FC236}">
                <a16:creationId xmlns:a16="http://schemas.microsoft.com/office/drawing/2014/main" id="{3707805B-2908-1116-361A-089D296A1E96}"/>
              </a:ext>
            </a:extLst>
          </p:cNvPr>
          <p:cNvSpPr/>
          <p:nvPr/>
        </p:nvSpPr>
        <p:spPr>
          <a:xfrm>
            <a:off x="1429960" y="1680201"/>
            <a:ext cx="9013653" cy="3958353"/>
          </a:xfrm>
          <a:custGeom>
            <a:avLst/>
            <a:gdLst>
              <a:gd name="connsiteX0" fmla="*/ 6639186 w 9013653"/>
              <a:gd name="connsiteY0" fmla="*/ 3282750 h 3768427"/>
              <a:gd name="connsiteX1" fmla="*/ 7124760 w 9013653"/>
              <a:gd name="connsiteY1" fmla="*/ 3282750 h 3768427"/>
              <a:gd name="connsiteX2" fmla="*/ 7101073 w 9013653"/>
              <a:gd name="connsiteY2" fmla="*/ 3768427 h 3768427"/>
              <a:gd name="connsiteX3" fmla="*/ 0 w 9013653"/>
              <a:gd name="connsiteY3" fmla="*/ 0 h 3768427"/>
              <a:gd name="connsiteX4" fmla="*/ 9013653 w 9013653"/>
              <a:gd name="connsiteY4" fmla="*/ 0 h 3768427"/>
              <a:gd name="connsiteX5" fmla="*/ 9013653 w 9013653"/>
              <a:gd name="connsiteY5" fmla="*/ 3276600 h 3768427"/>
              <a:gd name="connsiteX6" fmla="*/ 0 w 9013653"/>
              <a:gd name="connsiteY6" fmla="*/ 3276600 h 376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013653" h="3768427">
                <a:moveTo>
                  <a:pt x="6639186" y="3282750"/>
                </a:moveTo>
                <a:lnTo>
                  <a:pt x="7124760" y="3282750"/>
                </a:lnTo>
                <a:lnTo>
                  <a:pt x="7101073" y="3768427"/>
                </a:lnTo>
                <a:close/>
                <a:moveTo>
                  <a:pt x="0" y="0"/>
                </a:moveTo>
                <a:lnTo>
                  <a:pt x="9013653" y="0"/>
                </a:lnTo>
                <a:lnTo>
                  <a:pt x="9013653" y="3276600"/>
                </a:lnTo>
                <a:lnTo>
                  <a:pt x="0" y="3276600"/>
                </a:lnTo>
                <a:close/>
              </a:path>
            </a:pathLst>
          </a:custGeom>
          <a:solidFill>
            <a:schemeClr val="bg1">
              <a:alpha val="71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52D953-C398-C85D-2880-C77909119057}"/>
              </a:ext>
            </a:extLst>
          </p:cNvPr>
          <p:cNvSpPr txBox="1"/>
          <p:nvPr/>
        </p:nvSpPr>
        <p:spPr>
          <a:xfrm>
            <a:off x="1610591" y="2563586"/>
            <a:ext cx="8524009" cy="2552026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>
            <a:defPPr>
              <a:defRPr lang="zh-CN"/>
            </a:defPPr>
            <a:lvl1pPr algn="just" hangingPunct="0">
              <a:lnSpc>
                <a:spcPct val="150000"/>
              </a:lnSpc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defRPr>
            </a:lvl1pPr>
          </a:lstStyle>
          <a:p>
            <a:r>
              <a:rPr lang="zh-CN" altLang="en-US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中国石油大学（华东）是教育部直属全国重点大学，是国家“</a:t>
            </a:r>
            <a:r>
              <a:rPr lang="en-US" altLang="zh-CN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211</a:t>
            </a:r>
            <a:r>
              <a:rPr lang="zh-CN" altLang="en-US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工程”重点建设和开展“</a:t>
            </a:r>
            <a:r>
              <a:rPr lang="en-US" altLang="zh-CN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985</a:t>
            </a:r>
            <a:r>
              <a:rPr lang="zh-CN" altLang="en-US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工程优势学科创新平台”建设并建有研究生院的高校之一。学校是教育部和五大能源企业集团公司、教育部和山东省人民政府共建的高校，是石油石化高层次人才培养的重要基地，被誉为“石油科技、管理人才的摇篮”，现已成为一所以工为主、石油石化特色鲜明、多学科协调发展的大学。</a:t>
            </a:r>
            <a:r>
              <a:rPr lang="en-US" altLang="zh-CN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2017</a:t>
            </a:r>
            <a:r>
              <a:rPr lang="zh-CN" altLang="en-US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年、</a:t>
            </a:r>
            <a:r>
              <a:rPr lang="en-US" altLang="zh-CN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2022</a:t>
            </a:r>
            <a:r>
              <a:rPr lang="zh-CN" altLang="en-US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年均进入国家“双一流”建设高校行列。学校总占地面积</a:t>
            </a:r>
            <a:r>
              <a:rPr lang="en-US" altLang="zh-CN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5000</a:t>
            </a:r>
            <a:r>
              <a:rPr lang="zh-CN" altLang="en-US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余亩，建筑面积</a:t>
            </a:r>
            <a:r>
              <a:rPr lang="en-US" altLang="zh-CN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130</a:t>
            </a:r>
            <a:r>
              <a:rPr lang="zh-CN" altLang="en-US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余万平方米，发展形成了“两校区一园区” 的办学格局。青岛两校区地处迷人的帆船之都、海滨之城，享有极高美誉的青岛，东营科教园区地处黄河三角洲的中心城市、生态之城、石油之城</a:t>
            </a:r>
            <a:r>
              <a:rPr lang="en-US" altLang="zh-CN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——</a:t>
            </a:r>
            <a:r>
              <a:rPr lang="zh-CN" altLang="en-US" sz="1600" b="0" i="0">
                <a:solidFill>
                  <a:srgbClr val="595959"/>
                </a:solidFill>
                <a:effectLst/>
                <a:latin typeface="+mn-lt"/>
                <a:cs typeface="+mn-ea"/>
                <a:sym typeface="+mn-lt"/>
              </a:rPr>
              <a:t>山东东营。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5" name="任意多边形: 形状 5">
            <a:extLst>
              <a:ext uri="{FF2B5EF4-FFF2-40B4-BE49-F238E27FC236}">
                <a16:creationId xmlns:a16="http://schemas.microsoft.com/office/drawing/2014/main" id="{E4B2D3A5-4E38-FBBE-2AD6-85807D863F62}"/>
              </a:ext>
            </a:extLst>
          </p:cNvPr>
          <p:cNvSpPr/>
          <p:nvPr/>
        </p:nvSpPr>
        <p:spPr>
          <a:xfrm>
            <a:off x="1471467" y="5150875"/>
            <a:ext cx="8930640" cy="487680"/>
          </a:xfrm>
          <a:custGeom>
            <a:avLst/>
            <a:gdLst>
              <a:gd name="connsiteX0" fmla="*/ 0 w 8930640"/>
              <a:gd name="connsiteY0" fmla="*/ 30480 h 487680"/>
              <a:gd name="connsiteX1" fmla="*/ 6614160 w 8930640"/>
              <a:gd name="connsiteY1" fmla="*/ 30480 h 487680"/>
              <a:gd name="connsiteX2" fmla="*/ 7071360 w 8930640"/>
              <a:gd name="connsiteY2" fmla="*/ 487680 h 487680"/>
              <a:gd name="connsiteX3" fmla="*/ 7071360 w 8930640"/>
              <a:gd name="connsiteY3" fmla="*/ 0 h 487680"/>
              <a:gd name="connsiteX4" fmla="*/ 8930640 w 8930640"/>
              <a:gd name="connsiteY4" fmla="*/ 0 h 487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30640" h="487680">
                <a:moveTo>
                  <a:pt x="0" y="30480"/>
                </a:moveTo>
                <a:lnTo>
                  <a:pt x="6614160" y="30480"/>
                </a:lnTo>
                <a:lnTo>
                  <a:pt x="7071360" y="487680"/>
                </a:lnTo>
                <a:lnTo>
                  <a:pt x="7071360" y="0"/>
                </a:lnTo>
                <a:lnTo>
                  <a:pt x="8930640" y="0"/>
                </a:lnTo>
              </a:path>
            </a:pathLst>
          </a:custGeom>
          <a:noFill/>
          <a:ln w="25400" cap="flat" cmpd="sng" algn="ctr">
            <a:solidFill>
              <a:schemeClr val="accent3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cxnSp>
        <p:nvCxnSpPr>
          <p:cNvPr id="6" name="直接连接符 4">
            <a:extLst>
              <a:ext uri="{FF2B5EF4-FFF2-40B4-BE49-F238E27FC236}">
                <a16:creationId xmlns:a16="http://schemas.microsoft.com/office/drawing/2014/main" id="{8F901ECF-7861-CCEE-DA3B-DC1ECC5F2D8A}"/>
              </a:ext>
            </a:extLst>
          </p:cNvPr>
          <p:cNvCxnSpPr/>
          <p:nvPr/>
        </p:nvCxnSpPr>
        <p:spPr>
          <a:xfrm>
            <a:off x="1429960" y="1680201"/>
            <a:ext cx="0" cy="1049482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chemeClr val="tx2">
                    <a:lumMod val="25000"/>
                    <a:lumOff val="75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D1DC979-2B1E-4CB9-702B-B57F43C6037D}"/>
              </a:ext>
            </a:extLst>
          </p:cNvPr>
          <p:cNvSpPr txBox="1"/>
          <p:nvPr/>
        </p:nvSpPr>
        <p:spPr>
          <a:xfrm>
            <a:off x="1610591" y="2044025"/>
            <a:ext cx="3541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>
                <a:cs typeface="+mn-ea"/>
                <a:sym typeface="+mn-lt"/>
              </a:rPr>
              <a:t>中国石油大学（华东）</a:t>
            </a:r>
          </a:p>
        </p:txBody>
      </p:sp>
    </p:spTree>
    <p:extLst>
      <p:ext uri="{BB962C8B-B14F-4D97-AF65-F5344CB8AC3E}">
        <p14:creationId xmlns:p14="http://schemas.microsoft.com/office/powerpoint/2010/main" val="257098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820F66D0-31DE-DF30-B180-43535FAB5ACA}"/>
              </a:ext>
            </a:extLst>
          </p:cNvPr>
          <p:cNvSpPr txBox="1"/>
          <p:nvPr/>
        </p:nvSpPr>
        <p:spPr>
          <a:xfrm>
            <a:off x="774136" y="2204242"/>
            <a:ext cx="1324979" cy="750595"/>
          </a:xfrm>
          <a:prstGeom prst="rect">
            <a:avLst/>
          </a:prstGeom>
          <a:noFill/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48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8BBFBC2-9630-3F36-90B2-3AB49D939B68}"/>
              </a:ext>
            </a:extLst>
          </p:cNvPr>
          <p:cNvSpPr txBox="1"/>
          <p:nvPr/>
        </p:nvSpPr>
        <p:spPr>
          <a:xfrm>
            <a:off x="2517300" y="2043378"/>
            <a:ext cx="4012704" cy="75370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000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135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rPr>
              <a:t>国内外研究现状</a:t>
            </a:r>
            <a:endParaRPr lang="zh-CN" altLang="en-US" sz="4800" b="1" kern="0" dirty="0">
              <a:gradFill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135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C15EF57-195A-7676-EF42-6EC2222A67B8}"/>
              </a:ext>
            </a:extLst>
          </p:cNvPr>
          <p:cNvSpPr txBox="1"/>
          <p:nvPr/>
        </p:nvSpPr>
        <p:spPr>
          <a:xfrm>
            <a:off x="2446725" y="2817798"/>
            <a:ext cx="330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" altLang="zh-CN" sz="1800" kern="1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Status at home and abroad</a:t>
            </a:r>
            <a:endParaRPr lang="zh-CN" altLang="en-US" sz="1800" kern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003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70847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bg1"/>
                    </a:gs>
                    <a:gs pos="100000">
                      <a:srgbClr val="D9EDFF"/>
                    </a:gs>
                  </a:gsLst>
                  <a:lin ang="5400000" scaled="1"/>
                </a:gradFill>
                <a:cs typeface="+mn-ea"/>
                <a:sym typeface="+mn-lt"/>
              </a:rPr>
              <a:t>国内外研究现状（两段内容页）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1D9A39AD-127D-5FBB-995F-677AD07017F4}"/>
              </a:ext>
            </a:extLst>
          </p:cNvPr>
          <p:cNvSpPr txBox="1"/>
          <p:nvPr/>
        </p:nvSpPr>
        <p:spPr>
          <a:xfrm>
            <a:off x="1987907" y="2915023"/>
            <a:ext cx="1002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>
                <a:solidFill>
                  <a:schemeClr val="tx2">
                    <a:lumMod val="50000"/>
                    <a:lumOff val="50000"/>
                    <a:alpha val="17000"/>
                  </a:schemeClr>
                </a:solidFill>
                <a:cs typeface="+mn-ea"/>
                <a:sym typeface="+mn-lt"/>
              </a:rPr>
              <a:t>01</a:t>
            </a:r>
            <a:endParaRPr kumimoji="1" lang="zh-CN" altLang="en-US" sz="5400">
              <a:solidFill>
                <a:schemeClr val="tx2">
                  <a:lumMod val="50000"/>
                  <a:lumOff val="50000"/>
                  <a:alpha val="17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BE68A75A-F498-744D-1564-0025C5D274F4}"/>
              </a:ext>
            </a:extLst>
          </p:cNvPr>
          <p:cNvSpPr txBox="1"/>
          <p:nvPr/>
        </p:nvSpPr>
        <p:spPr>
          <a:xfrm>
            <a:off x="7390845" y="2915023"/>
            <a:ext cx="1002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>
                <a:solidFill>
                  <a:schemeClr val="tx2">
                    <a:lumMod val="50000"/>
                    <a:lumOff val="50000"/>
                    <a:alpha val="17000"/>
                  </a:schemeClr>
                </a:solidFill>
                <a:cs typeface="+mn-ea"/>
                <a:sym typeface="+mn-lt"/>
              </a:rPr>
              <a:t>02</a:t>
            </a:r>
            <a:endParaRPr kumimoji="1" lang="zh-CN" altLang="en-US" sz="5400">
              <a:solidFill>
                <a:schemeClr val="tx2">
                  <a:lumMod val="50000"/>
                  <a:lumOff val="50000"/>
                  <a:alpha val="17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6B210B-9D81-5007-D883-952D86058639}"/>
              </a:ext>
            </a:extLst>
          </p:cNvPr>
          <p:cNvSpPr txBox="1"/>
          <p:nvPr/>
        </p:nvSpPr>
        <p:spPr>
          <a:xfrm>
            <a:off x="1084384" y="1090281"/>
            <a:ext cx="3248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cs typeface="+mn-ea"/>
                <a:sym typeface="+mn-lt"/>
              </a:rPr>
              <a:t>中国石油大学（华东）被誉为</a:t>
            </a:r>
            <a:endParaRPr kumimoji="1"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3802FF-9CFC-9030-029D-C72A880FBD7F}"/>
              </a:ext>
            </a:extLst>
          </p:cNvPr>
          <p:cNvSpPr txBox="1"/>
          <p:nvPr/>
        </p:nvSpPr>
        <p:spPr>
          <a:xfrm>
            <a:off x="2017486" y="3409364"/>
            <a:ext cx="243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>
                <a:cs typeface="+mn-ea"/>
                <a:sym typeface="+mn-lt"/>
              </a:rPr>
              <a:t>请输入你的标题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CB372772-EBF8-898C-E74C-D37082731263}"/>
              </a:ext>
            </a:extLst>
          </p:cNvPr>
          <p:cNvSpPr/>
          <p:nvPr/>
        </p:nvSpPr>
        <p:spPr>
          <a:xfrm>
            <a:off x="1282177" y="3136306"/>
            <a:ext cx="685801" cy="685801"/>
          </a:xfrm>
          <a:prstGeom prst="roundRect">
            <a:avLst>
              <a:gd name="adj" fmla="val 12412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12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pic>
        <p:nvPicPr>
          <p:cNvPr id="28" name="图形 27">
            <a:extLst>
              <a:ext uri="{FF2B5EF4-FFF2-40B4-BE49-F238E27FC236}">
                <a16:creationId xmlns:a16="http://schemas.microsoft.com/office/drawing/2014/main" id="{DD62E956-B4EA-827F-5D60-EF1D1CA5B4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6584" y="3226089"/>
            <a:ext cx="508027" cy="508027"/>
          </a:xfrm>
          <a:prstGeom prst="rect">
            <a:avLst/>
          </a:prstGeom>
        </p:spPr>
      </p:pic>
      <p:sp>
        <p:nvSpPr>
          <p:cNvPr id="29" name="圆角矩形 28">
            <a:extLst>
              <a:ext uri="{FF2B5EF4-FFF2-40B4-BE49-F238E27FC236}">
                <a16:creationId xmlns:a16="http://schemas.microsoft.com/office/drawing/2014/main" id="{C3B42355-6512-923C-B08B-FE0F76DB5580}"/>
              </a:ext>
            </a:extLst>
          </p:cNvPr>
          <p:cNvSpPr/>
          <p:nvPr/>
        </p:nvSpPr>
        <p:spPr>
          <a:xfrm>
            <a:off x="6679842" y="3138851"/>
            <a:ext cx="685801" cy="685801"/>
          </a:xfrm>
          <a:prstGeom prst="roundRect">
            <a:avLst>
              <a:gd name="adj" fmla="val 12412"/>
            </a:avLst>
          </a:prstGeom>
          <a:gradFill>
            <a:gsLst>
              <a:gs pos="100000">
                <a:schemeClr val="accent1">
                  <a:lumMod val="75000"/>
                </a:schemeClr>
              </a:gs>
              <a:gs pos="12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pic>
        <p:nvPicPr>
          <p:cNvPr id="26" name="图形 25">
            <a:extLst>
              <a:ext uri="{FF2B5EF4-FFF2-40B4-BE49-F238E27FC236}">
                <a16:creationId xmlns:a16="http://schemas.microsoft.com/office/drawing/2014/main" id="{255A2CC8-BA1E-20F4-B7C0-D5010723C1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2645" y="3244027"/>
            <a:ext cx="470220" cy="47022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CF132673-9DF2-EE9B-42AA-AA358274A3C2}"/>
              </a:ext>
            </a:extLst>
          </p:cNvPr>
          <p:cNvSpPr txBox="1"/>
          <p:nvPr/>
        </p:nvSpPr>
        <p:spPr>
          <a:xfrm>
            <a:off x="7413112" y="3376688"/>
            <a:ext cx="2432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>
                <a:cs typeface="+mn-ea"/>
                <a:sym typeface="+mn-lt"/>
              </a:rPr>
              <a:t>请输入你的标题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FD0160-BFC4-8089-A623-ADEE9BEEBA78}"/>
              </a:ext>
            </a:extLst>
          </p:cNvPr>
          <p:cNvSpPr txBox="1"/>
          <p:nvPr/>
        </p:nvSpPr>
        <p:spPr>
          <a:xfrm>
            <a:off x="1270086" y="3976954"/>
            <a:ext cx="4187851" cy="1745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中国石油大学（华东）是教育部直属全国重点大学，是国家“</a:t>
            </a:r>
            <a:r>
              <a:rPr lang="en-US" altLang="zh-CN" sz="1400">
                <a:solidFill>
                  <a:srgbClr val="595959"/>
                </a:solidFill>
                <a:effectLst/>
                <a:cs typeface="+mn-ea"/>
                <a:sym typeface="+mn-lt"/>
              </a:rPr>
              <a:t>211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工程”重点建设和开展“</a:t>
            </a:r>
            <a:r>
              <a:rPr lang="en-US" altLang="zh-CN" sz="1400">
                <a:solidFill>
                  <a:srgbClr val="595959"/>
                </a:solidFill>
                <a:effectLst/>
                <a:cs typeface="+mn-ea"/>
                <a:sym typeface="+mn-lt"/>
              </a:rPr>
              <a:t>985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工程优势学科创新平台”建设并建有研究生院的高校之一。学校是教育部和五大能源企业集团公司、教育部和山东省人民政府共建的高校，是石油石化高层次人才培养的重要基地。</a:t>
            </a:r>
            <a:endParaRPr lang="zh-CN" altLang="en-US" sz="1400">
              <a:cs typeface="+mn-ea"/>
              <a:sym typeface="+mn-lt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24532AE-9EFE-AAFB-05F3-282EBC7DB1B0}"/>
              </a:ext>
            </a:extLst>
          </p:cNvPr>
          <p:cNvSpPr txBox="1"/>
          <p:nvPr/>
        </p:nvSpPr>
        <p:spPr>
          <a:xfrm>
            <a:off x="6679842" y="3978300"/>
            <a:ext cx="4187851" cy="1745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中国石油大学（华东）是教育部直属全国重点大学，是国家“</a:t>
            </a:r>
            <a:r>
              <a:rPr lang="en-US" altLang="zh-CN" sz="1400">
                <a:solidFill>
                  <a:srgbClr val="595959"/>
                </a:solidFill>
                <a:effectLst/>
                <a:cs typeface="+mn-ea"/>
                <a:sym typeface="+mn-lt"/>
              </a:rPr>
              <a:t>211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工程”重点建设和开展“</a:t>
            </a:r>
            <a:r>
              <a:rPr lang="en-US" altLang="zh-CN" sz="1400">
                <a:solidFill>
                  <a:srgbClr val="595959"/>
                </a:solidFill>
                <a:effectLst/>
                <a:cs typeface="+mn-ea"/>
                <a:sym typeface="+mn-lt"/>
              </a:rPr>
              <a:t>985</a:t>
            </a:r>
            <a:r>
              <a:rPr lang="zh-CN" altLang="en-US" sz="1400">
                <a:solidFill>
                  <a:srgbClr val="595959"/>
                </a:solidFill>
                <a:effectLst/>
                <a:cs typeface="+mn-ea"/>
                <a:sym typeface="+mn-lt"/>
              </a:rPr>
              <a:t>工程优势学科创新平台”建设并建有研究生院的高校之一。学校是教育部和五大能源企业集团公司、教育部和山东省人民政府共建的高校，是石油石化高层次人才培养的重要基地。</a:t>
            </a:r>
            <a:endParaRPr lang="zh-CN" altLang="en-US" sz="1400"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8600C2-1C0B-36E4-42DB-846A128746C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5400" y="1461684"/>
            <a:ext cx="70612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文本框 92">
            <a:extLst>
              <a:ext uri="{FF2B5EF4-FFF2-40B4-BE49-F238E27FC236}">
                <a16:creationId xmlns:a16="http://schemas.microsoft.com/office/drawing/2014/main" id="{820F66D0-31DE-DF30-B180-43535FAB5ACA}"/>
              </a:ext>
            </a:extLst>
          </p:cNvPr>
          <p:cNvSpPr txBox="1"/>
          <p:nvPr/>
        </p:nvSpPr>
        <p:spPr>
          <a:xfrm>
            <a:off x="774136" y="2204242"/>
            <a:ext cx="1324979" cy="750595"/>
          </a:xfrm>
          <a:prstGeom prst="rect">
            <a:avLst/>
          </a:prstGeom>
          <a:noFill/>
          <a:effectLst/>
        </p:spPr>
        <p:txBody>
          <a:bodyPr wrap="square" lIns="0" tIns="0" rIns="0" bIns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48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8BBFBC2-9630-3F36-90B2-3AB49D939B68}"/>
              </a:ext>
            </a:extLst>
          </p:cNvPr>
          <p:cNvSpPr txBox="1"/>
          <p:nvPr/>
        </p:nvSpPr>
        <p:spPr>
          <a:xfrm>
            <a:off x="2517300" y="2043378"/>
            <a:ext cx="4012704" cy="753704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defPPr>
              <a:defRPr lang="zh-CN"/>
            </a:defPPr>
            <a:lvl1pPr>
              <a:defRPr sz="7200">
                <a:gradFill>
                  <a:gsLst>
                    <a:gs pos="30000">
                      <a:schemeClr val="accent1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13500000" scaled="0"/>
                </a:gradFill>
                <a:latin typeface="+mj-ea"/>
                <a:ea typeface="+mj-ea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kern="0">
                <a:gradFill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13500000" scaled="0"/>
                </a:gradFill>
                <a:latin typeface="+mn-lt"/>
                <a:ea typeface="+mn-ea"/>
                <a:cs typeface="+mn-ea"/>
                <a:sym typeface="+mn-lt"/>
              </a:rPr>
              <a:t>研究内容与方法</a:t>
            </a:r>
            <a:endParaRPr lang="zh-CN" altLang="en-US" sz="4800" b="1" kern="0" dirty="0">
              <a:gradFill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13500000" scaled="0"/>
              </a:gra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9C15EF57-195A-7676-EF42-6EC2222A67B8}"/>
              </a:ext>
            </a:extLst>
          </p:cNvPr>
          <p:cNvSpPr txBox="1"/>
          <p:nvPr/>
        </p:nvSpPr>
        <p:spPr>
          <a:xfrm>
            <a:off x="2446724" y="2817798"/>
            <a:ext cx="350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" altLang="zh-CN" sz="1800" kern="1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Content and methodology</a:t>
            </a:r>
            <a:endParaRPr lang="zh-CN" altLang="en-US" sz="1800" kern="1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90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>
            <a:extLst>
              <a:ext uri="{FF2B5EF4-FFF2-40B4-BE49-F238E27FC236}">
                <a16:creationId xmlns:a16="http://schemas.microsoft.com/office/drawing/2014/main" id="{BD6C3B18-3DD0-B51B-CF44-2154B1CE2523}"/>
              </a:ext>
            </a:extLst>
          </p:cNvPr>
          <p:cNvSpPr txBox="1"/>
          <p:nvPr/>
        </p:nvSpPr>
        <p:spPr>
          <a:xfrm>
            <a:off x="576324" y="235679"/>
            <a:ext cx="55196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b="1">
                <a:gradFill>
                  <a:gsLst>
                    <a:gs pos="0">
                      <a:schemeClr val="accent3"/>
                    </a:gs>
                    <a:gs pos="99000">
                      <a:schemeClr val="accent1">
                        <a:lumMod val="50000"/>
                      </a:schemeClr>
                    </a:gs>
                  </a:gsLst>
                  <a:lin ang="5400000" scaled="1"/>
                </a:gradFill>
                <a:cs typeface="+mn-ea"/>
                <a:sym typeface="+mn-lt"/>
              </a:rPr>
              <a:t>研究内容与方法（三段内容页）</a:t>
            </a:r>
          </a:p>
        </p:txBody>
      </p:sp>
      <p:sp>
        <p:nvSpPr>
          <p:cNvPr id="37" name="矩形: 圆角 23">
            <a:extLst>
              <a:ext uri="{FF2B5EF4-FFF2-40B4-BE49-F238E27FC236}">
                <a16:creationId xmlns:a16="http://schemas.microsoft.com/office/drawing/2014/main" id="{E27B8639-A279-37DC-149B-66992CCA201E}"/>
              </a:ext>
            </a:extLst>
          </p:cNvPr>
          <p:cNvSpPr/>
          <p:nvPr/>
        </p:nvSpPr>
        <p:spPr>
          <a:xfrm>
            <a:off x="1148406" y="2411951"/>
            <a:ext cx="2844339" cy="3709931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矩形: 圆角 23">
            <a:extLst>
              <a:ext uri="{FF2B5EF4-FFF2-40B4-BE49-F238E27FC236}">
                <a16:creationId xmlns:a16="http://schemas.microsoft.com/office/drawing/2014/main" id="{5B9B6DE9-9118-A20F-7D78-CAB2F0A4EB3F}"/>
              </a:ext>
            </a:extLst>
          </p:cNvPr>
          <p:cNvSpPr/>
          <p:nvPr/>
        </p:nvSpPr>
        <p:spPr>
          <a:xfrm>
            <a:off x="4678473" y="2411951"/>
            <a:ext cx="2844339" cy="3709931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矩形: 圆角 23">
            <a:extLst>
              <a:ext uri="{FF2B5EF4-FFF2-40B4-BE49-F238E27FC236}">
                <a16:creationId xmlns:a16="http://schemas.microsoft.com/office/drawing/2014/main" id="{C030D1F1-651B-5207-A688-18399F9DAB19}"/>
              </a:ext>
            </a:extLst>
          </p:cNvPr>
          <p:cNvSpPr/>
          <p:nvPr/>
        </p:nvSpPr>
        <p:spPr>
          <a:xfrm>
            <a:off x="8208540" y="2411951"/>
            <a:ext cx="2844339" cy="3709931"/>
          </a:xfrm>
          <a:prstGeom prst="roundRect">
            <a:avLst>
              <a:gd name="adj" fmla="val 4816"/>
            </a:avLst>
          </a:prstGeom>
          <a:solidFill>
            <a:srgbClr val="FFFFFF"/>
          </a:solidFill>
          <a:ln w="9525" cap="flat" cmpd="sng" algn="ctr">
            <a:gradFill>
              <a:gsLst>
                <a:gs pos="0">
                  <a:srgbClr val="002F93">
                    <a:lumMod val="20000"/>
                    <a:lumOff val="80000"/>
                  </a:srgbClr>
                </a:gs>
                <a:gs pos="100000">
                  <a:schemeClr val="accent3"/>
                </a:gs>
              </a:gsLst>
              <a:lin ang="2700000" scaled="0"/>
            </a:gradFill>
            <a:prstDash val="solid"/>
            <a:miter lim="800000"/>
          </a:ln>
          <a:effectLst>
            <a:outerShdw blurRad="393700" dist="25400" dir="2700000" sx="87000" sy="87000" rotWithShape="0">
              <a:srgbClr val="002F93">
                <a:alpha val="26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99F5D29-578D-AA72-36BC-CD76DE953715}"/>
              </a:ext>
            </a:extLst>
          </p:cNvPr>
          <p:cNvGrpSpPr/>
          <p:nvPr/>
        </p:nvGrpSpPr>
        <p:grpSpPr>
          <a:xfrm>
            <a:off x="860330" y="2235339"/>
            <a:ext cx="903793" cy="686155"/>
            <a:chOff x="4637176" y="1322955"/>
            <a:chExt cx="1324979" cy="1005917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E7150D6-DFEF-D61F-B554-1335E4503F52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4796708" y="1322955"/>
              <a:ext cx="1005916" cy="1005917"/>
              <a:chOff x="1637035" y="3414150"/>
              <a:chExt cx="312380" cy="312380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E2F2F35-FBF7-920D-E013-AB1205CB1279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1637035" y="3414150"/>
                <a:ext cx="312380" cy="312380"/>
              </a:xfrm>
              <a:prstGeom prst="ellipse">
                <a:avLst/>
              </a:prstGeom>
              <a:noFill/>
              <a:ln w="7963" cap="flat" cmpd="sng" algn="ctr">
                <a:solidFill>
                  <a:srgbClr val="1E6BC0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6543"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FE2EC03A-6AAD-6618-8308-8A16C411C52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655059" y="3432171"/>
                <a:ext cx="276336" cy="276335"/>
              </a:xfrm>
              <a:prstGeom prst="ellipse">
                <a:avLst/>
              </a:prstGeom>
              <a:noFill/>
              <a:ln w="11945" cap="flat" cmpd="sng" algn="ctr">
                <a:solidFill>
                  <a:srgbClr val="1E6BC0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6543"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87DD4ADA-458C-5D4A-3F0B-697E11A9188B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673080" y="3450193"/>
                <a:ext cx="240292" cy="24029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330200" dist="215900" dir="5400000" sx="97000" sy="97000" algn="ctr" rotWithShape="0">
                  <a:schemeClr val="accent3">
                    <a:alpha val="31000"/>
                  </a:schemeClr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0C3ACD1B-46E5-3F14-1FED-4BC8988E6FBD}"/>
                </a:ext>
              </a:extLst>
            </p:cNvPr>
            <p:cNvSpPr txBox="1"/>
            <p:nvPr/>
          </p:nvSpPr>
          <p:spPr>
            <a:xfrm>
              <a:off x="4637176" y="1526955"/>
              <a:ext cx="1324979" cy="541687"/>
            </a:xfrm>
            <a:prstGeom prst="rect">
              <a:avLst/>
            </a:prstGeom>
            <a:noFill/>
            <a:effectLst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endPara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E47FBF3-299E-DFD9-EA06-07D1B4EF2996}"/>
              </a:ext>
            </a:extLst>
          </p:cNvPr>
          <p:cNvGrpSpPr/>
          <p:nvPr/>
        </p:nvGrpSpPr>
        <p:grpSpPr>
          <a:xfrm>
            <a:off x="4405647" y="2250125"/>
            <a:ext cx="903793" cy="686155"/>
            <a:chOff x="4637176" y="1322955"/>
            <a:chExt cx="1324979" cy="100591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35BF37B4-84D0-38E8-E7EF-BF0B8A4E5F5A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4796708" y="1322955"/>
              <a:ext cx="1005916" cy="1005917"/>
              <a:chOff x="1637035" y="3414150"/>
              <a:chExt cx="312380" cy="31238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9C3B4043-A985-3A16-2F5B-3AF7FD22FD31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637035" y="3414150"/>
                <a:ext cx="312380" cy="312380"/>
              </a:xfrm>
              <a:prstGeom prst="ellipse">
                <a:avLst/>
              </a:prstGeom>
              <a:noFill/>
              <a:ln w="7963" cap="flat" cmpd="sng" algn="ctr">
                <a:solidFill>
                  <a:srgbClr val="1E6BC0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6543"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57C76088-A850-171B-2509-8C7D5FDF7525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655059" y="3432171"/>
                <a:ext cx="276336" cy="276335"/>
              </a:xfrm>
              <a:prstGeom prst="ellipse">
                <a:avLst/>
              </a:prstGeom>
              <a:noFill/>
              <a:ln w="11945" cap="flat" cmpd="sng" algn="ctr">
                <a:solidFill>
                  <a:srgbClr val="1E6BC0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6543"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BF3A77D-C1C5-534F-84F1-87EE2C0CDB34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1673080" y="3450193"/>
                <a:ext cx="240292" cy="24029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330200" dist="215900" dir="5400000" sx="97000" sy="97000" algn="ctr" rotWithShape="0">
                  <a:schemeClr val="accent3">
                    <a:alpha val="31000"/>
                  </a:schemeClr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CF21C89-8F26-2C87-7D58-548E8DC7AFDE}"/>
                </a:ext>
              </a:extLst>
            </p:cNvPr>
            <p:cNvSpPr txBox="1"/>
            <p:nvPr/>
          </p:nvSpPr>
          <p:spPr>
            <a:xfrm>
              <a:off x="4637176" y="1526955"/>
              <a:ext cx="1324979" cy="541687"/>
            </a:xfrm>
            <a:prstGeom prst="rect">
              <a:avLst/>
            </a:prstGeom>
            <a:noFill/>
            <a:effectLst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endPara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69FE0B7B-1AC3-3FF2-8516-8272D79559CF}"/>
              </a:ext>
            </a:extLst>
          </p:cNvPr>
          <p:cNvGrpSpPr/>
          <p:nvPr/>
        </p:nvGrpSpPr>
        <p:grpSpPr>
          <a:xfrm>
            <a:off x="7950964" y="2264911"/>
            <a:ext cx="903793" cy="686155"/>
            <a:chOff x="4637176" y="1322955"/>
            <a:chExt cx="1324979" cy="10059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7357D7AA-C507-1154-0E05-BD8833C83DEB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4796708" y="1322955"/>
              <a:ext cx="1005916" cy="1005917"/>
              <a:chOff x="1637035" y="3414150"/>
              <a:chExt cx="312380" cy="312380"/>
            </a:xfrm>
          </p:grpSpPr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7FFF2CDF-8F39-52D1-100B-1387117FD38E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637035" y="3414150"/>
                <a:ext cx="312380" cy="312380"/>
              </a:xfrm>
              <a:prstGeom prst="ellipse">
                <a:avLst/>
              </a:prstGeom>
              <a:noFill/>
              <a:ln w="7963" cap="flat" cmpd="sng" algn="ctr">
                <a:solidFill>
                  <a:srgbClr val="1E6BC0">
                    <a:alpha val="2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6543"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4E0724B-5419-038F-6AC1-21B8F7FF2161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655059" y="3432171"/>
                <a:ext cx="276336" cy="276335"/>
              </a:xfrm>
              <a:prstGeom prst="ellipse">
                <a:avLst/>
              </a:prstGeom>
              <a:noFill/>
              <a:ln w="11945" cap="flat" cmpd="sng" algn="ctr">
                <a:solidFill>
                  <a:srgbClr val="1E6BC0">
                    <a:alpha val="40000"/>
                  </a:srgb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26543" sx="102000" sy="102000" algn="ctr" rotWithShape="0">
                  <a:srgbClr val="002F93">
                    <a:lumMod val="50000"/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gradFill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100000">
                          <a:schemeClr val="accent1">
                            <a:lumMod val="90000"/>
                          </a:schemeClr>
                        </a:gs>
                      </a:gsLst>
                      <a:lin ang="5400000" scaled="0"/>
                    </a:gradFill>
                  </a14:hiddenFill>
                </a:ext>
              </a:extLst>
            </p:spPr>
            <p:txBody>
              <a:bodyPr wrap="none" lIns="19111" tIns="9556" rIns="19111" bIns="9556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5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C97FA1E6-F391-856D-DCAD-E8BD01BAB209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1673080" y="3450193"/>
                <a:ext cx="240292" cy="240291"/>
              </a:xfrm>
              <a:prstGeom prst="ellipse">
                <a:avLst/>
              </a:prstGeom>
              <a:gradFill flip="none" rotWithShape="0">
                <a:gsLst>
                  <a:gs pos="0">
                    <a:schemeClr val="accent3"/>
                  </a:gs>
                  <a:gs pos="100000">
                    <a:schemeClr val="accent1">
                      <a:lumMod val="50000"/>
                    </a:schemeClr>
                  </a:gs>
                </a:gsLst>
                <a:lin ang="2700000" scaled="0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330200" dist="215900" dir="5400000" sx="97000" sy="97000" algn="ctr" rotWithShape="0">
                  <a:schemeClr val="accent3">
                    <a:alpha val="31000"/>
                  </a:schemeClr>
                </a:outerShdw>
              </a:effectLst>
            </p:spPr>
            <p:txBody>
              <a:bodyPr wrap="none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84195D4-3793-F9BD-2223-113630BEB837}"/>
                </a:ext>
              </a:extLst>
            </p:cNvPr>
            <p:cNvSpPr txBox="1"/>
            <p:nvPr/>
          </p:nvSpPr>
          <p:spPr>
            <a:xfrm>
              <a:off x="4637176" y="1526955"/>
              <a:ext cx="1324979" cy="541687"/>
            </a:xfrm>
            <a:prstGeom prst="rect">
              <a:avLst/>
            </a:prstGeom>
            <a:noFill/>
            <a:effectLst/>
          </p:spPr>
          <p:txBody>
            <a:bodyPr wrap="square" lIns="0" tIns="0" rIns="0" bIns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endParaRPr kumimoji="0" lang="zh-CN" altLang="en-US" sz="2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65D6ECA3-4144-F0A2-C3C3-993EEBB93A50}"/>
              </a:ext>
            </a:extLst>
          </p:cNvPr>
          <p:cNvSpPr txBox="1"/>
          <p:nvPr/>
        </p:nvSpPr>
        <p:spPr>
          <a:xfrm>
            <a:off x="1639345" y="2625386"/>
            <a:ext cx="147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  <a:tileRect/>
                </a:gradFill>
                <a:cs typeface="+mn-ea"/>
                <a:sym typeface="+mn-lt"/>
              </a:rPr>
              <a:t>唐岛湾校区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9C3A52-3A60-F6D0-A61A-E03E021A49F7}"/>
              </a:ext>
            </a:extLst>
          </p:cNvPr>
          <p:cNvSpPr txBox="1"/>
          <p:nvPr/>
        </p:nvSpPr>
        <p:spPr>
          <a:xfrm>
            <a:off x="5240240" y="2640172"/>
            <a:ext cx="14793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  <a:tileRect/>
                </a:gradFill>
                <a:cs typeface="+mn-ea"/>
                <a:sym typeface="+mn-lt"/>
              </a:rPr>
              <a:t>古镇口校区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F1ABFC2-F398-7618-C0CA-810BFA69E4B5}"/>
              </a:ext>
            </a:extLst>
          </p:cNvPr>
          <p:cNvSpPr txBox="1"/>
          <p:nvPr/>
        </p:nvSpPr>
        <p:spPr>
          <a:xfrm>
            <a:off x="8731908" y="2640172"/>
            <a:ext cx="1767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>
                <a:gradFill flip="none" rotWithShape="1">
                  <a:gsLst>
                    <a:gs pos="0">
                      <a:schemeClr val="accent3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  <a:tileRect/>
                </a:gradFill>
                <a:cs typeface="+mn-ea"/>
                <a:sym typeface="+mn-lt"/>
              </a:rPr>
              <a:t>东营科教园区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F05A025-5EDA-3406-4060-0D7978C73D6B}"/>
              </a:ext>
            </a:extLst>
          </p:cNvPr>
          <p:cNvSpPr txBox="1"/>
          <p:nvPr/>
        </p:nvSpPr>
        <p:spPr>
          <a:xfrm>
            <a:off x="1653770" y="2933847"/>
            <a:ext cx="15345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Tangdao Bay Campus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EE267CE-7965-64C3-039B-DD89164DAECA}"/>
              </a:ext>
            </a:extLst>
          </p:cNvPr>
          <p:cNvSpPr txBox="1"/>
          <p:nvPr/>
        </p:nvSpPr>
        <p:spPr>
          <a:xfrm>
            <a:off x="5240240" y="2933847"/>
            <a:ext cx="15345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9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Guzhenkou Campus</a:t>
            </a:r>
            <a:endParaRPr lang="zh-CN" altLang="en-US" sz="9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268A5EF-CF9E-69E6-95AA-1295212ACACA}"/>
              </a:ext>
            </a:extLst>
          </p:cNvPr>
          <p:cNvSpPr txBox="1"/>
          <p:nvPr/>
        </p:nvSpPr>
        <p:spPr>
          <a:xfrm>
            <a:off x="8752188" y="2949577"/>
            <a:ext cx="20724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9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Dongying Practice</a:t>
            </a:r>
            <a:r>
              <a:rPr lang="zh-CN" altLang="en-US" sz="9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 Campus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DC9625D-D699-4E19-F285-605AE2E07D27}"/>
              </a:ext>
            </a:extLst>
          </p:cNvPr>
          <p:cNvGrpSpPr/>
          <p:nvPr/>
        </p:nvGrpSpPr>
        <p:grpSpPr>
          <a:xfrm>
            <a:off x="3282210" y="2734134"/>
            <a:ext cx="598859" cy="369332"/>
            <a:chOff x="3482442" y="2391726"/>
            <a:chExt cx="598859" cy="369332"/>
          </a:xfrm>
        </p:grpSpPr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1F60C81F-0D84-92E5-F8DD-F32FD4705224}"/>
                </a:ext>
              </a:extLst>
            </p:cNvPr>
            <p:cNvSpPr/>
            <p:nvPr/>
          </p:nvSpPr>
          <p:spPr>
            <a:xfrm>
              <a:off x="3530101" y="2391726"/>
              <a:ext cx="489271" cy="369332"/>
            </a:xfrm>
            <a:prstGeom prst="roundRect">
              <a:avLst>
                <a:gd name="adj" fmla="val 9276"/>
              </a:avLst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pic>
          <p:nvPicPr>
            <p:cNvPr id="49" name="图形 48">
              <a:extLst>
                <a:ext uri="{FF2B5EF4-FFF2-40B4-BE49-F238E27FC236}">
                  <a16:creationId xmlns:a16="http://schemas.microsoft.com/office/drawing/2014/main" id="{421704B4-4526-349A-F471-97179D2A5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694080" y="2435424"/>
              <a:ext cx="156103" cy="156103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00C06D0-ACA9-0D11-1002-36A0AD9C1233}"/>
                </a:ext>
              </a:extLst>
            </p:cNvPr>
            <p:cNvSpPr txBox="1"/>
            <p:nvPr/>
          </p:nvSpPr>
          <p:spPr>
            <a:xfrm>
              <a:off x="3482442" y="2556690"/>
              <a:ext cx="5988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700">
                  <a:cs typeface="+mn-ea"/>
                  <a:sym typeface="+mn-lt"/>
                </a:rPr>
                <a:t>山东</a:t>
              </a:r>
              <a:r>
                <a:rPr kumimoji="1" lang="en-US" altLang="zh-CN" sz="700">
                  <a:cs typeface="+mn-ea"/>
                  <a:sym typeface="+mn-lt"/>
                </a:rPr>
                <a:t>·</a:t>
              </a:r>
              <a:r>
                <a:rPr kumimoji="1" lang="zh-CN" altLang="en-US" sz="700">
                  <a:cs typeface="+mn-ea"/>
                  <a:sym typeface="+mn-lt"/>
                </a:rPr>
                <a:t>青岛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A9F01F0-E372-D65F-2BDD-9EA313850C63}"/>
              </a:ext>
            </a:extLst>
          </p:cNvPr>
          <p:cNvGrpSpPr/>
          <p:nvPr/>
        </p:nvGrpSpPr>
        <p:grpSpPr>
          <a:xfrm>
            <a:off x="6817186" y="2734134"/>
            <a:ext cx="598859" cy="369332"/>
            <a:chOff x="3482442" y="2391726"/>
            <a:chExt cx="598859" cy="369332"/>
          </a:xfrm>
        </p:grpSpPr>
        <p:sp>
          <p:nvSpPr>
            <p:cNvPr id="74" name="圆角矩形 73">
              <a:extLst>
                <a:ext uri="{FF2B5EF4-FFF2-40B4-BE49-F238E27FC236}">
                  <a16:creationId xmlns:a16="http://schemas.microsoft.com/office/drawing/2014/main" id="{1E1E4B6A-C083-47D5-4D65-0BB9EB5DEB4D}"/>
                </a:ext>
              </a:extLst>
            </p:cNvPr>
            <p:cNvSpPr/>
            <p:nvPr/>
          </p:nvSpPr>
          <p:spPr>
            <a:xfrm>
              <a:off x="3530101" y="2391726"/>
              <a:ext cx="489271" cy="369332"/>
            </a:xfrm>
            <a:prstGeom prst="roundRect">
              <a:avLst>
                <a:gd name="adj" fmla="val 9276"/>
              </a:avLst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pic>
          <p:nvPicPr>
            <p:cNvPr id="75" name="图形 74">
              <a:extLst>
                <a:ext uri="{FF2B5EF4-FFF2-40B4-BE49-F238E27FC236}">
                  <a16:creationId xmlns:a16="http://schemas.microsoft.com/office/drawing/2014/main" id="{CD81F045-9205-0EF1-E384-AE913E8F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694080" y="2435424"/>
              <a:ext cx="156103" cy="156103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7FBFC5A-33DB-E2C1-55A6-E0F1B0E8B496}"/>
                </a:ext>
              </a:extLst>
            </p:cNvPr>
            <p:cNvSpPr txBox="1"/>
            <p:nvPr/>
          </p:nvSpPr>
          <p:spPr>
            <a:xfrm>
              <a:off x="3482442" y="2556690"/>
              <a:ext cx="5988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700">
                  <a:cs typeface="+mn-ea"/>
                  <a:sym typeface="+mn-lt"/>
                </a:rPr>
                <a:t>山东</a:t>
              </a:r>
              <a:r>
                <a:rPr kumimoji="1" lang="en-US" altLang="zh-CN" sz="700">
                  <a:cs typeface="+mn-ea"/>
                  <a:sym typeface="+mn-lt"/>
                </a:rPr>
                <a:t>·</a:t>
              </a:r>
              <a:r>
                <a:rPr kumimoji="1" lang="zh-CN" altLang="en-US" sz="700">
                  <a:cs typeface="+mn-ea"/>
                  <a:sym typeface="+mn-lt"/>
                </a:rPr>
                <a:t>青岛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993DD2B-5E70-FCDF-078C-F61B2AE945BC}"/>
              </a:ext>
            </a:extLst>
          </p:cNvPr>
          <p:cNvGrpSpPr/>
          <p:nvPr/>
        </p:nvGrpSpPr>
        <p:grpSpPr>
          <a:xfrm>
            <a:off x="10390395" y="2738890"/>
            <a:ext cx="598859" cy="369332"/>
            <a:chOff x="3482442" y="2391726"/>
            <a:chExt cx="598859" cy="369332"/>
          </a:xfrm>
        </p:grpSpPr>
        <p:sp>
          <p:nvSpPr>
            <p:cNvPr id="86" name="圆角矩形 85">
              <a:extLst>
                <a:ext uri="{FF2B5EF4-FFF2-40B4-BE49-F238E27FC236}">
                  <a16:creationId xmlns:a16="http://schemas.microsoft.com/office/drawing/2014/main" id="{E433566D-320E-B19D-7815-85D7B18088A7}"/>
                </a:ext>
              </a:extLst>
            </p:cNvPr>
            <p:cNvSpPr/>
            <p:nvPr/>
          </p:nvSpPr>
          <p:spPr>
            <a:xfrm>
              <a:off x="3530101" y="2391726"/>
              <a:ext cx="489271" cy="369332"/>
            </a:xfrm>
            <a:prstGeom prst="roundRect">
              <a:avLst>
                <a:gd name="adj" fmla="val 9276"/>
              </a:avLst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cs typeface="+mn-ea"/>
                <a:sym typeface="+mn-lt"/>
              </a:endParaRPr>
            </a:p>
          </p:txBody>
        </p:sp>
        <p:pic>
          <p:nvPicPr>
            <p:cNvPr id="87" name="图形 86">
              <a:extLst>
                <a:ext uri="{FF2B5EF4-FFF2-40B4-BE49-F238E27FC236}">
                  <a16:creationId xmlns:a16="http://schemas.microsoft.com/office/drawing/2014/main" id="{135E82FF-6A23-0A4D-08E4-E277B2D9F3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694080" y="2435424"/>
              <a:ext cx="156103" cy="156103"/>
            </a:xfrm>
            <a:prstGeom prst="rect">
              <a:avLst/>
            </a:prstGeom>
          </p:spPr>
        </p:pic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7E0F896-04EF-0891-7D87-9D604CE00A9B}"/>
                </a:ext>
              </a:extLst>
            </p:cNvPr>
            <p:cNvSpPr txBox="1"/>
            <p:nvPr/>
          </p:nvSpPr>
          <p:spPr>
            <a:xfrm>
              <a:off x="3482442" y="2556690"/>
              <a:ext cx="59885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700">
                  <a:cs typeface="+mn-ea"/>
                  <a:sym typeface="+mn-lt"/>
                </a:rPr>
                <a:t>山东</a:t>
              </a:r>
              <a:r>
                <a:rPr kumimoji="1" lang="en-US" altLang="zh-CN" sz="700">
                  <a:cs typeface="+mn-ea"/>
                  <a:sym typeface="+mn-lt"/>
                </a:rPr>
                <a:t>·</a:t>
              </a:r>
              <a:r>
                <a:rPr kumimoji="1" lang="zh-CN" altLang="en-US" sz="700">
                  <a:cs typeface="+mn-ea"/>
                  <a:sym typeface="+mn-lt"/>
                </a:rPr>
                <a:t>东营</a:t>
              </a:r>
            </a:p>
          </p:txBody>
        </p:sp>
      </p:grp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817BB2DE-E21C-B040-4CFD-C7FA92EFEA6B}"/>
              </a:ext>
            </a:extLst>
          </p:cNvPr>
          <p:cNvCxnSpPr/>
          <p:nvPr/>
        </p:nvCxnSpPr>
        <p:spPr>
          <a:xfrm>
            <a:off x="1563129" y="3302494"/>
            <a:ext cx="2046677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03602AD0-7AD6-BA20-9BE7-8023FBDE5010}"/>
              </a:ext>
            </a:extLst>
          </p:cNvPr>
          <p:cNvCxnSpPr/>
          <p:nvPr/>
        </p:nvCxnSpPr>
        <p:spPr>
          <a:xfrm>
            <a:off x="5074146" y="3302494"/>
            <a:ext cx="2046677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6CB41052-2944-E231-1668-7EAF258BEA8C}"/>
              </a:ext>
            </a:extLst>
          </p:cNvPr>
          <p:cNvCxnSpPr/>
          <p:nvPr/>
        </p:nvCxnSpPr>
        <p:spPr>
          <a:xfrm>
            <a:off x="8623263" y="3302494"/>
            <a:ext cx="2046677" cy="0"/>
          </a:xfrm>
          <a:prstGeom prst="line">
            <a:avLst/>
          </a:prstGeom>
          <a:ln w="9525">
            <a:solidFill>
              <a:schemeClr val="accent3"/>
            </a:solidFill>
            <a:prstDash val="dash"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856F2F59-DFED-5541-63E8-080568C23EB2}"/>
              </a:ext>
            </a:extLst>
          </p:cNvPr>
          <p:cNvSpPr txBox="1"/>
          <p:nvPr/>
        </p:nvSpPr>
        <p:spPr>
          <a:xfrm>
            <a:off x="4986076" y="3490806"/>
            <a:ext cx="2219848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effectLst/>
                <a:cs typeface="+mn-ea"/>
                <a:sym typeface="+mn-lt"/>
              </a:rPr>
              <a:t>中国石油大学（华东）古镇口校区开工建设。将努力把古镇口校区建成人才集聚和培养基地、科教融合创新基地、科研成果转移转化基地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32EFBCD-F398-6AE2-200A-3B205FC25153}"/>
              </a:ext>
            </a:extLst>
          </p:cNvPr>
          <p:cNvSpPr txBox="1"/>
          <p:nvPr/>
        </p:nvSpPr>
        <p:spPr>
          <a:xfrm>
            <a:off x="1476543" y="3490806"/>
            <a:ext cx="2219848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学校面朝浪平沙细的唐岛湾，背靠高峻雄伟的小珠山，山在海边，海在校边，校依山势，海映山色，校园风景秀丽，办学条件完善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3060A58-EE25-A9B7-F350-3F68B86818E6}"/>
              </a:ext>
            </a:extLst>
          </p:cNvPr>
          <p:cNvSpPr txBox="1"/>
          <p:nvPr/>
        </p:nvSpPr>
        <p:spPr>
          <a:xfrm>
            <a:off x="8542637" y="3490806"/>
            <a:ext cx="2219848" cy="198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东营科教园区开展具有园区特色的全方位高质量的教育管理，为打造黄河三角洲特色人才高地助力东营高质量发展蓄力赋能</a:t>
            </a:r>
          </a:p>
        </p:txBody>
      </p:sp>
      <p:sp>
        <p:nvSpPr>
          <p:cNvPr id="108" name="平行四边形 107">
            <a:extLst>
              <a:ext uri="{FF2B5EF4-FFF2-40B4-BE49-F238E27FC236}">
                <a16:creationId xmlns:a16="http://schemas.microsoft.com/office/drawing/2014/main" id="{A28BD39A-4F5D-4812-DC83-469D4E364935}"/>
              </a:ext>
            </a:extLst>
          </p:cNvPr>
          <p:cNvSpPr/>
          <p:nvPr/>
        </p:nvSpPr>
        <p:spPr>
          <a:xfrm>
            <a:off x="1954820" y="1394743"/>
            <a:ext cx="3162661" cy="435059"/>
          </a:xfrm>
          <a:prstGeom prst="parallelogram">
            <a:avLst>
              <a:gd name="adj" fmla="val 21097"/>
            </a:avLst>
          </a:prstGeom>
          <a:gradFill>
            <a:gsLst>
              <a:gs pos="100000">
                <a:schemeClr val="accent3">
                  <a:alpha val="50000"/>
                </a:schemeClr>
              </a:gs>
              <a:gs pos="0">
                <a:schemeClr val="accent3">
                  <a:alpha val="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79ECE9EC-F025-60DF-7C7B-F2AFF4483125}"/>
              </a:ext>
            </a:extLst>
          </p:cNvPr>
          <p:cNvSpPr txBox="1"/>
          <p:nvPr/>
        </p:nvSpPr>
        <p:spPr>
          <a:xfrm>
            <a:off x="2017753" y="1399399"/>
            <a:ext cx="323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帆船之都、海滨之城</a:t>
            </a:r>
          </a:p>
        </p:txBody>
      </p:sp>
      <p:sp>
        <p:nvSpPr>
          <p:cNvPr id="109" name="平行四边形 108">
            <a:extLst>
              <a:ext uri="{FF2B5EF4-FFF2-40B4-BE49-F238E27FC236}">
                <a16:creationId xmlns:a16="http://schemas.microsoft.com/office/drawing/2014/main" id="{3105CF66-9850-D690-D90C-AA0B9A5B843C}"/>
              </a:ext>
            </a:extLst>
          </p:cNvPr>
          <p:cNvSpPr/>
          <p:nvPr/>
        </p:nvSpPr>
        <p:spPr>
          <a:xfrm>
            <a:off x="7117168" y="1394743"/>
            <a:ext cx="3162661" cy="435059"/>
          </a:xfrm>
          <a:prstGeom prst="parallelogram">
            <a:avLst>
              <a:gd name="adj" fmla="val 27189"/>
            </a:avLst>
          </a:prstGeom>
          <a:gradFill>
            <a:gsLst>
              <a:gs pos="0">
                <a:schemeClr val="accent3">
                  <a:alpha val="50000"/>
                </a:schemeClr>
              </a:gs>
              <a:gs pos="100000">
                <a:schemeClr val="accent3">
                  <a:alpha val="0"/>
                </a:schemeClr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F5663FC0-5A55-A45E-0A8B-BCCD2BEB04CB}"/>
              </a:ext>
            </a:extLst>
          </p:cNvPr>
          <p:cNvSpPr txBox="1"/>
          <p:nvPr/>
        </p:nvSpPr>
        <p:spPr>
          <a:xfrm>
            <a:off x="6978915" y="1406114"/>
            <a:ext cx="3237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24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生态之城、石油之城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7E3C65-7BF1-9F74-87D9-DB9E80EE59C3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622" y="1038060"/>
            <a:ext cx="977900" cy="1054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AB89CD8-3B3B-3468-DBD0-30608C21D99E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36540" y="1111294"/>
            <a:ext cx="10668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3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2"/>
</p:tagLst>
</file>

<file path=ppt/theme/theme1.xml><?xml version="1.0" encoding="utf-8"?>
<a:theme xmlns:a="http://schemas.openxmlformats.org/drawingml/2006/main" name="Office 主题​​">
  <a:themeElements>
    <a:clrScheme name="蓝色1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2B63E3"/>
      </a:accent1>
      <a:accent2>
        <a:srgbClr val="E97132"/>
      </a:accent2>
      <a:accent3>
        <a:srgbClr val="355EC4"/>
      </a:accent3>
      <a:accent4>
        <a:srgbClr val="4A92AD"/>
      </a:accent4>
      <a:accent5>
        <a:srgbClr val="A02B93"/>
      </a:accent5>
      <a:accent6>
        <a:srgbClr val="FFD91B"/>
      </a:accent6>
      <a:hlink>
        <a:srgbClr val="467886"/>
      </a:hlink>
      <a:folHlink>
        <a:srgbClr val="96607D"/>
      </a:folHlink>
    </a:clrScheme>
    <a:fontScheme name="ysp4lm2c">
      <a:majorFont>
        <a:latin typeface="Alimama ShuHeiTi"/>
        <a:ea typeface="微软雅黑"/>
        <a:cs typeface=""/>
      </a:majorFont>
      <a:minorFont>
        <a:latin typeface="Alimama ShuHeiT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1645</Words>
  <Application>Microsoft Office PowerPoint</Application>
  <PresentationFormat>宽屏</PresentationFormat>
  <Paragraphs>215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Alimama ShuHeiTi</vt:lpstr>
      <vt:lpstr>MiSans Normal</vt:lpstr>
      <vt:lpstr>Source Han Sans CN Heavy</vt:lpstr>
      <vt:lpstr>等线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jingtao hu</cp:lastModifiedBy>
  <cp:revision>1</cp:revision>
  <dcterms:created xsi:type="dcterms:W3CDTF">2024-04-01T02:09:55Z</dcterms:created>
  <dcterms:modified xsi:type="dcterms:W3CDTF">2024-09-15T02:45:02Z</dcterms:modified>
</cp:coreProperties>
</file>